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BF6A-75B0-477B-AC3B-D1931BCA1BDF}" type="datetimeFigureOut">
              <a:rPr lang="de-DE" smtClean="0"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1433-3F87-4277-A946-FA1F8584333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kraus/u8g2/wik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astelgarage.ch/image/catalog/Blog/17_Nokia_5110/Fritzing_Nokia_5110_Esp8266_ko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7620000" cy="525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ildergebnis für nodemcu pi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7181850" cy="5124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Treiber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https://github.com/olikraus/u8g2/wiki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Treiber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Heiko</dc:creator>
  <cp:lastModifiedBy>Heiko</cp:lastModifiedBy>
  <cp:revision>1</cp:revision>
  <dcterms:created xsi:type="dcterms:W3CDTF">2018-03-17T04:24:18Z</dcterms:created>
  <dcterms:modified xsi:type="dcterms:W3CDTF">2018-03-17T06:25:45Z</dcterms:modified>
</cp:coreProperties>
</file>