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22" d="100"/>
          <a:sy n="122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0050"/>
            <a:ext cx="9144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8789"/>
            <a:ext cx="9144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926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93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0992"/>
            <a:ext cx="2628900" cy="3676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0992"/>
            <a:ext cx="7734300" cy="3676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626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49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81647"/>
            <a:ext cx="105156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3473"/>
            <a:ext cx="105156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74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54961"/>
            <a:ext cx="51816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54961"/>
            <a:ext cx="51816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224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0993"/>
            <a:ext cx="10515600" cy="8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3569"/>
            <a:ext cx="5157787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84808"/>
            <a:ext cx="5157787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3569"/>
            <a:ext cx="518318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84808"/>
            <a:ext cx="5183188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42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054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14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4684"/>
            <a:ext cx="617220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113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4684"/>
            <a:ext cx="617220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555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0993"/>
            <a:ext cx="105156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4961"/>
            <a:ext cx="105156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B160-D581-40D7-8689-8B6AF9FE597F}" type="datetimeFigureOut">
              <a:rPr lang="en-DE" smtClean="0"/>
              <a:t>02/07/2021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21275"/>
            <a:ext cx="41148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2F20-7B8F-4DD4-9D65-54E5C5C548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943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A03772B-C5FE-4F48-B8EE-31F7CA556C5E}"/>
              </a:ext>
            </a:extLst>
          </p:cNvPr>
          <p:cNvSpPr/>
          <p:nvPr/>
        </p:nvSpPr>
        <p:spPr>
          <a:xfrm>
            <a:off x="2608779" y="1448134"/>
            <a:ext cx="311415" cy="273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D7EC1-D417-4879-97DE-E45A5963B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7" r="3861"/>
          <a:stretch/>
        </p:blipFill>
        <p:spPr>
          <a:xfrm>
            <a:off x="659824" y="842428"/>
            <a:ext cx="667225" cy="14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EA31E-F465-4BBB-A606-087066268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" y="1019980"/>
            <a:ext cx="472473" cy="432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890629-CB1F-4BC0-BD2C-29421F751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7" t="20306" r="62569" b="72330"/>
          <a:stretch/>
        </p:blipFill>
        <p:spPr>
          <a:xfrm>
            <a:off x="681376" y="1541020"/>
            <a:ext cx="1110199" cy="201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32D05A-17E8-4F12-A191-CB4B01592E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30877" r="33188" b="8046"/>
          <a:stretch/>
        </p:blipFill>
        <p:spPr>
          <a:xfrm>
            <a:off x="4579471" y="969039"/>
            <a:ext cx="858130" cy="824870"/>
          </a:xfrm>
          <a:prstGeom prst="rect">
            <a:avLst/>
          </a:prstGeom>
        </p:spPr>
      </p:pic>
      <p:sp>
        <p:nvSpPr>
          <p:cNvPr id="17" name="Plus Sign 16">
            <a:extLst>
              <a:ext uri="{FF2B5EF4-FFF2-40B4-BE49-F238E27FC236}">
                <a16:creationId xmlns:a16="http://schemas.microsoft.com/office/drawing/2014/main" id="{71FEB9D7-FADC-43D8-9189-9BD5EBBF1854}"/>
              </a:ext>
            </a:extLst>
          </p:cNvPr>
          <p:cNvSpPr/>
          <p:nvPr/>
        </p:nvSpPr>
        <p:spPr>
          <a:xfrm>
            <a:off x="3877015" y="1301682"/>
            <a:ext cx="121942" cy="112809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D00CF-F5E4-4396-8266-F08F1C8848D4}"/>
              </a:ext>
            </a:extLst>
          </p:cNvPr>
          <p:cNvSpPr txBox="1"/>
          <p:nvPr/>
        </p:nvSpPr>
        <p:spPr>
          <a:xfrm>
            <a:off x="233394" y="339345"/>
            <a:ext cx="324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DE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B76BB5-309D-49C1-A2B0-AD016C0012F4}"/>
              </a:ext>
            </a:extLst>
          </p:cNvPr>
          <p:cNvSpPr txBox="1"/>
          <p:nvPr/>
        </p:nvSpPr>
        <p:spPr>
          <a:xfrm>
            <a:off x="497706" y="418971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Open source fMRI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8BDD4-9721-4DE3-AB61-8AECA9980879}"/>
              </a:ext>
            </a:extLst>
          </p:cNvPr>
          <p:cNvSpPr txBox="1"/>
          <p:nvPr/>
        </p:nvSpPr>
        <p:spPr>
          <a:xfrm>
            <a:off x="2273258" y="341723"/>
            <a:ext cx="324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DE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83674-94A7-4615-9C51-1AFD88D2B86B}"/>
              </a:ext>
            </a:extLst>
          </p:cNvPr>
          <p:cNvSpPr txBox="1"/>
          <p:nvPr/>
        </p:nvSpPr>
        <p:spPr>
          <a:xfrm>
            <a:off x="2534191" y="418283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L1 GLM: Denoise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9B46F7-5ECB-4846-8957-6308BF38EC1A}"/>
              </a:ext>
            </a:extLst>
          </p:cNvPr>
          <p:cNvSpPr txBox="1"/>
          <p:nvPr/>
        </p:nvSpPr>
        <p:spPr>
          <a:xfrm>
            <a:off x="4138076" y="339345"/>
            <a:ext cx="324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DE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44BE8B-C44B-424B-A86D-4B292FB80736}"/>
              </a:ext>
            </a:extLst>
          </p:cNvPr>
          <p:cNvSpPr txBox="1"/>
          <p:nvPr/>
        </p:nvSpPr>
        <p:spPr>
          <a:xfrm>
            <a:off x="4400299" y="413513"/>
            <a:ext cx="191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L2 GLM &amp; Noise Simulation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EFCD3B-35D4-4F8E-A90D-78E1658175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0" t="7728" r="59777" b="80490"/>
          <a:stretch/>
        </p:blipFill>
        <p:spPr>
          <a:xfrm rot="10800000" flipH="1">
            <a:off x="4017164" y="969039"/>
            <a:ext cx="52982" cy="80002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91DC744-65B9-46B6-976B-5E35319F767B}"/>
              </a:ext>
            </a:extLst>
          </p:cNvPr>
          <p:cNvGrpSpPr/>
          <p:nvPr/>
        </p:nvGrpSpPr>
        <p:grpSpPr>
          <a:xfrm>
            <a:off x="1465101" y="849941"/>
            <a:ext cx="810101" cy="682193"/>
            <a:chOff x="1156494" y="1035018"/>
            <a:chExt cx="865188" cy="411701"/>
          </a:xfrm>
          <a:solidFill>
            <a:schemeClr val="bg1"/>
          </a:solidFill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219E2173-6808-4A3C-9A11-D5CDF9F77B64}"/>
                </a:ext>
              </a:extLst>
            </p:cNvPr>
            <p:cNvSpPr/>
            <p:nvPr/>
          </p:nvSpPr>
          <p:spPr>
            <a:xfrm rot="16200000">
              <a:off x="1383237" y="808275"/>
              <a:ext cx="411701" cy="865188"/>
            </a:xfrm>
            <a:prstGeom prst="downArrow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9CED81-B315-4792-8380-5C52F05F16AC}"/>
                </a:ext>
              </a:extLst>
            </p:cNvPr>
            <p:cNvSpPr/>
            <p:nvPr/>
          </p:nvSpPr>
          <p:spPr>
            <a:xfrm>
              <a:off x="1302732" y="1136189"/>
              <a:ext cx="665785" cy="2043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fMRI</a:t>
              </a:r>
              <a:br>
                <a:rPr lang="en-US" sz="8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</a:br>
              <a:r>
                <a:rPr lang="en-US" sz="8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Prep</a:t>
              </a:r>
              <a:endParaRPr lang="en-DE" sz="8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57B193-02FE-499E-AFBD-BD7D9744E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2034">
              <a:off x="1233180" y="1183424"/>
              <a:ext cx="197765" cy="121080"/>
            </a:xfrm>
            <a:prstGeom prst="rect">
              <a:avLst/>
            </a:prstGeom>
            <a:grpFill/>
          </p:spPr>
        </p:pic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7D94781E-12B4-469E-8744-88A92894A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7126" y="1213806"/>
            <a:ext cx="123959" cy="335346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865F01A-E012-4E1B-96ED-D26FF17CDC9A}"/>
              </a:ext>
            </a:extLst>
          </p:cNvPr>
          <p:cNvCxnSpPr>
            <a:cxnSpLocks/>
          </p:cNvCxnSpPr>
          <p:nvPr/>
        </p:nvCxnSpPr>
        <p:spPr>
          <a:xfrm flipV="1">
            <a:off x="4169562" y="1367256"/>
            <a:ext cx="241402" cy="213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0BB7BDC-852D-4FCD-A783-CA826ADE152D}"/>
              </a:ext>
            </a:extLst>
          </p:cNvPr>
          <p:cNvSpPr txBox="1"/>
          <p:nvPr/>
        </p:nvSpPr>
        <p:spPr>
          <a:xfrm>
            <a:off x="2359989" y="763892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Noise regressor design matrix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127B38-2E19-4523-BE66-5E853E859EF2}"/>
              </a:ext>
            </a:extLst>
          </p:cNvPr>
          <p:cNvSpPr txBox="1"/>
          <p:nvPr/>
        </p:nvSpPr>
        <p:spPr>
          <a:xfrm>
            <a:off x="4490290" y="758480"/>
            <a:ext cx="1249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Stimuli design matrix</a:t>
            </a:r>
          </a:p>
        </p:txBody>
      </p:sp>
      <p:sp>
        <p:nvSpPr>
          <p:cNvPr id="82" name="Plus Sign 81">
            <a:extLst>
              <a:ext uri="{FF2B5EF4-FFF2-40B4-BE49-F238E27FC236}">
                <a16:creationId xmlns:a16="http://schemas.microsoft.com/office/drawing/2014/main" id="{B13319CB-7A87-4CD2-BE62-B24C28132ABD}"/>
              </a:ext>
            </a:extLst>
          </p:cNvPr>
          <p:cNvSpPr/>
          <p:nvPr/>
        </p:nvSpPr>
        <p:spPr>
          <a:xfrm>
            <a:off x="5442842" y="1332726"/>
            <a:ext cx="121942" cy="112809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6892B36-D749-4A0B-B122-342F623B4484}"/>
              </a:ext>
            </a:extLst>
          </p:cNvPr>
          <p:cNvGrpSpPr/>
          <p:nvPr/>
        </p:nvGrpSpPr>
        <p:grpSpPr>
          <a:xfrm>
            <a:off x="4248944" y="2017116"/>
            <a:ext cx="335684" cy="206081"/>
            <a:chOff x="4226708" y="1571814"/>
            <a:chExt cx="372512" cy="173026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1152719-7A98-4608-9BE3-B80B345CF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3769" y="1578418"/>
              <a:ext cx="335451" cy="166422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5EE191B-FBD6-4E31-8C35-7A2C7958C7A8}"/>
                </a:ext>
              </a:extLst>
            </p:cNvPr>
            <p:cNvSpPr/>
            <p:nvPr/>
          </p:nvSpPr>
          <p:spPr>
            <a:xfrm>
              <a:off x="4226708" y="1571814"/>
              <a:ext cx="61260" cy="126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7B496E25-BA72-4BE1-8C5C-0CB5842B793A}"/>
              </a:ext>
            </a:extLst>
          </p:cNvPr>
          <p:cNvSpPr txBox="1"/>
          <p:nvPr/>
        </p:nvSpPr>
        <p:spPr>
          <a:xfrm>
            <a:off x="5644860" y="1940734"/>
            <a:ext cx="465192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AR(2)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32F6723-ECB0-4007-9D23-5E7EA409F435}"/>
              </a:ext>
            </a:extLst>
          </p:cNvPr>
          <p:cNvGrpSpPr/>
          <p:nvPr/>
        </p:nvGrpSpPr>
        <p:grpSpPr>
          <a:xfrm>
            <a:off x="5304292" y="1994011"/>
            <a:ext cx="253596" cy="230704"/>
            <a:chOff x="5119028" y="1955362"/>
            <a:chExt cx="191812" cy="17162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A517E46-E7F3-45BE-A55F-8CB76E75597F}"/>
                </a:ext>
              </a:extLst>
            </p:cNvPr>
            <p:cNvSpPr/>
            <p:nvPr/>
          </p:nvSpPr>
          <p:spPr>
            <a:xfrm>
              <a:off x="5158628" y="1990926"/>
              <a:ext cx="111125" cy="1143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13DA769-8F03-4E46-A606-CC43E4D36DC4}"/>
                </a:ext>
              </a:extLst>
            </p:cNvPr>
            <p:cNvSpPr/>
            <p:nvPr/>
          </p:nvSpPr>
          <p:spPr>
            <a:xfrm>
              <a:off x="5119028" y="1955362"/>
              <a:ext cx="191812" cy="171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899" i="1" dirty="0">
                  <a:latin typeface="Candara" panose="020E0502030303020204" pitchFamily="34" charset="0"/>
                </a:rPr>
                <a:t>π</a:t>
              </a:r>
              <a:endParaRPr lang="en-DE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0C0B87A-6086-44A8-854F-AC43AAE735A5}"/>
              </a:ext>
            </a:extLst>
          </p:cNvPr>
          <p:cNvCxnSpPr>
            <a:cxnSpLocks/>
          </p:cNvCxnSpPr>
          <p:nvPr/>
        </p:nvCxnSpPr>
        <p:spPr>
          <a:xfrm flipH="1">
            <a:off x="5552067" y="2111480"/>
            <a:ext cx="13493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A7517A-70D4-49C6-801A-1728C060EFFC}"/>
              </a:ext>
            </a:extLst>
          </p:cNvPr>
          <p:cNvGrpSpPr/>
          <p:nvPr/>
        </p:nvGrpSpPr>
        <p:grpSpPr>
          <a:xfrm>
            <a:off x="5140762" y="2297104"/>
            <a:ext cx="839287" cy="297326"/>
            <a:chOff x="4438847" y="2126470"/>
            <a:chExt cx="639982" cy="201337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4503EE2-8738-4CB7-BCB5-3B6A236D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38847" y="2142386"/>
              <a:ext cx="639982" cy="185421"/>
            </a:xfrm>
            <a:prstGeom prst="rect">
              <a:avLst/>
            </a:prstGeom>
          </p:spPr>
        </p:pic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246E580-26C7-4525-9424-3252D74B628A}"/>
                </a:ext>
              </a:extLst>
            </p:cNvPr>
            <p:cNvSpPr/>
            <p:nvPr/>
          </p:nvSpPr>
          <p:spPr>
            <a:xfrm flipV="1">
              <a:off x="4737400" y="2126470"/>
              <a:ext cx="59055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D72967C-5181-4524-B93E-C752B9A16E22}"/>
              </a:ext>
            </a:extLst>
          </p:cNvPr>
          <p:cNvSpPr txBox="1"/>
          <p:nvPr/>
        </p:nvSpPr>
        <p:spPr>
          <a:xfrm>
            <a:off x="5159553" y="176221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Helvetica" panose="020B0604020202020204" pitchFamily="34" charset="0"/>
                <a:cs typeface="Helvetica" panose="020B0604020202020204" pitchFamily="34" charset="0"/>
              </a:rPr>
              <a:t>Permute</a:t>
            </a:r>
          </a:p>
          <a:p>
            <a:pPr algn="ctr"/>
            <a:r>
              <a:rPr lang="en-US" sz="700" dirty="0">
                <a:latin typeface="Helvetica" panose="020B0604020202020204" pitchFamily="34" charset="0"/>
                <a:cs typeface="Helvetica" panose="020B0604020202020204" pitchFamily="34" charset="0"/>
              </a:rPr>
              <a:t>residuals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E6FFA85-06A5-4C6A-884B-22D4AB7FAFDF}"/>
              </a:ext>
            </a:extLst>
          </p:cNvPr>
          <p:cNvSpPr txBox="1"/>
          <p:nvPr/>
        </p:nvSpPr>
        <p:spPr>
          <a:xfrm>
            <a:off x="4849028" y="1818189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NSF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F11710-C8B6-472A-9F25-33311694A7F7}"/>
              </a:ext>
            </a:extLst>
          </p:cNvPr>
          <p:cNvSpPr txBox="1"/>
          <p:nvPr/>
        </p:nvSpPr>
        <p:spPr>
          <a:xfrm>
            <a:off x="4204128" y="1826209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HRF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BB753A0-1AE3-4A71-A9C4-486CEB10CE45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5159553" y="2594430"/>
            <a:ext cx="400853" cy="1940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08FE650-09A0-4E45-AB6B-13A52633034D}"/>
              </a:ext>
            </a:extLst>
          </p:cNvPr>
          <p:cNvGrpSpPr/>
          <p:nvPr/>
        </p:nvGrpSpPr>
        <p:grpSpPr>
          <a:xfrm>
            <a:off x="4190483" y="2835316"/>
            <a:ext cx="1897862" cy="1063436"/>
            <a:chOff x="4188289" y="2874987"/>
            <a:chExt cx="1766028" cy="989565"/>
          </a:xfrm>
        </p:grpSpPr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1C945B62-FE1C-47AA-A140-CA2E304C8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69312" y="2874987"/>
              <a:ext cx="1340846" cy="774121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4C8D41-B3F6-485E-BB72-D9D349A82CC7}"/>
                </a:ext>
              </a:extLst>
            </p:cNvPr>
            <p:cNvSpPr txBox="1"/>
            <p:nvPr/>
          </p:nvSpPr>
          <p:spPr>
            <a:xfrm>
              <a:off x="4725577" y="3649108"/>
              <a:ext cx="5693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Channel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8E7D732-383F-4039-92A9-529D3DEAC18D}"/>
                </a:ext>
              </a:extLst>
            </p:cNvPr>
            <p:cNvSpPr txBox="1"/>
            <p:nvPr/>
          </p:nvSpPr>
          <p:spPr>
            <a:xfrm rot="16200000">
              <a:off x="4006508" y="3266967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Stimulus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6112E8E-7BE4-49DE-B3BF-F25705CD7675}"/>
                </a:ext>
              </a:extLst>
            </p:cNvPr>
            <p:cNvSpPr txBox="1"/>
            <p:nvPr/>
          </p:nvSpPr>
          <p:spPr>
            <a:xfrm rot="18913964">
              <a:off x="5425005" y="3538245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Subject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82F32C13-AC48-4F6A-B022-9F26DD853959}"/>
              </a:ext>
            </a:extLst>
          </p:cNvPr>
          <p:cNvSpPr txBox="1"/>
          <p:nvPr/>
        </p:nvSpPr>
        <p:spPr>
          <a:xfrm>
            <a:off x="5414097" y="2627146"/>
            <a:ext cx="556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L2-GLM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D57A945-5A67-427D-8587-5728B57DA904}"/>
              </a:ext>
            </a:extLst>
          </p:cNvPr>
          <p:cNvCxnSpPr>
            <a:cxnSpLocks/>
          </p:cNvCxnSpPr>
          <p:nvPr/>
        </p:nvCxnSpPr>
        <p:spPr>
          <a:xfrm>
            <a:off x="4982266" y="2417353"/>
            <a:ext cx="132980" cy="2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1499805-F1ED-468A-81EB-F6C44BB05A55}"/>
              </a:ext>
            </a:extLst>
          </p:cNvPr>
          <p:cNvSpPr txBox="1"/>
          <p:nvPr/>
        </p:nvSpPr>
        <p:spPr>
          <a:xfrm>
            <a:off x="236882" y="1998529"/>
            <a:ext cx="324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DE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6D6B9E-6FFA-440C-84D4-851CA11C1B2A}"/>
              </a:ext>
            </a:extLst>
          </p:cNvPr>
          <p:cNvSpPr txBox="1"/>
          <p:nvPr/>
        </p:nvSpPr>
        <p:spPr>
          <a:xfrm>
            <a:off x="433730" y="2079410"/>
            <a:ext cx="2144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RDM Generation &amp; Inference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12F00D79-3B68-4C2F-9769-508D64327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7927" y="964479"/>
            <a:ext cx="178149" cy="8493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6E52A7A-B750-49FF-A70F-E140212996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0" t="-40" r="59437" b="88258"/>
          <a:stretch/>
        </p:blipFill>
        <p:spPr>
          <a:xfrm rot="10800000">
            <a:off x="5573737" y="972182"/>
            <a:ext cx="54628" cy="824871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97DFEF-03E5-4136-84F5-3805F7DBE469}"/>
              </a:ext>
            </a:extLst>
          </p:cNvPr>
          <p:cNvCxnSpPr>
            <a:cxnSpLocks/>
          </p:cNvCxnSpPr>
          <p:nvPr/>
        </p:nvCxnSpPr>
        <p:spPr>
          <a:xfrm flipH="1">
            <a:off x="5161658" y="2111480"/>
            <a:ext cx="13493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D92F8F-386B-433C-8E72-0918623C1436}"/>
              </a:ext>
            </a:extLst>
          </p:cNvPr>
          <p:cNvGrpSpPr/>
          <p:nvPr/>
        </p:nvGrpSpPr>
        <p:grpSpPr>
          <a:xfrm>
            <a:off x="4909379" y="1994375"/>
            <a:ext cx="264816" cy="338553"/>
            <a:chOff x="6182020" y="2108238"/>
            <a:chExt cx="234775" cy="300148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46354E-4518-470B-AB4D-EB814342CF1A}"/>
                </a:ext>
              </a:extLst>
            </p:cNvPr>
            <p:cNvSpPr/>
            <p:nvPr/>
          </p:nvSpPr>
          <p:spPr>
            <a:xfrm>
              <a:off x="6182020" y="2108238"/>
              <a:ext cx="234775" cy="300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*</a:t>
              </a:r>
              <a:endParaRPr lang="en-DE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F26B413-05AF-4243-B56A-051AC3790EA4}"/>
                </a:ext>
              </a:extLst>
            </p:cNvPr>
            <p:cNvSpPr/>
            <p:nvPr/>
          </p:nvSpPr>
          <p:spPr>
            <a:xfrm>
              <a:off x="6234281" y="2147068"/>
              <a:ext cx="130253" cy="13621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8D8369-0416-421C-BDE1-7F84B1D6278F}"/>
              </a:ext>
            </a:extLst>
          </p:cNvPr>
          <p:cNvGrpSpPr/>
          <p:nvPr/>
        </p:nvGrpSpPr>
        <p:grpSpPr>
          <a:xfrm>
            <a:off x="4573895" y="1992309"/>
            <a:ext cx="264816" cy="338553"/>
            <a:chOff x="6187798" y="2106751"/>
            <a:chExt cx="234775" cy="300148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13C4ACF-2CD2-4EFA-9542-728951F62B47}"/>
                </a:ext>
              </a:extLst>
            </p:cNvPr>
            <p:cNvSpPr/>
            <p:nvPr/>
          </p:nvSpPr>
          <p:spPr>
            <a:xfrm>
              <a:off x="6187798" y="2106751"/>
              <a:ext cx="234775" cy="300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*</a:t>
              </a:r>
              <a:endParaRPr lang="en-DE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97A4632-AA3A-4EBF-9494-ADE7A5608D87}"/>
                </a:ext>
              </a:extLst>
            </p:cNvPr>
            <p:cNvSpPr/>
            <p:nvPr/>
          </p:nvSpPr>
          <p:spPr>
            <a:xfrm>
              <a:off x="6234281" y="2147068"/>
              <a:ext cx="130253" cy="13621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4045BE-4BC1-4FDE-831A-4CC5DBA03E07}"/>
              </a:ext>
            </a:extLst>
          </p:cNvPr>
          <p:cNvGrpSpPr/>
          <p:nvPr/>
        </p:nvGrpSpPr>
        <p:grpSpPr>
          <a:xfrm>
            <a:off x="4797021" y="2338571"/>
            <a:ext cx="146920" cy="153644"/>
            <a:chOff x="4594277" y="2503722"/>
            <a:chExt cx="130253" cy="136215"/>
          </a:xfrm>
        </p:grpSpPr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AB891423-5819-40CD-AD41-7C3A2AD2B319}"/>
                </a:ext>
              </a:extLst>
            </p:cNvPr>
            <p:cNvSpPr/>
            <p:nvPr/>
          </p:nvSpPr>
          <p:spPr>
            <a:xfrm>
              <a:off x="4605348" y="2523755"/>
              <a:ext cx="108109" cy="100012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CE03EAB-4EF3-4572-A1E1-8613F11395B5}"/>
                </a:ext>
              </a:extLst>
            </p:cNvPr>
            <p:cNvSpPr/>
            <p:nvPr/>
          </p:nvSpPr>
          <p:spPr>
            <a:xfrm>
              <a:off x="4594277" y="2503722"/>
              <a:ext cx="130253" cy="13621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963FFB7-602A-4D36-BD0E-31E48948FA92}"/>
              </a:ext>
            </a:extLst>
          </p:cNvPr>
          <p:cNvCxnSpPr>
            <a:cxnSpLocks/>
          </p:cNvCxnSpPr>
          <p:nvPr/>
        </p:nvCxnSpPr>
        <p:spPr>
          <a:xfrm>
            <a:off x="4747142" y="2204727"/>
            <a:ext cx="65371" cy="1146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5007F11-CE56-4858-AC72-568F82F19D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2317" y="1916071"/>
            <a:ext cx="13493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DBC0DA-B38E-4E8E-91F6-C354DD1B9E64}"/>
              </a:ext>
            </a:extLst>
          </p:cNvPr>
          <p:cNvCxnSpPr>
            <a:cxnSpLocks/>
          </p:cNvCxnSpPr>
          <p:nvPr/>
        </p:nvCxnSpPr>
        <p:spPr>
          <a:xfrm flipH="1">
            <a:off x="4927774" y="2202226"/>
            <a:ext cx="65371" cy="1146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9CC3C05-C945-44A1-AE0E-A393BBBF4474}"/>
              </a:ext>
            </a:extLst>
          </p:cNvPr>
          <p:cNvCxnSpPr>
            <a:cxnSpLocks/>
            <a:endCxn id="115" idx="0"/>
          </p:cNvCxnSpPr>
          <p:nvPr/>
        </p:nvCxnSpPr>
        <p:spPr>
          <a:xfrm rot="16200000" flipH="1">
            <a:off x="5533701" y="1596979"/>
            <a:ext cx="555760" cy="1317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D69C67-CDEA-4868-A73B-CF2F2E73A835}"/>
              </a:ext>
            </a:extLst>
          </p:cNvPr>
          <p:cNvGrpSpPr/>
          <p:nvPr/>
        </p:nvGrpSpPr>
        <p:grpSpPr>
          <a:xfrm flipH="1">
            <a:off x="441736" y="2361959"/>
            <a:ext cx="3663044" cy="1685290"/>
            <a:chOff x="1562078" y="3907077"/>
            <a:chExt cx="3028495" cy="129965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133B16-9821-432A-AE1A-881A72E81AC8}"/>
                </a:ext>
              </a:extLst>
            </p:cNvPr>
            <p:cNvSpPr txBox="1"/>
            <p:nvPr/>
          </p:nvSpPr>
          <p:spPr>
            <a:xfrm>
              <a:off x="1787833" y="4105998"/>
              <a:ext cx="381155" cy="300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Mask</a:t>
              </a:r>
            </a:p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ROIs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7CE2DAD-D23B-4003-8E43-AFA1101B8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03437" y="4062806"/>
              <a:ext cx="655190" cy="645141"/>
            </a:xfrm>
            <a:prstGeom prst="rect">
              <a:avLst/>
            </a:prstGeom>
          </p:spPr>
        </p:pic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09284BD-DADA-4BD2-9F4F-472000343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666" y="4426021"/>
              <a:ext cx="152895" cy="9334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47149B-CF09-4FAD-BC35-8AB8E9E07F02}"/>
                </a:ext>
              </a:extLst>
            </p:cNvPr>
            <p:cNvSpPr txBox="1"/>
            <p:nvPr/>
          </p:nvSpPr>
          <p:spPr>
            <a:xfrm>
              <a:off x="2117010" y="3946881"/>
              <a:ext cx="826918" cy="30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Subset data &amp; compute RDMs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B497A8B-2A8E-49BB-B194-BD8C3896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78439" y="4786592"/>
              <a:ext cx="425944" cy="42013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94C5D2F-C2ED-446E-957C-72AA8D4DBCA0}"/>
                </a:ext>
              </a:extLst>
            </p:cNvPr>
            <p:cNvSpPr txBox="1"/>
            <p:nvPr/>
          </p:nvSpPr>
          <p:spPr>
            <a:xfrm>
              <a:off x="2992126" y="4631614"/>
              <a:ext cx="564484" cy="191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GT Model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9E901B7-DBB1-4ADF-87F1-B7D04809E853}"/>
                </a:ext>
              </a:extLst>
            </p:cNvPr>
            <p:cNvSpPr txBox="1"/>
            <p:nvPr/>
          </p:nvSpPr>
          <p:spPr>
            <a:xfrm>
              <a:off x="2974350" y="3907077"/>
              <a:ext cx="634121" cy="191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Data RDMs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0969708-D62E-4D23-BE88-179C4E69C78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078" y="4530781"/>
              <a:ext cx="15673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Picture 3">
              <a:extLst>
                <a:ext uri="{FF2B5EF4-FFF2-40B4-BE49-F238E27FC236}">
                  <a16:creationId xmlns:a16="http://schemas.microsoft.com/office/drawing/2014/main" id="{41C5CE94-E501-4AFB-9FB8-2C3232F5F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82484">
              <a:off x="2396043" y="4185288"/>
              <a:ext cx="304801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74BFF03-72CF-402A-A0D2-B719C98FCAAA}"/>
                </a:ext>
              </a:extLst>
            </p:cNvPr>
            <p:cNvCxnSpPr>
              <a:cxnSpLocks/>
            </p:cNvCxnSpPr>
            <p:nvPr/>
          </p:nvCxnSpPr>
          <p:spPr>
            <a:xfrm>
              <a:off x="2723023" y="4280861"/>
              <a:ext cx="178078" cy="66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9970D3B-4A07-4FA3-AE3A-E9A3E43AAAD1}"/>
                </a:ext>
              </a:extLst>
            </p:cNvPr>
            <p:cNvCxnSpPr>
              <a:cxnSpLocks/>
            </p:cNvCxnSpPr>
            <p:nvPr/>
          </p:nvCxnSpPr>
          <p:spPr>
            <a:xfrm>
              <a:off x="2216666" y="4559371"/>
              <a:ext cx="718060" cy="25205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D87668-D58E-4F82-A240-58E70177FE87}"/>
                </a:ext>
              </a:extLst>
            </p:cNvPr>
            <p:cNvSpPr/>
            <p:nvPr/>
          </p:nvSpPr>
          <p:spPr>
            <a:xfrm>
              <a:off x="2019231" y="4795358"/>
              <a:ext cx="1047750" cy="300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Compute RDMs &amp;</a:t>
              </a:r>
              <a:b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pool over subjects</a:t>
              </a:r>
              <a:endParaRPr lang="en-DE" sz="800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453244D-D166-4A24-8A60-0FEAA58C3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5" t="-876" r="50484" b="876"/>
            <a:stretch/>
          </p:blipFill>
          <p:spPr>
            <a:xfrm>
              <a:off x="1787661" y="4403373"/>
              <a:ext cx="356987" cy="247650"/>
            </a:xfrm>
            <a:prstGeom prst="rect">
              <a:avLst/>
            </a:prstGeom>
          </p:spPr>
        </p:pic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1D1BB30-7496-45C2-940A-6F8B2857D874}"/>
                </a:ext>
              </a:extLst>
            </p:cNvPr>
            <p:cNvCxnSpPr>
              <a:cxnSpLocks/>
            </p:cNvCxnSpPr>
            <p:nvPr/>
          </p:nvCxnSpPr>
          <p:spPr>
            <a:xfrm>
              <a:off x="3634404" y="4385376"/>
              <a:ext cx="187446" cy="14934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D697DEE-0CEB-4E1D-9B20-AB27FBC16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7369" y="4712394"/>
              <a:ext cx="224481" cy="11927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CE05A95-E861-4138-9CA4-F574E11EAAB1}"/>
                </a:ext>
              </a:extLst>
            </p:cNvPr>
            <p:cNvSpPr/>
            <p:nvPr/>
          </p:nvSpPr>
          <p:spPr>
            <a:xfrm>
              <a:off x="3836517" y="4559371"/>
              <a:ext cx="133119" cy="136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2049" name="Picture 1">
              <a:extLst>
                <a:ext uri="{FF2B5EF4-FFF2-40B4-BE49-F238E27FC236}">
                  <a16:creationId xmlns:a16="http://schemas.microsoft.com/office/drawing/2014/main" id="{BD4C9690-60ED-4A0D-9D5E-C01A07C96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846" y="4476104"/>
              <a:ext cx="290460" cy="29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200886-1D42-43E0-88CD-14A6261CB0EE}"/>
                </a:ext>
              </a:extLst>
            </p:cNvPr>
            <p:cNvSpPr txBox="1"/>
            <p:nvPr/>
          </p:nvSpPr>
          <p:spPr>
            <a:xfrm>
              <a:off x="3584088" y="4161217"/>
              <a:ext cx="828843" cy="30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1000x bootstrap</a:t>
              </a:r>
              <a:b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over patterns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C329477-3D60-415E-9E48-2570E4D982ED}"/>
                </a:ext>
              </a:extLst>
            </p:cNvPr>
            <p:cNvSpPr txBox="1"/>
            <p:nvPr/>
          </p:nvSpPr>
          <p:spPr>
            <a:xfrm>
              <a:off x="3801854" y="4463894"/>
              <a:ext cx="788719" cy="327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Cosine</a:t>
              </a:r>
              <a:b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similarity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7C63532-09C5-4414-80BD-8597C64B559E}"/>
                </a:ext>
              </a:extLst>
            </p:cNvPr>
            <p:cNvGrpSpPr/>
            <p:nvPr/>
          </p:nvGrpSpPr>
          <p:grpSpPr>
            <a:xfrm>
              <a:off x="2410862" y="4577870"/>
              <a:ext cx="235962" cy="177361"/>
              <a:chOff x="7991918" y="1305174"/>
              <a:chExt cx="235962" cy="177361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8999108-485F-4E2B-917F-FAC9B5C8C1C3}"/>
                  </a:ext>
                </a:extLst>
              </p:cNvPr>
              <p:cNvSpPr/>
              <p:nvPr/>
            </p:nvSpPr>
            <p:spPr>
              <a:xfrm>
                <a:off x="8046542" y="1332648"/>
                <a:ext cx="130253" cy="1362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33F4F95-D619-4DA9-BA3F-82D319425661}"/>
                  </a:ext>
                </a:extLst>
              </p:cNvPr>
              <p:cNvSpPr/>
              <p:nvPr/>
            </p:nvSpPr>
            <p:spPr>
              <a:xfrm>
                <a:off x="7991918" y="1305174"/>
                <a:ext cx="235962" cy="177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sz="700" dirty="0">
                    <a:latin typeface="Book Antiqua" panose="02040602050305030304" pitchFamily="18" charset="0"/>
                  </a:rPr>
                  <a:t>Σ</a:t>
                </a:r>
                <a:endParaRPr lang="en-DE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ECCF8402-7716-4350-8551-BC70543E4D0B}"/>
              </a:ext>
            </a:extLst>
          </p:cNvPr>
          <p:cNvSpPr txBox="1"/>
          <p:nvPr/>
        </p:nvSpPr>
        <p:spPr>
          <a:xfrm>
            <a:off x="6475107" y="343563"/>
            <a:ext cx="312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en-DE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EEB8E90-26AE-42B6-B83D-1BBA0085BEBA}"/>
              </a:ext>
            </a:extLst>
          </p:cNvPr>
          <p:cNvSpPr txBox="1"/>
          <p:nvPr/>
        </p:nvSpPr>
        <p:spPr>
          <a:xfrm>
            <a:off x="6704092" y="413513"/>
            <a:ext cx="1744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Results: Runs vs. Stimuli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1FAB-7BDC-435A-BFF3-8286C67F81F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7681" t="27977" r="21463" b="41610"/>
          <a:stretch/>
        </p:blipFill>
        <p:spPr>
          <a:xfrm>
            <a:off x="2444532" y="972181"/>
            <a:ext cx="1434689" cy="79543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CA15CB-2206-4F09-ADFC-2D730DB4BD05}"/>
              </a:ext>
            </a:extLst>
          </p:cNvPr>
          <p:cNvGrpSpPr/>
          <p:nvPr/>
        </p:nvGrpSpPr>
        <p:grpSpPr>
          <a:xfrm>
            <a:off x="6172397" y="627727"/>
            <a:ext cx="6036422" cy="3467697"/>
            <a:chOff x="6383615" y="753373"/>
            <a:chExt cx="5710440" cy="3280432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DF35450-F5D1-4152-8CD5-56DC00671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8" t="10820" r="11403" b="-1010"/>
            <a:stretch/>
          </p:blipFill>
          <p:spPr>
            <a:xfrm>
              <a:off x="6795091" y="2385451"/>
              <a:ext cx="5298964" cy="1587723"/>
            </a:xfrm>
            <a:prstGeom prst="rect">
              <a:avLst/>
            </a:prstGeom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E45976-C399-4CF9-8DBA-299535E58AB5}"/>
                </a:ext>
              </a:extLst>
            </p:cNvPr>
            <p:cNvSpPr/>
            <p:nvPr/>
          </p:nvSpPr>
          <p:spPr>
            <a:xfrm>
              <a:off x="9003488" y="1708978"/>
              <a:ext cx="311415" cy="273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F9D19826-E4EA-48BE-AEA8-631382C57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" r="15844" b="6772"/>
            <a:stretch/>
          </p:blipFill>
          <p:spPr>
            <a:xfrm>
              <a:off x="6717374" y="753373"/>
              <a:ext cx="5093721" cy="1632078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4A1B33-2F4D-4CF7-BB70-EAF725C68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90" b="50046"/>
            <a:stretch/>
          </p:blipFill>
          <p:spPr>
            <a:xfrm>
              <a:off x="10301334" y="1050005"/>
              <a:ext cx="621851" cy="973514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E1B3F9D-554B-4B51-B9F2-052011158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0" t="91839" r="76683" b="-399"/>
            <a:stretch/>
          </p:blipFill>
          <p:spPr>
            <a:xfrm>
              <a:off x="7261131" y="3824881"/>
              <a:ext cx="968470" cy="208924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D4E5015-F3CA-4457-8C05-DE6F6B3D8C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0" t="91839" r="76683" b="-399"/>
            <a:stretch/>
          </p:blipFill>
          <p:spPr>
            <a:xfrm>
              <a:off x="8935822" y="3824881"/>
              <a:ext cx="968470" cy="208924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7FDEB27A-EB0C-4454-BE08-F0276185E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0" t="91839" r="76683" b="-399"/>
            <a:stretch/>
          </p:blipFill>
          <p:spPr>
            <a:xfrm>
              <a:off x="10612260" y="3824881"/>
              <a:ext cx="968470" cy="208924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0ABCB51-2A8D-4424-A7F6-179A38CD7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37" t="2534" r="76800" b="86811"/>
            <a:stretch/>
          </p:blipFill>
          <p:spPr>
            <a:xfrm>
              <a:off x="7356800" y="838182"/>
              <a:ext cx="768294" cy="263679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D8B317AC-0D13-4FC0-8408-0EB3C8462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1" t="2025" r="50436" b="87320"/>
            <a:stretch/>
          </p:blipFill>
          <p:spPr>
            <a:xfrm>
              <a:off x="8982882" y="821103"/>
              <a:ext cx="768294" cy="263679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C3A54F3-FBDA-476E-990F-4F69151A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60" t="1971" r="23677" b="87374"/>
            <a:stretch/>
          </p:blipFill>
          <p:spPr>
            <a:xfrm>
              <a:off x="10612260" y="812574"/>
              <a:ext cx="768294" cy="263679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C2945C5-F841-44B2-9BC4-3B5CFC1B6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23566" r="97589" b="26963"/>
            <a:stretch/>
          </p:blipFill>
          <p:spPr>
            <a:xfrm>
              <a:off x="6468397" y="1024807"/>
              <a:ext cx="213892" cy="1224241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78ACC92-A120-4551-8B34-7D94121C7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6" t="40337" r="97722" b="13291"/>
            <a:stretch/>
          </p:blipFill>
          <p:spPr>
            <a:xfrm>
              <a:off x="6383615" y="2422976"/>
              <a:ext cx="224295" cy="1192156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E679051-29A1-4C33-B943-C793E84A8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" t="9810" r="97723" b="59233"/>
            <a:stretch/>
          </p:blipFill>
          <p:spPr>
            <a:xfrm>
              <a:off x="6581282" y="2591353"/>
              <a:ext cx="176102" cy="795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35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81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Candara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51</cp:revision>
  <dcterms:created xsi:type="dcterms:W3CDTF">2021-02-21T15:32:43Z</dcterms:created>
  <dcterms:modified xsi:type="dcterms:W3CDTF">2021-07-02T16:32:09Z</dcterms:modified>
</cp:coreProperties>
</file>