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0091EA"/>
    <a:srgbClr val="FFD966"/>
    <a:srgbClr val="343434"/>
    <a:srgbClr val="15151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ED8C-8B93-4447-ABD4-E7BAB50ED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EA068-74ED-4CC6-B7C8-27402DBF5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93ABD-63E4-4B2A-91A2-9BD1F8545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342-90DB-455E-9946-CF5D77B8AEF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6B5C5-8A64-42AE-84EE-D388342E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27D04-B5DD-47F3-9FBB-8CC17C8A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0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8D5E-D158-4CB6-A05B-01CC1002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8316B-8F91-4897-A1B6-14B1FD49E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73C82-4535-4EB5-8C43-6246CB15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342-90DB-455E-9946-CF5D77B8AEF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06442-6123-4B79-9213-CA83ED8ED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D2243-3D64-458E-8E53-E71C5D24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63AEB-E0D5-4CC9-B34D-CAE9D70EE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DCE12-01AA-4EF4-A1EC-775E9BA12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DC900-78EE-4860-A43A-F9062A6E9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342-90DB-455E-9946-CF5D77B8AEF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7CBDA-7DED-4A82-AD3F-FC9B637D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8317B-F52D-4432-B0C0-C63D774D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9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E842-C528-430D-A837-CFDCFC55D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D9A0F-2623-476E-B597-90CB955CC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BF7E-306A-4FD5-9651-9C403E5B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342-90DB-455E-9946-CF5D77B8AEF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A7C59-7339-423D-A887-6E25F272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C8F05-EC57-4D94-A470-862540C9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7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B7E03-2717-43F1-9D19-5C4ADC243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F804E-AC99-40DB-8406-7F07BB567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34083-6BA5-4246-9E16-44AE61BC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342-90DB-455E-9946-CF5D77B8AEF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8E1E1-EC48-421A-82E8-32AEF009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13EED-AE70-49E1-A08A-FCEB9BF1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6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0385-2976-4FCA-9DC0-1C1DE51E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16E46-D480-4D68-82E1-7A9B6F589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0DCED-790F-43B0-AB62-7F76F01C9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49C67-DA11-4F35-809D-9760D43C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342-90DB-455E-9946-CF5D77B8AEF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9C81E-DF67-42C8-ADBB-9CE218246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E7246-F88F-4E05-9FFC-165096B32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2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F47D-EDFC-490F-9686-ED2EC0C8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166E9-2C0F-4103-93CB-6AE36963F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3A82A-76E8-408C-8442-A0745B4C7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FD1E-D268-4164-92D1-0FB660660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558903-6C76-4A88-9653-54D2A342E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E8B1-BD17-47AA-9A9B-FDA55068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342-90DB-455E-9946-CF5D77B8AEF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281AF3-F009-409B-B4BD-F6518B28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47D7AF-8222-49E3-8E89-0863355AD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2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4062-AE63-43D0-95DD-4A4A9C1C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A68A2-9EB7-414B-805A-32DD263C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342-90DB-455E-9946-CF5D77B8AEF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608AD-D611-4407-81F0-604AF7D94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6ED33-0880-42BE-A775-97E67A63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3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C5A4D9-F484-4D31-BC75-862B340C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342-90DB-455E-9946-CF5D77B8AEF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257FA-E944-4C32-875D-DD350862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0DABB-0D87-48DA-B34C-661C4BF0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44A8-5016-4DC5-B418-2D8A8B8B6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20981-503B-46C2-B6C6-44B0ED23B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EDB92-04E7-469E-A669-48B0D62BD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2B093-E87B-457A-A185-75B800B2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342-90DB-455E-9946-CF5D77B8AEF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0A8A2-DC66-42D0-9652-ACD4754B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D6F68-84C4-4606-A23C-CF0FF94F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1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336D-DC3D-411B-ACD9-59B6D3481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C67A9-5007-4262-8B8A-12828CB80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D5A10-72C3-4773-88C5-EBE61588F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289AC-242D-446C-9882-7DA01353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342-90DB-455E-9946-CF5D77B8AEF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D138D-97EC-4137-9321-5B1CD3F8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ADB4F-17BD-40E7-A384-9977F9E3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3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1B822A-1205-4AD4-9408-F6C15EEBD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3020C-A1E2-4CBC-A43F-608E687FB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5A4D7-A88D-4B2A-810F-918EF7C41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62342-90DB-455E-9946-CF5D77B8AEF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F0A1C-9E70-4D0D-BFAF-D9E02B73A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52A65-F020-4B17-843E-AC1321CBA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3D93DDA-3C6C-46B8-8CAC-55D070FCB839}"/>
              </a:ext>
            </a:extLst>
          </p:cNvPr>
          <p:cNvGrpSpPr/>
          <p:nvPr/>
        </p:nvGrpSpPr>
        <p:grpSpPr>
          <a:xfrm rot="10800000">
            <a:off x="1633587" y="536792"/>
            <a:ext cx="137160" cy="1645920"/>
            <a:chOff x="972621" y="1199636"/>
            <a:chExt cx="277426" cy="49377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924D4D-766A-47D3-BCAE-F9AADA9C9979}"/>
                </a:ext>
              </a:extLst>
            </p:cNvPr>
            <p:cNvSpPr/>
            <p:nvPr/>
          </p:nvSpPr>
          <p:spPr>
            <a:xfrm>
              <a:off x="972621" y="119963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3B4F85B7-00D9-4A05-A5F9-88055A85F92A}"/>
                </a:ext>
              </a:extLst>
            </p:cNvPr>
            <p:cNvSpPr/>
            <p:nvPr/>
          </p:nvSpPr>
          <p:spPr>
            <a:xfrm>
              <a:off x="975727" y="58630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9214B540-67EF-43A0-AD60-9F46CBF2E416}"/>
                </a:ext>
              </a:extLst>
            </p:cNvPr>
            <p:cNvSpPr/>
            <p:nvPr/>
          </p:nvSpPr>
          <p:spPr>
            <a:xfrm>
              <a:off x="975727" y="50401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C9CEF6EB-560C-44DF-9CCC-48CCBD376EF6}"/>
                </a:ext>
              </a:extLst>
            </p:cNvPr>
            <p:cNvSpPr/>
            <p:nvPr/>
          </p:nvSpPr>
          <p:spPr>
            <a:xfrm>
              <a:off x="975727" y="42171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5D28C8A-222A-458F-A3CD-CB3C1EE60F07}"/>
                </a:ext>
              </a:extLst>
            </p:cNvPr>
            <p:cNvSpPr/>
            <p:nvPr/>
          </p:nvSpPr>
          <p:spPr>
            <a:xfrm>
              <a:off x="975727" y="33941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69CCD0F9-1F8D-426F-8827-C6BFD751947B}"/>
                </a:ext>
              </a:extLst>
            </p:cNvPr>
            <p:cNvSpPr/>
            <p:nvPr/>
          </p:nvSpPr>
          <p:spPr>
            <a:xfrm>
              <a:off x="975727" y="25712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7870C6E-A0D3-4885-9F2B-01F788E3D680}"/>
                </a:ext>
              </a:extLst>
            </p:cNvPr>
            <p:cNvSpPr/>
            <p:nvPr/>
          </p:nvSpPr>
          <p:spPr>
            <a:xfrm>
              <a:off x="975727" y="17482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F0E4C4-936C-4C3C-BABF-66AE8A3A7BD1}"/>
              </a:ext>
            </a:extLst>
          </p:cNvPr>
          <p:cNvGrpSpPr/>
          <p:nvPr/>
        </p:nvGrpSpPr>
        <p:grpSpPr>
          <a:xfrm rot="10800000">
            <a:off x="2176014" y="532107"/>
            <a:ext cx="137160" cy="1645920"/>
            <a:chOff x="1518080" y="1194951"/>
            <a:chExt cx="274395" cy="49377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7462073-6151-4AFE-8802-0FB57C2F785B}"/>
                </a:ext>
              </a:extLst>
            </p:cNvPr>
            <p:cNvSpPr/>
            <p:nvPr/>
          </p:nvSpPr>
          <p:spPr>
            <a:xfrm>
              <a:off x="1518080" y="119495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AC8979C-1684-4EAE-ACD2-29EFE0DE5CF3}"/>
                </a:ext>
              </a:extLst>
            </p:cNvPr>
            <p:cNvSpPr/>
            <p:nvPr/>
          </p:nvSpPr>
          <p:spPr>
            <a:xfrm>
              <a:off x="1518155" y="55887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2FBC8A0-8664-4737-B46A-599333FCE71F}"/>
                </a:ext>
              </a:extLst>
            </p:cNvPr>
            <p:cNvSpPr/>
            <p:nvPr/>
          </p:nvSpPr>
          <p:spPr>
            <a:xfrm>
              <a:off x="1518155" y="47657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1746CAB-4C5C-41D4-9A5B-26C629F060D0}"/>
                </a:ext>
              </a:extLst>
            </p:cNvPr>
            <p:cNvSpPr/>
            <p:nvPr/>
          </p:nvSpPr>
          <p:spPr>
            <a:xfrm>
              <a:off x="1518155" y="39428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03ED0AD-3E08-40BA-810D-7624C3FFC2D2}"/>
                </a:ext>
              </a:extLst>
            </p:cNvPr>
            <p:cNvSpPr/>
            <p:nvPr/>
          </p:nvSpPr>
          <p:spPr>
            <a:xfrm>
              <a:off x="1518155" y="31198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EF2A224-A50E-4B8C-8D4E-7BF4B10EB8A1}"/>
                </a:ext>
              </a:extLst>
            </p:cNvPr>
            <p:cNvSpPr/>
            <p:nvPr/>
          </p:nvSpPr>
          <p:spPr>
            <a:xfrm>
              <a:off x="1518155" y="22969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CAE57A0-537F-47F3-9C1B-344C87F149BB}"/>
                </a:ext>
              </a:extLst>
            </p:cNvPr>
            <p:cNvSpPr/>
            <p:nvPr/>
          </p:nvSpPr>
          <p:spPr>
            <a:xfrm>
              <a:off x="1518155" y="14739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6BBE5B-5379-4461-91E7-AA7954DE63BB}"/>
              </a:ext>
            </a:extLst>
          </p:cNvPr>
          <p:cNvGrpSpPr/>
          <p:nvPr/>
        </p:nvGrpSpPr>
        <p:grpSpPr>
          <a:xfrm rot="10800000">
            <a:off x="2707397" y="532107"/>
            <a:ext cx="137160" cy="1645920"/>
            <a:chOff x="2029173" y="1199636"/>
            <a:chExt cx="277350" cy="49330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C150AB9-62DD-4AA7-AA2B-37FB558829C5}"/>
                </a:ext>
              </a:extLst>
            </p:cNvPr>
            <p:cNvSpPr/>
            <p:nvPr/>
          </p:nvSpPr>
          <p:spPr>
            <a:xfrm>
              <a:off x="2029173" y="1199636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A568585E-6745-40A4-8711-B41EF44B152E}"/>
                </a:ext>
              </a:extLst>
            </p:cNvPr>
            <p:cNvSpPr/>
            <p:nvPr/>
          </p:nvSpPr>
          <p:spPr>
            <a:xfrm>
              <a:off x="2032203" y="53144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1E0C1F80-BF69-4F2E-8C6A-61EE2426E9E3}"/>
                </a:ext>
              </a:extLst>
            </p:cNvPr>
            <p:cNvSpPr/>
            <p:nvPr/>
          </p:nvSpPr>
          <p:spPr>
            <a:xfrm>
              <a:off x="2032203" y="44914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5AC96ACB-4103-4B0A-8A8B-B78821C50524}"/>
                </a:ext>
              </a:extLst>
            </p:cNvPr>
            <p:cNvSpPr/>
            <p:nvPr/>
          </p:nvSpPr>
          <p:spPr>
            <a:xfrm>
              <a:off x="2032203" y="36685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A05777C5-20F2-4CDC-82C1-5D694978DB0C}"/>
                </a:ext>
              </a:extLst>
            </p:cNvPr>
            <p:cNvSpPr/>
            <p:nvPr/>
          </p:nvSpPr>
          <p:spPr>
            <a:xfrm>
              <a:off x="2032203" y="28455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5F6D1499-8536-409A-8DDA-210C7418010D}"/>
                </a:ext>
              </a:extLst>
            </p:cNvPr>
            <p:cNvSpPr/>
            <p:nvPr/>
          </p:nvSpPr>
          <p:spPr>
            <a:xfrm>
              <a:off x="2032203" y="20225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E68D94AB-0603-4FCE-9CBE-ED2ECE963590}"/>
                </a:ext>
              </a:extLst>
            </p:cNvPr>
            <p:cNvSpPr/>
            <p:nvPr/>
          </p:nvSpPr>
          <p:spPr>
            <a:xfrm>
              <a:off x="2032203" y="11996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21A61D-2645-4D2A-8CFC-1986B222ADAE}"/>
              </a:ext>
            </a:extLst>
          </p:cNvPr>
          <p:cNvGrpSpPr/>
          <p:nvPr/>
        </p:nvGrpSpPr>
        <p:grpSpPr>
          <a:xfrm rot="10800000">
            <a:off x="4163967" y="532107"/>
            <a:ext cx="137160" cy="1645920"/>
            <a:chOff x="3506107" y="1194951"/>
            <a:chExt cx="274320" cy="49377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B73BA76-C094-457D-9D2E-5002B2BCE27B}"/>
                </a:ext>
              </a:extLst>
            </p:cNvPr>
            <p:cNvSpPr/>
            <p:nvPr/>
          </p:nvSpPr>
          <p:spPr>
            <a:xfrm>
              <a:off x="3506107" y="119495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4EA6F11A-63B5-4F26-AFF4-FFBD0FF65D52}"/>
                </a:ext>
              </a:extLst>
            </p:cNvPr>
            <p:cNvSpPr/>
            <p:nvPr/>
          </p:nvSpPr>
          <p:spPr>
            <a:xfrm>
              <a:off x="3554970" y="58583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BF549D7-76AD-4141-A1B5-023A4C5CA7A9}"/>
                </a:ext>
              </a:extLst>
            </p:cNvPr>
            <p:cNvSpPr/>
            <p:nvPr/>
          </p:nvSpPr>
          <p:spPr>
            <a:xfrm>
              <a:off x="3554970" y="50354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7CF969D0-7270-4516-94E7-EF6149AEC697}"/>
                </a:ext>
              </a:extLst>
            </p:cNvPr>
            <p:cNvSpPr/>
            <p:nvPr/>
          </p:nvSpPr>
          <p:spPr>
            <a:xfrm>
              <a:off x="3554970" y="42124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2EC5DA4D-731B-49E8-BF6C-6A116D4B97BE}"/>
                </a:ext>
              </a:extLst>
            </p:cNvPr>
            <p:cNvSpPr/>
            <p:nvPr/>
          </p:nvSpPr>
          <p:spPr>
            <a:xfrm>
              <a:off x="3554970" y="33895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8A2C3CE-8982-48E1-A795-5CBC360D45FC}"/>
                </a:ext>
              </a:extLst>
            </p:cNvPr>
            <p:cNvSpPr/>
            <p:nvPr/>
          </p:nvSpPr>
          <p:spPr>
            <a:xfrm>
              <a:off x="3554970" y="25665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F4C9CD1B-D166-42C7-A927-2A9990D9DA1C}"/>
                </a:ext>
              </a:extLst>
            </p:cNvPr>
            <p:cNvSpPr/>
            <p:nvPr/>
          </p:nvSpPr>
          <p:spPr>
            <a:xfrm>
              <a:off x="3554970" y="17435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D6256FF-06C4-472B-BA9F-B2520EF54B80}"/>
              </a:ext>
            </a:extLst>
          </p:cNvPr>
          <p:cNvGrpSpPr/>
          <p:nvPr/>
        </p:nvGrpSpPr>
        <p:grpSpPr>
          <a:xfrm rot="10800000">
            <a:off x="4709538" y="527422"/>
            <a:ext cx="137160" cy="1645920"/>
            <a:chOff x="4051678" y="1190266"/>
            <a:chExt cx="274320" cy="493776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C6CA8E4-FC0E-4CA6-9B31-1E44433FCB74}"/>
                </a:ext>
              </a:extLst>
            </p:cNvPr>
            <p:cNvSpPr/>
            <p:nvPr/>
          </p:nvSpPr>
          <p:spPr>
            <a:xfrm>
              <a:off x="4051678" y="119026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2E859C47-0AEA-4416-9C7A-37F129BC8652}"/>
                </a:ext>
              </a:extLst>
            </p:cNvPr>
            <p:cNvSpPr/>
            <p:nvPr/>
          </p:nvSpPr>
          <p:spPr>
            <a:xfrm>
              <a:off x="4097398" y="55840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9E48D5DB-20C0-4C47-BE3E-46319031DBE9}"/>
                </a:ext>
              </a:extLst>
            </p:cNvPr>
            <p:cNvSpPr/>
            <p:nvPr/>
          </p:nvSpPr>
          <p:spPr>
            <a:xfrm>
              <a:off x="4097398" y="47611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47656E39-F5FA-4B63-A131-5E11A958A01E}"/>
                </a:ext>
              </a:extLst>
            </p:cNvPr>
            <p:cNvSpPr/>
            <p:nvPr/>
          </p:nvSpPr>
          <p:spPr>
            <a:xfrm>
              <a:off x="4097398" y="39381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6B58A19E-7C85-4479-AA4C-68070C9536AC}"/>
                </a:ext>
              </a:extLst>
            </p:cNvPr>
            <p:cNvSpPr/>
            <p:nvPr/>
          </p:nvSpPr>
          <p:spPr>
            <a:xfrm>
              <a:off x="4097398" y="31151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00A7E2FA-557B-4F76-BF3A-1A35D711A9B6}"/>
                </a:ext>
              </a:extLst>
            </p:cNvPr>
            <p:cNvSpPr/>
            <p:nvPr/>
          </p:nvSpPr>
          <p:spPr>
            <a:xfrm>
              <a:off x="4097398" y="22922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9F2B1D3F-3D5A-42BC-859A-AFA312EE0C1A}"/>
                </a:ext>
              </a:extLst>
            </p:cNvPr>
            <p:cNvSpPr/>
            <p:nvPr/>
          </p:nvSpPr>
          <p:spPr>
            <a:xfrm>
              <a:off x="4097398" y="14692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4C53BF8-D055-4FCE-BAF5-DFD2210FCC8D}"/>
              </a:ext>
            </a:extLst>
          </p:cNvPr>
          <p:cNvGrpSpPr/>
          <p:nvPr/>
        </p:nvGrpSpPr>
        <p:grpSpPr>
          <a:xfrm rot="10800000">
            <a:off x="5220631" y="527421"/>
            <a:ext cx="137160" cy="1645920"/>
            <a:chOff x="4562771" y="1194951"/>
            <a:chExt cx="274320" cy="49330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9BBB285-1781-4972-824A-2B0941E66380}"/>
                </a:ext>
              </a:extLst>
            </p:cNvPr>
            <p:cNvSpPr/>
            <p:nvPr/>
          </p:nvSpPr>
          <p:spPr>
            <a:xfrm>
              <a:off x="4562771" y="1194951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3C076CD7-FC63-4B27-B8BC-C3A62A75DBCD}"/>
                </a:ext>
              </a:extLst>
            </p:cNvPr>
            <p:cNvSpPr/>
            <p:nvPr/>
          </p:nvSpPr>
          <p:spPr>
            <a:xfrm>
              <a:off x="4611446" y="53097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1B1C5619-117F-43BF-95FC-FB5BF6A10E51}"/>
                </a:ext>
              </a:extLst>
            </p:cNvPr>
            <p:cNvSpPr/>
            <p:nvPr/>
          </p:nvSpPr>
          <p:spPr>
            <a:xfrm>
              <a:off x="4611446" y="44867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199CDABF-9214-41EC-86DD-107F6C8C5F3F}"/>
                </a:ext>
              </a:extLst>
            </p:cNvPr>
            <p:cNvSpPr/>
            <p:nvPr/>
          </p:nvSpPr>
          <p:spPr>
            <a:xfrm>
              <a:off x="4611446" y="36638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568424D2-CD47-471E-BEF1-5788AAB29340}"/>
                </a:ext>
              </a:extLst>
            </p:cNvPr>
            <p:cNvSpPr/>
            <p:nvPr/>
          </p:nvSpPr>
          <p:spPr>
            <a:xfrm>
              <a:off x="4611446" y="28408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CBFF6867-7D83-4998-BE78-985EE1BD4ED4}"/>
                </a:ext>
              </a:extLst>
            </p:cNvPr>
            <p:cNvSpPr/>
            <p:nvPr/>
          </p:nvSpPr>
          <p:spPr>
            <a:xfrm>
              <a:off x="4611446" y="20179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8EA38940-D4E5-4BC8-AD28-D9E3678405F9}"/>
                </a:ext>
              </a:extLst>
            </p:cNvPr>
            <p:cNvSpPr/>
            <p:nvPr/>
          </p:nvSpPr>
          <p:spPr>
            <a:xfrm>
              <a:off x="4611446" y="11949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D567949-95FB-4BF4-876F-CC5C493DB6AA}"/>
              </a:ext>
            </a:extLst>
          </p:cNvPr>
          <p:cNvGrpSpPr/>
          <p:nvPr/>
        </p:nvGrpSpPr>
        <p:grpSpPr>
          <a:xfrm rot="10800000">
            <a:off x="6380668" y="541477"/>
            <a:ext cx="137160" cy="1645920"/>
            <a:chOff x="5722808" y="1204321"/>
            <a:chExt cx="274320" cy="493776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7EFFB13-0864-407B-9730-7E4524ED0D6C}"/>
                </a:ext>
              </a:extLst>
            </p:cNvPr>
            <p:cNvSpPr/>
            <p:nvPr/>
          </p:nvSpPr>
          <p:spPr>
            <a:xfrm>
              <a:off x="5722808" y="120432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02CD208B-9419-4A60-B244-F86B3E9D436C}"/>
                </a:ext>
              </a:extLst>
            </p:cNvPr>
            <p:cNvSpPr/>
            <p:nvPr/>
          </p:nvSpPr>
          <p:spPr>
            <a:xfrm>
              <a:off x="5819017" y="58677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7F112024-BC87-4E41-B176-8079B0AB9766}"/>
                </a:ext>
              </a:extLst>
            </p:cNvPr>
            <p:cNvSpPr/>
            <p:nvPr/>
          </p:nvSpPr>
          <p:spPr>
            <a:xfrm>
              <a:off x="5819017" y="50448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D7D131FB-E760-4BE8-BB7C-A2ED4F92285A}"/>
                </a:ext>
              </a:extLst>
            </p:cNvPr>
            <p:cNvSpPr/>
            <p:nvPr/>
          </p:nvSpPr>
          <p:spPr>
            <a:xfrm>
              <a:off x="5819017" y="42218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B41C0F66-90A6-4E4F-A97B-5F1586FE2ED0}"/>
                </a:ext>
              </a:extLst>
            </p:cNvPr>
            <p:cNvSpPr/>
            <p:nvPr/>
          </p:nvSpPr>
          <p:spPr>
            <a:xfrm>
              <a:off x="5819017" y="33988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CB06F034-8B0A-4929-8906-81AA871BE1F2}"/>
                </a:ext>
              </a:extLst>
            </p:cNvPr>
            <p:cNvSpPr/>
            <p:nvPr/>
          </p:nvSpPr>
          <p:spPr>
            <a:xfrm>
              <a:off x="5819017" y="25759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FD152289-11ED-43D0-BD57-ED883AEB5600}"/>
                </a:ext>
              </a:extLst>
            </p:cNvPr>
            <p:cNvSpPr/>
            <p:nvPr/>
          </p:nvSpPr>
          <p:spPr>
            <a:xfrm>
              <a:off x="5819017" y="17529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E555E85-B41D-43B6-A322-5DED04A5A86D}"/>
              </a:ext>
            </a:extLst>
          </p:cNvPr>
          <p:cNvGrpSpPr/>
          <p:nvPr/>
        </p:nvGrpSpPr>
        <p:grpSpPr>
          <a:xfrm rot="10800000">
            <a:off x="6927865" y="536792"/>
            <a:ext cx="137160" cy="1645920"/>
            <a:chOff x="6270005" y="1199636"/>
            <a:chExt cx="274320" cy="493776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45065CE-0488-4472-9E05-4D812B269A03}"/>
                </a:ext>
              </a:extLst>
            </p:cNvPr>
            <p:cNvSpPr/>
            <p:nvPr/>
          </p:nvSpPr>
          <p:spPr>
            <a:xfrm>
              <a:off x="6270005" y="119963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5C075B48-3324-4D05-8566-BFC812D1292A}"/>
                </a:ext>
              </a:extLst>
            </p:cNvPr>
            <p:cNvSpPr/>
            <p:nvPr/>
          </p:nvSpPr>
          <p:spPr>
            <a:xfrm>
              <a:off x="6361445" y="55934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A1BF964A-F132-46CD-A887-A84F7882A5E8}"/>
                </a:ext>
              </a:extLst>
            </p:cNvPr>
            <p:cNvSpPr/>
            <p:nvPr/>
          </p:nvSpPr>
          <p:spPr>
            <a:xfrm>
              <a:off x="6361445" y="47704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52318EE3-6BD6-4989-A410-98A0183BC809}"/>
                </a:ext>
              </a:extLst>
            </p:cNvPr>
            <p:cNvSpPr/>
            <p:nvPr/>
          </p:nvSpPr>
          <p:spPr>
            <a:xfrm>
              <a:off x="6361445" y="39475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F9179FFD-4A77-488D-A3A6-69E88F6527E4}"/>
                </a:ext>
              </a:extLst>
            </p:cNvPr>
            <p:cNvSpPr/>
            <p:nvPr/>
          </p:nvSpPr>
          <p:spPr>
            <a:xfrm>
              <a:off x="6361445" y="31245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AA8F5FD7-57FE-4B9F-A9F4-EC36DD50FFAF}"/>
                </a:ext>
              </a:extLst>
            </p:cNvPr>
            <p:cNvSpPr/>
            <p:nvPr/>
          </p:nvSpPr>
          <p:spPr>
            <a:xfrm>
              <a:off x="6361445" y="23016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4AD0E2FC-AD43-4367-9D1A-0B6FA2B8DE6F}"/>
                </a:ext>
              </a:extLst>
            </p:cNvPr>
            <p:cNvSpPr/>
            <p:nvPr/>
          </p:nvSpPr>
          <p:spPr>
            <a:xfrm>
              <a:off x="6361445" y="14786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C119110-702A-444C-AF87-FA621B2AE470}"/>
              </a:ext>
            </a:extLst>
          </p:cNvPr>
          <p:cNvGrpSpPr/>
          <p:nvPr/>
        </p:nvGrpSpPr>
        <p:grpSpPr>
          <a:xfrm rot="10800000">
            <a:off x="7441913" y="539133"/>
            <a:ext cx="137160" cy="1645920"/>
            <a:chOff x="6784053" y="1204321"/>
            <a:chExt cx="274320" cy="4935417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CC4CE5E-5A12-4831-9F1B-268094A1D855}"/>
                </a:ext>
              </a:extLst>
            </p:cNvPr>
            <p:cNvSpPr/>
            <p:nvPr/>
          </p:nvSpPr>
          <p:spPr>
            <a:xfrm>
              <a:off x="6784053" y="1206663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838880EE-FD8C-432E-920E-36D0FCC50BC9}"/>
                </a:ext>
              </a:extLst>
            </p:cNvPr>
            <p:cNvSpPr/>
            <p:nvPr/>
          </p:nvSpPr>
          <p:spPr>
            <a:xfrm>
              <a:off x="6875493" y="53191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B0769F2B-4A22-413D-ACF6-B230A6325E21}"/>
                </a:ext>
              </a:extLst>
            </p:cNvPr>
            <p:cNvSpPr/>
            <p:nvPr/>
          </p:nvSpPr>
          <p:spPr>
            <a:xfrm>
              <a:off x="6875493" y="44961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6B07521C-174D-4A8C-AB11-C7A4532A313C}"/>
                </a:ext>
              </a:extLst>
            </p:cNvPr>
            <p:cNvSpPr/>
            <p:nvPr/>
          </p:nvSpPr>
          <p:spPr>
            <a:xfrm>
              <a:off x="6875493" y="36732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D02F948B-55B6-4492-A129-11D1ECB0B386}"/>
                </a:ext>
              </a:extLst>
            </p:cNvPr>
            <p:cNvSpPr/>
            <p:nvPr/>
          </p:nvSpPr>
          <p:spPr>
            <a:xfrm>
              <a:off x="6875493" y="28502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6388EB74-0821-49C8-B930-79D12F544D63}"/>
                </a:ext>
              </a:extLst>
            </p:cNvPr>
            <p:cNvSpPr/>
            <p:nvPr/>
          </p:nvSpPr>
          <p:spPr>
            <a:xfrm>
              <a:off x="6875493" y="20272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3A561FB5-2E87-459A-9AF1-7C4B4D2C9199}"/>
                </a:ext>
              </a:extLst>
            </p:cNvPr>
            <p:cNvSpPr/>
            <p:nvPr/>
          </p:nvSpPr>
          <p:spPr>
            <a:xfrm>
              <a:off x="6875493" y="12043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8AC65132-2DED-4FD0-B601-B49D2AC1BD6B}"/>
              </a:ext>
            </a:extLst>
          </p:cNvPr>
          <p:cNvSpPr/>
          <p:nvPr/>
        </p:nvSpPr>
        <p:spPr>
          <a:xfrm>
            <a:off x="671931" y="541477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E436C1B-251A-42B3-A450-CD9692BEEB14}"/>
              </a:ext>
            </a:extLst>
          </p:cNvPr>
          <p:cNvGrpSpPr/>
          <p:nvPr/>
        </p:nvGrpSpPr>
        <p:grpSpPr>
          <a:xfrm>
            <a:off x="1714099" y="2903993"/>
            <a:ext cx="137160" cy="1645920"/>
            <a:chOff x="972621" y="1199636"/>
            <a:chExt cx="277426" cy="493776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EEAACE0-207B-4CC9-ABA3-E21975873D2E}"/>
                </a:ext>
              </a:extLst>
            </p:cNvPr>
            <p:cNvSpPr/>
            <p:nvPr/>
          </p:nvSpPr>
          <p:spPr>
            <a:xfrm>
              <a:off x="972621" y="119963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130DEDB2-8C78-4627-AEF8-784E48725CEC}"/>
                </a:ext>
              </a:extLst>
            </p:cNvPr>
            <p:cNvSpPr/>
            <p:nvPr/>
          </p:nvSpPr>
          <p:spPr>
            <a:xfrm>
              <a:off x="975727" y="58630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3EF6FB87-6073-4606-84FE-3AA799D00FB3}"/>
                </a:ext>
              </a:extLst>
            </p:cNvPr>
            <p:cNvSpPr/>
            <p:nvPr/>
          </p:nvSpPr>
          <p:spPr>
            <a:xfrm>
              <a:off x="975727" y="50401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D93B4B6F-55F1-4A4C-A63B-4B13B3432D9C}"/>
                </a:ext>
              </a:extLst>
            </p:cNvPr>
            <p:cNvSpPr/>
            <p:nvPr/>
          </p:nvSpPr>
          <p:spPr>
            <a:xfrm>
              <a:off x="975727" y="42171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00B60E60-134E-4DC2-8400-B99944FD6362}"/>
                </a:ext>
              </a:extLst>
            </p:cNvPr>
            <p:cNvSpPr/>
            <p:nvPr/>
          </p:nvSpPr>
          <p:spPr>
            <a:xfrm>
              <a:off x="975727" y="33941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12844B2B-2592-4F59-98F4-6D0100A16337}"/>
                </a:ext>
              </a:extLst>
            </p:cNvPr>
            <p:cNvSpPr/>
            <p:nvPr/>
          </p:nvSpPr>
          <p:spPr>
            <a:xfrm>
              <a:off x="975727" y="25712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C11E3DDC-ECD7-4C39-B57A-E755C11D96C4}"/>
                </a:ext>
              </a:extLst>
            </p:cNvPr>
            <p:cNvSpPr/>
            <p:nvPr/>
          </p:nvSpPr>
          <p:spPr>
            <a:xfrm>
              <a:off x="975727" y="17482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6DEB37C-6F97-46AC-9B4C-3721449D63B3}"/>
              </a:ext>
            </a:extLst>
          </p:cNvPr>
          <p:cNvGrpSpPr/>
          <p:nvPr/>
        </p:nvGrpSpPr>
        <p:grpSpPr>
          <a:xfrm>
            <a:off x="2259558" y="2899308"/>
            <a:ext cx="137160" cy="1645920"/>
            <a:chOff x="1518080" y="1194951"/>
            <a:chExt cx="274395" cy="493776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83FC9B0-FAB5-47F3-8610-A8D99133AB5A}"/>
                </a:ext>
              </a:extLst>
            </p:cNvPr>
            <p:cNvSpPr/>
            <p:nvPr/>
          </p:nvSpPr>
          <p:spPr>
            <a:xfrm>
              <a:off x="1518080" y="119495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0C3D6A33-FC02-44E5-AE60-388AEDA82E59}"/>
                </a:ext>
              </a:extLst>
            </p:cNvPr>
            <p:cNvSpPr/>
            <p:nvPr/>
          </p:nvSpPr>
          <p:spPr>
            <a:xfrm>
              <a:off x="1518155" y="55887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A7E7917A-9E41-4226-B633-A465E19A494C}"/>
                </a:ext>
              </a:extLst>
            </p:cNvPr>
            <p:cNvSpPr/>
            <p:nvPr/>
          </p:nvSpPr>
          <p:spPr>
            <a:xfrm>
              <a:off x="1518155" y="47657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F1FA908D-D60B-4ABD-8A1A-01071C853CF4}"/>
                </a:ext>
              </a:extLst>
            </p:cNvPr>
            <p:cNvSpPr/>
            <p:nvPr/>
          </p:nvSpPr>
          <p:spPr>
            <a:xfrm>
              <a:off x="1518155" y="39428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D722895F-1BAF-4CA5-9500-A14434994C80}"/>
                </a:ext>
              </a:extLst>
            </p:cNvPr>
            <p:cNvSpPr/>
            <p:nvPr/>
          </p:nvSpPr>
          <p:spPr>
            <a:xfrm>
              <a:off x="1518155" y="31198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83E53244-8DB7-4B87-BFD8-94B55A4CF6B6}"/>
                </a:ext>
              </a:extLst>
            </p:cNvPr>
            <p:cNvSpPr/>
            <p:nvPr/>
          </p:nvSpPr>
          <p:spPr>
            <a:xfrm>
              <a:off x="1518155" y="22969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AD4B1A0B-1470-4105-BCA3-5B960594D54B}"/>
                </a:ext>
              </a:extLst>
            </p:cNvPr>
            <p:cNvSpPr/>
            <p:nvPr/>
          </p:nvSpPr>
          <p:spPr>
            <a:xfrm>
              <a:off x="1518155" y="14739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B9375E8-B530-4BF5-BDCA-B41EEEC68BDA}"/>
              </a:ext>
            </a:extLst>
          </p:cNvPr>
          <p:cNvGrpSpPr/>
          <p:nvPr/>
        </p:nvGrpSpPr>
        <p:grpSpPr>
          <a:xfrm>
            <a:off x="2770651" y="2903993"/>
            <a:ext cx="137160" cy="1645920"/>
            <a:chOff x="2029173" y="1199636"/>
            <a:chExt cx="277350" cy="4933075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6CE0CA6-6CAE-491A-BA6D-78AB240DCD4A}"/>
                </a:ext>
              </a:extLst>
            </p:cNvPr>
            <p:cNvSpPr/>
            <p:nvPr/>
          </p:nvSpPr>
          <p:spPr>
            <a:xfrm>
              <a:off x="2029173" y="1199636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7217EA34-16E9-44C5-A68C-A294C3BDA79B}"/>
                </a:ext>
              </a:extLst>
            </p:cNvPr>
            <p:cNvSpPr/>
            <p:nvPr/>
          </p:nvSpPr>
          <p:spPr>
            <a:xfrm>
              <a:off x="2032203" y="53144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A6A9C9B6-2DA0-405B-9123-4C249ECE9434}"/>
                </a:ext>
              </a:extLst>
            </p:cNvPr>
            <p:cNvSpPr/>
            <p:nvPr/>
          </p:nvSpPr>
          <p:spPr>
            <a:xfrm>
              <a:off x="2032203" y="44914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F6A93520-54D0-472F-8C7A-4342DC098184}"/>
                </a:ext>
              </a:extLst>
            </p:cNvPr>
            <p:cNvSpPr/>
            <p:nvPr/>
          </p:nvSpPr>
          <p:spPr>
            <a:xfrm>
              <a:off x="2032203" y="36685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CC533431-228F-4165-BE5B-CA63872CF318}"/>
                </a:ext>
              </a:extLst>
            </p:cNvPr>
            <p:cNvSpPr/>
            <p:nvPr/>
          </p:nvSpPr>
          <p:spPr>
            <a:xfrm>
              <a:off x="2032203" y="28455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46365800-AFAB-43D8-A4BA-68AE474EEF3E}"/>
                </a:ext>
              </a:extLst>
            </p:cNvPr>
            <p:cNvSpPr/>
            <p:nvPr/>
          </p:nvSpPr>
          <p:spPr>
            <a:xfrm>
              <a:off x="2032203" y="20225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380A28EF-78E0-4FE1-BD06-A85CCA9015C0}"/>
                </a:ext>
              </a:extLst>
            </p:cNvPr>
            <p:cNvSpPr/>
            <p:nvPr/>
          </p:nvSpPr>
          <p:spPr>
            <a:xfrm>
              <a:off x="2032203" y="11996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24996C2-627B-4561-8345-EBCAC0C53404}"/>
              </a:ext>
            </a:extLst>
          </p:cNvPr>
          <p:cNvGrpSpPr/>
          <p:nvPr/>
        </p:nvGrpSpPr>
        <p:grpSpPr>
          <a:xfrm>
            <a:off x="4247585" y="2899308"/>
            <a:ext cx="137160" cy="1645920"/>
            <a:chOff x="3506107" y="1194951"/>
            <a:chExt cx="274320" cy="493776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7BA396D-878A-4ED2-82D0-3CA9FB67DBC5}"/>
                </a:ext>
              </a:extLst>
            </p:cNvPr>
            <p:cNvSpPr/>
            <p:nvPr/>
          </p:nvSpPr>
          <p:spPr>
            <a:xfrm>
              <a:off x="3506107" y="119495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879A01DF-1678-4AF1-A1B4-3BBE5F4D79A1}"/>
                </a:ext>
              </a:extLst>
            </p:cNvPr>
            <p:cNvSpPr/>
            <p:nvPr/>
          </p:nvSpPr>
          <p:spPr>
            <a:xfrm>
              <a:off x="3554970" y="58583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29D4ADA1-2E85-4771-80B0-D0917137B957}"/>
                </a:ext>
              </a:extLst>
            </p:cNvPr>
            <p:cNvSpPr/>
            <p:nvPr/>
          </p:nvSpPr>
          <p:spPr>
            <a:xfrm>
              <a:off x="3554970" y="50354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11229EF1-B07C-412C-BACA-40D0882AFA5E}"/>
                </a:ext>
              </a:extLst>
            </p:cNvPr>
            <p:cNvSpPr/>
            <p:nvPr/>
          </p:nvSpPr>
          <p:spPr>
            <a:xfrm>
              <a:off x="3554970" y="42124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E99F055C-1551-4283-9D87-C423A9CDBDEF}"/>
                </a:ext>
              </a:extLst>
            </p:cNvPr>
            <p:cNvSpPr/>
            <p:nvPr/>
          </p:nvSpPr>
          <p:spPr>
            <a:xfrm>
              <a:off x="3554970" y="33895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D4416F22-21AD-4BEA-AFA4-CF33E5FEE2D4}"/>
                </a:ext>
              </a:extLst>
            </p:cNvPr>
            <p:cNvSpPr/>
            <p:nvPr/>
          </p:nvSpPr>
          <p:spPr>
            <a:xfrm>
              <a:off x="3554970" y="25665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6E763472-32D0-4003-8CA8-89EF2140AAB4}"/>
                </a:ext>
              </a:extLst>
            </p:cNvPr>
            <p:cNvSpPr/>
            <p:nvPr/>
          </p:nvSpPr>
          <p:spPr>
            <a:xfrm>
              <a:off x="3554970" y="17435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D1885DC-3AFC-4A8A-9A17-231A51E2717E}"/>
              </a:ext>
            </a:extLst>
          </p:cNvPr>
          <p:cNvGrpSpPr/>
          <p:nvPr/>
        </p:nvGrpSpPr>
        <p:grpSpPr>
          <a:xfrm>
            <a:off x="4793156" y="2894623"/>
            <a:ext cx="137160" cy="1645920"/>
            <a:chOff x="4051678" y="1190266"/>
            <a:chExt cx="274320" cy="493776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7BD4F00-F910-404B-9EB4-C76F444D3BF6}"/>
                </a:ext>
              </a:extLst>
            </p:cNvPr>
            <p:cNvSpPr/>
            <p:nvPr/>
          </p:nvSpPr>
          <p:spPr>
            <a:xfrm>
              <a:off x="4051678" y="119026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82344EB6-BE27-40B2-96E2-70E56A15A2F2}"/>
                </a:ext>
              </a:extLst>
            </p:cNvPr>
            <p:cNvSpPr/>
            <p:nvPr/>
          </p:nvSpPr>
          <p:spPr>
            <a:xfrm>
              <a:off x="4097398" y="55840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7610FB98-26A5-43EB-BA97-2B2AF2E69870}"/>
                </a:ext>
              </a:extLst>
            </p:cNvPr>
            <p:cNvSpPr/>
            <p:nvPr/>
          </p:nvSpPr>
          <p:spPr>
            <a:xfrm>
              <a:off x="4097398" y="47611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570873B0-F77A-4A66-BF88-8CE88CC38926}"/>
                </a:ext>
              </a:extLst>
            </p:cNvPr>
            <p:cNvSpPr/>
            <p:nvPr/>
          </p:nvSpPr>
          <p:spPr>
            <a:xfrm>
              <a:off x="4097398" y="39381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1F6C1598-15CB-4E7B-9792-5F01356B69FB}"/>
                </a:ext>
              </a:extLst>
            </p:cNvPr>
            <p:cNvSpPr/>
            <p:nvPr/>
          </p:nvSpPr>
          <p:spPr>
            <a:xfrm>
              <a:off x="4097398" y="31151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43004B30-F9A8-42F7-B713-1E5EAC92BB61}"/>
                </a:ext>
              </a:extLst>
            </p:cNvPr>
            <p:cNvSpPr/>
            <p:nvPr/>
          </p:nvSpPr>
          <p:spPr>
            <a:xfrm>
              <a:off x="4097398" y="22922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B89A2F97-2BD7-468C-B384-9A3813D48E7F}"/>
                </a:ext>
              </a:extLst>
            </p:cNvPr>
            <p:cNvSpPr/>
            <p:nvPr/>
          </p:nvSpPr>
          <p:spPr>
            <a:xfrm>
              <a:off x="4097398" y="14692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1313D7C-46EB-4602-99C6-2338DFFD81A5}"/>
              </a:ext>
            </a:extLst>
          </p:cNvPr>
          <p:cNvGrpSpPr/>
          <p:nvPr/>
        </p:nvGrpSpPr>
        <p:grpSpPr>
          <a:xfrm>
            <a:off x="5304249" y="2899308"/>
            <a:ext cx="137160" cy="1645920"/>
            <a:chOff x="4562771" y="1194951"/>
            <a:chExt cx="274320" cy="4933075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1E0DA53-5F77-4721-ADDF-608082D20525}"/>
                </a:ext>
              </a:extLst>
            </p:cNvPr>
            <p:cNvSpPr/>
            <p:nvPr/>
          </p:nvSpPr>
          <p:spPr>
            <a:xfrm>
              <a:off x="4562771" y="1194951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B2E36205-D61A-4B6B-9D28-16CD9E5F4404}"/>
                </a:ext>
              </a:extLst>
            </p:cNvPr>
            <p:cNvSpPr/>
            <p:nvPr/>
          </p:nvSpPr>
          <p:spPr>
            <a:xfrm>
              <a:off x="4611446" y="53097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5BFC8A72-3ECF-4DEB-B47B-207D29A8746E}"/>
                </a:ext>
              </a:extLst>
            </p:cNvPr>
            <p:cNvSpPr/>
            <p:nvPr/>
          </p:nvSpPr>
          <p:spPr>
            <a:xfrm>
              <a:off x="4611446" y="44867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ADA314EB-4A3B-4C26-9ECB-0BD12C9D2C20}"/>
                </a:ext>
              </a:extLst>
            </p:cNvPr>
            <p:cNvSpPr/>
            <p:nvPr/>
          </p:nvSpPr>
          <p:spPr>
            <a:xfrm>
              <a:off x="4611446" y="36638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E38A5A90-2F7C-4705-94F9-4CDD9B3A6B26}"/>
                </a:ext>
              </a:extLst>
            </p:cNvPr>
            <p:cNvSpPr/>
            <p:nvPr/>
          </p:nvSpPr>
          <p:spPr>
            <a:xfrm>
              <a:off x="4611446" y="28408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>
              <a:extLst>
                <a:ext uri="{FF2B5EF4-FFF2-40B4-BE49-F238E27FC236}">
                  <a16:creationId xmlns:a16="http://schemas.microsoft.com/office/drawing/2014/main" id="{03AA3BF4-C118-446E-9759-86BACA263B4F}"/>
                </a:ext>
              </a:extLst>
            </p:cNvPr>
            <p:cNvSpPr/>
            <p:nvPr/>
          </p:nvSpPr>
          <p:spPr>
            <a:xfrm>
              <a:off x="4611446" y="20179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>
              <a:extLst>
                <a:ext uri="{FF2B5EF4-FFF2-40B4-BE49-F238E27FC236}">
                  <a16:creationId xmlns:a16="http://schemas.microsoft.com/office/drawing/2014/main" id="{79D2C662-FB77-430F-A2B7-32F3CFE40197}"/>
                </a:ext>
              </a:extLst>
            </p:cNvPr>
            <p:cNvSpPr/>
            <p:nvPr/>
          </p:nvSpPr>
          <p:spPr>
            <a:xfrm>
              <a:off x="4611446" y="11949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90C4976-7E3A-416F-8E3C-05EA04B730A8}"/>
              </a:ext>
            </a:extLst>
          </p:cNvPr>
          <p:cNvGrpSpPr/>
          <p:nvPr/>
        </p:nvGrpSpPr>
        <p:grpSpPr>
          <a:xfrm>
            <a:off x="6464286" y="2908678"/>
            <a:ext cx="137160" cy="1645920"/>
            <a:chOff x="5722808" y="1204321"/>
            <a:chExt cx="274320" cy="493776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06A37A3-DAB5-41E9-B4E9-29B649728188}"/>
                </a:ext>
              </a:extLst>
            </p:cNvPr>
            <p:cNvSpPr/>
            <p:nvPr/>
          </p:nvSpPr>
          <p:spPr>
            <a:xfrm>
              <a:off x="5722808" y="120432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CE92D9C9-1714-46F5-A0C6-A11111D4FD37}"/>
                </a:ext>
              </a:extLst>
            </p:cNvPr>
            <p:cNvSpPr/>
            <p:nvPr/>
          </p:nvSpPr>
          <p:spPr>
            <a:xfrm>
              <a:off x="5819017" y="58677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70697B4A-428A-4AC0-AD37-0507312EB91F}"/>
                </a:ext>
              </a:extLst>
            </p:cNvPr>
            <p:cNvSpPr/>
            <p:nvPr/>
          </p:nvSpPr>
          <p:spPr>
            <a:xfrm>
              <a:off x="5819017" y="50448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A8697EBE-DEF9-4238-9818-69B9C9042CF5}"/>
                </a:ext>
              </a:extLst>
            </p:cNvPr>
            <p:cNvSpPr/>
            <p:nvPr/>
          </p:nvSpPr>
          <p:spPr>
            <a:xfrm>
              <a:off x="5819017" y="42218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05810BA7-A4F3-4153-A79F-8A6845275503}"/>
                </a:ext>
              </a:extLst>
            </p:cNvPr>
            <p:cNvSpPr/>
            <p:nvPr/>
          </p:nvSpPr>
          <p:spPr>
            <a:xfrm>
              <a:off x="5819017" y="33988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Isosceles Triangle 130">
              <a:extLst>
                <a:ext uri="{FF2B5EF4-FFF2-40B4-BE49-F238E27FC236}">
                  <a16:creationId xmlns:a16="http://schemas.microsoft.com/office/drawing/2014/main" id="{FAA87C00-7946-42B9-B60F-003AA66B25F7}"/>
                </a:ext>
              </a:extLst>
            </p:cNvPr>
            <p:cNvSpPr/>
            <p:nvPr/>
          </p:nvSpPr>
          <p:spPr>
            <a:xfrm>
              <a:off x="5819017" y="25759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Isosceles Triangle 131">
              <a:extLst>
                <a:ext uri="{FF2B5EF4-FFF2-40B4-BE49-F238E27FC236}">
                  <a16:creationId xmlns:a16="http://schemas.microsoft.com/office/drawing/2014/main" id="{3FA3803A-7FAB-48F6-8833-6ED750A2AEEA}"/>
                </a:ext>
              </a:extLst>
            </p:cNvPr>
            <p:cNvSpPr/>
            <p:nvPr/>
          </p:nvSpPr>
          <p:spPr>
            <a:xfrm>
              <a:off x="5819017" y="17529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89F78C3-8830-4DF0-9621-A24B17472C19}"/>
              </a:ext>
            </a:extLst>
          </p:cNvPr>
          <p:cNvGrpSpPr/>
          <p:nvPr/>
        </p:nvGrpSpPr>
        <p:grpSpPr>
          <a:xfrm>
            <a:off x="7011483" y="2903993"/>
            <a:ext cx="137160" cy="1645920"/>
            <a:chOff x="6270005" y="1199636"/>
            <a:chExt cx="274320" cy="4937760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D0766FF-58A9-41D8-B35A-F1088A2A13A1}"/>
                </a:ext>
              </a:extLst>
            </p:cNvPr>
            <p:cNvSpPr/>
            <p:nvPr/>
          </p:nvSpPr>
          <p:spPr>
            <a:xfrm>
              <a:off x="6270005" y="119963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Isosceles Triangle 134">
              <a:extLst>
                <a:ext uri="{FF2B5EF4-FFF2-40B4-BE49-F238E27FC236}">
                  <a16:creationId xmlns:a16="http://schemas.microsoft.com/office/drawing/2014/main" id="{5D5E48A3-E52C-4D5C-9691-201198CB8AE6}"/>
                </a:ext>
              </a:extLst>
            </p:cNvPr>
            <p:cNvSpPr/>
            <p:nvPr/>
          </p:nvSpPr>
          <p:spPr>
            <a:xfrm>
              <a:off x="6361445" y="55934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Isosceles Triangle 135">
              <a:extLst>
                <a:ext uri="{FF2B5EF4-FFF2-40B4-BE49-F238E27FC236}">
                  <a16:creationId xmlns:a16="http://schemas.microsoft.com/office/drawing/2014/main" id="{396E9132-48C8-45AB-A00A-6C4E5CF85752}"/>
                </a:ext>
              </a:extLst>
            </p:cNvPr>
            <p:cNvSpPr/>
            <p:nvPr/>
          </p:nvSpPr>
          <p:spPr>
            <a:xfrm>
              <a:off x="6361445" y="47704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21A7B1F2-D819-4F27-89BC-611F1ABD7540}"/>
                </a:ext>
              </a:extLst>
            </p:cNvPr>
            <p:cNvSpPr/>
            <p:nvPr/>
          </p:nvSpPr>
          <p:spPr>
            <a:xfrm>
              <a:off x="6361445" y="39475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328C6A6B-CED9-4789-A635-10A3EE2B741E}"/>
                </a:ext>
              </a:extLst>
            </p:cNvPr>
            <p:cNvSpPr/>
            <p:nvPr/>
          </p:nvSpPr>
          <p:spPr>
            <a:xfrm>
              <a:off x="6361445" y="31245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F4D7D1D2-E454-454F-A110-7FA09D9A698B}"/>
                </a:ext>
              </a:extLst>
            </p:cNvPr>
            <p:cNvSpPr/>
            <p:nvPr/>
          </p:nvSpPr>
          <p:spPr>
            <a:xfrm>
              <a:off x="6361445" y="23016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E24885AF-7F84-4EE4-A25E-09E96DCE86B7}"/>
                </a:ext>
              </a:extLst>
            </p:cNvPr>
            <p:cNvSpPr/>
            <p:nvPr/>
          </p:nvSpPr>
          <p:spPr>
            <a:xfrm>
              <a:off x="6361445" y="14786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225B3A0-A84B-4C35-93E1-28C43382B446}"/>
              </a:ext>
            </a:extLst>
          </p:cNvPr>
          <p:cNvGrpSpPr/>
          <p:nvPr/>
        </p:nvGrpSpPr>
        <p:grpSpPr>
          <a:xfrm>
            <a:off x="7525531" y="2908678"/>
            <a:ext cx="137160" cy="1645920"/>
            <a:chOff x="6784053" y="1204321"/>
            <a:chExt cx="274320" cy="4935417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3256B913-7A53-47B3-A9D7-64FBD7026D9C}"/>
                </a:ext>
              </a:extLst>
            </p:cNvPr>
            <p:cNvSpPr/>
            <p:nvPr/>
          </p:nvSpPr>
          <p:spPr>
            <a:xfrm>
              <a:off x="6784053" y="1206663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5DB00773-B6BB-43A5-A547-456F970B7D02}"/>
                </a:ext>
              </a:extLst>
            </p:cNvPr>
            <p:cNvSpPr/>
            <p:nvPr/>
          </p:nvSpPr>
          <p:spPr>
            <a:xfrm>
              <a:off x="6875493" y="53191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CA95251F-379B-4858-9308-1883FA78F582}"/>
                </a:ext>
              </a:extLst>
            </p:cNvPr>
            <p:cNvSpPr/>
            <p:nvPr/>
          </p:nvSpPr>
          <p:spPr>
            <a:xfrm>
              <a:off x="6875493" y="44961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A1CDC312-8BC7-451C-9AB0-A47DBD8CD2E6}"/>
                </a:ext>
              </a:extLst>
            </p:cNvPr>
            <p:cNvSpPr/>
            <p:nvPr/>
          </p:nvSpPr>
          <p:spPr>
            <a:xfrm>
              <a:off x="6875493" y="36732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D87A3D26-FB1C-43A6-9547-86A3EB452AEE}"/>
                </a:ext>
              </a:extLst>
            </p:cNvPr>
            <p:cNvSpPr/>
            <p:nvPr/>
          </p:nvSpPr>
          <p:spPr>
            <a:xfrm>
              <a:off x="6875493" y="28502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7D9794D4-03FF-4803-A139-4CBDD1D82E2A}"/>
                </a:ext>
              </a:extLst>
            </p:cNvPr>
            <p:cNvSpPr/>
            <p:nvPr/>
          </p:nvSpPr>
          <p:spPr>
            <a:xfrm>
              <a:off x="6875493" y="20272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558793AD-252C-4605-9FA6-949EE264AF39}"/>
                </a:ext>
              </a:extLst>
            </p:cNvPr>
            <p:cNvSpPr/>
            <p:nvPr/>
          </p:nvSpPr>
          <p:spPr>
            <a:xfrm>
              <a:off x="6875493" y="12043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994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AAE2A92-E7B6-41EB-B151-39D2947393EF}"/>
              </a:ext>
            </a:extLst>
          </p:cNvPr>
          <p:cNvGrpSpPr/>
          <p:nvPr/>
        </p:nvGrpSpPr>
        <p:grpSpPr>
          <a:xfrm rot="16200000">
            <a:off x="6850380" y="2014493"/>
            <a:ext cx="137160" cy="1645920"/>
            <a:chOff x="972621" y="1199636"/>
            <a:chExt cx="277426" cy="49377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D1AFB7-0CD0-4B3B-A2E9-9CDEF9359687}"/>
                </a:ext>
              </a:extLst>
            </p:cNvPr>
            <p:cNvSpPr/>
            <p:nvPr/>
          </p:nvSpPr>
          <p:spPr>
            <a:xfrm>
              <a:off x="972621" y="119963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4D8D0DEC-E728-45E2-B624-D213ED7AC8A7}"/>
                </a:ext>
              </a:extLst>
            </p:cNvPr>
            <p:cNvSpPr/>
            <p:nvPr/>
          </p:nvSpPr>
          <p:spPr>
            <a:xfrm>
              <a:off x="975727" y="58630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BBE968F3-8C82-4AA5-8742-C3C545D62B2A}"/>
                </a:ext>
              </a:extLst>
            </p:cNvPr>
            <p:cNvSpPr/>
            <p:nvPr/>
          </p:nvSpPr>
          <p:spPr>
            <a:xfrm>
              <a:off x="975727" y="50401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3B6CEB50-4941-41FC-A9B3-F527096F388A}"/>
                </a:ext>
              </a:extLst>
            </p:cNvPr>
            <p:cNvSpPr/>
            <p:nvPr/>
          </p:nvSpPr>
          <p:spPr>
            <a:xfrm>
              <a:off x="975727" y="42171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B06B5429-9B62-4411-9947-53DFDC43F5AD}"/>
                </a:ext>
              </a:extLst>
            </p:cNvPr>
            <p:cNvSpPr/>
            <p:nvPr/>
          </p:nvSpPr>
          <p:spPr>
            <a:xfrm>
              <a:off x="975727" y="33941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C6A68A-4618-46BF-95B8-B9D40AA3681D}"/>
                </a:ext>
              </a:extLst>
            </p:cNvPr>
            <p:cNvSpPr/>
            <p:nvPr/>
          </p:nvSpPr>
          <p:spPr>
            <a:xfrm>
              <a:off x="975727" y="25712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F120AC7-B5B1-4FE4-9B30-DF5A30B162A8}"/>
                </a:ext>
              </a:extLst>
            </p:cNvPr>
            <p:cNvSpPr/>
            <p:nvPr/>
          </p:nvSpPr>
          <p:spPr>
            <a:xfrm>
              <a:off x="975727" y="17482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7DA80A-6EAE-4D3D-9F75-C3F46943916D}"/>
              </a:ext>
            </a:extLst>
          </p:cNvPr>
          <p:cNvGrpSpPr/>
          <p:nvPr/>
        </p:nvGrpSpPr>
        <p:grpSpPr>
          <a:xfrm rot="16200000">
            <a:off x="6856235" y="2302608"/>
            <a:ext cx="137160" cy="1645920"/>
            <a:chOff x="1518080" y="1194951"/>
            <a:chExt cx="274395" cy="49377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73319D8-274F-4449-8C40-AA40678F847D}"/>
                </a:ext>
              </a:extLst>
            </p:cNvPr>
            <p:cNvSpPr/>
            <p:nvPr/>
          </p:nvSpPr>
          <p:spPr>
            <a:xfrm>
              <a:off x="1518080" y="119495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77C24949-80D7-4D72-A562-D875908D1EBF}"/>
                </a:ext>
              </a:extLst>
            </p:cNvPr>
            <p:cNvSpPr/>
            <p:nvPr/>
          </p:nvSpPr>
          <p:spPr>
            <a:xfrm>
              <a:off x="1518155" y="55887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B63E4F34-B717-4482-BCD1-2A51CFC5BA68}"/>
                </a:ext>
              </a:extLst>
            </p:cNvPr>
            <p:cNvSpPr/>
            <p:nvPr/>
          </p:nvSpPr>
          <p:spPr>
            <a:xfrm>
              <a:off x="1518155" y="47657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25A5425F-F41F-4339-B4EC-0F2C958869AB}"/>
                </a:ext>
              </a:extLst>
            </p:cNvPr>
            <p:cNvSpPr/>
            <p:nvPr/>
          </p:nvSpPr>
          <p:spPr>
            <a:xfrm>
              <a:off x="1518155" y="39428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1E499B9-20BD-4574-AB36-3918431DA011}"/>
                </a:ext>
              </a:extLst>
            </p:cNvPr>
            <p:cNvSpPr/>
            <p:nvPr/>
          </p:nvSpPr>
          <p:spPr>
            <a:xfrm>
              <a:off x="1518155" y="31198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A9C03AF-529D-432B-A773-F4BD9AFA22F4}"/>
                </a:ext>
              </a:extLst>
            </p:cNvPr>
            <p:cNvSpPr/>
            <p:nvPr/>
          </p:nvSpPr>
          <p:spPr>
            <a:xfrm>
              <a:off x="1518155" y="22969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7590D9C-2903-4F9D-9550-375CE87358A6}"/>
                </a:ext>
              </a:extLst>
            </p:cNvPr>
            <p:cNvSpPr/>
            <p:nvPr/>
          </p:nvSpPr>
          <p:spPr>
            <a:xfrm>
              <a:off x="1518155" y="14739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B722B88-D81A-41CF-B243-D7024279163C}"/>
              </a:ext>
            </a:extLst>
          </p:cNvPr>
          <p:cNvGrpSpPr/>
          <p:nvPr/>
        </p:nvGrpSpPr>
        <p:grpSpPr>
          <a:xfrm rot="16200000">
            <a:off x="6850380" y="2590685"/>
            <a:ext cx="137160" cy="1645920"/>
            <a:chOff x="2029173" y="1199636"/>
            <a:chExt cx="277350" cy="49330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9B9D0D-2BC4-4A03-ADCF-A8CA6304A622}"/>
                </a:ext>
              </a:extLst>
            </p:cNvPr>
            <p:cNvSpPr/>
            <p:nvPr/>
          </p:nvSpPr>
          <p:spPr>
            <a:xfrm>
              <a:off x="2029173" y="1199636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5EC1C3AA-34CE-46C1-91D3-CE25CED382E5}"/>
                </a:ext>
              </a:extLst>
            </p:cNvPr>
            <p:cNvSpPr/>
            <p:nvPr/>
          </p:nvSpPr>
          <p:spPr>
            <a:xfrm>
              <a:off x="2032203" y="53144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85F63908-6C1A-4D64-82FF-26F5E6CF18AD}"/>
                </a:ext>
              </a:extLst>
            </p:cNvPr>
            <p:cNvSpPr/>
            <p:nvPr/>
          </p:nvSpPr>
          <p:spPr>
            <a:xfrm>
              <a:off x="2032203" y="44914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FAB841F7-7BAD-410E-B0E6-C51455C29F2C}"/>
                </a:ext>
              </a:extLst>
            </p:cNvPr>
            <p:cNvSpPr/>
            <p:nvPr/>
          </p:nvSpPr>
          <p:spPr>
            <a:xfrm>
              <a:off x="2032203" y="36685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83857AB9-87DA-40B3-8901-42C44DBBD158}"/>
                </a:ext>
              </a:extLst>
            </p:cNvPr>
            <p:cNvSpPr/>
            <p:nvPr/>
          </p:nvSpPr>
          <p:spPr>
            <a:xfrm>
              <a:off x="2032203" y="28455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2E3EE0E-5411-4D82-9DD3-45FB30037036}"/>
                </a:ext>
              </a:extLst>
            </p:cNvPr>
            <p:cNvSpPr/>
            <p:nvPr/>
          </p:nvSpPr>
          <p:spPr>
            <a:xfrm>
              <a:off x="2032203" y="20225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7A2FBB14-5BA9-4CA8-8F6C-1533E85DCFE9}"/>
                </a:ext>
              </a:extLst>
            </p:cNvPr>
            <p:cNvSpPr/>
            <p:nvPr/>
          </p:nvSpPr>
          <p:spPr>
            <a:xfrm>
              <a:off x="2032203" y="11996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7E34B12-6B74-42D9-9321-F23A4C69C4E6}"/>
              </a:ext>
            </a:extLst>
          </p:cNvPr>
          <p:cNvGrpSpPr/>
          <p:nvPr/>
        </p:nvGrpSpPr>
        <p:grpSpPr>
          <a:xfrm rot="16200000">
            <a:off x="4351977" y="1943290"/>
            <a:ext cx="137160" cy="1645920"/>
            <a:chOff x="3506107" y="1194951"/>
            <a:chExt cx="274320" cy="49377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F066A6A-CB1A-457B-9E32-1DD36D0CDDA6}"/>
                </a:ext>
              </a:extLst>
            </p:cNvPr>
            <p:cNvSpPr/>
            <p:nvPr/>
          </p:nvSpPr>
          <p:spPr>
            <a:xfrm>
              <a:off x="3506107" y="119495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E7EF3B5-BB2B-4216-A33B-1138930D599E}"/>
                </a:ext>
              </a:extLst>
            </p:cNvPr>
            <p:cNvSpPr/>
            <p:nvPr/>
          </p:nvSpPr>
          <p:spPr>
            <a:xfrm>
              <a:off x="3554970" y="58583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89255C99-50A6-47BF-974E-A1CCBF9F7133}"/>
                </a:ext>
              </a:extLst>
            </p:cNvPr>
            <p:cNvSpPr/>
            <p:nvPr/>
          </p:nvSpPr>
          <p:spPr>
            <a:xfrm>
              <a:off x="3554970" y="50354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DFCD3E2-CF0E-4011-A4BB-A7E393D226E6}"/>
                </a:ext>
              </a:extLst>
            </p:cNvPr>
            <p:cNvSpPr/>
            <p:nvPr/>
          </p:nvSpPr>
          <p:spPr>
            <a:xfrm>
              <a:off x="3554970" y="42124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B026189D-CF61-48CE-A2EC-CB53B5D39FB6}"/>
                </a:ext>
              </a:extLst>
            </p:cNvPr>
            <p:cNvSpPr/>
            <p:nvPr/>
          </p:nvSpPr>
          <p:spPr>
            <a:xfrm>
              <a:off x="3554970" y="33895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E5ECC768-91B5-4D14-A3C8-D925A4915FF7}"/>
                </a:ext>
              </a:extLst>
            </p:cNvPr>
            <p:cNvSpPr/>
            <p:nvPr/>
          </p:nvSpPr>
          <p:spPr>
            <a:xfrm>
              <a:off x="3554970" y="25665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E0A4D15A-8ACB-4726-8F84-7984136A8284}"/>
                </a:ext>
              </a:extLst>
            </p:cNvPr>
            <p:cNvSpPr/>
            <p:nvPr/>
          </p:nvSpPr>
          <p:spPr>
            <a:xfrm>
              <a:off x="3554970" y="17435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B6204C2-D96D-418F-B178-53BD9EEC071E}"/>
              </a:ext>
            </a:extLst>
          </p:cNvPr>
          <p:cNvGrpSpPr/>
          <p:nvPr/>
        </p:nvGrpSpPr>
        <p:grpSpPr>
          <a:xfrm rot="16200000">
            <a:off x="4351977" y="2231369"/>
            <a:ext cx="137160" cy="1645920"/>
            <a:chOff x="4051678" y="1190266"/>
            <a:chExt cx="274320" cy="493776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4CE5B9F-E57F-4B72-8EE8-2D23808C4E7A}"/>
                </a:ext>
              </a:extLst>
            </p:cNvPr>
            <p:cNvSpPr/>
            <p:nvPr/>
          </p:nvSpPr>
          <p:spPr>
            <a:xfrm>
              <a:off x="4051678" y="119026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C7AC9B9C-4EDD-4A24-9613-26C433461F7C}"/>
                </a:ext>
              </a:extLst>
            </p:cNvPr>
            <p:cNvSpPr/>
            <p:nvPr/>
          </p:nvSpPr>
          <p:spPr>
            <a:xfrm>
              <a:off x="4097398" y="55840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A87873E7-2492-439E-8C7D-C1F140904912}"/>
                </a:ext>
              </a:extLst>
            </p:cNvPr>
            <p:cNvSpPr/>
            <p:nvPr/>
          </p:nvSpPr>
          <p:spPr>
            <a:xfrm>
              <a:off x="4097398" y="47611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AA52BD04-EC43-4397-A0E4-BF9B94633AA7}"/>
                </a:ext>
              </a:extLst>
            </p:cNvPr>
            <p:cNvSpPr/>
            <p:nvPr/>
          </p:nvSpPr>
          <p:spPr>
            <a:xfrm>
              <a:off x="4097398" y="39381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426EFC3-99B0-4B8A-8D72-89AC525FA1FF}"/>
                </a:ext>
              </a:extLst>
            </p:cNvPr>
            <p:cNvSpPr/>
            <p:nvPr/>
          </p:nvSpPr>
          <p:spPr>
            <a:xfrm>
              <a:off x="4097398" y="31151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92D997FB-6E54-4CDB-8A6A-347CEE586252}"/>
                </a:ext>
              </a:extLst>
            </p:cNvPr>
            <p:cNvSpPr/>
            <p:nvPr/>
          </p:nvSpPr>
          <p:spPr>
            <a:xfrm>
              <a:off x="4097398" y="22922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B6DFB466-1844-4E3C-A7C7-9AE560812392}"/>
                </a:ext>
              </a:extLst>
            </p:cNvPr>
            <p:cNvSpPr/>
            <p:nvPr/>
          </p:nvSpPr>
          <p:spPr>
            <a:xfrm>
              <a:off x="4097398" y="14692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E8C6360-9145-4AE1-BA07-B38DCFA8AE97}"/>
              </a:ext>
            </a:extLst>
          </p:cNvPr>
          <p:cNvGrpSpPr/>
          <p:nvPr/>
        </p:nvGrpSpPr>
        <p:grpSpPr>
          <a:xfrm rot="16200000">
            <a:off x="4355101" y="2518733"/>
            <a:ext cx="137160" cy="1645920"/>
            <a:chOff x="4562771" y="1194951"/>
            <a:chExt cx="274320" cy="49330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97AC24B-93A8-4153-8740-0E6CE2E65F51}"/>
                </a:ext>
              </a:extLst>
            </p:cNvPr>
            <p:cNvSpPr/>
            <p:nvPr/>
          </p:nvSpPr>
          <p:spPr>
            <a:xfrm>
              <a:off x="4562771" y="1194951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55DC6ED2-2F07-4949-A8F1-587D4DDC3F2F}"/>
                </a:ext>
              </a:extLst>
            </p:cNvPr>
            <p:cNvSpPr/>
            <p:nvPr/>
          </p:nvSpPr>
          <p:spPr>
            <a:xfrm>
              <a:off x="4611446" y="53097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F03D3C92-627D-4C26-BDDB-8478B17F9BF8}"/>
                </a:ext>
              </a:extLst>
            </p:cNvPr>
            <p:cNvSpPr/>
            <p:nvPr/>
          </p:nvSpPr>
          <p:spPr>
            <a:xfrm>
              <a:off x="4611446" y="44867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B585CA31-87FF-4E02-AC73-C94D85AEE174}"/>
                </a:ext>
              </a:extLst>
            </p:cNvPr>
            <p:cNvSpPr/>
            <p:nvPr/>
          </p:nvSpPr>
          <p:spPr>
            <a:xfrm>
              <a:off x="4611446" y="36638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3D684875-84F0-49BD-A05E-34DE5C05974E}"/>
                </a:ext>
              </a:extLst>
            </p:cNvPr>
            <p:cNvSpPr/>
            <p:nvPr/>
          </p:nvSpPr>
          <p:spPr>
            <a:xfrm>
              <a:off x="4611446" y="28408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07B86301-399C-4211-B837-BDA3C1A011C8}"/>
                </a:ext>
              </a:extLst>
            </p:cNvPr>
            <p:cNvSpPr/>
            <p:nvPr/>
          </p:nvSpPr>
          <p:spPr>
            <a:xfrm>
              <a:off x="4611446" y="20179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427D7CF7-D159-4668-BE22-FF853F745699}"/>
                </a:ext>
              </a:extLst>
            </p:cNvPr>
            <p:cNvSpPr/>
            <p:nvPr/>
          </p:nvSpPr>
          <p:spPr>
            <a:xfrm>
              <a:off x="4611446" y="11949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A20FE84-3DAF-4BCE-968F-ECFCD4D3AFA0}"/>
              </a:ext>
            </a:extLst>
          </p:cNvPr>
          <p:cNvGrpSpPr/>
          <p:nvPr/>
        </p:nvGrpSpPr>
        <p:grpSpPr>
          <a:xfrm rot="16200000">
            <a:off x="1972041" y="1877333"/>
            <a:ext cx="137160" cy="1645920"/>
            <a:chOff x="5722808" y="1204321"/>
            <a:chExt cx="274320" cy="493776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CBECE57-BB43-4281-A37E-F9E8F2700FCE}"/>
                </a:ext>
              </a:extLst>
            </p:cNvPr>
            <p:cNvSpPr/>
            <p:nvPr/>
          </p:nvSpPr>
          <p:spPr>
            <a:xfrm>
              <a:off x="5722808" y="120432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1D1AA27D-A627-4DE6-8A48-67C1D3199DB0}"/>
                </a:ext>
              </a:extLst>
            </p:cNvPr>
            <p:cNvSpPr/>
            <p:nvPr/>
          </p:nvSpPr>
          <p:spPr>
            <a:xfrm>
              <a:off x="5819017" y="58677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E08A5103-9FD1-4AFA-9534-9DAB232ED406}"/>
                </a:ext>
              </a:extLst>
            </p:cNvPr>
            <p:cNvSpPr/>
            <p:nvPr/>
          </p:nvSpPr>
          <p:spPr>
            <a:xfrm>
              <a:off x="5819017" y="50448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097E134-2B48-45B8-A300-C916545553D1}"/>
                </a:ext>
              </a:extLst>
            </p:cNvPr>
            <p:cNvSpPr/>
            <p:nvPr/>
          </p:nvSpPr>
          <p:spPr>
            <a:xfrm>
              <a:off x="5819017" y="42218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B6F01745-B10D-4E0E-9F5F-D47772624F76}"/>
                </a:ext>
              </a:extLst>
            </p:cNvPr>
            <p:cNvSpPr/>
            <p:nvPr/>
          </p:nvSpPr>
          <p:spPr>
            <a:xfrm>
              <a:off x="5819017" y="33988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9919D929-53A5-4B48-8E0B-93C580BF3DAD}"/>
                </a:ext>
              </a:extLst>
            </p:cNvPr>
            <p:cNvSpPr/>
            <p:nvPr/>
          </p:nvSpPr>
          <p:spPr>
            <a:xfrm>
              <a:off x="5819017" y="25759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E445A291-E86D-4E0A-9CC8-1F1AB4830E77}"/>
                </a:ext>
              </a:extLst>
            </p:cNvPr>
            <p:cNvSpPr/>
            <p:nvPr/>
          </p:nvSpPr>
          <p:spPr>
            <a:xfrm>
              <a:off x="5819017" y="17529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1343623-DC38-4015-BCB9-CCEAF2FD6CFA}"/>
              </a:ext>
            </a:extLst>
          </p:cNvPr>
          <p:cNvGrpSpPr/>
          <p:nvPr/>
        </p:nvGrpSpPr>
        <p:grpSpPr>
          <a:xfrm rot="16200000">
            <a:off x="1972041" y="2165412"/>
            <a:ext cx="137160" cy="1645920"/>
            <a:chOff x="6270005" y="1199636"/>
            <a:chExt cx="274320" cy="493776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3678D2-8339-4AEF-8475-6F4A007580A7}"/>
                </a:ext>
              </a:extLst>
            </p:cNvPr>
            <p:cNvSpPr/>
            <p:nvPr/>
          </p:nvSpPr>
          <p:spPr>
            <a:xfrm>
              <a:off x="6270005" y="119963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59FEA7CB-B81A-442B-AA72-02CD3D2B5C50}"/>
                </a:ext>
              </a:extLst>
            </p:cNvPr>
            <p:cNvSpPr/>
            <p:nvPr/>
          </p:nvSpPr>
          <p:spPr>
            <a:xfrm>
              <a:off x="6361445" y="55934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A7AB472F-DACB-4D9F-9A47-93A7CCF244E3}"/>
                </a:ext>
              </a:extLst>
            </p:cNvPr>
            <p:cNvSpPr/>
            <p:nvPr/>
          </p:nvSpPr>
          <p:spPr>
            <a:xfrm>
              <a:off x="6361445" y="47704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3CF6E57A-D7C3-4328-93E5-BC1FC3781441}"/>
                </a:ext>
              </a:extLst>
            </p:cNvPr>
            <p:cNvSpPr/>
            <p:nvPr/>
          </p:nvSpPr>
          <p:spPr>
            <a:xfrm>
              <a:off x="6361445" y="39475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199F1B67-3D75-4AD4-8A63-EBD72F972F03}"/>
                </a:ext>
              </a:extLst>
            </p:cNvPr>
            <p:cNvSpPr/>
            <p:nvPr/>
          </p:nvSpPr>
          <p:spPr>
            <a:xfrm>
              <a:off x="6361445" y="31245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D1D743-2FF5-4A17-AC52-ABDFA921329D}"/>
                </a:ext>
              </a:extLst>
            </p:cNvPr>
            <p:cNvSpPr/>
            <p:nvPr/>
          </p:nvSpPr>
          <p:spPr>
            <a:xfrm>
              <a:off x="6361445" y="23016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4580AD6F-B867-47FA-AC34-7D6479ED2B1E}"/>
                </a:ext>
              </a:extLst>
            </p:cNvPr>
            <p:cNvSpPr/>
            <p:nvPr/>
          </p:nvSpPr>
          <p:spPr>
            <a:xfrm>
              <a:off x="6361445" y="14786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A1F47CD-24F4-40CA-AD37-6A52746FD0A4}"/>
              </a:ext>
            </a:extLst>
          </p:cNvPr>
          <p:cNvGrpSpPr/>
          <p:nvPr/>
        </p:nvGrpSpPr>
        <p:grpSpPr>
          <a:xfrm rot="16200000">
            <a:off x="1973142" y="2452776"/>
            <a:ext cx="137160" cy="1645920"/>
            <a:chOff x="6784053" y="1204321"/>
            <a:chExt cx="274320" cy="4935417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2FC74C6-716A-4BDB-AA5C-A63A92439699}"/>
                </a:ext>
              </a:extLst>
            </p:cNvPr>
            <p:cNvSpPr/>
            <p:nvPr/>
          </p:nvSpPr>
          <p:spPr>
            <a:xfrm>
              <a:off x="6784053" y="1206663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92AB6D9B-55C9-429D-9DE8-434C05D57DD2}"/>
                </a:ext>
              </a:extLst>
            </p:cNvPr>
            <p:cNvSpPr/>
            <p:nvPr/>
          </p:nvSpPr>
          <p:spPr>
            <a:xfrm>
              <a:off x="6875493" y="53191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D6C3882A-8199-4D73-ABCC-A3288B9C234C}"/>
                </a:ext>
              </a:extLst>
            </p:cNvPr>
            <p:cNvSpPr/>
            <p:nvPr/>
          </p:nvSpPr>
          <p:spPr>
            <a:xfrm>
              <a:off x="6875493" y="44961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9468BFF5-3A42-4632-8A0B-8C1CA0C4135F}"/>
                </a:ext>
              </a:extLst>
            </p:cNvPr>
            <p:cNvSpPr/>
            <p:nvPr/>
          </p:nvSpPr>
          <p:spPr>
            <a:xfrm>
              <a:off x="6875493" y="36732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C22F2CF0-0681-4434-A4BF-C91AAD384F6C}"/>
                </a:ext>
              </a:extLst>
            </p:cNvPr>
            <p:cNvSpPr/>
            <p:nvPr/>
          </p:nvSpPr>
          <p:spPr>
            <a:xfrm>
              <a:off x="6875493" y="28502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8987999E-BD23-4024-A4A0-8AD2B2DAC841}"/>
                </a:ext>
              </a:extLst>
            </p:cNvPr>
            <p:cNvSpPr/>
            <p:nvPr/>
          </p:nvSpPr>
          <p:spPr>
            <a:xfrm>
              <a:off x="6875493" y="20272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1DE9DF23-8B7D-486F-BEE6-1E830E62C52E}"/>
                </a:ext>
              </a:extLst>
            </p:cNvPr>
            <p:cNvSpPr/>
            <p:nvPr/>
          </p:nvSpPr>
          <p:spPr>
            <a:xfrm>
              <a:off x="6875493" y="12043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F07C7F93-E560-4A6A-9C1D-B656231CD00A}"/>
              </a:ext>
            </a:extLst>
          </p:cNvPr>
          <p:cNvSpPr/>
          <p:nvPr/>
        </p:nvSpPr>
        <p:spPr>
          <a:xfrm rot="5400000">
            <a:off x="2043472" y="173112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5D1DFF1-D1DF-4A6A-AB72-D710D03DA7C7}"/>
              </a:ext>
            </a:extLst>
          </p:cNvPr>
          <p:cNvGrpSpPr/>
          <p:nvPr/>
        </p:nvGrpSpPr>
        <p:grpSpPr>
          <a:xfrm rot="5400000">
            <a:off x="6850380" y="751601"/>
            <a:ext cx="137160" cy="1645920"/>
            <a:chOff x="972621" y="1199636"/>
            <a:chExt cx="277426" cy="493776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7B551CA-94BC-4C93-9810-A5A15C480DFE}"/>
                </a:ext>
              </a:extLst>
            </p:cNvPr>
            <p:cNvSpPr/>
            <p:nvPr/>
          </p:nvSpPr>
          <p:spPr>
            <a:xfrm>
              <a:off x="972621" y="119963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008C246-6B5B-447C-A002-FC47DB78A4C6}"/>
                </a:ext>
              </a:extLst>
            </p:cNvPr>
            <p:cNvSpPr/>
            <p:nvPr/>
          </p:nvSpPr>
          <p:spPr>
            <a:xfrm>
              <a:off x="975727" y="58630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7FF47C00-E880-4E61-96B1-844DD756C05A}"/>
                </a:ext>
              </a:extLst>
            </p:cNvPr>
            <p:cNvSpPr/>
            <p:nvPr/>
          </p:nvSpPr>
          <p:spPr>
            <a:xfrm>
              <a:off x="975727" y="50401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831F0EEE-D2D4-48EB-8179-F8F21B8332B5}"/>
                </a:ext>
              </a:extLst>
            </p:cNvPr>
            <p:cNvSpPr/>
            <p:nvPr/>
          </p:nvSpPr>
          <p:spPr>
            <a:xfrm>
              <a:off x="975727" y="42171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01FE0236-F011-4485-92B9-CC64C046E9F4}"/>
                </a:ext>
              </a:extLst>
            </p:cNvPr>
            <p:cNvSpPr/>
            <p:nvPr/>
          </p:nvSpPr>
          <p:spPr>
            <a:xfrm>
              <a:off x="975727" y="33941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974D5818-EC97-45EA-A910-B34C67795971}"/>
                </a:ext>
              </a:extLst>
            </p:cNvPr>
            <p:cNvSpPr/>
            <p:nvPr/>
          </p:nvSpPr>
          <p:spPr>
            <a:xfrm>
              <a:off x="975727" y="25712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7783729C-355D-4ED3-AAA3-1DEEBB613831}"/>
                </a:ext>
              </a:extLst>
            </p:cNvPr>
            <p:cNvSpPr/>
            <p:nvPr/>
          </p:nvSpPr>
          <p:spPr>
            <a:xfrm>
              <a:off x="975727" y="17482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EE817CD-DF2F-4A64-8F3F-A90E5DC4FEBB}"/>
              </a:ext>
            </a:extLst>
          </p:cNvPr>
          <p:cNvGrpSpPr/>
          <p:nvPr/>
        </p:nvGrpSpPr>
        <p:grpSpPr>
          <a:xfrm rot="5400000">
            <a:off x="6856235" y="1039716"/>
            <a:ext cx="137160" cy="1645920"/>
            <a:chOff x="1518080" y="1194951"/>
            <a:chExt cx="274395" cy="493776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122F84F-EE9D-4653-88B0-5B772964F1A9}"/>
                </a:ext>
              </a:extLst>
            </p:cNvPr>
            <p:cNvSpPr/>
            <p:nvPr/>
          </p:nvSpPr>
          <p:spPr>
            <a:xfrm>
              <a:off x="1518080" y="119495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0421CB5F-7B08-408A-9C2D-65B49D8B6542}"/>
                </a:ext>
              </a:extLst>
            </p:cNvPr>
            <p:cNvSpPr/>
            <p:nvPr/>
          </p:nvSpPr>
          <p:spPr>
            <a:xfrm>
              <a:off x="1518155" y="55887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DB958684-59A2-476C-BC5D-C1B3C438CA30}"/>
                </a:ext>
              </a:extLst>
            </p:cNvPr>
            <p:cNvSpPr/>
            <p:nvPr/>
          </p:nvSpPr>
          <p:spPr>
            <a:xfrm>
              <a:off x="1518155" y="47657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CC8F691F-AB43-400B-83A0-CEAAA1FB19A4}"/>
                </a:ext>
              </a:extLst>
            </p:cNvPr>
            <p:cNvSpPr/>
            <p:nvPr/>
          </p:nvSpPr>
          <p:spPr>
            <a:xfrm>
              <a:off x="1518155" y="39428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CAEEE6DA-31E0-438F-A563-2674CDE5728B}"/>
                </a:ext>
              </a:extLst>
            </p:cNvPr>
            <p:cNvSpPr/>
            <p:nvPr/>
          </p:nvSpPr>
          <p:spPr>
            <a:xfrm>
              <a:off x="1518155" y="31198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5B7951E5-BB93-4610-9A25-F2F5818349E4}"/>
                </a:ext>
              </a:extLst>
            </p:cNvPr>
            <p:cNvSpPr/>
            <p:nvPr/>
          </p:nvSpPr>
          <p:spPr>
            <a:xfrm>
              <a:off x="1518155" y="22969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7EAD278-B464-48D0-ABA7-5195640EEA4D}"/>
                </a:ext>
              </a:extLst>
            </p:cNvPr>
            <p:cNvSpPr/>
            <p:nvPr/>
          </p:nvSpPr>
          <p:spPr>
            <a:xfrm>
              <a:off x="1518155" y="14739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4B8A6D8-26A9-4CD3-96A7-E49009950673}"/>
              </a:ext>
            </a:extLst>
          </p:cNvPr>
          <p:cNvGrpSpPr/>
          <p:nvPr/>
        </p:nvGrpSpPr>
        <p:grpSpPr>
          <a:xfrm rot="5400000">
            <a:off x="6850380" y="1327793"/>
            <a:ext cx="137160" cy="1645920"/>
            <a:chOff x="2029173" y="1199636"/>
            <a:chExt cx="277350" cy="4933075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219CC03-9089-45CA-B9E0-F957185F9319}"/>
                </a:ext>
              </a:extLst>
            </p:cNvPr>
            <p:cNvSpPr/>
            <p:nvPr/>
          </p:nvSpPr>
          <p:spPr>
            <a:xfrm>
              <a:off x="2029173" y="1199636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13D0DB85-8845-46E1-B68E-3EAAA53BAC5B}"/>
                </a:ext>
              </a:extLst>
            </p:cNvPr>
            <p:cNvSpPr/>
            <p:nvPr/>
          </p:nvSpPr>
          <p:spPr>
            <a:xfrm>
              <a:off x="2032203" y="53144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40D393E1-DE7A-4F0B-A1BA-ACD51D8F2676}"/>
                </a:ext>
              </a:extLst>
            </p:cNvPr>
            <p:cNvSpPr/>
            <p:nvPr/>
          </p:nvSpPr>
          <p:spPr>
            <a:xfrm>
              <a:off x="2032203" y="44914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265E29BC-20A4-41D6-BFD0-2C12B3442310}"/>
                </a:ext>
              </a:extLst>
            </p:cNvPr>
            <p:cNvSpPr/>
            <p:nvPr/>
          </p:nvSpPr>
          <p:spPr>
            <a:xfrm>
              <a:off x="2032203" y="36685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ABBDF458-9C6F-4AA7-AD55-19638E3C5E81}"/>
                </a:ext>
              </a:extLst>
            </p:cNvPr>
            <p:cNvSpPr/>
            <p:nvPr/>
          </p:nvSpPr>
          <p:spPr>
            <a:xfrm>
              <a:off x="2032203" y="28455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6E9CF343-92DC-4AFF-A8E1-D82EFF21F692}"/>
                </a:ext>
              </a:extLst>
            </p:cNvPr>
            <p:cNvSpPr/>
            <p:nvPr/>
          </p:nvSpPr>
          <p:spPr>
            <a:xfrm>
              <a:off x="2032203" y="20225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62A68431-4D91-4870-B892-BEA4B5C78053}"/>
                </a:ext>
              </a:extLst>
            </p:cNvPr>
            <p:cNvSpPr/>
            <p:nvPr/>
          </p:nvSpPr>
          <p:spPr>
            <a:xfrm>
              <a:off x="2032203" y="11996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A0EA98D-2D98-4E4D-9047-5F9103750D70}"/>
              </a:ext>
            </a:extLst>
          </p:cNvPr>
          <p:cNvGrpSpPr/>
          <p:nvPr/>
        </p:nvGrpSpPr>
        <p:grpSpPr>
          <a:xfrm rot="5400000">
            <a:off x="4351977" y="680398"/>
            <a:ext cx="137160" cy="1645920"/>
            <a:chOff x="3506107" y="1194951"/>
            <a:chExt cx="274320" cy="493776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89D1755-7503-43C8-8355-C2AC8F6EACF2}"/>
                </a:ext>
              </a:extLst>
            </p:cNvPr>
            <p:cNvSpPr/>
            <p:nvPr/>
          </p:nvSpPr>
          <p:spPr>
            <a:xfrm>
              <a:off x="3506107" y="119495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173AC795-5BE4-435C-924C-761FC658DD44}"/>
                </a:ext>
              </a:extLst>
            </p:cNvPr>
            <p:cNvSpPr/>
            <p:nvPr/>
          </p:nvSpPr>
          <p:spPr>
            <a:xfrm>
              <a:off x="3554970" y="58583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4BB89006-F73E-4386-8369-110FB26B4195}"/>
                </a:ext>
              </a:extLst>
            </p:cNvPr>
            <p:cNvSpPr/>
            <p:nvPr/>
          </p:nvSpPr>
          <p:spPr>
            <a:xfrm>
              <a:off x="3554970" y="50354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678F62E-4B19-448B-AD1E-E0DAB95E90F5}"/>
                </a:ext>
              </a:extLst>
            </p:cNvPr>
            <p:cNvSpPr/>
            <p:nvPr/>
          </p:nvSpPr>
          <p:spPr>
            <a:xfrm>
              <a:off x="3554970" y="42124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CC7FEAC5-5E0F-4BF4-B01C-430D7AFB2A8D}"/>
                </a:ext>
              </a:extLst>
            </p:cNvPr>
            <p:cNvSpPr/>
            <p:nvPr/>
          </p:nvSpPr>
          <p:spPr>
            <a:xfrm>
              <a:off x="3554970" y="33895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E3E5B663-3B36-4BC7-8FB9-68C807AB19E4}"/>
                </a:ext>
              </a:extLst>
            </p:cNvPr>
            <p:cNvSpPr/>
            <p:nvPr/>
          </p:nvSpPr>
          <p:spPr>
            <a:xfrm>
              <a:off x="3554970" y="25665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CB62A2E3-FE5A-4960-A6BE-A751D99577EC}"/>
                </a:ext>
              </a:extLst>
            </p:cNvPr>
            <p:cNvSpPr/>
            <p:nvPr/>
          </p:nvSpPr>
          <p:spPr>
            <a:xfrm>
              <a:off x="3554970" y="17435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D93CF5C-C395-4881-9C1F-B7012433AA52}"/>
              </a:ext>
            </a:extLst>
          </p:cNvPr>
          <p:cNvGrpSpPr/>
          <p:nvPr/>
        </p:nvGrpSpPr>
        <p:grpSpPr>
          <a:xfrm rot="5400000">
            <a:off x="4351977" y="968477"/>
            <a:ext cx="137160" cy="1645920"/>
            <a:chOff x="4051678" y="1190266"/>
            <a:chExt cx="274320" cy="493776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971503-2E8E-4634-9E7C-D81365A2FDBE}"/>
                </a:ext>
              </a:extLst>
            </p:cNvPr>
            <p:cNvSpPr/>
            <p:nvPr/>
          </p:nvSpPr>
          <p:spPr>
            <a:xfrm>
              <a:off x="4051678" y="119026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78E30249-F146-482D-878E-BD8CCD201B80}"/>
                </a:ext>
              </a:extLst>
            </p:cNvPr>
            <p:cNvSpPr/>
            <p:nvPr/>
          </p:nvSpPr>
          <p:spPr>
            <a:xfrm>
              <a:off x="4097398" y="55840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856D506E-9AC8-4B8F-9848-A40FEAD326C0}"/>
                </a:ext>
              </a:extLst>
            </p:cNvPr>
            <p:cNvSpPr/>
            <p:nvPr/>
          </p:nvSpPr>
          <p:spPr>
            <a:xfrm>
              <a:off x="4097398" y="47611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70E94084-42AA-45B2-8B3F-51E256C41FC3}"/>
                </a:ext>
              </a:extLst>
            </p:cNvPr>
            <p:cNvSpPr/>
            <p:nvPr/>
          </p:nvSpPr>
          <p:spPr>
            <a:xfrm>
              <a:off x="4097398" y="39381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6F14F0BB-0770-4470-9EED-B69ECEE16939}"/>
                </a:ext>
              </a:extLst>
            </p:cNvPr>
            <p:cNvSpPr/>
            <p:nvPr/>
          </p:nvSpPr>
          <p:spPr>
            <a:xfrm>
              <a:off x="4097398" y="31151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DCCB3FF2-9E60-423D-830F-4C1487A3006E}"/>
                </a:ext>
              </a:extLst>
            </p:cNvPr>
            <p:cNvSpPr/>
            <p:nvPr/>
          </p:nvSpPr>
          <p:spPr>
            <a:xfrm>
              <a:off x="4097398" y="22922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FA75B05D-2127-4AB9-B35A-E09E44F3A25E}"/>
                </a:ext>
              </a:extLst>
            </p:cNvPr>
            <p:cNvSpPr/>
            <p:nvPr/>
          </p:nvSpPr>
          <p:spPr>
            <a:xfrm>
              <a:off x="4097398" y="14692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9917475-188C-44EB-80F6-503E61C6FD6E}"/>
              </a:ext>
            </a:extLst>
          </p:cNvPr>
          <p:cNvGrpSpPr/>
          <p:nvPr/>
        </p:nvGrpSpPr>
        <p:grpSpPr>
          <a:xfrm rot="5400000">
            <a:off x="4355101" y="1255841"/>
            <a:ext cx="137160" cy="1645920"/>
            <a:chOff x="4562771" y="1194951"/>
            <a:chExt cx="274320" cy="4933075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A74BE5B-39D8-45CF-AAAB-02B66868557F}"/>
                </a:ext>
              </a:extLst>
            </p:cNvPr>
            <p:cNvSpPr/>
            <p:nvPr/>
          </p:nvSpPr>
          <p:spPr>
            <a:xfrm>
              <a:off x="4562771" y="1194951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553CC620-7F4D-459E-A07B-897FD6AB9C8E}"/>
                </a:ext>
              </a:extLst>
            </p:cNvPr>
            <p:cNvSpPr/>
            <p:nvPr/>
          </p:nvSpPr>
          <p:spPr>
            <a:xfrm>
              <a:off x="4611446" y="53097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3F47BE5D-138C-4924-9384-8711E230D75A}"/>
                </a:ext>
              </a:extLst>
            </p:cNvPr>
            <p:cNvSpPr/>
            <p:nvPr/>
          </p:nvSpPr>
          <p:spPr>
            <a:xfrm>
              <a:off x="4611446" y="44867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6614F34F-18C6-430C-83BF-07B2818C0532}"/>
                </a:ext>
              </a:extLst>
            </p:cNvPr>
            <p:cNvSpPr/>
            <p:nvPr/>
          </p:nvSpPr>
          <p:spPr>
            <a:xfrm>
              <a:off x="4611446" y="36638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5B2B10C6-551F-4F90-BA03-3369701238E2}"/>
                </a:ext>
              </a:extLst>
            </p:cNvPr>
            <p:cNvSpPr/>
            <p:nvPr/>
          </p:nvSpPr>
          <p:spPr>
            <a:xfrm>
              <a:off x="4611446" y="28408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>
              <a:extLst>
                <a:ext uri="{FF2B5EF4-FFF2-40B4-BE49-F238E27FC236}">
                  <a16:creationId xmlns:a16="http://schemas.microsoft.com/office/drawing/2014/main" id="{EFF40A3F-0E2A-49C3-AA12-7FAAC44DB10F}"/>
                </a:ext>
              </a:extLst>
            </p:cNvPr>
            <p:cNvSpPr/>
            <p:nvPr/>
          </p:nvSpPr>
          <p:spPr>
            <a:xfrm>
              <a:off x="4611446" y="20179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>
              <a:extLst>
                <a:ext uri="{FF2B5EF4-FFF2-40B4-BE49-F238E27FC236}">
                  <a16:creationId xmlns:a16="http://schemas.microsoft.com/office/drawing/2014/main" id="{C92D53E2-623B-459F-83FD-5B1ABCDAC15C}"/>
                </a:ext>
              </a:extLst>
            </p:cNvPr>
            <p:cNvSpPr/>
            <p:nvPr/>
          </p:nvSpPr>
          <p:spPr>
            <a:xfrm>
              <a:off x="4611446" y="11949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8414C51-8A72-415F-B4AF-867D20CCC356}"/>
              </a:ext>
            </a:extLst>
          </p:cNvPr>
          <p:cNvGrpSpPr/>
          <p:nvPr/>
        </p:nvGrpSpPr>
        <p:grpSpPr>
          <a:xfrm rot="5400000">
            <a:off x="1972041" y="614441"/>
            <a:ext cx="137160" cy="1645920"/>
            <a:chOff x="5722808" y="1204321"/>
            <a:chExt cx="274320" cy="493776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8E9EBEBF-F19C-417A-AC53-46E5101E63E3}"/>
                </a:ext>
              </a:extLst>
            </p:cNvPr>
            <p:cNvSpPr/>
            <p:nvPr/>
          </p:nvSpPr>
          <p:spPr>
            <a:xfrm>
              <a:off x="5722808" y="120432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57CC8517-7222-48D2-B3DE-C99A6A797E4F}"/>
                </a:ext>
              </a:extLst>
            </p:cNvPr>
            <p:cNvSpPr/>
            <p:nvPr/>
          </p:nvSpPr>
          <p:spPr>
            <a:xfrm>
              <a:off x="5819017" y="58677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155E0F80-D417-4469-A7CD-DFD0E4D79E0F}"/>
                </a:ext>
              </a:extLst>
            </p:cNvPr>
            <p:cNvSpPr/>
            <p:nvPr/>
          </p:nvSpPr>
          <p:spPr>
            <a:xfrm>
              <a:off x="5819017" y="50448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46E235F5-E5D8-4737-90D8-9C89BD60EAB0}"/>
                </a:ext>
              </a:extLst>
            </p:cNvPr>
            <p:cNvSpPr/>
            <p:nvPr/>
          </p:nvSpPr>
          <p:spPr>
            <a:xfrm>
              <a:off x="5819017" y="42218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2044F928-9EDE-4936-9292-661BDB2D05F8}"/>
                </a:ext>
              </a:extLst>
            </p:cNvPr>
            <p:cNvSpPr/>
            <p:nvPr/>
          </p:nvSpPr>
          <p:spPr>
            <a:xfrm>
              <a:off x="5819017" y="33988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Isosceles Triangle 130">
              <a:extLst>
                <a:ext uri="{FF2B5EF4-FFF2-40B4-BE49-F238E27FC236}">
                  <a16:creationId xmlns:a16="http://schemas.microsoft.com/office/drawing/2014/main" id="{8ED60351-50CD-44D1-8356-0904BF32DF00}"/>
                </a:ext>
              </a:extLst>
            </p:cNvPr>
            <p:cNvSpPr/>
            <p:nvPr/>
          </p:nvSpPr>
          <p:spPr>
            <a:xfrm>
              <a:off x="5819017" y="25759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Isosceles Triangle 131">
              <a:extLst>
                <a:ext uri="{FF2B5EF4-FFF2-40B4-BE49-F238E27FC236}">
                  <a16:creationId xmlns:a16="http://schemas.microsoft.com/office/drawing/2014/main" id="{EA6E248C-9D4E-46EF-8D96-3498C5D44438}"/>
                </a:ext>
              </a:extLst>
            </p:cNvPr>
            <p:cNvSpPr/>
            <p:nvPr/>
          </p:nvSpPr>
          <p:spPr>
            <a:xfrm>
              <a:off x="5819017" y="17529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940C4FA-4E81-4E45-A3F0-510FED28948D}"/>
              </a:ext>
            </a:extLst>
          </p:cNvPr>
          <p:cNvGrpSpPr/>
          <p:nvPr/>
        </p:nvGrpSpPr>
        <p:grpSpPr>
          <a:xfrm rot="5400000">
            <a:off x="1972041" y="902520"/>
            <a:ext cx="137160" cy="1645920"/>
            <a:chOff x="6270005" y="1199636"/>
            <a:chExt cx="274320" cy="4937760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E973AE7-D679-4A9B-B246-14E3E957201F}"/>
                </a:ext>
              </a:extLst>
            </p:cNvPr>
            <p:cNvSpPr/>
            <p:nvPr/>
          </p:nvSpPr>
          <p:spPr>
            <a:xfrm>
              <a:off x="6270005" y="119963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Isosceles Triangle 134">
              <a:extLst>
                <a:ext uri="{FF2B5EF4-FFF2-40B4-BE49-F238E27FC236}">
                  <a16:creationId xmlns:a16="http://schemas.microsoft.com/office/drawing/2014/main" id="{529167B6-2B45-4E11-A53D-EB2DA46E0A65}"/>
                </a:ext>
              </a:extLst>
            </p:cNvPr>
            <p:cNvSpPr/>
            <p:nvPr/>
          </p:nvSpPr>
          <p:spPr>
            <a:xfrm>
              <a:off x="6361445" y="55934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Isosceles Triangle 135">
              <a:extLst>
                <a:ext uri="{FF2B5EF4-FFF2-40B4-BE49-F238E27FC236}">
                  <a16:creationId xmlns:a16="http://schemas.microsoft.com/office/drawing/2014/main" id="{B9227842-0634-404D-98CE-26B90343CA36}"/>
                </a:ext>
              </a:extLst>
            </p:cNvPr>
            <p:cNvSpPr/>
            <p:nvPr/>
          </p:nvSpPr>
          <p:spPr>
            <a:xfrm>
              <a:off x="6361445" y="47704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A46125A3-A49F-4109-9A9E-18E39D36220A}"/>
                </a:ext>
              </a:extLst>
            </p:cNvPr>
            <p:cNvSpPr/>
            <p:nvPr/>
          </p:nvSpPr>
          <p:spPr>
            <a:xfrm>
              <a:off x="6361445" y="39475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E072A455-9F14-45EB-B165-3FBA8EDEC8FD}"/>
                </a:ext>
              </a:extLst>
            </p:cNvPr>
            <p:cNvSpPr/>
            <p:nvPr/>
          </p:nvSpPr>
          <p:spPr>
            <a:xfrm>
              <a:off x="6361445" y="31245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5A7EA2E6-EFEC-48F6-8DEA-03D7494A7E76}"/>
                </a:ext>
              </a:extLst>
            </p:cNvPr>
            <p:cNvSpPr/>
            <p:nvPr/>
          </p:nvSpPr>
          <p:spPr>
            <a:xfrm>
              <a:off x="6361445" y="23016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C0665905-873D-4E36-A498-A0C76242E961}"/>
                </a:ext>
              </a:extLst>
            </p:cNvPr>
            <p:cNvSpPr/>
            <p:nvPr/>
          </p:nvSpPr>
          <p:spPr>
            <a:xfrm>
              <a:off x="6361445" y="14786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5B99CB2-CE73-436A-A4A8-4C0FE41CBD1C}"/>
              </a:ext>
            </a:extLst>
          </p:cNvPr>
          <p:cNvGrpSpPr/>
          <p:nvPr/>
        </p:nvGrpSpPr>
        <p:grpSpPr>
          <a:xfrm rot="5400000">
            <a:off x="1973142" y="1189884"/>
            <a:ext cx="137160" cy="1645920"/>
            <a:chOff x="6784053" y="1204321"/>
            <a:chExt cx="274320" cy="4935417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58EF6CE-5EFC-4B0D-8CEE-9706EDD1816D}"/>
                </a:ext>
              </a:extLst>
            </p:cNvPr>
            <p:cNvSpPr/>
            <p:nvPr/>
          </p:nvSpPr>
          <p:spPr>
            <a:xfrm>
              <a:off x="6784053" y="1206663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348D43F5-3B92-4B12-95C8-AC0B4D551663}"/>
                </a:ext>
              </a:extLst>
            </p:cNvPr>
            <p:cNvSpPr/>
            <p:nvPr/>
          </p:nvSpPr>
          <p:spPr>
            <a:xfrm>
              <a:off x="6875493" y="53191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2E49343D-CBA5-42B5-B4B5-3BBA58D7223A}"/>
                </a:ext>
              </a:extLst>
            </p:cNvPr>
            <p:cNvSpPr/>
            <p:nvPr/>
          </p:nvSpPr>
          <p:spPr>
            <a:xfrm>
              <a:off x="6875493" y="44961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D95FA182-C05D-4414-86E8-A8983A35A3D6}"/>
                </a:ext>
              </a:extLst>
            </p:cNvPr>
            <p:cNvSpPr/>
            <p:nvPr/>
          </p:nvSpPr>
          <p:spPr>
            <a:xfrm>
              <a:off x="6875493" y="36732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7A6DCF05-33BF-42B9-B9FA-87188BBEFDC5}"/>
                </a:ext>
              </a:extLst>
            </p:cNvPr>
            <p:cNvSpPr/>
            <p:nvPr/>
          </p:nvSpPr>
          <p:spPr>
            <a:xfrm>
              <a:off x="6875493" y="28502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2DF48282-72C4-4062-8045-D62FAAE4BDAD}"/>
                </a:ext>
              </a:extLst>
            </p:cNvPr>
            <p:cNvSpPr/>
            <p:nvPr/>
          </p:nvSpPr>
          <p:spPr>
            <a:xfrm>
              <a:off x="6875493" y="20272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E9AB9397-CAD2-4C85-8A64-8C3E85C9D4E8}"/>
                </a:ext>
              </a:extLst>
            </p:cNvPr>
            <p:cNvSpPr/>
            <p:nvPr/>
          </p:nvSpPr>
          <p:spPr>
            <a:xfrm>
              <a:off x="6875493" y="12043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998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roup 295">
            <a:extLst>
              <a:ext uri="{FF2B5EF4-FFF2-40B4-BE49-F238E27FC236}">
                <a16:creationId xmlns:a16="http://schemas.microsoft.com/office/drawing/2014/main" id="{3031DE46-19F1-4104-AC05-8337B02C92E7}"/>
              </a:ext>
            </a:extLst>
          </p:cNvPr>
          <p:cNvGrpSpPr/>
          <p:nvPr/>
        </p:nvGrpSpPr>
        <p:grpSpPr>
          <a:xfrm>
            <a:off x="9586620" y="686059"/>
            <a:ext cx="137160" cy="1645920"/>
            <a:chOff x="9586620" y="686059"/>
            <a:chExt cx="137160" cy="164592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7EFFB13-0864-407B-9730-7E4524ED0D6C}"/>
                </a:ext>
              </a:extLst>
            </p:cNvPr>
            <p:cNvSpPr/>
            <p:nvPr/>
          </p:nvSpPr>
          <p:spPr>
            <a:xfrm rot="10800000">
              <a:off x="9586620" y="686059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02CD208B-9419-4A60-B244-F86B3E9D436C}"/>
                </a:ext>
              </a:extLst>
            </p:cNvPr>
            <p:cNvSpPr/>
            <p:nvPr/>
          </p:nvSpPr>
          <p:spPr>
            <a:xfrm rot="10800000">
              <a:off x="9629956" y="74701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7F112024-BC87-4E41-B176-8079B0AB9766}"/>
                </a:ext>
              </a:extLst>
            </p:cNvPr>
            <p:cNvSpPr/>
            <p:nvPr/>
          </p:nvSpPr>
          <p:spPr>
            <a:xfrm rot="10800000">
              <a:off x="9629956" y="102133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D7D131FB-E760-4BE8-BB7C-A2ED4F92285A}"/>
                </a:ext>
              </a:extLst>
            </p:cNvPr>
            <p:cNvSpPr/>
            <p:nvPr/>
          </p:nvSpPr>
          <p:spPr>
            <a:xfrm rot="10800000">
              <a:off x="9629956" y="129565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B41C0F66-90A6-4E4F-A97B-5F1586FE2ED0}"/>
                </a:ext>
              </a:extLst>
            </p:cNvPr>
            <p:cNvSpPr/>
            <p:nvPr/>
          </p:nvSpPr>
          <p:spPr>
            <a:xfrm rot="10800000">
              <a:off x="9629956" y="156997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CB06F034-8B0A-4929-8906-81AA871BE1F2}"/>
                </a:ext>
              </a:extLst>
            </p:cNvPr>
            <p:cNvSpPr/>
            <p:nvPr/>
          </p:nvSpPr>
          <p:spPr>
            <a:xfrm rot="10800000">
              <a:off x="9629956" y="184429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FD152289-11ED-43D0-BD57-ED883AEB5600}"/>
                </a:ext>
              </a:extLst>
            </p:cNvPr>
            <p:cNvSpPr/>
            <p:nvPr/>
          </p:nvSpPr>
          <p:spPr>
            <a:xfrm rot="10800000">
              <a:off x="9629956" y="211861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A113D2DE-DF2F-40D8-8AEF-201A2BDFBC7D}"/>
              </a:ext>
            </a:extLst>
          </p:cNvPr>
          <p:cNvGrpSpPr/>
          <p:nvPr/>
        </p:nvGrpSpPr>
        <p:grpSpPr>
          <a:xfrm>
            <a:off x="10133817" y="683715"/>
            <a:ext cx="137160" cy="1645920"/>
            <a:chOff x="10133817" y="683715"/>
            <a:chExt cx="137160" cy="164592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45065CE-0488-4472-9E05-4D812B269A03}"/>
                </a:ext>
              </a:extLst>
            </p:cNvPr>
            <p:cNvSpPr/>
            <p:nvPr/>
          </p:nvSpPr>
          <p:spPr>
            <a:xfrm rot="10800000">
              <a:off x="10133817" y="683715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5C075B48-3324-4D05-8566-BFC812D1292A}"/>
                </a:ext>
              </a:extLst>
            </p:cNvPr>
            <p:cNvSpPr/>
            <p:nvPr/>
          </p:nvSpPr>
          <p:spPr>
            <a:xfrm rot="10800000">
              <a:off x="10179537" y="83455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A1BF964A-F132-46CD-A887-A84F7882A5E8}"/>
                </a:ext>
              </a:extLst>
            </p:cNvPr>
            <p:cNvSpPr/>
            <p:nvPr/>
          </p:nvSpPr>
          <p:spPr>
            <a:xfrm rot="10800000">
              <a:off x="10179537" y="110887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52318EE3-6BD6-4989-A410-98A0183BC809}"/>
                </a:ext>
              </a:extLst>
            </p:cNvPr>
            <p:cNvSpPr/>
            <p:nvPr/>
          </p:nvSpPr>
          <p:spPr>
            <a:xfrm rot="10800000">
              <a:off x="10179537" y="138319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F9179FFD-4A77-488D-A3A6-69E88F6527E4}"/>
                </a:ext>
              </a:extLst>
            </p:cNvPr>
            <p:cNvSpPr/>
            <p:nvPr/>
          </p:nvSpPr>
          <p:spPr>
            <a:xfrm rot="10800000">
              <a:off x="10179537" y="165751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AA8F5FD7-57FE-4B9F-A9F4-EC36DD50FFAF}"/>
                </a:ext>
              </a:extLst>
            </p:cNvPr>
            <p:cNvSpPr/>
            <p:nvPr/>
          </p:nvSpPr>
          <p:spPr>
            <a:xfrm rot="10800000">
              <a:off x="10179537" y="193183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4AD0E2FC-AD43-4367-9D1A-0B6FA2B8DE6F}"/>
                </a:ext>
              </a:extLst>
            </p:cNvPr>
            <p:cNvSpPr/>
            <p:nvPr/>
          </p:nvSpPr>
          <p:spPr>
            <a:xfrm rot="10800000">
              <a:off x="10179537" y="220615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FD275003-F141-4CA0-BB8D-BF7FB21E9E09}"/>
              </a:ext>
            </a:extLst>
          </p:cNvPr>
          <p:cNvGrpSpPr/>
          <p:nvPr/>
        </p:nvGrpSpPr>
        <p:grpSpPr>
          <a:xfrm>
            <a:off x="10647865" y="683715"/>
            <a:ext cx="137160" cy="1645920"/>
            <a:chOff x="10647865" y="683715"/>
            <a:chExt cx="137160" cy="164592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CC4CE5E-5A12-4831-9F1B-268094A1D855}"/>
                </a:ext>
              </a:extLst>
            </p:cNvPr>
            <p:cNvSpPr/>
            <p:nvPr/>
          </p:nvSpPr>
          <p:spPr>
            <a:xfrm rot="10800000">
              <a:off x="10647865" y="683715"/>
              <a:ext cx="137160" cy="1645139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838880EE-FD8C-432E-920E-36D0FCC50BC9}"/>
                </a:ext>
              </a:extLst>
            </p:cNvPr>
            <p:cNvSpPr/>
            <p:nvPr/>
          </p:nvSpPr>
          <p:spPr>
            <a:xfrm rot="10800000">
              <a:off x="10693585" y="926889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B0769F2B-4A22-413D-ACF6-B230A6325E21}"/>
                </a:ext>
              </a:extLst>
            </p:cNvPr>
            <p:cNvSpPr/>
            <p:nvPr/>
          </p:nvSpPr>
          <p:spPr>
            <a:xfrm rot="10800000">
              <a:off x="10693585" y="1201340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6B07521C-174D-4A8C-AB11-C7A4532A313C}"/>
                </a:ext>
              </a:extLst>
            </p:cNvPr>
            <p:cNvSpPr/>
            <p:nvPr/>
          </p:nvSpPr>
          <p:spPr>
            <a:xfrm rot="10800000">
              <a:off x="10693585" y="1475790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D02F948B-55B6-4492-A129-11D1ECB0B386}"/>
                </a:ext>
              </a:extLst>
            </p:cNvPr>
            <p:cNvSpPr/>
            <p:nvPr/>
          </p:nvSpPr>
          <p:spPr>
            <a:xfrm rot="10800000">
              <a:off x="10693585" y="1750240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6388EB74-0821-49C8-B930-79D12F544D63}"/>
                </a:ext>
              </a:extLst>
            </p:cNvPr>
            <p:cNvSpPr/>
            <p:nvPr/>
          </p:nvSpPr>
          <p:spPr>
            <a:xfrm rot="10800000">
              <a:off x="10693585" y="2024690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3A561FB5-2E87-459A-9AF1-7C4B4D2C9199}"/>
                </a:ext>
              </a:extLst>
            </p:cNvPr>
            <p:cNvSpPr/>
            <p:nvPr/>
          </p:nvSpPr>
          <p:spPr>
            <a:xfrm rot="10800000">
              <a:off x="10693585" y="2299141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8AC65132-2DED-4FD0-B601-B49D2AC1BD6B}"/>
              </a:ext>
            </a:extLst>
          </p:cNvPr>
          <p:cNvSpPr/>
          <p:nvPr/>
        </p:nvSpPr>
        <p:spPr>
          <a:xfrm>
            <a:off x="671931" y="541477"/>
            <a:ext cx="137160" cy="1645920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283EA99B-8809-42E5-AD16-FFF794B78DB8}"/>
              </a:ext>
            </a:extLst>
          </p:cNvPr>
          <p:cNvGrpSpPr/>
          <p:nvPr/>
        </p:nvGrpSpPr>
        <p:grpSpPr>
          <a:xfrm>
            <a:off x="1569399" y="2897216"/>
            <a:ext cx="137160" cy="1645920"/>
            <a:chOff x="1569399" y="2897216"/>
            <a:chExt cx="137160" cy="164592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EEAACE0-207B-4CC9-ABA3-E21975873D2E}"/>
                </a:ext>
              </a:extLst>
            </p:cNvPr>
            <p:cNvSpPr/>
            <p:nvPr/>
          </p:nvSpPr>
          <p:spPr>
            <a:xfrm>
              <a:off x="1569399" y="2897216"/>
              <a:ext cx="135624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130DEDB2-8C78-4627-AEF8-784E48725CEC}"/>
                </a:ext>
              </a:extLst>
            </p:cNvPr>
            <p:cNvSpPr/>
            <p:nvPr/>
          </p:nvSpPr>
          <p:spPr>
            <a:xfrm>
              <a:off x="1570935" y="4451696"/>
              <a:ext cx="135624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3EF6FB87-6073-4606-84FE-3AA799D00FB3}"/>
                </a:ext>
              </a:extLst>
            </p:cNvPr>
            <p:cNvSpPr/>
            <p:nvPr/>
          </p:nvSpPr>
          <p:spPr>
            <a:xfrm>
              <a:off x="1570935" y="4177376"/>
              <a:ext cx="135624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D93B4B6F-55F1-4A4C-A63B-4B13B3432D9C}"/>
                </a:ext>
              </a:extLst>
            </p:cNvPr>
            <p:cNvSpPr/>
            <p:nvPr/>
          </p:nvSpPr>
          <p:spPr>
            <a:xfrm>
              <a:off x="1570935" y="3903056"/>
              <a:ext cx="135624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00B60E60-134E-4DC2-8400-B99944FD6362}"/>
                </a:ext>
              </a:extLst>
            </p:cNvPr>
            <p:cNvSpPr/>
            <p:nvPr/>
          </p:nvSpPr>
          <p:spPr>
            <a:xfrm>
              <a:off x="1570935" y="3628736"/>
              <a:ext cx="135624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12844B2B-2592-4F59-98F4-6D0100A16337}"/>
                </a:ext>
              </a:extLst>
            </p:cNvPr>
            <p:cNvSpPr/>
            <p:nvPr/>
          </p:nvSpPr>
          <p:spPr>
            <a:xfrm>
              <a:off x="1570935" y="3354416"/>
              <a:ext cx="135624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C11E3DDC-ECD7-4C39-B57A-E755C11D96C4}"/>
                </a:ext>
              </a:extLst>
            </p:cNvPr>
            <p:cNvSpPr/>
            <p:nvPr/>
          </p:nvSpPr>
          <p:spPr>
            <a:xfrm>
              <a:off x="1570935" y="3080096"/>
              <a:ext cx="135624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02DE2986-A8EF-46DC-A9E8-28FF24EFFFE3}"/>
              </a:ext>
            </a:extLst>
          </p:cNvPr>
          <p:cNvGrpSpPr/>
          <p:nvPr/>
        </p:nvGrpSpPr>
        <p:grpSpPr>
          <a:xfrm>
            <a:off x="2172333" y="2898510"/>
            <a:ext cx="137160" cy="1645920"/>
            <a:chOff x="2172333" y="2898510"/>
            <a:chExt cx="137160" cy="164592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83FC9B0-FAB5-47F3-8610-A8D99133AB5A}"/>
                </a:ext>
              </a:extLst>
            </p:cNvPr>
            <p:cNvSpPr/>
            <p:nvPr/>
          </p:nvSpPr>
          <p:spPr>
            <a:xfrm>
              <a:off x="2172333" y="2898510"/>
              <a:ext cx="137123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0C3D6A33-FC02-44E5-AE60-388AEDA82E59}"/>
                </a:ext>
              </a:extLst>
            </p:cNvPr>
            <p:cNvSpPr/>
            <p:nvPr/>
          </p:nvSpPr>
          <p:spPr>
            <a:xfrm>
              <a:off x="2172370" y="4363112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A7E7917A-9E41-4226-B633-A465E19A494C}"/>
                </a:ext>
              </a:extLst>
            </p:cNvPr>
            <p:cNvSpPr/>
            <p:nvPr/>
          </p:nvSpPr>
          <p:spPr>
            <a:xfrm>
              <a:off x="2172370" y="4088792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F1FA908D-D60B-4ABD-8A1A-01071C853CF4}"/>
                </a:ext>
              </a:extLst>
            </p:cNvPr>
            <p:cNvSpPr/>
            <p:nvPr/>
          </p:nvSpPr>
          <p:spPr>
            <a:xfrm>
              <a:off x="2172370" y="3814472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D722895F-1BAF-4CA5-9500-A14434994C80}"/>
                </a:ext>
              </a:extLst>
            </p:cNvPr>
            <p:cNvSpPr/>
            <p:nvPr/>
          </p:nvSpPr>
          <p:spPr>
            <a:xfrm>
              <a:off x="2172370" y="3540152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83E53244-8DB7-4B87-BFD8-94B55A4CF6B6}"/>
                </a:ext>
              </a:extLst>
            </p:cNvPr>
            <p:cNvSpPr/>
            <p:nvPr/>
          </p:nvSpPr>
          <p:spPr>
            <a:xfrm>
              <a:off x="2172370" y="3265832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AD4B1A0B-1470-4105-BCA3-5B960594D54B}"/>
                </a:ext>
              </a:extLst>
            </p:cNvPr>
            <p:cNvSpPr/>
            <p:nvPr/>
          </p:nvSpPr>
          <p:spPr>
            <a:xfrm>
              <a:off x="2172370" y="2991512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B8C40831-D567-46A7-AEE5-74B25EA79857}"/>
              </a:ext>
            </a:extLst>
          </p:cNvPr>
          <p:cNvGrpSpPr/>
          <p:nvPr/>
        </p:nvGrpSpPr>
        <p:grpSpPr>
          <a:xfrm>
            <a:off x="2765724" y="2904052"/>
            <a:ext cx="137160" cy="1645920"/>
            <a:chOff x="2765724" y="2904052"/>
            <a:chExt cx="137160" cy="164592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6CE0CA6-6CAE-491A-BA6D-78AB240DCD4A}"/>
                </a:ext>
              </a:extLst>
            </p:cNvPr>
            <p:cNvSpPr/>
            <p:nvPr/>
          </p:nvSpPr>
          <p:spPr>
            <a:xfrm>
              <a:off x="2765724" y="2904052"/>
              <a:ext cx="135662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7217EA34-16E9-44C5-A68C-A294C3BDA79B}"/>
                </a:ext>
              </a:extLst>
            </p:cNvPr>
            <p:cNvSpPr/>
            <p:nvPr/>
          </p:nvSpPr>
          <p:spPr>
            <a:xfrm>
              <a:off x="2767222" y="4276955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A6A9C9B6-2DA0-405B-9123-4C249ECE9434}"/>
                </a:ext>
              </a:extLst>
            </p:cNvPr>
            <p:cNvSpPr/>
            <p:nvPr/>
          </p:nvSpPr>
          <p:spPr>
            <a:xfrm>
              <a:off x="2767222" y="4002374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F6A93520-54D0-472F-8C7A-4342DC098184}"/>
                </a:ext>
              </a:extLst>
            </p:cNvPr>
            <p:cNvSpPr/>
            <p:nvPr/>
          </p:nvSpPr>
          <p:spPr>
            <a:xfrm>
              <a:off x="2767222" y="3727794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CC533431-228F-4165-BE5B-CA63872CF318}"/>
                </a:ext>
              </a:extLst>
            </p:cNvPr>
            <p:cNvSpPr/>
            <p:nvPr/>
          </p:nvSpPr>
          <p:spPr>
            <a:xfrm>
              <a:off x="2767222" y="3453213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46365800-AFAB-43D8-A4BA-68AE474EEF3E}"/>
                </a:ext>
              </a:extLst>
            </p:cNvPr>
            <p:cNvSpPr/>
            <p:nvPr/>
          </p:nvSpPr>
          <p:spPr>
            <a:xfrm>
              <a:off x="2767222" y="3178633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380A28EF-78E0-4FE1-BD06-A85CCA9015C0}"/>
                </a:ext>
              </a:extLst>
            </p:cNvPr>
            <p:cNvSpPr/>
            <p:nvPr/>
          </p:nvSpPr>
          <p:spPr>
            <a:xfrm>
              <a:off x="2767222" y="2904052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C066FF90-7DE9-4138-AA40-B1B376D6AF9C}"/>
              </a:ext>
            </a:extLst>
          </p:cNvPr>
          <p:cNvGrpSpPr/>
          <p:nvPr/>
        </p:nvGrpSpPr>
        <p:grpSpPr>
          <a:xfrm>
            <a:off x="5474332" y="2946288"/>
            <a:ext cx="137160" cy="1645920"/>
            <a:chOff x="5474332" y="2946288"/>
            <a:chExt cx="137160" cy="164592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7BA396D-878A-4ED2-82D0-3CA9FB67DBC5}"/>
                </a:ext>
              </a:extLst>
            </p:cNvPr>
            <p:cNvSpPr/>
            <p:nvPr/>
          </p:nvSpPr>
          <p:spPr>
            <a:xfrm>
              <a:off x="5474332" y="2946288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879A01DF-1678-4AF1-A1B4-3BBE5F4D79A1}"/>
                </a:ext>
              </a:extLst>
            </p:cNvPr>
            <p:cNvSpPr/>
            <p:nvPr/>
          </p:nvSpPr>
          <p:spPr>
            <a:xfrm>
              <a:off x="5498764" y="4500768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29D4ADA1-2E85-4771-80B0-D0917137B957}"/>
                </a:ext>
              </a:extLst>
            </p:cNvPr>
            <p:cNvSpPr/>
            <p:nvPr/>
          </p:nvSpPr>
          <p:spPr>
            <a:xfrm>
              <a:off x="5498764" y="4226448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11229EF1-B07C-412C-BACA-40D0882AFA5E}"/>
                </a:ext>
              </a:extLst>
            </p:cNvPr>
            <p:cNvSpPr/>
            <p:nvPr/>
          </p:nvSpPr>
          <p:spPr>
            <a:xfrm>
              <a:off x="5498764" y="3952128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E99F055C-1551-4283-9D87-C423A9CDBDEF}"/>
                </a:ext>
              </a:extLst>
            </p:cNvPr>
            <p:cNvSpPr/>
            <p:nvPr/>
          </p:nvSpPr>
          <p:spPr>
            <a:xfrm>
              <a:off x="5498764" y="3677808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D4416F22-21AD-4BEA-AFA4-CF33E5FEE2D4}"/>
                </a:ext>
              </a:extLst>
            </p:cNvPr>
            <p:cNvSpPr/>
            <p:nvPr/>
          </p:nvSpPr>
          <p:spPr>
            <a:xfrm>
              <a:off x="5498764" y="3403488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6E763472-32D0-4003-8CA8-89EF2140AAB4}"/>
                </a:ext>
              </a:extLst>
            </p:cNvPr>
            <p:cNvSpPr/>
            <p:nvPr/>
          </p:nvSpPr>
          <p:spPr>
            <a:xfrm>
              <a:off x="5498764" y="3129168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FB38186C-5DCB-4D64-86CC-FB19C21386C7}"/>
              </a:ext>
            </a:extLst>
          </p:cNvPr>
          <p:cNvGrpSpPr/>
          <p:nvPr/>
        </p:nvGrpSpPr>
        <p:grpSpPr>
          <a:xfrm>
            <a:off x="6041286" y="2940599"/>
            <a:ext cx="137160" cy="1645920"/>
            <a:chOff x="6041286" y="2940599"/>
            <a:chExt cx="137160" cy="164592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7BD4F00-F910-404B-9EB4-C76F444D3BF6}"/>
                </a:ext>
              </a:extLst>
            </p:cNvPr>
            <p:cNvSpPr/>
            <p:nvPr/>
          </p:nvSpPr>
          <p:spPr>
            <a:xfrm>
              <a:off x="6041286" y="2940599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82344EB6-BE27-40B2-96E2-70E56A15A2F2}"/>
                </a:ext>
              </a:extLst>
            </p:cNvPr>
            <p:cNvSpPr/>
            <p:nvPr/>
          </p:nvSpPr>
          <p:spPr>
            <a:xfrm>
              <a:off x="6064146" y="4405201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7610FB98-26A5-43EB-BA97-2B2AF2E69870}"/>
                </a:ext>
              </a:extLst>
            </p:cNvPr>
            <p:cNvSpPr/>
            <p:nvPr/>
          </p:nvSpPr>
          <p:spPr>
            <a:xfrm>
              <a:off x="6064146" y="4130881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570873B0-F77A-4A66-BF88-8CE88CC38926}"/>
                </a:ext>
              </a:extLst>
            </p:cNvPr>
            <p:cNvSpPr/>
            <p:nvPr/>
          </p:nvSpPr>
          <p:spPr>
            <a:xfrm>
              <a:off x="6064146" y="3856561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1F6C1598-15CB-4E7B-9792-5F01356B69FB}"/>
                </a:ext>
              </a:extLst>
            </p:cNvPr>
            <p:cNvSpPr/>
            <p:nvPr/>
          </p:nvSpPr>
          <p:spPr>
            <a:xfrm>
              <a:off x="6064146" y="3582241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43004B30-F9A8-42F7-B713-1E5EAC92BB61}"/>
                </a:ext>
              </a:extLst>
            </p:cNvPr>
            <p:cNvSpPr/>
            <p:nvPr/>
          </p:nvSpPr>
          <p:spPr>
            <a:xfrm>
              <a:off x="6064146" y="3307921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B89A2F97-2BD7-468C-B384-9A3813D48E7F}"/>
                </a:ext>
              </a:extLst>
            </p:cNvPr>
            <p:cNvSpPr/>
            <p:nvPr/>
          </p:nvSpPr>
          <p:spPr>
            <a:xfrm>
              <a:off x="6064146" y="3033601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B8B2CDD7-EBAB-404F-B927-75CED8BEAF05}"/>
              </a:ext>
            </a:extLst>
          </p:cNvPr>
          <p:cNvGrpSpPr/>
          <p:nvPr/>
        </p:nvGrpSpPr>
        <p:grpSpPr>
          <a:xfrm>
            <a:off x="6530996" y="2956329"/>
            <a:ext cx="137160" cy="1645920"/>
            <a:chOff x="6530996" y="2956329"/>
            <a:chExt cx="137160" cy="1645920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1E0DA53-5F77-4721-ADDF-608082D20525}"/>
                </a:ext>
              </a:extLst>
            </p:cNvPr>
            <p:cNvSpPr/>
            <p:nvPr/>
          </p:nvSpPr>
          <p:spPr>
            <a:xfrm>
              <a:off x="6530996" y="2956329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B2E36205-D61A-4B6B-9D28-16CD9E5F4404}"/>
                </a:ext>
              </a:extLst>
            </p:cNvPr>
            <p:cNvSpPr/>
            <p:nvPr/>
          </p:nvSpPr>
          <p:spPr>
            <a:xfrm>
              <a:off x="6555334" y="4329232"/>
              <a:ext cx="91440" cy="6101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5BFC8A72-3ECF-4DEB-B47B-207D29A8746E}"/>
                </a:ext>
              </a:extLst>
            </p:cNvPr>
            <p:cNvSpPr/>
            <p:nvPr/>
          </p:nvSpPr>
          <p:spPr>
            <a:xfrm>
              <a:off x="6555334" y="4054651"/>
              <a:ext cx="91440" cy="6101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ADA314EB-4A3B-4C26-9ECB-0BD12C9D2C20}"/>
                </a:ext>
              </a:extLst>
            </p:cNvPr>
            <p:cNvSpPr/>
            <p:nvPr/>
          </p:nvSpPr>
          <p:spPr>
            <a:xfrm>
              <a:off x="6555334" y="3780071"/>
              <a:ext cx="91440" cy="6101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E38A5A90-2F7C-4705-94F9-4CDD9B3A6B26}"/>
                </a:ext>
              </a:extLst>
            </p:cNvPr>
            <p:cNvSpPr/>
            <p:nvPr/>
          </p:nvSpPr>
          <p:spPr>
            <a:xfrm>
              <a:off x="6555334" y="3505490"/>
              <a:ext cx="91440" cy="6101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>
              <a:extLst>
                <a:ext uri="{FF2B5EF4-FFF2-40B4-BE49-F238E27FC236}">
                  <a16:creationId xmlns:a16="http://schemas.microsoft.com/office/drawing/2014/main" id="{03AA3BF4-C118-446E-9759-86BACA263B4F}"/>
                </a:ext>
              </a:extLst>
            </p:cNvPr>
            <p:cNvSpPr/>
            <p:nvPr/>
          </p:nvSpPr>
          <p:spPr>
            <a:xfrm>
              <a:off x="6555334" y="3230910"/>
              <a:ext cx="91440" cy="6101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>
              <a:extLst>
                <a:ext uri="{FF2B5EF4-FFF2-40B4-BE49-F238E27FC236}">
                  <a16:creationId xmlns:a16="http://schemas.microsoft.com/office/drawing/2014/main" id="{79D2C662-FB77-430F-A2B7-32F3CFE40197}"/>
                </a:ext>
              </a:extLst>
            </p:cNvPr>
            <p:cNvSpPr/>
            <p:nvPr/>
          </p:nvSpPr>
          <p:spPr>
            <a:xfrm>
              <a:off x="6555334" y="2956329"/>
              <a:ext cx="91440" cy="6101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1603358D-5D0D-48CB-A59B-232191C9AEC4}"/>
              </a:ext>
            </a:extLst>
          </p:cNvPr>
          <p:cNvGrpSpPr/>
          <p:nvPr/>
        </p:nvGrpSpPr>
        <p:grpSpPr>
          <a:xfrm>
            <a:off x="9586620" y="3047769"/>
            <a:ext cx="137160" cy="1645920"/>
            <a:chOff x="9586620" y="3047769"/>
            <a:chExt cx="137160" cy="164592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06A37A3-DAB5-41E9-B4E9-29B649728188}"/>
                </a:ext>
              </a:extLst>
            </p:cNvPr>
            <p:cNvSpPr/>
            <p:nvPr/>
          </p:nvSpPr>
          <p:spPr>
            <a:xfrm>
              <a:off x="9586620" y="3047769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CE92D9C9-1714-46F5-A0C6-A11111D4FD37}"/>
                </a:ext>
              </a:extLst>
            </p:cNvPr>
            <p:cNvSpPr/>
            <p:nvPr/>
          </p:nvSpPr>
          <p:spPr>
            <a:xfrm>
              <a:off x="9634725" y="460224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70697B4A-428A-4AC0-AD37-0507312EB91F}"/>
                </a:ext>
              </a:extLst>
            </p:cNvPr>
            <p:cNvSpPr/>
            <p:nvPr/>
          </p:nvSpPr>
          <p:spPr>
            <a:xfrm>
              <a:off x="9634725" y="432792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A8697EBE-DEF9-4238-9818-69B9C9042CF5}"/>
                </a:ext>
              </a:extLst>
            </p:cNvPr>
            <p:cNvSpPr/>
            <p:nvPr/>
          </p:nvSpPr>
          <p:spPr>
            <a:xfrm>
              <a:off x="9634725" y="405360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05810BA7-A4F3-4153-A79F-8A6845275503}"/>
                </a:ext>
              </a:extLst>
            </p:cNvPr>
            <p:cNvSpPr/>
            <p:nvPr/>
          </p:nvSpPr>
          <p:spPr>
            <a:xfrm>
              <a:off x="9634725" y="377928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Isosceles Triangle 130">
              <a:extLst>
                <a:ext uri="{FF2B5EF4-FFF2-40B4-BE49-F238E27FC236}">
                  <a16:creationId xmlns:a16="http://schemas.microsoft.com/office/drawing/2014/main" id="{FAA87C00-7946-42B9-B60F-003AA66B25F7}"/>
                </a:ext>
              </a:extLst>
            </p:cNvPr>
            <p:cNvSpPr/>
            <p:nvPr/>
          </p:nvSpPr>
          <p:spPr>
            <a:xfrm>
              <a:off x="9634725" y="350496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Isosceles Triangle 131">
              <a:extLst>
                <a:ext uri="{FF2B5EF4-FFF2-40B4-BE49-F238E27FC236}">
                  <a16:creationId xmlns:a16="http://schemas.microsoft.com/office/drawing/2014/main" id="{3FA3803A-7FAB-48F6-8833-6ED750A2AEEA}"/>
                </a:ext>
              </a:extLst>
            </p:cNvPr>
            <p:cNvSpPr/>
            <p:nvPr/>
          </p:nvSpPr>
          <p:spPr>
            <a:xfrm>
              <a:off x="9634725" y="323064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C2A49DA7-9BE2-413D-9D7F-2DF0A371B149}"/>
              </a:ext>
            </a:extLst>
          </p:cNvPr>
          <p:cNvGrpSpPr/>
          <p:nvPr/>
        </p:nvGrpSpPr>
        <p:grpSpPr>
          <a:xfrm>
            <a:off x="10124897" y="3043084"/>
            <a:ext cx="137160" cy="1645920"/>
            <a:chOff x="10124897" y="3043084"/>
            <a:chExt cx="137160" cy="1645920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D0766FF-58A9-41D8-B35A-F1088A2A13A1}"/>
                </a:ext>
              </a:extLst>
            </p:cNvPr>
            <p:cNvSpPr/>
            <p:nvPr/>
          </p:nvSpPr>
          <p:spPr>
            <a:xfrm>
              <a:off x="10124897" y="3043084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Isosceles Triangle 134">
              <a:extLst>
                <a:ext uri="{FF2B5EF4-FFF2-40B4-BE49-F238E27FC236}">
                  <a16:creationId xmlns:a16="http://schemas.microsoft.com/office/drawing/2014/main" id="{5D5E48A3-E52C-4D5C-9691-201198CB8AE6}"/>
                </a:ext>
              </a:extLst>
            </p:cNvPr>
            <p:cNvSpPr/>
            <p:nvPr/>
          </p:nvSpPr>
          <p:spPr>
            <a:xfrm>
              <a:off x="10170617" y="4507686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Isosceles Triangle 135">
              <a:extLst>
                <a:ext uri="{FF2B5EF4-FFF2-40B4-BE49-F238E27FC236}">
                  <a16:creationId xmlns:a16="http://schemas.microsoft.com/office/drawing/2014/main" id="{396E9132-48C8-45AB-A00A-6C4E5CF85752}"/>
                </a:ext>
              </a:extLst>
            </p:cNvPr>
            <p:cNvSpPr/>
            <p:nvPr/>
          </p:nvSpPr>
          <p:spPr>
            <a:xfrm>
              <a:off x="10170617" y="4233366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21A7B1F2-D819-4F27-89BC-611F1ABD7540}"/>
                </a:ext>
              </a:extLst>
            </p:cNvPr>
            <p:cNvSpPr/>
            <p:nvPr/>
          </p:nvSpPr>
          <p:spPr>
            <a:xfrm>
              <a:off x="10170617" y="3959046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328C6A6B-CED9-4789-A635-10A3EE2B741E}"/>
                </a:ext>
              </a:extLst>
            </p:cNvPr>
            <p:cNvSpPr/>
            <p:nvPr/>
          </p:nvSpPr>
          <p:spPr>
            <a:xfrm>
              <a:off x="10170617" y="3684726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F4D7D1D2-E454-454F-A110-7FA09D9A698B}"/>
                </a:ext>
              </a:extLst>
            </p:cNvPr>
            <p:cNvSpPr/>
            <p:nvPr/>
          </p:nvSpPr>
          <p:spPr>
            <a:xfrm>
              <a:off x="10170617" y="3410406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E24885AF-7F84-4EE4-A25E-09E96DCE86B7}"/>
                </a:ext>
              </a:extLst>
            </p:cNvPr>
            <p:cNvSpPr/>
            <p:nvPr/>
          </p:nvSpPr>
          <p:spPr>
            <a:xfrm>
              <a:off x="10170617" y="3136086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AAD48DE4-3DA6-4D07-A999-F44D153063FD}"/>
              </a:ext>
            </a:extLst>
          </p:cNvPr>
          <p:cNvGrpSpPr/>
          <p:nvPr/>
        </p:nvGrpSpPr>
        <p:grpSpPr>
          <a:xfrm>
            <a:off x="10625562" y="3047769"/>
            <a:ext cx="137160" cy="1645920"/>
            <a:chOff x="10625562" y="3047769"/>
            <a:chExt cx="137160" cy="164592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3256B913-7A53-47B3-A9D7-64FBD7026D9C}"/>
                </a:ext>
              </a:extLst>
            </p:cNvPr>
            <p:cNvSpPr/>
            <p:nvPr/>
          </p:nvSpPr>
          <p:spPr>
            <a:xfrm>
              <a:off x="10625562" y="3048550"/>
              <a:ext cx="137160" cy="1645139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5DB00773-B6BB-43A5-A547-456F970B7D02}"/>
                </a:ext>
              </a:extLst>
            </p:cNvPr>
            <p:cNvSpPr/>
            <p:nvPr/>
          </p:nvSpPr>
          <p:spPr>
            <a:xfrm>
              <a:off x="10671282" y="4420020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CA95251F-379B-4858-9308-1883FA78F582}"/>
                </a:ext>
              </a:extLst>
            </p:cNvPr>
            <p:cNvSpPr/>
            <p:nvPr/>
          </p:nvSpPr>
          <p:spPr>
            <a:xfrm>
              <a:off x="10671282" y="4145570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A1CDC312-8BC7-451C-9AB0-A47DBD8CD2E6}"/>
                </a:ext>
              </a:extLst>
            </p:cNvPr>
            <p:cNvSpPr/>
            <p:nvPr/>
          </p:nvSpPr>
          <p:spPr>
            <a:xfrm>
              <a:off x="10671282" y="3871120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D87A3D26-FB1C-43A6-9547-86A3EB452AEE}"/>
                </a:ext>
              </a:extLst>
            </p:cNvPr>
            <p:cNvSpPr/>
            <p:nvPr/>
          </p:nvSpPr>
          <p:spPr>
            <a:xfrm>
              <a:off x="10671282" y="3596669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7D9794D4-03FF-4803-A139-4CBDD1D82E2A}"/>
                </a:ext>
              </a:extLst>
            </p:cNvPr>
            <p:cNvSpPr/>
            <p:nvPr/>
          </p:nvSpPr>
          <p:spPr>
            <a:xfrm>
              <a:off x="10671282" y="3322219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558793AD-252C-4605-9FA6-949EE264AF39}"/>
                </a:ext>
              </a:extLst>
            </p:cNvPr>
            <p:cNvSpPr/>
            <p:nvPr/>
          </p:nvSpPr>
          <p:spPr>
            <a:xfrm>
              <a:off x="10671282" y="3047769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5C41330C-522B-4FD4-A5CD-6C7E835A9C1D}"/>
              </a:ext>
            </a:extLst>
          </p:cNvPr>
          <p:cNvGrpSpPr/>
          <p:nvPr/>
        </p:nvGrpSpPr>
        <p:grpSpPr>
          <a:xfrm>
            <a:off x="1566954" y="531325"/>
            <a:ext cx="1639129" cy="1648425"/>
            <a:chOff x="1566954" y="531325"/>
            <a:chExt cx="1639129" cy="1648425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C593AF9-EA44-4FCC-9835-FC815D4D8BFD}"/>
                </a:ext>
              </a:extLst>
            </p:cNvPr>
            <p:cNvGrpSpPr/>
            <p:nvPr/>
          </p:nvGrpSpPr>
          <p:grpSpPr>
            <a:xfrm>
              <a:off x="1566954" y="531325"/>
              <a:ext cx="137160" cy="1645920"/>
              <a:chOff x="1566954" y="531325"/>
              <a:chExt cx="137160" cy="164592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B924D4D-766A-47D3-BCAE-F9AADA9C9979}"/>
                  </a:ext>
                </a:extLst>
              </p:cNvPr>
              <p:cNvSpPr/>
              <p:nvPr/>
            </p:nvSpPr>
            <p:spPr>
              <a:xfrm rot="10800000">
                <a:off x="1568490" y="531325"/>
                <a:ext cx="135624" cy="1645920"/>
              </a:xfrm>
              <a:prstGeom prst="rect">
                <a:avLst/>
              </a:prstGeom>
              <a:solidFill>
                <a:srgbClr val="343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3B4F85B7-00D9-4A05-A5F9-88055A85F92A}"/>
                  </a:ext>
                </a:extLst>
              </p:cNvPr>
              <p:cNvSpPr/>
              <p:nvPr/>
            </p:nvSpPr>
            <p:spPr>
              <a:xfrm rot="10800000">
                <a:off x="1566954" y="531325"/>
                <a:ext cx="135624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9214B540-67EF-43A0-AD60-9F46CBF2E416}"/>
                  </a:ext>
                </a:extLst>
              </p:cNvPr>
              <p:cNvSpPr/>
              <p:nvPr/>
            </p:nvSpPr>
            <p:spPr>
              <a:xfrm rot="10800000">
                <a:off x="1566954" y="805645"/>
                <a:ext cx="135624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C9CEF6EB-560C-44DF-9CCC-48CCBD376EF6}"/>
                  </a:ext>
                </a:extLst>
              </p:cNvPr>
              <p:cNvSpPr/>
              <p:nvPr/>
            </p:nvSpPr>
            <p:spPr>
              <a:xfrm rot="10800000">
                <a:off x="1566954" y="1079965"/>
                <a:ext cx="135624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85D28C8A-222A-458F-A3CD-CB3C1EE60F07}"/>
                  </a:ext>
                </a:extLst>
              </p:cNvPr>
              <p:cNvSpPr/>
              <p:nvPr/>
            </p:nvSpPr>
            <p:spPr>
              <a:xfrm rot="10800000">
                <a:off x="1566954" y="1354285"/>
                <a:ext cx="135624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69CCD0F9-1F8D-426F-8827-C6BFD751947B}"/>
                  </a:ext>
                </a:extLst>
              </p:cNvPr>
              <p:cNvSpPr/>
              <p:nvPr/>
            </p:nvSpPr>
            <p:spPr>
              <a:xfrm rot="10800000">
                <a:off x="1566954" y="1628605"/>
                <a:ext cx="135624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97870C6E-A0D3-4885-9F2B-01F788E3D680}"/>
                  </a:ext>
                </a:extLst>
              </p:cNvPr>
              <p:cNvSpPr/>
              <p:nvPr/>
            </p:nvSpPr>
            <p:spPr>
              <a:xfrm rot="10800000">
                <a:off x="1566954" y="1902925"/>
                <a:ext cx="135624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54B6008F-FE87-4575-BE3A-03F06807CEA8}"/>
                </a:ext>
              </a:extLst>
            </p:cNvPr>
            <p:cNvGrpSpPr/>
            <p:nvPr/>
          </p:nvGrpSpPr>
          <p:grpSpPr>
            <a:xfrm>
              <a:off x="2175034" y="532107"/>
              <a:ext cx="137160" cy="1645920"/>
              <a:chOff x="2175034" y="532107"/>
              <a:chExt cx="137160" cy="164592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462073-6151-4AFE-8802-0FB57C2F785B}"/>
                  </a:ext>
                </a:extLst>
              </p:cNvPr>
              <p:cNvSpPr/>
              <p:nvPr/>
            </p:nvSpPr>
            <p:spPr>
              <a:xfrm rot="10800000">
                <a:off x="2175071" y="532107"/>
                <a:ext cx="137123" cy="1645920"/>
              </a:xfrm>
              <a:prstGeom prst="rect">
                <a:avLst/>
              </a:prstGeom>
              <a:solidFill>
                <a:srgbClr val="343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CAC8979C-1684-4EAE-ACD2-29EFE0DE5CF3}"/>
                  </a:ext>
                </a:extLst>
              </p:cNvPr>
              <p:cNvSpPr/>
              <p:nvPr/>
            </p:nvSpPr>
            <p:spPr>
              <a:xfrm rot="10800000">
                <a:off x="2175034" y="621985"/>
                <a:ext cx="137123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D2FBC8A0-8664-4737-B46A-599333FCE71F}"/>
                  </a:ext>
                </a:extLst>
              </p:cNvPr>
              <p:cNvSpPr/>
              <p:nvPr/>
            </p:nvSpPr>
            <p:spPr>
              <a:xfrm rot="10800000">
                <a:off x="2175034" y="896305"/>
                <a:ext cx="137123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B1746CAB-4C5C-41D4-9A5B-26C629F060D0}"/>
                  </a:ext>
                </a:extLst>
              </p:cNvPr>
              <p:cNvSpPr/>
              <p:nvPr/>
            </p:nvSpPr>
            <p:spPr>
              <a:xfrm rot="10800000">
                <a:off x="2175034" y="1170625"/>
                <a:ext cx="137123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303ED0AD-3E08-40BA-810D-7624C3FFC2D2}"/>
                  </a:ext>
                </a:extLst>
              </p:cNvPr>
              <p:cNvSpPr/>
              <p:nvPr/>
            </p:nvSpPr>
            <p:spPr>
              <a:xfrm rot="10800000">
                <a:off x="2175034" y="1444945"/>
                <a:ext cx="137123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FEF2A224-A50E-4B8C-8D4E-7BF4B10EB8A1}"/>
                  </a:ext>
                </a:extLst>
              </p:cNvPr>
              <p:cNvSpPr/>
              <p:nvPr/>
            </p:nvSpPr>
            <p:spPr>
              <a:xfrm rot="10800000">
                <a:off x="2175034" y="1719265"/>
                <a:ext cx="137123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DCAE57A0-537F-47F3-9C1B-344C87F149BB}"/>
                  </a:ext>
                </a:extLst>
              </p:cNvPr>
              <p:cNvSpPr/>
              <p:nvPr/>
            </p:nvSpPr>
            <p:spPr>
              <a:xfrm rot="10800000">
                <a:off x="2175034" y="1993585"/>
                <a:ext cx="137123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54F2174D-93E3-491A-B9C0-377F8CB7FD1D}"/>
                </a:ext>
              </a:extLst>
            </p:cNvPr>
            <p:cNvGrpSpPr/>
            <p:nvPr/>
          </p:nvGrpSpPr>
          <p:grpSpPr>
            <a:xfrm>
              <a:off x="2759769" y="532107"/>
              <a:ext cx="137160" cy="1645920"/>
              <a:chOff x="2759769" y="532107"/>
              <a:chExt cx="137160" cy="164592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C150AB9-62DD-4AA7-AA2B-37FB558829C5}"/>
                  </a:ext>
                </a:extLst>
              </p:cNvPr>
              <p:cNvSpPr/>
              <p:nvPr/>
            </p:nvSpPr>
            <p:spPr>
              <a:xfrm rot="10800000">
                <a:off x="2761267" y="532107"/>
                <a:ext cx="135662" cy="1645920"/>
              </a:xfrm>
              <a:prstGeom prst="rect">
                <a:avLst/>
              </a:prstGeom>
              <a:solidFill>
                <a:srgbClr val="343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A568585E-6745-40A4-8711-B41EF44B152E}"/>
                  </a:ext>
                </a:extLst>
              </p:cNvPr>
              <p:cNvSpPr/>
              <p:nvPr/>
            </p:nvSpPr>
            <p:spPr>
              <a:xfrm rot="10800000">
                <a:off x="2759769" y="713598"/>
                <a:ext cx="135662" cy="91527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1E0C1F80-BF69-4F2E-8C6A-61EE2426E9E3}"/>
                  </a:ext>
                </a:extLst>
              </p:cNvPr>
              <p:cNvSpPr/>
              <p:nvPr/>
            </p:nvSpPr>
            <p:spPr>
              <a:xfrm rot="10800000">
                <a:off x="2759769" y="988178"/>
                <a:ext cx="135662" cy="91527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5AC96ACB-4103-4B0A-8A8B-B78821C50524}"/>
                  </a:ext>
                </a:extLst>
              </p:cNvPr>
              <p:cNvSpPr/>
              <p:nvPr/>
            </p:nvSpPr>
            <p:spPr>
              <a:xfrm rot="10800000">
                <a:off x="2759769" y="1262759"/>
                <a:ext cx="135662" cy="91527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A05777C5-20F2-4CDC-82C1-5D694978DB0C}"/>
                  </a:ext>
                </a:extLst>
              </p:cNvPr>
              <p:cNvSpPr/>
              <p:nvPr/>
            </p:nvSpPr>
            <p:spPr>
              <a:xfrm rot="10800000">
                <a:off x="2759769" y="1537339"/>
                <a:ext cx="135662" cy="91527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5F6D1499-8536-409A-8DDA-210C7418010D}"/>
                  </a:ext>
                </a:extLst>
              </p:cNvPr>
              <p:cNvSpPr/>
              <p:nvPr/>
            </p:nvSpPr>
            <p:spPr>
              <a:xfrm rot="10800000">
                <a:off x="2759769" y="1811920"/>
                <a:ext cx="135662" cy="91527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E68D94AB-0603-4FCE-9CBE-ED2ECE963590}"/>
                  </a:ext>
                </a:extLst>
              </p:cNvPr>
              <p:cNvSpPr/>
              <p:nvPr/>
            </p:nvSpPr>
            <p:spPr>
              <a:xfrm rot="10800000">
                <a:off x="2759769" y="2086500"/>
                <a:ext cx="135662" cy="91527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0B8A0730-3706-4C97-8E38-19A84291E548}"/>
                </a:ext>
              </a:extLst>
            </p:cNvPr>
            <p:cNvGrpSpPr/>
            <p:nvPr/>
          </p:nvGrpSpPr>
          <p:grpSpPr>
            <a:xfrm>
              <a:off x="1881021" y="531325"/>
              <a:ext cx="138100" cy="1645920"/>
              <a:chOff x="1881021" y="531325"/>
              <a:chExt cx="138100" cy="1645920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073B1BA-9956-43DD-8CC4-04CB200F3175}"/>
                  </a:ext>
                </a:extLst>
              </p:cNvPr>
              <p:cNvSpPr/>
              <p:nvPr/>
            </p:nvSpPr>
            <p:spPr>
              <a:xfrm rot="10800000">
                <a:off x="1881021" y="531325"/>
                <a:ext cx="137123" cy="1645920"/>
              </a:xfrm>
              <a:prstGeom prst="rect">
                <a:avLst/>
              </a:prstGeom>
              <a:solidFill>
                <a:srgbClr val="343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Isosceles Triangle 140">
                <a:extLst>
                  <a:ext uri="{FF2B5EF4-FFF2-40B4-BE49-F238E27FC236}">
                    <a16:creationId xmlns:a16="http://schemas.microsoft.com/office/drawing/2014/main" id="{04D23D19-115B-4636-8C7C-C5C94FEEA47A}"/>
                  </a:ext>
                </a:extLst>
              </p:cNvPr>
              <p:cNvSpPr/>
              <p:nvPr/>
            </p:nvSpPr>
            <p:spPr>
              <a:xfrm rot="10800000">
                <a:off x="1881998" y="581450"/>
                <a:ext cx="137123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Isosceles Triangle 148">
                <a:extLst>
                  <a:ext uri="{FF2B5EF4-FFF2-40B4-BE49-F238E27FC236}">
                    <a16:creationId xmlns:a16="http://schemas.microsoft.com/office/drawing/2014/main" id="{64C44A7A-5901-42B6-AE6B-72692E994DAE}"/>
                  </a:ext>
                </a:extLst>
              </p:cNvPr>
              <p:cNvSpPr/>
              <p:nvPr/>
            </p:nvSpPr>
            <p:spPr>
              <a:xfrm rot="10800000">
                <a:off x="1881998" y="855770"/>
                <a:ext cx="137123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Isosceles Triangle 149">
                <a:extLst>
                  <a:ext uri="{FF2B5EF4-FFF2-40B4-BE49-F238E27FC236}">
                    <a16:creationId xmlns:a16="http://schemas.microsoft.com/office/drawing/2014/main" id="{473124C7-5D2A-4D8C-A13A-C927ACBC5A31}"/>
                  </a:ext>
                </a:extLst>
              </p:cNvPr>
              <p:cNvSpPr/>
              <p:nvPr/>
            </p:nvSpPr>
            <p:spPr>
              <a:xfrm rot="10800000">
                <a:off x="1881998" y="1130090"/>
                <a:ext cx="137123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Isosceles Triangle 150">
                <a:extLst>
                  <a:ext uri="{FF2B5EF4-FFF2-40B4-BE49-F238E27FC236}">
                    <a16:creationId xmlns:a16="http://schemas.microsoft.com/office/drawing/2014/main" id="{2ADA0523-8043-4711-8ADD-B79380D1A1AD}"/>
                  </a:ext>
                </a:extLst>
              </p:cNvPr>
              <p:cNvSpPr/>
              <p:nvPr/>
            </p:nvSpPr>
            <p:spPr>
              <a:xfrm rot="10800000">
                <a:off x="1881998" y="1404410"/>
                <a:ext cx="137123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Isosceles Triangle 151">
                <a:extLst>
                  <a:ext uri="{FF2B5EF4-FFF2-40B4-BE49-F238E27FC236}">
                    <a16:creationId xmlns:a16="http://schemas.microsoft.com/office/drawing/2014/main" id="{BF24791C-F7F5-4B15-B1A8-CE55AD88758A}"/>
                  </a:ext>
                </a:extLst>
              </p:cNvPr>
              <p:cNvSpPr/>
              <p:nvPr/>
            </p:nvSpPr>
            <p:spPr>
              <a:xfrm rot="10800000">
                <a:off x="1881998" y="1678730"/>
                <a:ext cx="137123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Isosceles Triangle 152">
                <a:extLst>
                  <a:ext uri="{FF2B5EF4-FFF2-40B4-BE49-F238E27FC236}">
                    <a16:creationId xmlns:a16="http://schemas.microsoft.com/office/drawing/2014/main" id="{C3603F75-5AFE-4B90-B58F-0E4546E7D2E9}"/>
                  </a:ext>
                </a:extLst>
              </p:cNvPr>
              <p:cNvSpPr/>
              <p:nvPr/>
            </p:nvSpPr>
            <p:spPr>
              <a:xfrm rot="10800000">
                <a:off x="1881998" y="1953050"/>
                <a:ext cx="137123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E09355A3-5F80-48A2-A5F4-15DD0B5399DA}"/>
                </a:ext>
              </a:extLst>
            </p:cNvPr>
            <p:cNvGrpSpPr/>
            <p:nvPr/>
          </p:nvGrpSpPr>
          <p:grpSpPr>
            <a:xfrm>
              <a:off x="2478497" y="531325"/>
              <a:ext cx="138887" cy="1645920"/>
              <a:chOff x="2478497" y="531325"/>
              <a:chExt cx="138887" cy="1645920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54FE9036-622D-4E6D-83DF-B6EA3900DB18}"/>
                  </a:ext>
                </a:extLst>
              </p:cNvPr>
              <p:cNvSpPr/>
              <p:nvPr/>
            </p:nvSpPr>
            <p:spPr>
              <a:xfrm rot="10800000">
                <a:off x="2478497" y="531325"/>
                <a:ext cx="137123" cy="1645920"/>
              </a:xfrm>
              <a:prstGeom prst="rect">
                <a:avLst/>
              </a:prstGeom>
              <a:solidFill>
                <a:srgbClr val="343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Isosceles Triangle 154">
                <a:extLst>
                  <a:ext uri="{FF2B5EF4-FFF2-40B4-BE49-F238E27FC236}">
                    <a16:creationId xmlns:a16="http://schemas.microsoft.com/office/drawing/2014/main" id="{46E80B19-C82D-46EA-832C-E97FACFFD8ED}"/>
                  </a:ext>
                </a:extLst>
              </p:cNvPr>
              <p:cNvSpPr/>
              <p:nvPr/>
            </p:nvSpPr>
            <p:spPr>
              <a:xfrm rot="10800000">
                <a:off x="2480261" y="667095"/>
                <a:ext cx="137123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Isosceles Triangle 155">
                <a:extLst>
                  <a:ext uri="{FF2B5EF4-FFF2-40B4-BE49-F238E27FC236}">
                    <a16:creationId xmlns:a16="http://schemas.microsoft.com/office/drawing/2014/main" id="{CC340B53-6829-4979-865A-C2ADCE113DC6}"/>
                  </a:ext>
                </a:extLst>
              </p:cNvPr>
              <p:cNvSpPr/>
              <p:nvPr/>
            </p:nvSpPr>
            <p:spPr>
              <a:xfrm rot="10800000">
                <a:off x="2480261" y="941415"/>
                <a:ext cx="137123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Isosceles Triangle 156">
                <a:extLst>
                  <a:ext uri="{FF2B5EF4-FFF2-40B4-BE49-F238E27FC236}">
                    <a16:creationId xmlns:a16="http://schemas.microsoft.com/office/drawing/2014/main" id="{7B98F62E-5AC9-42D2-BA39-E41AD9113784}"/>
                  </a:ext>
                </a:extLst>
              </p:cNvPr>
              <p:cNvSpPr/>
              <p:nvPr/>
            </p:nvSpPr>
            <p:spPr>
              <a:xfrm rot="10800000">
                <a:off x="2480261" y="1215735"/>
                <a:ext cx="137123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Isosceles Triangle 157">
                <a:extLst>
                  <a:ext uri="{FF2B5EF4-FFF2-40B4-BE49-F238E27FC236}">
                    <a16:creationId xmlns:a16="http://schemas.microsoft.com/office/drawing/2014/main" id="{6F0A22B1-82D4-4A6C-86CB-C4B957700EA1}"/>
                  </a:ext>
                </a:extLst>
              </p:cNvPr>
              <p:cNvSpPr/>
              <p:nvPr/>
            </p:nvSpPr>
            <p:spPr>
              <a:xfrm rot="10800000">
                <a:off x="2480261" y="1490055"/>
                <a:ext cx="137123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Isosceles Triangle 158">
                <a:extLst>
                  <a:ext uri="{FF2B5EF4-FFF2-40B4-BE49-F238E27FC236}">
                    <a16:creationId xmlns:a16="http://schemas.microsoft.com/office/drawing/2014/main" id="{FE428E51-6028-4105-A422-12397E9B83C4}"/>
                  </a:ext>
                </a:extLst>
              </p:cNvPr>
              <p:cNvSpPr/>
              <p:nvPr/>
            </p:nvSpPr>
            <p:spPr>
              <a:xfrm rot="10800000">
                <a:off x="2480261" y="1764375"/>
                <a:ext cx="137123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Isosceles Triangle 159">
                <a:extLst>
                  <a:ext uri="{FF2B5EF4-FFF2-40B4-BE49-F238E27FC236}">
                    <a16:creationId xmlns:a16="http://schemas.microsoft.com/office/drawing/2014/main" id="{36E3F158-AD57-4CFC-8332-6FEC73E94878}"/>
                  </a:ext>
                </a:extLst>
              </p:cNvPr>
              <p:cNvSpPr/>
              <p:nvPr/>
            </p:nvSpPr>
            <p:spPr>
              <a:xfrm rot="10800000">
                <a:off x="2480261" y="2038695"/>
                <a:ext cx="137123" cy="9144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122BC51F-C53B-49FC-8790-394155A292EA}"/>
                </a:ext>
              </a:extLst>
            </p:cNvPr>
            <p:cNvGrpSpPr/>
            <p:nvPr/>
          </p:nvGrpSpPr>
          <p:grpSpPr>
            <a:xfrm>
              <a:off x="3067598" y="531325"/>
              <a:ext cx="138485" cy="1648425"/>
              <a:chOff x="3067598" y="531325"/>
              <a:chExt cx="138485" cy="1648425"/>
            </a:xfrm>
          </p:grpSpPr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30A43D33-4363-4A25-93D1-1C9A24568C20}"/>
                  </a:ext>
                </a:extLst>
              </p:cNvPr>
              <p:cNvSpPr/>
              <p:nvPr/>
            </p:nvSpPr>
            <p:spPr>
              <a:xfrm rot="10800000">
                <a:off x="3068231" y="531325"/>
                <a:ext cx="135662" cy="1645920"/>
              </a:xfrm>
              <a:prstGeom prst="rect">
                <a:avLst/>
              </a:prstGeom>
              <a:solidFill>
                <a:srgbClr val="343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6E53427E-8CE9-4860-81A8-6B4A7BE3D693}"/>
                  </a:ext>
                </a:extLst>
              </p:cNvPr>
              <p:cNvSpPr/>
              <p:nvPr/>
            </p:nvSpPr>
            <p:spPr>
              <a:xfrm rot="10800000">
                <a:off x="3067598" y="754707"/>
                <a:ext cx="135662" cy="91527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Isosceles Triangle 162">
                <a:extLst>
                  <a:ext uri="{FF2B5EF4-FFF2-40B4-BE49-F238E27FC236}">
                    <a16:creationId xmlns:a16="http://schemas.microsoft.com/office/drawing/2014/main" id="{E5B2688B-0072-4B15-8A83-ADC318986FB3}"/>
                  </a:ext>
                </a:extLst>
              </p:cNvPr>
              <p:cNvSpPr/>
              <p:nvPr/>
            </p:nvSpPr>
            <p:spPr>
              <a:xfrm rot="10800000">
                <a:off x="3067598" y="1029287"/>
                <a:ext cx="135662" cy="91527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Isosceles Triangle 163">
                <a:extLst>
                  <a:ext uri="{FF2B5EF4-FFF2-40B4-BE49-F238E27FC236}">
                    <a16:creationId xmlns:a16="http://schemas.microsoft.com/office/drawing/2014/main" id="{4625D520-5567-46ED-A9C5-3220A4E57307}"/>
                  </a:ext>
                </a:extLst>
              </p:cNvPr>
              <p:cNvSpPr/>
              <p:nvPr/>
            </p:nvSpPr>
            <p:spPr>
              <a:xfrm rot="10800000">
                <a:off x="3067598" y="1303868"/>
                <a:ext cx="135662" cy="91527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Isosceles Triangle 164">
                <a:extLst>
                  <a:ext uri="{FF2B5EF4-FFF2-40B4-BE49-F238E27FC236}">
                    <a16:creationId xmlns:a16="http://schemas.microsoft.com/office/drawing/2014/main" id="{24F44071-CE2D-4F62-8642-1A7194E608A2}"/>
                  </a:ext>
                </a:extLst>
              </p:cNvPr>
              <p:cNvSpPr/>
              <p:nvPr/>
            </p:nvSpPr>
            <p:spPr>
              <a:xfrm rot="10800000">
                <a:off x="3067598" y="1578448"/>
                <a:ext cx="135662" cy="91527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Isosceles Triangle 165">
                <a:extLst>
                  <a:ext uri="{FF2B5EF4-FFF2-40B4-BE49-F238E27FC236}">
                    <a16:creationId xmlns:a16="http://schemas.microsoft.com/office/drawing/2014/main" id="{C80E9824-225D-4CD0-B3BE-99BC20E5802C}"/>
                  </a:ext>
                </a:extLst>
              </p:cNvPr>
              <p:cNvSpPr/>
              <p:nvPr/>
            </p:nvSpPr>
            <p:spPr>
              <a:xfrm rot="10800000">
                <a:off x="3067598" y="1853029"/>
                <a:ext cx="135662" cy="91527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Isosceles Triangle 172">
                <a:extLst>
                  <a:ext uri="{FF2B5EF4-FFF2-40B4-BE49-F238E27FC236}">
                    <a16:creationId xmlns:a16="http://schemas.microsoft.com/office/drawing/2014/main" id="{E58A6CE6-247D-48F6-950E-922B4C986C0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116356" y="532490"/>
                <a:ext cx="45720" cy="30825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" name="Trapezoid 1">
                <a:extLst>
                  <a:ext uri="{FF2B5EF4-FFF2-40B4-BE49-F238E27FC236}">
                    <a16:creationId xmlns:a16="http://schemas.microsoft.com/office/drawing/2014/main" id="{9CB90DDF-C463-4ED7-9552-E5F73A1095A4}"/>
                  </a:ext>
                </a:extLst>
              </p:cNvPr>
              <p:cNvSpPr/>
              <p:nvPr/>
            </p:nvSpPr>
            <p:spPr>
              <a:xfrm rot="10800000">
                <a:off x="3068923" y="2124886"/>
                <a:ext cx="137160" cy="54864"/>
              </a:xfrm>
              <a:prstGeom prst="trapezoid">
                <a:avLst>
                  <a:gd name="adj" fmla="val 82972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25505354-6A06-410F-B68C-FEFDA31F9823}"/>
              </a:ext>
            </a:extLst>
          </p:cNvPr>
          <p:cNvGrpSpPr/>
          <p:nvPr/>
        </p:nvGrpSpPr>
        <p:grpSpPr>
          <a:xfrm>
            <a:off x="1886990" y="2893489"/>
            <a:ext cx="138100" cy="1645920"/>
            <a:chOff x="1886990" y="2893489"/>
            <a:chExt cx="138100" cy="164592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990EED5F-4138-4882-B331-435564E4280A}"/>
                </a:ext>
              </a:extLst>
            </p:cNvPr>
            <p:cNvSpPr/>
            <p:nvPr/>
          </p:nvSpPr>
          <p:spPr>
            <a:xfrm>
              <a:off x="1887967" y="2893489"/>
              <a:ext cx="137123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9BA7C412-7403-4E7E-8D6F-484A175556E6}"/>
                </a:ext>
              </a:extLst>
            </p:cNvPr>
            <p:cNvSpPr/>
            <p:nvPr/>
          </p:nvSpPr>
          <p:spPr>
            <a:xfrm>
              <a:off x="1886990" y="4397844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0DAC21FF-82B3-4B55-9538-A3CF11BA0919}"/>
                </a:ext>
              </a:extLst>
            </p:cNvPr>
            <p:cNvSpPr/>
            <p:nvPr/>
          </p:nvSpPr>
          <p:spPr>
            <a:xfrm>
              <a:off x="1886990" y="4123524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7A4F5AF4-11C8-49A1-BFBE-E99DB4B424EB}"/>
                </a:ext>
              </a:extLst>
            </p:cNvPr>
            <p:cNvSpPr/>
            <p:nvPr/>
          </p:nvSpPr>
          <p:spPr>
            <a:xfrm>
              <a:off x="1886990" y="3849204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9EFE4A-3138-4370-A4E3-2FB39B377880}"/>
                </a:ext>
              </a:extLst>
            </p:cNvPr>
            <p:cNvSpPr/>
            <p:nvPr/>
          </p:nvSpPr>
          <p:spPr>
            <a:xfrm>
              <a:off x="1886990" y="3574884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01CBBE79-7312-4649-A00C-C8D9858FA175}"/>
                </a:ext>
              </a:extLst>
            </p:cNvPr>
            <p:cNvSpPr/>
            <p:nvPr/>
          </p:nvSpPr>
          <p:spPr>
            <a:xfrm>
              <a:off x="1886990" y="3300564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E72CAA4-6AB4-4C59-8563-5B1FD48E71D7}"/>
                </a:ext>
              </a:extLst>
            </p:cNvPr>
            <p:cNvSpPr/>
            <p:nvPr/>
          </p:nvSpPr>
          <p:spPr>
            <a:xfrm>
              <a:off x="1886990" y="3026244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B486D162-48ED-4961-A396-E6A69C9FD2F6}"/>
              </a:ext>
            </a:extLst>
          </p:cNvPr>
          <p:cNvGrpSpPr/>
          <p:nvPr/>
        </p:nvGrpSpPr>
        <p:grpSpPr>
          <a:xfrm>
            <a:off x="2484113" y="2893489"/>
            <a:ext cx="138887" cy="1645920"/>
            <a:chOff x="2484113" y="2893489"/>
            <a:chExt cx="138887" cy="164592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C5D113B3-78F3-40E5-818E-4C7B8353E9DA}"/>
                </a:ext>
              </a:extLst>
            </p:cNvPr>
            <p:cNvSpPr/>
            <p:nvPr/>
          </p:nvSpPr>
          <p:spPr>
            <a:xfrm>
              <a:off x="2485877" y="2893489"/>
              <a:ext cx="137123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Isosceles Triangle 183">
              <a:extLst>
                <a:ext uri="{FF2B5EF4-FFF2-40B4-BE49-F238E27FC236}">
                  <a16:creationId xmlns:a16="http://schemas.microsoft.com/office/drawing/2014/main" id="{A6678CF6-EC97-4DC9-94A2-4D204220654B}"/>
                </a:ext>
              </a:extLst>
            </p:cNvPr>
            <p:cNvSpPr/>
            <p:nvPr/>
          </p:nvSpPr>
          <p:spPr>
            <a:xfrm>
              <a:off x="2484113" y="4312199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Isosceles Triangle 184">
              <a:extLst>
                <a:ext uri="{FF2B5EF4-FFF2-40B4-BE49-F238E27FC236}">
                  <a16:creationId xmlns:a16="http://schemas.microsoft.com/office/drawing/2014/main" id="{D7890D69-5873-4069-9F92-1DE87623B3E1}"/>
                </a:ext>
              </a:extLst>
            </p:cNvPr>
            <p:cNvSpPr/>
            <p:nvPr/>
          </p:nvSpPr>
          <p:spPr>
            <a:xfrm>
              <a:off x="2484113" y="4037879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Isosceles Triangle 185">
              <a:extLst>
                <a:ext uri="{FF2B5EF4-FFF2-40B4-BE49-F238E27FC236}">
                  <a16:creationId xmlns:a16="http://schemas.microsoft.com/office/drawing/2014/main" id="{A820DF1B-32D6-46CA-8F85-9F5716D2F279}"/>
                </a:ext>
              </a:extLst>
            </p:cNvPr>
            <p:cNvSpPr/>
            <p:nvPr/>
          </p:nvSpPr>
          <p:spPr>
            <a:xfrm>
              <a:off x="2484113" y="3763559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Isosceles Triangle 186">
              <a:extLst>
                <a:ext uri="{FF2B5EF4-FFF2-40B4-BE49-F238E27FC236}">
                  <a16:creationId xmlns:a16="http://schemas.microsoft.com/office/drawing/2014/main" id="{7B562DAA-027C-41FF-B068-8591D3A4D801}"/>
                </a:ext>
              </a:extLst>
            </p:cNvPr>
            <p:cNvSpPr/>
            <p:nvPr/>
          </p:nvSpPr>
          <p:spPr>
            <a:xfrm>
              <a:off x="2484113" y="3489239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E188EA6C-79F7-47D3-94D3-7E954773578E}"/>
                </a:ext>
              </a:extLst>
            </p:cNvPr>
            <p:cNvSpPr/>
            <p:nvPr/>
          </p:nvSpPr>
          <p:spPr>
            <a:xfrm>
              <a:off x="2484113" y="3214919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Isosceles Triangle 188">
              <a:extLst>
                <a:ext uri="{FF2B5EF4-FFF2-40B4-BE49-F238E27FC236}">
                  <a16:creationId xmlns:a16="http://schemas.microsoft.com/office/drawing/2014/main" id="{63BCC4B3-95D2-4BBE-8ABA-42AC5B2E3709}"/>
                </a:ext>
              </a:extLst>
            </p:cNvPr>
            <p:cNvSpPr/>
            <p:nvPr/>
          </p:nvSpPr>
          <p:spPr>
            <a:xfrm>
              <a:off x="2484113" y="2940599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C4183C2E-D611-41F1-BD5A-D51E2DCF3837}"/>
              </a:ext>
            </a:extLst>
          </p:cNvPr>
          <p:cNvGrpSpPr/>
          <p:nvPr/>
        </p:nvGrpSpPr>
        <p:grpSpPr>
          <a:xfrm>
            <a:off x="3063191" y="2904052"/>
            <a:ext cx="138485" cy="1648425"/>
            <a:chOff x="3063191" y="2904052"/>
            <a:chExt cx="138485" cy="1648425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65E9CB11-E83B-4072-8B1C-B25C81976564}"/>
                </a:ext>
              </a:extLst>
            </p:cNvPr>
            <p:cNvSpPr/>
            <p:nvPr/>
          </p:nvSpPr>
          <p:spPr>
            <a:xfrm>
              <a:off x="3065381" y="2906557"/>
              <a:ext cx="135662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Isosceles Triangle 190">
              <a:extLst>
                <a:ext uri="{FF2B5EF4-FFF2-40B4-BE49-F238E27FC236}">
                  <a16:creationId xmlns:a16="http://schemas.microsoft.com/office/drawing/2014/main" id="{9E678437-585B-4AFD-B0CD-00BD8D4FC9A5}"/>
                </a:ext>
              </a:extLst>
            </p:cNvPr>
            <p:cNvSpPr/>
            <p:nvPr/>
          </p:nvSpPr>
          <p:spPr>
            <a:xfrm>
              <a:off x="3066014" y="4237568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Isosceles Triangle 191">
              <a:extLst>
                <a:ext uri="{FF2B5EF4-FFF2-40B4-BE49-F238E27FC236}">
                  <a16:creationId xmlns:a16="http://schemas.microsoft.com/office/drawing/2014/main" id="{ED5FF2BF-24E2-4DF0-9826-187E95A3BB17}"/>
                </a:ext>
              </a:extLst>
            </p:cNvPr>
            <p:cNvSpPr/>
            <p:nvPr/>
          </p:nvSpPr>
          <p:spPr>
            <a:xfrm>
              <a:off x="3066014" y="3962988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E74D30CD-1FFB-4058-A912-85A628D474DC}"/>
                </a:ext>
              </a:extLst>
            </p:cNvPr>
            <p:cNvSpPr/>
            <p:nvPr/>
          </p:nvSpPr>
          <p:spPr>
            <a:xfrm>
              <a:off x="3066014" y="3688407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Isosceles Triangle 193">
              <a:extLst>
                <a:ext uri="{FF2B5EF4-FFF2-40B4-BE49-F238E27FC236}">
                  <a16:creationId xmlns:a16="http://schemas.microsoft.com/office/drawing/2014/main" id="{C47A161B-3207-476B-9ED1-C90AA47A05D4}"/>
                </a:ext>
              </a:extLst>
            </p:cNvPr>
            <p:cNvSpPr/>
            <p:nvPr/>
          </p:nvSpPr>
          <p:spPr>
            <a:xfrm>
              <a:off x="3066014" y="3413827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Isosceles Triangle 194">
              <a:extLst>
                <a:ext uri="{FF2B5EF4-FFF2-40B4-BE49-F238E27FC236}">
                  <a16:creationId xmlns:a16="http://schemas.microsoft.com/office/drawing/2014/main" id="{705010E3-668D-4762-A6AC-8D34663B7243}"/>
                </a:ext>
              </a:extLst>
            </p:cNvPr>
            <p:cNvSpPr/>
            <p:nvPr/>
          </p:nvSpPr>
          <p:spPr>
            <a:xfrm>
              <a:off x="3066014" y="3139246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Isosceles Triangle 195">
              <a:extLst>
                <a:ext uri="{FF2B5EF4-FFF2-40B4-BE49-F238E27FC236}">
                  <a16:creationId xmlns:a16="http://schemas.microsoft.com/office/drawing/2014/main" id="{BA8260B5-3779-4795-82A1-BFFC9C0A92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7198" y="4520487"/>
              <a:ext cx="45720" cy="308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Trapezoid 196">
              <a:extLst>
                <a:ext uri="{FF2B5EF4-FFF2-40B4-BE49-F238E27FC236}">
                  <a16:creationId xmlns:a16="http://schemas.microsoft.com/office/drawing/2014/main" id="{6B677B64-54E3-4AC9-B7C8-6536CC7D533E}"/>
                </a:ext>
              </a:extLst>
            </p:cNvPr>
            <p:cNvSpPr/>
            <p:nvPr/>
          </p:nvSpPr>
          <p:spPr>
            <a:xfrm>
              <a:off x="3063191" y="2904052"/>
              <a:ext cx="137160" cy="54864"/>
            </a:xfrm>
            <a:prstGeom prst="trapezoid">
              <a:avLst>
                <a:gd name="adj" fmla="val 82972"/>
              </a:avLst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F7BE2DC3-39AB-4C21-A1B9-261C78229D9A}"/>
              </a:ext>
            </a:extLst>
          </p:cNvPr>
          <p:cNvGrpSpPr/>
          <p:nvPr/>
        </p:nvGrpSpPr>
        <p:grpSpPr>
          <a:xfrm>
            <a:off x="5474332" y="593125"/>
            <a:ext cx="1482307" cy="1662600"/>
            <a:chOff x="5474332" y="593125"/>
            <a:chExt cx="1482307" cy="1662600"/>
          </a:xfrm>
        </p:grpSpPr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CF44053E-773B-48B6-AF8A-966EF4B05BEA}"/>
                </a:ext>
              </a:extLst>
            </p:cNvPr>
            <p:cNvGrpSpPr/>
            <p:nvPr/>
          </p:nvGrpSpPr>
          <p:grpSpPr>
            <a:xfrm>
              <a:off x="5474332" y="597811"/>
              <a:ext cx="137160" cy="1645920"/>
              <a:chOff x="5474332" y="597811"/>
              <a:chExt cx="137160" cy="164592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B73BA76-C094-457D-9D2E-5002B2BCE27B}"/>
                  </a:ext>
                </a:extLst>
              </p:cNvPr>
              <p:cNvSpPr/>
              <p:nvPr/>
            </p:nvSpPr>
            <p:spPr>
              <a:xfrm rot="10800000">
                <a:off x="5474332" y="597811"/>
                <a:ext cx="137160" cy="1645920"/>
              </a:xfrm>
              <a:prstGeom prst="rect">
                <a:avLst/>
              </a:prstGeom>
              <a:solidFill>
                <a:srgbClr val="343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4EA6F11A-63B5-4F26-AFF4-FFBD0FF65D52}"/>
                  </a:ext>
                </a:extLst>
              </p:cNvPr>
              <p:cNvSpPr/>
              <p:nvPr/>
            </p:nvSpPr>
            <p:spPr>
              <a:xfrm rot="10800000">
                <a:off x="5495621" y="628291"/>
                <a:ext cx="91440" cy="6096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1BF549D7-76AD-4141-A1B5-023A4C5CA7A9}"/>
                  </a:ext>
                </a:extLst>
              </p:cNvPr>
              <p:cNvSpPr/>
              <p:nvPr/>
            </p:nvSpPr>
            <p:spPr>
              <a:xfrm rot="10800000">
                <a:off x="5495621" y="902611"/>
                <a:ext cx="91440" cy="6096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7CF969D0-7270-4516-94E7-EF6149AEC697}"/>
                  </a:ext>
                </a:extLst>
              </p:cNvPr>
              <p:cNvSpPr/>
              <p:nvPr/>
            </p:nvSpPr>
            <p:spPr>
              <a:xfrm rot="10800000">
                <a:off x="5495621" y="1176931"/>
                <a:ext cx="91440" cy="6096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2EC5DA4D-731B-49E8-BF6C-6A116D4B97BE}"/>
                  </a:ext>
                </a:extLst>
              </p:cNvPr>
              <p:cNvSpPr/>
              <p:nvPr/>
            </p:nvSpPr>
            <p:spPr>
              <a:xfrm rot="10800000">
                <a:off x="5495621" y="1451251"/>
                <a:ext cx="91440" cy="6096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08A2C3CE-8982-48E1-A795-5CBC360D45FC}"/>
                  </a:ext>
                </a:extLst>
              </p:cNvPr>
              <p:cNvSpPr/>
              <p:nvPr/>
            </p:nvSpPr>
            <p:spPr>
              <a:xfrm rot="10800000">
                <a:off x="5495621" y="1725571"/>
                <a:ext cx="91440" cy="6096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F4C9CD1B-D166-42C7-A927-2A9990D9DA1C}"/>
                  </a:ext>
                </a:extLst>
              </p:cNvPr>
              <p:cNvSpPr/>
              <p:nvPr/>
            </p:nvSpPr>
            <p:spPr>
              <a:xfrm rot="10800000">
                <a:off x="5495621" y="1999891"/>
                <a:ext cx="91440" cy="6096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19C9DB5-576A-4743-B585-48046B2552FE}"/>
                </a:ext>
              </a:extLst>
            </p:cNvPr>
            <p:cNvGrpSpPr/>
            <p:nvPr/>
          </p:nvGrpSpPr>
          <p:grpSpPr>
            <a:xfrm>
              <a:off x="6019903" y="593126"/>
              <a:ext cx="137160" cy="1645920"/>
              <a:chOff x="6019903" y="593126"/>
              <a:chExt cx="137160" cy="164592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C6CA8E4-FC0E-4CA6-9B31-1E44433FCB74}"/>
                  </a:ext>
                </a:extLst>
              </p:cNvPr>
              <p:cNvSpPr/>
              <p:nvPr/>
            </p:nvSpPr>
            <p:spPr>
              <a:xfrm rot="10800000">
                <a:off x="6019903" y="593126"/>
                <a:ext cx="137160" cy="1645920"/>
              </a:xfrm>
              <a:prstGeom prst="rect">
                <a:avLst/>
              </a:prstGeom>
              <a:solidFill>
                <a:srgbClr val="343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2E859C47-0AEA-4416-9C7A-37F129BC8652}"/>
                  </a:ext>
                </a:extLst>
              </p:cNvPr>
              <p:cNvSpPr/>
              <p:nvPr/>
            </p:nvSpPr>
            <p:spPr>
              <a:xfrm rot="10800000">
                <a:off x="6042763" y="713484"/>
                <a:ext cx="91440" cy="6096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9E48D5DB-20C0-4C47-BE3E-46319031DBE9}"/>
                  </a:ext>
                </a:extLst>
              </p:cNvPr>
              <p:cNvSpPr/>
              <p:nvPr/>
            </p:nvSpPr>
            <p:spPr>
              <a:xfrm rot="10800000">
                <a:off x="6042763" y="987804"/>
                <a:ext cx="91440" cy="6096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47656E39-F5FA-4B63-A131-5E11A958A01E}"/>
                  </a:ext>
                </a:extLst>
              </p:cNvPr>
              <p:cNvSpPr/>
              <p:nvPr/>
            </p:nvSpPr>
            <p:spPr>
              <a:xfrm rot="10800000">
                <a:off x="6042763" y="1262124"/>
                <a:ext cx="91440" cy="6096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6B58A19E-7C85-4479-AA4C-68070C9536AC}"/>
                  </a:ext>
                </a:extLst>
              </p:cNvPr>
              <p:cNvSpPr/>
              <p:nvPr/>
            </p:nvSpPr>
            <p:spPr>
              <a:xfrm rot="10800000">
                <a:off x="6042763" y="1536444"/>
                <a:ext cx="91440" cy="6096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00A7E2FA-557B-4F76-BF3A-1A35D711A9B6}"/>
                  </a:ext>
                </a:extLst>
              </p:cNvPr>
              <p:cNvSpPr/>
              <p:nvPr/>
            </p:nvSpPr>
            <p:spPr>
              <a:xfrm rot="10800000">
                <a:off x="6042763" y="1810764"/>
                <a:ext cx="91440" cy="6096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9F2B1D3F-3D5A-42BC-859A-AFA312EE0C1A}"/>
                  </a:ext>
                </a:extLst>
              </p:cNvPr>
              <p:cNvSpPr/>
              <p:nvPr/>
            </p:nvSpPr>
            <p:spPr>
              <a:xfrm rot="10800000">
                <a:off x="6042763" y="2085084"/>
                <a:ext cx="91440" cy="6096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0E847AA0-587C-4BF5-8B5F-40AA2FE0F6A4}"/>
                </a:ext>
              </a:extLst>
            </p:cNvPr>
            <p:cNvGrpSpPr/>
            <p:nvPr/>
          </p:nvGrpSpPr>
          <p:grpSpPr>
            <a:xfrm>
              <a:off x="6530996" y="593125"/>
              <a:ext cx="137160" cy="1645920"/>
              <a:chOff x="6530996" y="593125"/>
              <a:chExt cx="137160" cy="164592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9BBB285-1781-4972-824A-2B0941E66380}"/>
                  </a:ext>
                </a:extLst>
              </p:cNvPr>
              <p:cNvSpPr/>
              <p:nvPr/>
            </p:nvSpPr>
            <p:spPr>
              <a:xfrm rot="10800000">
                <a:off x="6530996" y="593125"/>
                <a:ext cx="137160" cy="1645920"/>
              </a:xfrm>
              <a:prstGeom prst="rect">
                <a:avLst/>
              </a:prstGeom>
              <a:solidFill>
                <a:srgbClr val="343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3C076CD7-FC63-4B27-B8BC-C3A62A75DBCD}"/>
                  </a:ext>
                </a:extLst>
              </p:cNvPr>
              <p:cNvSpPr/>
              <p:nvPr/>
            </p:nvSpPr>
            <p:spPr>
              <a:xfrm rot="10800000">
                <a:off x="6552379" y="805124"/>
                <a:ext cx="91440" cy="6101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1B1C5619-117F-43BF-95FC-FB5BF6A10E51}"/>
                  </a:ext>
                </a:extLst>
              </p:cNvPr>
              <p:cNvSpPr/>
              <p:nvPr/>
            </p:nvSpPr>
            <p:spPr>
              <a:xfrm rot="10800000">
                <a:off x="6552379" y="1079705"/>
                <a:ext cx="91440" cy="6101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199CDABF-9214-41EC-86DD-107F6C8C5F3F}"/>
                  </a:ext>
                </a:extLst>
              </p:cNvPr>
              <p:cNvSpPr/>
              <p:nvPr/>
            </p:nvSpPr>
            <p:spPr>
              <a:xfrm rot="10800000">
                <a:off x="6552379" y="1354286"/>
                <a:ext cx="91440" cy="6101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568424D2-CD47-471E-BEF1-5788AAB29340}"/>
                  </a:ext>
                </a:extLst>
              </p:cNvPr>
              <p:cNvSpPr/>
              <p:nvPr/>
            </p:nvSpPr>
            <p:spPr>
              <a:xfrm rot="10800000">
                <a:off x="6552379" y="1628866"/>
                <a:ext cx="91440" cy="6101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CBFF6867-7D83-4998-BE78-985EE1BD4ED4}"/>
                  </a:ext>
                </a:extLst>
              </p:cNvPr>
              <p:cNvSpPr/>
              <p:nvPr/>
            </p:nvSpPr>
            <p:spPr>
              <a:xfrm rot="10800000">
                <a:off x="6552379" y="1903447"/>
                <a:ext cx="91440" cy="6101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8EA38940-D4E5-4BC8-AD28-D9E3678405F9}"/>
                  </a:ext>
                </a:extLst>
              </p:cNvPr>
              <p:cNvSpPr/>
              <p:nvPr/>
            </p:nvSpPr>
            <p:spPr>
              <a:xfrm rot="10800000">
                <a:off x="6552379" y="2178027"/>
                <a:ext cx="91440" cy="6101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FC323D76-C699-49C0-A80C-2A5E4989A8BB}"/>
                </a:ext>
              </a:extLst>
            </p:cNvPr>
            <p:cNvGrpSpPr/>
            <p:nvPr/>
          </p:nvGrpSpPr>
          <p:grpSpPr>
            <a:xfrm>
              <a:off x="5754143" y="607065"/>
              <a:ext cx="137123" cy="1645920"/>
              <a:chOff x="5754143" y="607065"/>
              <a:chExt cx="137123" cy="164592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86E98712-21D4-4076-A04F-E205708E88EF}"/>
                  </a:ext>
                </a:extLst>
              </p:cNvPr>
              <p:cNvSpPr/>
              <p:nvPr/>
            </p:nvSpPr>
            <p:spPr>
              <a:xfrm rot="10800000">
                <a:off x="5754143" y="607065"/>
                <a:ext cx="137123" cy="1645920"/>
              </a:xfrm>
              <a:prstGeom prst="rect">
                <a:avLst/>
              </a:prstGeom>
              <a:solidFill>
                <a:srgbClr val="343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Isosceles Triangle 198">
                <a:extLst>
                  <a:ext uri="{FF2B5EF4-FFF2-40B4-BE49-F238E27FC236}">
                    <a16:creationId xmlns:a16="http://schemas.microsoft.com/office/drawing/2014/main" id="{B0DB1927-E7DF-4C0D-A856-AD0AF74F5107}"/>
                  </a:ext>
                </a:extLst>
              </p:cNvPr>
              <p:cNvSpPr/>
              <p:nvPr/>
            </p:nvSpPr>
            <p:spPr>
              <a:xfrm rot="10800000">
                <a:off x="5778176" y="684622"/>
                <a:ext cx="91440" cy="640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Isosceles Triangle 199">
                <a:extLst>
                  <a:ext uri="{FF2B5EF4-FFF2-40B4-BE49-F238E27FC236}">
                    <a16:creationId xmlns:a16="http://schemas.microsoft.com/office/drawing/2014/main" id="{41B8DE61-64A1-4D83-844A-564ACB8D37CC}"/>
                  </a:ext>
                </a:extLst>
              </p:cNvPr>
              <p:cNvSpPr/>
              <p:nvPr/>
            </p:nvSpPr>
            <p:spPr>
              <a:xfrm rot="10800000">
                <a:off x="5778175" y="958942"/>
                <a:ext cx="91440" cy="640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Isosceles Triangle 200">
                <a:extLst>
                  <a:ext uri="{FF2B5EF4-FFF2-40B4-BE49-F238E27FC236}">
                    <a16:creationId xmlns:a16="http://schemas.microsoft.com/office/drawing/2014/main" id="{536B6272-52D9-4159-87F9-3935D9B4FBF9}"/>
                  </a:ext>
                </a:extLst>
              </p:cNvPr>
              <p:cNvSpPr/>
              <p:nvPr/>
            </p:nvSpPr>
            <p:spPr>
              <a:xfrm rot="10800000">
                <a:off x="5778175" y="1233262"/>
                <a:ext cx="91440" cy="640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Isosceles Triangle 201">
                <a:extLst>
                  <a:ext uri="{FF2B5EF4-FFF2-40B4-BE49-F238E27FC236}">
                    <a16:creationId xmlns:a16="http://schemas.microsoft.com/office/drawing/2014/main" id="{8AF4392D-2790-4798-BF44-961659C23367}"/>
                  </a:ext>
                </a:extLst>
              </p:cNvPr>
              <p:cNvSpPr/>
              <p:nvPr/>
            </p:nvSpPr>
            <p:spPr>
              <a:xfrm rot="10800000">
                <a:off x="5778175" y="1507582"/>
                <a:ext cx="91440" cy="640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Isosceles Triangle 202">
                <a:extLst>
                  <a:ext uri="{FF2B5EF4-FFF2-40B4-BE49-F238E27FC236}">
                    <a16:creationId xmlns:a16="http://schemas.microsoft.com/office/drawing/2014/main" id="{154B2CBE-EC40-433B-8327-0DB4EF4C8ADA}"/>
                  </a:ext>
                </a:extLst>
              </p:cNvPr>
              <p:cNvSpPr/>
              <p:nvPr/>
            </p:nvSpPr>
            <p:spPr>
              <a:xfrm rot="10800000">
                <a:off x="5778175" y="1781902"/>
                <a:ext cx="91440" cy="640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Isosceles Triangle 203">
                <a:extLst>
                  <a:ext uri="{FF2B5EF4-FFF2-40B4-BE49-F238E27FC236}">
                    <a16:creationId xmlns:a16="http://schemas.microsoft.com/office/drawing/2014/main" id="{8366DF27-6ADF-4DCB-B75E-394D650C2A4D}"/>
                  </a:ext>
                </a:extLst>
              </p:cNvPr>
              <p:cNvSpPr/>
              <p:nvPr/>
            </p:nvSpPr>
            <p:spPr>
              <a:xfrm rot="10800000">
                <a:off x="5778175" y="2056222"/>
                <a:ext cx="91440" cy="640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EAA7BA58-03AA-4E13-9EE5-23FA0D0C595A}"/>
                </a:ext>
              </a:extLst>
            </p:cNvPr>
            <p:cNvGrpSpPr/>
            <p:nvPr/>
          </p:nvGrpSpPr>
          <p:grpSpPr>
            <a:xfrm>
              <a:off x="6268194" y="597811"/>
              <a:ext cx="137123" cy="1645920"/>
              <a:chOff x="6268194" y="597811"/>
              <a:chExt cx="137123" cy="1645920"/>
            </a:xfrm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1DB9F834-F5E4-4063-B26C-84D583B2346E}"/>
                  </a:ext>
                </a:extLst>
              </p:cNvPr>
              <p:cNvSpPr/>
              <p:nvPr/>
            </p:nvSpPr>
            <p:spPr>
              <a:xfrm rot="10800000">
                <a:off x="6268194" y="597811"/>
                <a:ext cx="137123" cy="1645920"/>
              </a:xfrm>
              <a:prstGeom prst="rect">
                <a:avLst/>
              </a:prstGeom>
              <a:solidFill>
                <a:srgbClr val="343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Isosceles Triangle 205">
                <a:extLst>
                  <a:ext uri="{FF2B5EF4-FFF2-40B4-BE49-F238E27FC236}">
                    <a16:creationId xmlns:a16="http://schemas.microsoft.com/office/drawing/2014/main" id="{8E8366E3-9181-40E7-A1E2-DCD8F9287D9C}"/>
                  </a:ext>
                </a:extLst>
              </p:cNvPr>
              <p:cNvSpPr/>
              <p:nvPr/>
            </p:nvSpPr>
            <p:spPr>
              <a:xfrm rot="10800000">
                <a:off x="6291820" y="762204"/>
                <a:ext cx="91440" cy="640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Isosceles Triangle 206">
                <a:extLst>
                  <a:ext uri="{FF2B5EF4-FFF2-40B4-BE49-F238E27FC236}">
                    <a16:creationId xmlns:a16="http://schemas.microsoft.com/office/drawing/2014/main" id="{41CEFAD7-D532-483F-AB38-52D3ED160821}"/>
                  </a:ext>
                </a:extLst>
              </p:cNvPr>
              <p:cNvSpPr/>
              <p:nvPr/>
            </p:nvSpPr>
            <p:spPr>
              <a:xfrm rot="10800000">
                <a:off x="6291820" y="1036524"/>
                <a:ext cx="91440" cy="640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Isosceles Triangle 207">
                <a:extLst>
                  <a:ext uri="{FF2B5EF4-FFF2-40B4-BE49-F238E27FC236}">
                    <a16:creationId xmlns:a16="http://schemas.microsoft.com/office/drawing/2014/main" id="{E27BBED3-8310-466C-A53D-F864A18E4013}"/>
                  </a:ext>
                </a:extLst>
              </p:cNvPr>
              <p:cNvSpPr/>
              <p:nvPr/>
            </p:nvSpPr>
            <p:spPr>
              <a:xfrm rot="10800000">
                <a:off x="6291820" y="1310844"/>
                <a:ext cx="91440" cy="640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Isosceles Triangle 208">
                <a:extLst>
                  <a:ext uri="{FF2B5EF4-FFF2-40B4-BE49-F238E27FC236}">
                    <a16:creationId xmlns:a16="http://schemas.microsoft.com/office/drawing/2014/main" id="{C248C27C-E17C-44D2-86EA-6AEFFEE0557B}"/>
                  </a:ext>
                </a:extLst>
              </p:cNvPr>
              <p:cNvSpPr/>
              <p:nvPr/>
            </p:nvSpPr>
            <p:spPr>
              <a:xfrm rot="10800000">
                <a:off x="6291820" y="1585164"/>
                <a:ext cx="91440" cy="640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Isosceles Triangle 209">
                <a:extLst>
                  <a:ext uri="{FF2B5EF4-FFF2-40B4-BE49-F238E27FC236}">
                    <a16:creationId xmlns:a16="http://schemas.microsoft.com/office/drawing/2014/main" id="{195E0E25-257A-4AA7-9A3B-B07CA7C0605D}"/>
                  </a:ext>
                </a:extLst>
              </p:cNvPr>
              <p:cNvSpPr/>
              <p:nvPr/>
            </p:nvSpPr>
            <p:spPr>
              <a:xfrm rot="10800000">
                <a:off x="6291820" y="1859484"/>
                <a:ext cx="91440" cy="640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Isosceles Triangle 210">
                <a:extLst>
                  <a:ext uri="{FF2B5EF4-FFF2-40B4-BE49-F238E27FC236}">
                    <a16:creationId xmlns:a16="http://schemas.microsoft.com/office/drawing/2014/main" id="{8A355F69-9F4F-444C-9CE1-435728CF7709}"/>
                  </a:ext>
                </a:extLst>
              </p:cNvPr>
              <p:cNvSpPr/>
              <p:nvPr/>
            </p:nvSpPr>
            <p:spPr>
              <a:xfrm rot="10800000">
                <a:off x="6291820" y="2133804"/>
                <a:ext cx="91440" cy="640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233086E6-02C0-45F7-91EC-B49DD3C37885}"/>
                </a:ext>
              </a:extLst>
            </p:cNvPr>
            <p:cNvGrpSpPr/>
            <p:nvPr/>
          </p:nvGrpSpPr>
          <p:grpSpPr>
            <a:xfrm>
              <a:off x="6820977" y="607847"/>
              <a:ext cx="135662" cy="1647878"/>
              <a:chOff x="6820977" y="607847"/>
              <a:chExt cx="135662" cy="1647878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AB79A4F0-3855-4F48-8D18-AFE7E02B4D38}"/>
                  </a:ext>
                </a:extLst>
              </p:cNvPr>
              <p:cNvSpPr/>
              <p:nvPr/>
            </p:nvSpPr>
            <p:spPr>
              <a:xfrm rot="10800000">
                <a:off x="6820977" y="608491"/>
                <a:ext cx="135662" cy="1645920"/>
              </a:xfrm>
              <a:prstGeom prst="rect">
                <a:avLst/>
              </a:prstGeom>
              <a:solidFill>
                <a:srgbClr val="343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Isosceles Triangle 212">
                <a:extLst>
                  <a:ext uri="{FF2B5EF4-FFF2-40B4-BE49-F238E27FC236}">
                    <a16:creationId xmlns:a16="http://schemas.microsoft.com/office/drawing/2014/main" id="{E151E58A-3586-4966-AF12-4CB2DCC01E20}"/>
                  </a:ext>
                </a:extLst>
              </p:cNvPr>
              <p:cNvSpPr/>
              <p:nvPr/>
            </p:nvSpPr>
            <p:spPr>
              <a:xfrm rot="10800000">
                <a:off x="6844321" y="859391"/>
                <a:ext cx="91440" cy="640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Isosceles Triangle 213">
                <a:extLst>
                  <a:ext uri="{FF2B5EF4-FFF2-40B4-BE49-F238E27FC236}">
                    <a16:creationId xmlns:a16="http://schemas.microsoft.com/office/drawing/2014/main" id="{A99947FE-115A-47A9-A419-F7DAAD5A5A7C}"/>
                  </a:ext>
                </a:extLst>
              </p:cNvPr>
              <p:cNvSpPr/>
              <p:nvPr/>
            </p:nvSpPr>
            <p:spPr>
              <a:xfrm rot="10800000">
                <a:off x="6844321" y="1133971"/>
                <a:ext cx="91440" cy="640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Isosceles Triangle 214">
                <a:extLst>
                  <a:ext uri="{FF2B5EF4-FFF2-40B4-BE49-F238E27FC236}">
                    <a16:creationId xmlns:a16="http://schemas.microsoft.com/office/drawing/2014/main" id="{C789572E-DB6F-49E4-B447-48AE4010752E}"/>
                  </a:ext>
                </a:extLst>
              </p:cNvPr>
              <p:cNvSpPr/>
              <p:nvPr/>
            </p:nvSpPr>
            <p:spPr>
              <a:xfrm rot="10800000">
                <a:off x="6844321" y="1408552"/>
                <a:ext cx="91440" cy="640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Isosceles Triangle 215">
                <a:extLst>
                  <a:ext uri="{FF2B5EF4-FFF2-40B4-BE49-F238E27FC236}">
                    <a16:creationId xmlns:a16="http://schemas.microsoft.com/office/drawing/2014/main" id="{1BC48DF0-7A85-4643-8A0F-780D8B7FDB1F}"/>
                  </a:ext>
                </a:extLst>
              </p:cNvPr>
              <p:cNvSpPr/>
              <p:nvPr/>
            </p:nvSpPr>
            <p:spPr>
              <a:xfrm rot="10800000">
                <a:off x="6844321" y="1683132"/>
                <a:ext cx="91440" cy="640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Isosceles Triangle 216">
                <a:extLst>
                  <a:ext uri="{FF2B5EF4-FFF2-40B4-BE49-F238E27FC236}">
                    <a16:creationId xmlns:a16="http://schemas.microsoft.com/office/drawing/2014/main" id="{A746C9D2-AE95-4E13-ABA5-24CAB8ED4E9C}"/>
                  </a:ext>
                </a:extLst>
              </p:cNvPr>
              <p:cNvSpPr/>
              <p:nvPr/>
            </p:nvSpPr>
            <p:spPr>
              <a:xfrm rot="10800000">
                <a:off x="6844321" y="1957713"/>
                <a:ext cx="91440" cy="640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Isosceles Triangle 217">
                <a:extLst>
                  <a:ext uri="{FF2B5EF4-FFF2-40B4-BE49-F238E27FC236}">
                    <a16:creationId xmlns:a16="http://schemas.microsoft.com/office/drawing/2014/main" id="{CA8004AF-2951-4D4F-8C01-D29FE55E523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6873195" y="607847"/>
                <a:ext cx="27432" cy="18495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" name="Trapezoid 218">
                <a:extLst>
                  <a:ext uri="{FF2B5EF4-FFF2-40B4-BE49-F238E27FC236}">
                    <a16:creationId xmlns:a16="http://schemas.microsoft.com/office/drawing/2014/main" id="{9383B437-6D32-4143-B679-A70153529E0F}"/>
                  </a:ext>
                </a:extLst>
              </p:cNvPr>
              <p:cNvSpPr/>
              <p:nvPr/>
            </p:nvSpPr>
            <p:spPr>
              <a:xfrm rot="10800000">
                <a:off x="6842382" y="2200861"/>
                <a:ext cx="91440" cy="54864"/>
              </a:xfrm>
              <a:prstGeom prst="trapezoid">
                <a:avLst>
                  <a:gd name="adj" fmla="val 59101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C1AF5C-4B8D-42C6-9410-225945304FDB}"/>
              </a:ext>
            </a:extLst>
          </p:cNvPr>
          <p:cNvGrpSpPr/>
          <p:nvPr/>
        </p:nvGrpSpPr>
        <p:grpSpPr>
          <a:xfrm rot="10800000">
            <a:off x="5754142" y="2949815"/>
            <a:ext cx="137123" cy="1645920"/>
            <a:chOff x="5906543" y="759465"/>
            <a:chExt cx="137123" cy="1645920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14E8EC4-983E-4F06-A3D4-81DFBEFCB5B4}"/>
                </a:ext>
              </a:extLst>
            </p:cNvPr>
            <p:cNvSpPr/>
            <p:nvPr/>
          </p:nvSpPr>
          <p:spPr>
            <a:xfrm rot="10800000">
              <a:off x="5906543" y="759465"/>
              <a:ext cx="137123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Isosceles Triangle 220">
              <a:extLst>
                <a:ext uri="{FF2B5EF4-FFF2-40B4-BE49-F238E27FC236}">
                  <a16:creationId xmlns:a16="http://schemas.microsoft.com/office/drawing/2014/main" id="{8EE049D5-B1E0-44CE-A90F-4A7B03232B5D}"/>
                </a:ext>
              </a:extLst>
            </p:cNvPr>
            <p:cNvSpPr/>
            <p:nvPr/>
          </p:nvSpPr>
          <p:spPr>
            <a:xfrm rot="10800000">
              <a:off x="5930576" y="83702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Isosceles Triangle 221">
              <a:extLst>
                <a:ext uri="{FF2B5EF4-FFF2-40B4-BE49-F238E27FC236}">
                  <a16:creationId xmlns:a16="http://schemas.microsoft.com/office/drawing/2014/main" id="{F830E68E-3003-423E-B58A-1B0507AC9090}"/>
                </a:ext>
              </a:extLst>
            </p:cNvPr>
            <p:cNvSpPr/>
            <p:nvPr/>
          </p:nvSpPr>
          <p:spPr>
            <a:xfrm rot="10800000">
              <a:off x="5930575" y="111134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Isosceles Triangle 222">
              <a:extLst>
                <a:ext uri="{FF2B5EF4-FFF2-40B4-BE49-F238E27FC236}">
                  <a16:creationId xmlns:a16="http://schemas.microsoft.com/office/drawing/2014/main" id="{A367CB64-BEBF-42A5-9073-E1513631D3DC}"/>
                </a:ext>
              </a:extLst>
            </p:cNvPr>
            <p:cNvSpPr/>
            <p:nvPr/>
          </p:nvSpPr>
          <p:spPr>
            <a:xfrm rot="10800000">
              <a:off x="5930575" y="138566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Isosceles Triangle 223">
              <a:extLst>
                <a:ext uri="{FF2B5EF4-FFF2-40B4-BE49-F238E27FC236}">
                  <a16:creationId xmlns:a16="http://schemas.microsoft.com/office/drawing/2014/main" id="{E4BA52DB-A65F-4935-B575-27F5458C71B8}"/>
                </a:ext>
              </a:extLst>
            </p:cNvPr>
            <p:cNvSpPr/>
            <p:nvPr/>
          </p:nvSpPr>
          <p:spPr>
            <a:xfrm rot="10800000">
              <a:off x="5930575" y="165998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Isosceles Triangle 224">
              <a:extLst>
                <a:ext uri="{FF2B5EF4-FFF2-40B4-BE49-F238E27FC236}">
                  <a16:creationId xmlns:a16="http://schemas.microsoft.com/office/drawing/2014/main" id="{327FC5EF-B226-4016-BDC9-4596B73C41AD}"/>
                </a:ext>
              </a:extLst>
            </p:cNvPr>
            <p:cNvSpPr/>
            <p:nvPr/>
          </p:nvSpPr>
          <p:spPr>
            <a:xfrm rot="10800000">
              <a:off x="5930575" y="193430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Isosceles Triangle 225">
              <a:extLst>
                <a:ext uri="{FF2B5EF4-FFF2-40B4-BE49-F238E27FC236}">
                  <a16:creationId xmlns:a16="http://schemas.microsoft.com/office/drawing/2014/main" id="{381F60F6-7865-4DCB-953F-48727C07D08D}"/>
                </a:ext>
              </a:extLst>
            </p:cNvPr>
            <p:cNvSpPr/>
            <p:nvPr/>
          </p:nvSpPr>
          <p:spPr>
            <a:xfrm rot="10800000">
              <a:off x="5930575" y="220862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B16F095-0352-4F8B-906C-B4C6A65928A4}"/>
              </a:ext>
            </a:extLst>
          </p:cNvPr>
          <p:cNvGrpSpPr/>
          <p:nvPr/>
        </p:nvGrpSpPr>
        <p:grpSpPr>
          <a:xfrm rot="10800000">
            <a:off x="6268194" y="2959524"/>
            <a:ext cx="137123" cy="1645920"/>
            <a:chOff x="6420594" y="750211"/>
            <a:chExt cx="137123" cy="1645920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8A636F49-1809-46A4-B6B6-75269B819CF0}"/>
                </a:ext>
              </a:extLst>
            </p:cNvPr>
            <p:cNvSpPr/>
            <p:nvPr/>
          </p:nvSpPr>
          <p:spPr>
            <a:xfrm rot="10800000">
              <a:off x="6420594" y="750211"/>
              <a:ext cx="137123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Isosceles Triangle 227">
              <a:extLst>
                <a:ext uri="{FF2B5EF4-FFF2-40B4-BE49-F238E27FC236}">
                  <a16:creationId xmlns:a16="http://schemas.microsoft.com/office/drawing/2014/main" id="{4A680F46-9C06-44CF-9E4A-F9D925775DC3}"/>
                </a:ext>
              </a:extLst>
            </p:cNvPr>
            <p:cNvSpPr/>
            <p:nvPr/>
          </p:nvSpPr>
          <p:spPr>
            <a:xfrm rot="10800000">
              <a:off x="6444220" y="914604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Isosceles Triangle 228">
              <a:extLst>
                <a:ext uri="{FF2B5EF4-FFF2-40B4-BE49-F238E27FC236}">
                  <a16:creationId xmlns:a16="http://schemas.microsoft.com/office/drawing/2014/main" id="{35BC2A65-5BFE-4553-BC05-8DC28C7ECC06}"/>
                </a:ext>
              </a:extLst>
            </p:cNvPr>
            <p:cNvSpPr/>
            <p:nvPr/>
          </p:nvSpPr>
          <p:spPr>
            <a:xfrm rot="10800000">
              <a:off x="6444220" y="1188924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Isosceles Triangle 229">
              <a:extLst>
                <a:ext uri="{FF2B5EF4-FFF2-40B4-BE49-F238E27FC236}">
                  <a16:creationId xmlns:a16="http://schemas.microsoft.com/office/drawing/2014/main" id="{070FDC5A-026D-499D-BBC0-7E66CDCEDA3B}"/>
                </a:ext>
              </a:extLst>
            </p:cNvPr>
            <p:cNvSpPr/>
            <p:nvPr/>
          </p:nvSpPr>
          <p:spPr>
            <a:xfrm rot="10800000">
              <a:off x="6444220" y="1463244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Isosceles Triangle 230">
              <a:extLst>
                <a:ext uri="{FF2B5EF4-FFF2-40B4-BE49-F238E27FC236}">
                  <a16:creationId xmlns:a16="http://schemas.microsoft.com/office/drawing/2014/main" id="{145CDEBA-B14A-457A-AAFE-7716954F0055}"/>
                </a:ext>
              </a:extLst>
            </p:cNvPr>
            <p:cNvSpPr/>
            <p:nvPr/>
          </p:nvSpPr>
          <p:spPr>
            <a:xfrm rot="10800000">
              <a:off x="6444220" y="1737564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Isosceles Triangle 231">
              <a:extLst>
                <a:ext uri="{FF2B5EF4-FFF2-40B4-BE49-F238E27FC236}">
                  <a16:creationId xmlns:a16="http://schemas.microsoft.com/office/drawing/2014/main" id="{EAC8A0C8-302E-42D2-89BD-D6A61B95FEE1}"/>
                </a:ext>
              </a:extLst>
            </p:cNvPr>
            <p:cNvSpPr/>
            <p:nvPr/>
          </p:nvSpPr>
          <p:spPr>
            <a:xfrm rot="10800000">
              <a:off x="6444220" y="2011884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Isosceles Triangle 232">
              <a:extLst>
                <a:ext uri="{FF2B5EF4-FFF2-40B4-BE49-F238E27FC236}">
                  <a16:creationId xmlns:a16="http://schemas.microsoft.com/office/drawing/2014/main" id="{5CAA486D-329C-4E05-89CD-1EA2D8190CBB}"/>
                </a:ext>
              </a:extLst>
            </p:cNvPr>
            <p:cNvSpPr/>
            <p:nvPr/>
          </p:nvSpPr>
          <p:spPr>
            <a:xfrm rot="10800000">
              <a:off x="6444220" y="2286204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A76DF73-BC83-483F-A749-B2067D1B2427}"/>
              </a:ext>
            </a:extLst>
          </p:cNvPr>
          <p:cNvGrpSpPr/>
          <p:nvPr/>
        </p:nvGrpSpPr>
        <p:grpSpPr>
          <a:xfrm rot="10800000">
            <a:off x="6815616" y="2956329"/>
            <a:ext cx="135662" cy="1647878"/>
            <a:chOff x="6973377" y="760247"/>
            <a:chExt cx="135662" cy="1647878"/>
          </a:xfrm>
        </p:grpSpPr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1B8E327A-4CA3-4F0F-97EF-091D049A6082}"/>
                </a:ext>
              </a:extLst>
            </p:cNvPr>
            <p:cNvSpPr/>
            <p:nvPr/>
          </p:nvSpPr>
          <p:spPr>
            <a:xfrm rot="10800000">
              <a:off x="6973377" y="760891"/>
              <a:ext cx="135662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Isosceles Triangle 234">
              <a:extLst>
                <a:ext uri="{FF2B5EF4-FFF2-40B4-BE49-F238E27FC236}">
                  <a16:creationId xmlns:a16="http://schemas.microsoft.com/office/drawing/2014/main" id="{95D6B5C8-CBF2-4681-87A7-9186ADD47950}"/>
                </a:ext>
              </a:extLst>
            </p:cNvPr>
            <p:cNvSpPr/>
            <p:nvPr/>
          </p:nvSpPr>
          <p:spPr>
            <a:xfrm rot="10800000">
              <a:off x="6996721" y="1011791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Isosceles Triangle 235">
              <a:extLst>
                <a:ext uri="{FF2B5EF4-FFF2-40B4-BE49-F238E27FC236}">
                  <a16:creationId xmlns:a16="http://schemas.microsoft.com/office/drawing/2014/main" id="{932FB031-4C01-45D5-A98A-D397FBA115DD}"/>
                </a:ext>
              </a:extLst>
            </p:cNvPr>
            <p:cNvSpPr/>
            <p:nvPr/>
          </p:nvSpPr>
          <p:spPr>
            <a:xfrm rot="10800000">
              <a:off x="6996721" y="1286371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Isosceles Triangle 236">
              <a:extLst>
                <a:ext uri="{FF2B5EF4-FFF2-40B4-BE49-F238E27FC236}">
                  <a16:creationId xmlns:a16="http://schemas.microsoft.com/office/drawing/2014/main" id="{743D8EC1-0D2F-4FC6-B893-80930E07EC9C}"/>
                </a:ext>
              </a:extLst>
            </p:cNvPr>
            <p:cNvSpPr/>
            <p:nvPr/>
          </p:nvSpPr>
          <p:spPr>
            <a:xfrm rot="10800000">
              <a:off x="6996721" y="156095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Isosceles Triangle 237">
              <a:extLst>
                <a:ext uri="{FF2B5EF4-FFF2-40B4-BE49-F238E27FC236}">
                  <a16:creationId xmlns:a16="http://schemas.microsoft.com/office/drawing/2014/main" id="{355C04A7-6A12-4CED-85E0-13B49AB49C1E}"/>
                </a:ext>
              </a:extLst>
            </p:cNvPr>
            <p:cNvSpPr/>
            <p:nvPr/>
          </p:nvSpPr>
          <p:spPr>
            <a:xfrm rot="10800000">
              <a:off x="6996721" y="183553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Isosceles Triangle 238">
              <a:extLst>
                <a:ext uri="{FF2B5EF4-FFF2-40B4-BE49-F238E27FC236}">
                  <a16:creationId xmlns:a16="http://schemas.microsoft.com/office/drawing/2014/main" id="{E67ED3B6-A46E-4D9B-A93F-6C0675B540D6}"/>
                </a:ext>
              </a:extLst>
            </p:cNvPr>
            <p:cNvSpPr/>
            <p:nvPr/>
          </p:nvSpPr>
          <p:spPr>
            <a:xfrm rot="10800000">
              <a:off x="6996721" y="2110113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Isosceles Triangle 239">
              <a:extLst>
                <a:ext uri="{FF2B5EF4-FFF2-40B4-BE49-F238E27FC236}">
                  <a16:creationId xmlns:a16="http://schemas.microsoft.com/office/drawing/2014/main" id="{7ED005C1-2A04-443A-9B2F-86E53DFC0C6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25595" y="760247"/>
              <a:ext cx="27432" cy="1849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Trapezoid 240">
              <a:extLst>
                <a:ext uri="{FF2B5EF4-FFF2-40B4-BE49-F238E27FC236}">
                  <a16:creationId xmlns:a16="http://schemas.microsoft.com/office/drawing/2014/main" id="{2846217A-AA4F-48F0-B1FB-FE07CBD093B7}"/>
                </a:ext>
              </a:extLst>
            </p:cNvPr>
            <p:cNvSpPr/>
            <p:nvPr/>
          </p:nvSpPr>
          <p:spPr>
            <a:xfrm rot="10800000">
              <a:off x="6994782" y="2353261"/>
              <a:ext cx="91440" cy="54864"/>
            </a:xfrm>
            <a:prstGeom prst="trapezoid">
              <a:avLst>
                <a:gd name="adj" fmla="val 59101"/>
              </a:avLst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93A05F3B-4AD7-482D-A0C3-4D5F5227649B}"/>
              </a:ext>
            </a:extLst>
          </p:cNvPr>
          <p:cNvGrpSpPr/>
          <p:nvPr/>
        </p:nvGrpSpPr>
        <p:grpSpPr>
          <a:xfrm>
            <a:off x="9852417" y="689251"/>
            <a:ext cx="137160" cy="1645920"/>
            <a:chOff x="9852417" y="689251"/>
            <a:chExt cx="137160" cy="1645920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75C80C17-8B5D-4FAC-96A6-6B7B4A931FDF}"/>
                </a:ext>
              </a:extLst>
            </p:cNvPr>
            <p:cNvSpPr/>
            <p:nvPr/>
          </p:nvSpPr>
          <p:spPr>
            <a:xfrm rot="10800000">
              <a:off x="9852417" y="689251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3" name="Isosceles Triangle 242">
              <a:extLst>
                <a:ext uri="{FF2B5EF4-FFF2-40B4-BE49-F238E27FC236}">
                  <a16:creationId xmlns:a16="http://schemas.microsoft.com/office/drawing/2014/main" id="{8FED2772-A84B-4AEE-BD0E-43B815FEB5C4}"/>
                </a:ext>
              </a:extLst>
            </p:cNvPr>
            <p:cNvSpPr/>
            <p:nvPr/>
          </p:nvSpPr>
          <p:spPr>
            <a:xfrm rot="10800000">
              <a:off x="9895753" y="79189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Isosceles Triangle 243">
              <a:extLst>
                <a:ext uri="{FF2B5EF4-FFF2-40B4-BE49-F238E27FC236}">
                  <a16:creationId xmlns:a16="http://schemas.microsoft.com/office/drawing/2014/main" id="{9B69EF7A-2195-427B-8EC0-068C2B9A67D6}"/>
                </a:ext>
              </a:extLst>
            </p:cNvPr>
            <p:cNvSpPr/>
            <p:nvPr/>
          </p:nvSpPr>
          <p:spPr>
            <a:xfrm rot="10800000">
              <a:off x="9895753" y="106621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Isosceles Triangle 244">
              <a:extLst>
                <a:ext uri="{FF2B5EF4-FFF2-40B4-BE49-F238E27FC236}">
                  <a16:creationId xmlns:a16="http://schemas.microsoft.com/office/drawing/2014/main" id="{1EDDA817-2652-4D3E-9856-453F5303CEE2}"/>
                </a:ext>
              </a:extLst>
            </p:cNvPr>
            <p:cNvSpPr/>
            <p:nvPr/>
          </p:nvSpPr>
          <p:spPr>
            <a:xfrm rot="10800000">
              <a:off x="9895753" y="134053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Isosceles Triangle 245">
              <a:extLst>
                <a:ext uri="{FF2B5EF4-FFF2-40B4-BE49-F238E27FC236}">
                  <a16:creationId xmlns:a16="http://schemas.microsoft.com/office/drawing/2014/main" id="{14A3C58F-D6E4-4C1B-AB52-B9794C0A0C3A}"/>
                </a:ext>
              </a:extLst>
            </p:cNvPr>
            <p:cNvSpPr/>
            <p:nvPr/>
          </p:nvSpPr>
          <p:spPr>
            <a:xfrm rot="10800000">
              <a:off x="9895753" y="161485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Isosceles Triangle 246">
              <a:extLst>
                <a:ext uri="{FF2B5EF4-FFF2-40B4-BE49-F238E27FC236}">
                  <a16:creationId xmlns:a16="http://schemas.microsoft.com/office/drawing/2014/main" id="{E1D0A811-A61F-4638-81DD-61ABA0915142}"/>
                </a:ext>
              </a:extLst>
            </p:cNvPr>
            <p:cNvSpPr/>
            <p:nvPr/>
          </p:nvSpPr>
          <p:spPr>
            <a:xfrm rot="10800000">
              <a:off x="9895753" y="188917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Isosceles Triangle 247">
              <a:extLst>
                <a:ext uri="{FF2B5EF4-FFF2-40B4-BE49-F238E27FC236}">
                  <a16:creationId xmlns:a16="http://schemas.microsoft.com/office/drawing/2014/main" id="{F43550F4-156C-4814-8F9E-E53C091AF7BD}"/>
                </a:ext>
              </a:extLst>
            </p:cNvPr>
            <p:cNvSpPr/>
            <p:nvPr/>
          </p:nvSpPr>
          <p:spPr>
            <a:xfrm rot="10800000">
              <a:off x="9895753" y="216349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97231D03-8BB3-4757-B8EE-8AC078F63A85}"/>
              </a:ext>
            </a:extLst>
          </p:cNvPr>
          <p:cNvGrpSpPr/>
          <p:nvPr/>
        </p:nvGrpSpPr>
        <p:grpSpPr>
          <a:xfrm>
            <a:off x="10399614" y="689251"/>
            <a:ext cx="137160" cy="1645920"/>
            <a:chOff x="10399614" y="689251"/>
            <a:chExt cx="137160" cy="1645920"/>
          </a:xfrm>
        </p:grpSpPr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C249548E-82A4-411D-8492-871F35073DA0}"/>
                </a:ext>
              </a:extLst>
            </p:cNvPr>
            <p:cNvSpPr/>
            <p:nvPr/>
          </p:nvSpPr>
          <p:spPr>
            <a:xfrm rot="10800000">
              <a:off x="10399614" y="689251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0" name="Isosceles Triangle 249">
              <a:extLst>
                <a:ext uri="{FF2B5EF4-FFF2-40B4-BE49-F238E27FC236}">
                  <a16:creationId xmlns:a16="http://schemas.microsoft.com/office/drawing/2014/main" id="{90ADCF10-943B-4C4B-BD62-25626A2CEEC4}"/>
                </a:ext>
              </a:extLst>
            </p:cNvPr>
            <p:cNvSpPr/>
            <p:nvPr/>
          </p:nvSpPr>
          <p:spPr>
            <a:xfrm rot="10800000">
              <a:off x="10442950" y="88714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Isosceles Triangle 250">
              <a:extLst>
                <a:ext uri="{FF2B5EF4-FFF2-40B4-BE49-F238E27FC236}">
                  <a16:creationId xmlns:a16="http://schemas.microsoft.com/office/drawing/2014/main" id="{9F8415AD-A3F4-461B-BE12-9431686F5691}"/>
                </a:ext>
              </a:extLst>
            </p:cNvPr>
            <p:cNvSpPr/>
            <p:nvPr/>
          </p:nvSpPr>
          <p:spPr>
            <a:xfrm rot="10800000">
              <a:off x="10442950" y="116146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Isosceles Triangle 251">
              <a:extLst>
                <a:ext uri="{FF2B5EF4-FFF2-40B4-BE49-F238E27FC236}">
                  <a16:creationId xmlns:a16="http://schemas.microsoft.com/office/drawing/2014/main" id="{605B7513-918E-40F2-824E-5611DE484F54}"/>
                </a:ext>
              </a:extLst>
            </p:cNvPr>
            <p:cNvSpPr/>
            <p:nvPr/>
          </p:nvSpPr>
          <p:spPr>
            <a:xfrm rot="10800000">
              <a:off x="10442950" y="143578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Isosceles Triangle 252">
              <a:extLst>
                <a:ext uri="{FF2B5EF4-FFF2-40B4-BE49-F238E27FC236}">
                  <a16:creationId xmlns:a16="http://schemas.microsoft.com/office/drawing/2014/main" id="{FFBDF3C2-9732-4FC4-B5A5-6D548F0794D1}"/>
                </a:ext>
              </a:extLst>
            </p:cNvPr>
            <p:cNvSpPr/>
            <p:nvPr/>
          </p:nvSpPr>
          <p:spPr>
            <a:xfrm rot="10800000">
              <a:off x="10442950" y="171010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Isosceles Triangle 253">
              <a:extLst>
                <a:ext uri="{FF2B5EF4-FFF2-40B4-BE49-F238E27FC236}">
                  <a16:creationId xmlns:a16="http://schemas.microsoft.com/office/drawing/2014/main" id="{D8D0DEF9-7600-4FDF-83DB-1E7E36E51EAF}"/>
                </a:ext>
              </a:extLst>
            </p:cNvPr>
            <p:cNvSpPr/>
            <p:nvPr/>
          </p:nvSpPr>
          <p:spPr>
            <a:xfrm rot="10800000">
              <a:off x="10442950" y="198442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Isosceles Triangle 254">
              <a:extLst>
                <a:ext uri="{FF2B5EF4-FFF2-40B4-BE49-F238E27FC236}">
                  <a16:creationId xmlns:a16="http://schemas.microsoft.com/office/drawing/2014/main" id="{DD82E483-668C-4FD5-8E6C-C1752E8F36C0}"/>
                </a:ext>
              </a:extLst>
            </p:cNvPr>
            <p:cNvSpPr/>
            <p:nvPr/>
          </p:nvSpPr>
          <p:spPr>
            <a:xfrm rot="10800000">
              <a:off x="10442950" y="225874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6" name="Rectangle 255">
            <a:extLst>
              <a:ext uri="{FF2B5EF4-FFF2-40B4-BE49-F238E27FC236}">
                <a16:creationId xmlns:a16="http://schemas.microsoft.com/office/drawing/2014/main" id="{31E0CD1C-DBB7-4E38-9736-AD2C9D48742C}"/>
              </a:ext>
            </a:extLst>
          </p:cNvPr>
          <p:cNvSpPr/>
          <p:nvPr/>
        </p:nvSpPr>
        <p:spPr>
          <a:xfrm rot="10800000">
            <a:off x="10910007" y="682934"/>
            <a:ext cx="137160" cy="1645920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DB782B17-2296-42C3-BD37-731054A94A43}"/>
              </a:ext>
            </a:extLst>
          </p:cNvPr>
          <p:cNvGrpSpPr/>
          <p:nvPr/>
        </p:nvGrpSpPr>
        <p:grpSpPr>
          <a:xfrm>
            <a:off x="10953343" y="683666"/>
            <a:ext cx="45720" cy="1646863"/>
            <a:chOff x="10953343" y="683666"/>
            <a:chExt cx="45720" cy="1646863"/>
          </a:xfrm>
        </p:grpSpPr>
        <p:sp>
          <p:nvSpPr>
            <p:cNvPr id="257" name="Isosceles Triangle 256">
              <a:extLst>
                <a:ext uri="{FF2B5EF4-FFF2-40B4-BE49-F238E27FC236}">
                  <a16:creationId xmlns:a16="http://schemas.microsoft.com/office/drawing/2014/main" id="{70864D36-760A-4DED-941B-CF624EE497ED}"/>
                </a:ext>
              </a:extLst>
            </p:cNvPr>
            <p:cNvSpPr/>
            <p:nvPr/>
          </p:nvSpPr>
          <p:spPr>
            <a:xfrm rot="10800000">
              <a:off x="10953343" y="94750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Isosceles Triangle 257">
              <a:extLst>
                <a:ext uri="{FF2B5EF4-FFF2-40B4-BE49-F238E27FC236}">
                  <a16:creationId xmlns:a16="http://schemas.microsoft.com/office/drawing/2014/main" id="{0C69D02D-4C17-444A-A221-1DC8433998B0}"/>
                </a:ext>
              </a:extLst>
            </p:cNvPr>
            <p:cNvSpPr/>
            <p:nvPr/>
          </p:nvSpPr>
          <p:spPr>
            <a:xfrm rot="10800000">
              <a:off x="10953343" y="122182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Isosceles Triangle 258">
              <a:extLst>
                <a:ext uri="{FF2B5EF4-FFF2-40B4-BE49-F238E27FC236}">
                  <a16:creationId xmlns:a16="http://schemas.microsoft.com/office/drawing/2014/main" id="{AC4D9683-A269-4B9C-8B01-B8CAA9D0B7A2}"/>
                </a:ext>
              </a:extLst>
            </p:cNvPr>
            <p:cNvSpPr/>
            <p:nvPr/>
          </p:nvSpPr>
          <p:spPr>
            <a:xfrm rot="10800000">
              <a:off x="10953343" y="149614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Isosceles Triangle 259">
              <a:extLst>
                <a:ext uri="{FF2B5EF4-FFF2-40B4-BE49-F238E27FC236}">
                  <a16:creationId xmlns:a16="http://schemas.microsoft.com/office/drawing/2014/main" id="{C02DD666-F729-4D08-AFE2-49C39AF29614}"/>
                </a:ext>
              </a:extLst>
            </p:cNvPr>
            <p:cNvSpPr/>
            <p:nvPr/>
          </p:nvSpPr>
          <p:spPr>
            <a:xfrm rot="10800000">
              <a:off x="10953343" y="177046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Isosceles Triangle 260">
              <a:extLst>
                <a:ext uri="{FF2B5EF4-FFF2-40B4-BE49-F238E27FC236}">
                  <a16:creationId xmlns:a16="http://schemas.microsoft.com/office/drawing/2014/main" id="{8437EB9E-BDD0-4DD2-9ED9-9A1D67F09886}"/>
                </a:ext>
              </a:extLst>
            </p:cNvPr>
            <p:cNvSpPr/>
            <p:nvPr/>
          </p:nvSpPr>
          <p:spPr>
            <a:xfrm rot="10800000">
              <a:off x="10953343" y="204478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D20DC6E7-D381-4D2E-96B2-606173E4EEB7}"/>
                </a:ext>
              </a:extLst>
            </p:cNvPr>
            <p:cNvSpPr/>
            <p:nvPr/>
          </p:nvSpPr>
          <p:spPr>
            <a:xfrm rot="10800000">
              <a:off x="10953343" y="2321385"/>
              <a:ext cx="45720" cy="9144"/>
            </a:xfrm>
            <a:prstGeom prst="triangle">
              <a:avLst>
                <a:gd name="adj" fmla="val 5260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Isosceles Triangle 262">
              <a:extLst>
                <a:ext uri="{FF2B5EF4-FFF2-40B4-BE49-F238E27FC236}">
                  <a16:creationId xmlns:a16="http://schemas.microsoft.com/office/drawing/2014/main" id="{1D547584-A17B-406F-9E43-FA6A7D3FC285}"/>
                </a:ext>
              </a:extLst>
            </p:cNvPr>
            <p:cNvSpPr/>
            <p:nvPr/>
          </p:nvSpPr>
          <p:spPr>
            <a:xfrm rot="10800000">
              <a:off x="10974438" y="683666"/>
              <a:ext cx="9144" cy="914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BB7FB99-A0DF-46D2-8E7B-05AC684D8018}"/>
              </a:ext>
            </a:extLst>
          </p:cNvPr>
          <p:cNvGrpSpPr/>
          <p:nvPr/>
        </p:nvGrpSpPr>
        <p:grpSpPr>
          <a:xfrm rot="10800000">
            <a:off x="9855758" y="3043084"/>
            <a:ext cx="137160" cy="1645920"/>
            <a:chOff x="10004817" y="841651"/>
            <a:chExt cx="137160" cy="1645920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254797C9-E52C-47B9-8451-263C30EEAFE4}"/>
                </a:ext>
              </a:extLst>
            </p:cNvPr>
            <p:cNvSpPr/>
            <p:nvPr/>
          </p:nvSpPr>
          <p:spPr>
            <a:xfrm rot="10800000">
              <a:off x="10004817" y="841651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5" name="Isosceles Triangle 264">
              <a:extLst>
                <a:ext uri="{FF2B5EF4-FFF2-40B4-BE49-F238E27FC236}">
                  <a16:creationId xmlns:a16="http://schemas.microsoft.com/office/drawing/2014/main" id="{57F6D1A1-2A42-4886-B818-379FA938D330}"/>
                </a:ext>
              </a:extLst>
            </p:cNvPr>
            <p:cNvSpPr/>
            <p:nvPr/>
          </p:nvSpPr>
          <p:spPr>
            <a:xfrm rot="10800000">
              <a:off x="10048153" y="94429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Isosceles Triangle 265">
              <a:extLst>
                <a:ext uri="{FF2B5EF4-FFF2-40B4-BE49-F238E27FC236}">
                  <a16:creationId xmlns:a16="http://schemas.microsoft.com/office/drawing/2014/main" id="{6B820C2A-BC91-4D77-B7A3-1241A30C66D7}"/>
                </a:ext>
              </a:extLst>
            </p:cNvPr>
            <p:cNvSpPr/>
            <p:nvPr/>
          </p:nvSpPr>
          <p:spPr>
            <a:xfrm rot="10800000">
              <a:off x="10048153" y="121861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Isosceles Triangle 266">
              <a:extLst>
                <a:ext uri="{FF2B5EF4-FFF2-40B4-BE49-F238E27FC236}">
                  <a16:creationId xmlns:a16="http://schemas.microsoft.com/office/drawing/2014/main" id="{4606E3C9-8D56-4B63-AB36-1FF50898EB84}"/>
                </a:ext>
              </a:extLst>
            </p:cNvPr>
            <p:cNvSpPr/>
            <p:nvPr/>
          </p:nvSpPr>
          <p:spPr>
            <a:xfrm rot="10800000">
              <a:off x="10048153" y="149293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Isosceles Triangle 267">
              <a:extLst>
                <a:ext uri="{FF2B5EF4-FFF2-40B4-BE49-F238E27FC236}">
                  <a16:creationId xmlns:a16="http://schemas.microsoft.com/office/drawing/2014/main" id="{3A999646-1AB0-4D78-BBCB-973599DCD9B8}"/>
                </a:ext>
              </a:extLst>
            </p:cNvPr>
            <p:cNvSpPr/>
            <p:nvPr/>
          </p:nvSpPr>
          <p:spPr>
            <a:xfrm rot="10800000">
              <a:off x="10048153" y="176725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Isosceles Triangle 268">
              <a:extLst>
                <a:ext uri="{FF2B5EF4-FFF2-40B4-BE49-F238E27FC236}">
                  <a16:creationId xmlns:a16="http://schemas.microsoft.com/office/drawing/2014/main" id="{2FC81AEC-F011-4A8B-9CBA-C13D62CD0D8C}"/>
                </a:ext>
              </a:extLst>
            </p:cNvPr>
            <p:cNvSpPr/>
            <p:nvPr/>
          </p:nvSpPr>
          <p:spPr>
            <a:xfrm rot="10800000">
              <a:off x="10048153" y="204157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Isosceles Triangle 269">
              <a:extLst>
                <a:ext uri="{FF2B5EF4-FFF2-40B4-BE49-F238E27FC236}">
                  <a16:creationId xmlns:a16="http://schemas.microsoft.com/office/drawing/2014/main" id="{DA193400-97A7-450F-922C-0A5FD92A4882}"/>
                </a:ext>
              </a:extLst>
            </p:cNvPr>
            <p:cNvSpPr/>
            <p:nvPr/>
          </p:nvSpPr>
          <p:spPr>
            <a:xfrm rot="10800000">
              <a:off x="10048153" y="231589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B3948B9-822A-4AFD-A777-7AC9B652D13F}"/>
              </a:ext>
            </a:extLst>
          </p:cNvPr>
          <p:cNvGrpSpPr/>
          <p:nvPr/>
        </p:nvGrpSpPr>
        <p:grpSpPr>
          <a:xfrm rot="10800000">
            <a:off x="10373185" y="3049217"/>
            <a:ext cx="137160" cy="1645920"/>
            <a:chOff x="10552014" y="841651"/>
            <a:chExt cx="137160" cy="1645920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E5D7D916-2B32-4CCC-B0B4-15B0EFA28A6C}"/>
                </a:ext>
              </a:extLst>
            </p:cNvPr>
            <p:cNvSpPr/>
            <p:nvPr/>
          </p:nvSpPr>
          <p:spPr>
            <a:xfrm rot="10800000">
              <a:off x="10552014" y="841651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2" name="Isosceles Triangle 271">
              <a:extLst>
                <a:ext uri="{FF2B5EF4-FFF2-40B4-BE49-F238E27FC236}">
                  <a16:creationId xmlns:a16="http://schemas.microsoft.com/office/drawing/2014/main" id="{1B5B7575-D80F-4AC5-AB55-B2A983B64083}"/>
                </a:ext>
              </a:extLst>
            </p:cNvPr>
            <p:cNvSpPr/>
            <p:nvPr/>
          </p:nvSpPr>
          <p:spPr>
            <a:xfrm rot="10800000">
              <a:off x="10595350" y="103954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Isosceles Triangle 272">
              <a:extLst>
                <a:ext uri="{FF2B5EF4-FFF2-40B4-BE49-F238E27FC236}">
                  <a16:creationId xmlns:a16="http://schemas.microsoft.com/office/drawing/2014/main" id="{D7CFE0E4-521F-4BA6-8132-730A9643C7CF}"/>
                </a:ext>
              </a:extLst>
            </p:cNvPr>
            <p:cNvSpPr/>
            <p:nvPr/>
          </p:nvSpPr>
          <p:spPr>
            <a:xfrm rot="10800000">
              <a:off x="10595350" y="131386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Isosceles Triangle 273">
              <a:extLst>
                <a:ext uri="{FF2B5EF4-FFF2-40B4-BE49-F238E27FC236}">
                  <a16:creationId xmlns:a16="http://schemas.microsoft.com/office/drawing/2014/main" id="{E3D6E627-86AD-48A7-8817-9BAFCB03C916}"/>
                </a:ext>
              </a:extLst>
            </p:cNvPr>
            <p:cNvSpPr/>
            <p:nvPr/>
          </p:nvSpPr>
          <p:spPr>
            <a:xfrm rot="10800000">
              <a:off x="10595350" y="158818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Isosceles Triangle 274">
              <a:extLst>
                <a:ext uri="{FF2B5EF4-FFF2-40B4-BE49-F238E27FC236}">
                  <a16:creationId xmlns:a16="http://schemas.microsoft.com/office/drawing/2014/main" id="{107ED8C2-38C9-48AD-BC0E-C48ACB3EE691}"/>
                </a:ext>
              </a:extLst>
            </p:cNvPr>
            <p:cNvSpPr/>
            <p:nvPr/>
          </p:nvSpPr>
          <p:spPr>
            <a:xfrm rot="10800000">
              <a:off x="10595350" y="186250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Isosceles Triangle 275">
              <a:extLst>
                <a:ext uri="{FF2B5EF4-FFF2-40B4-BE49-F238E27FC236}">
                  <a16:creationId xmlns:a16="http://schemas.microsoft.com/office/drawing/2014/main" id="{322DB0F7-95DC-4163-93C1-4F5B42158F0F}"/>
                </a:ext>
              </a:extLst>
            </p:cNvPr>
            <p:cNvSpPr/>
            <p:nvPr/>
          </p:nvSpPr>
          <p:spPr>
            <a:xfrm rot="10800000">
              <a:off x="10595350" y="213682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Isosceles Triangle 276">
              <a:extLst>
                <a:ext uri="{FF2B5EF4-FFF2-40B4-BE49-F238E27FC236}">
                  <a16:creationId xmlns:a16="http://schemas.microsoft.com/office/drawing/2014/main" id="{1757F444-9BAA-4B5F-8347-03BA108F4DEE}"/>
                </a:ext>
              </a:extLst>
            </p:cNvPr>
            <p:cNvSpPr/>
            <p:nvPr/>
          </p:nvSpPr>
          <p:spPr>
            <a:xfrm rot="10800000">
              <a:off x="10595350" y="241114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0FFC1F8-BDD3-45A8-8CBF-2EDD6D55D751}"/>
              </a:ext>
            </a:extLst>
          </p:cNvPr>
          <p:cNvGrpSpPr/>
          <p:nvPr/>
        </p:nvGrpSpPr>
        <p:grpSpPr>
          <a:xfrm rot="10800000">
            <a:off x="10915002" y="3048720"/>
            <a:ext cx="137160" cy="1647595"/>
            <a:chOff x="11062407" y="835334"/>
            <a:chExt cx="137160" cy="1647595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8FAC7792-4193-42DB-8667-EC9E319A4496}"/>
                </a:ext>
              </a:extLst>
            </p:cNvPr>
            <p:cNvSpPr/>
            <p:nvPr/>
          </p:nvSpPr>
          <p:spPr>
            <a:xfrm rot="10800000">
              <a:off x="11062407" y="835334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Isosceles Triangle 278">
              <a:extLst>
                <a:ext uri="{FF2B5EF4-FFF2-40B4-BE49-F238E27FC236}">
                  <a16:creationId xmlns:a16="http://schemas.microsoft.com/office/drawing/2014/main" id="{EC775D79-ED75-466D-8ADC-DC3EAE975027}"/>
                </a:ext>
              </a:extLst>
            </p:cNvPr>
            <p:cNvSpPr/>
            <p:nvPr/>
          </p:nvSpPr>
          <p:spPr>
            <a:xfrm rot="10800000">
              <a:off x="11105743" y="109990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Isosceles Triangle 279">
              <a:extLst>
                <a:ext uri="{FF2B5EF4-FFF2-40B4-BE49-F238E27FC236}">
                  <a16:creationId xmlns:a16="http://schemas.microsoft.com/office/drawing/2014/main" id="{13A9A1B6-30A0-43F5-84D9-D5710315F9AB}"/>
                </a:ext>
              </a:extLst>
            </p:cNvPr>
            <p:cNvSpPr/>
            <p:nvPr/>
          </p:nvSpPr>
          <p:spPr>
            <a:xfrm rot="10800000">
              <a:off x="11105743" y="137422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Isosceles Triangle 280">
              <a:extLst>
                <a:ext uri="{FF2B5EF4-FFF2-40B4-BE49-F238E27FC236}">
                  <a16:creationId xmlns:a16="http://schemas.microsoft.com/office/drawing/2014/main" id="{0E32BF4B-6C9E-4D65-8C35-7C2E01FDD73F}"/>
                </a:ext>
              </a:extLst>
            </p:cNvPr>
            <p:cNvSpPr/>
            <p:nvPr/>
          </p:nvSpPr>
          <p:spPr>
            <a:xfrm rot="10800000">
              <a:off x="11105743" y="164854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Isosceles Triangle 281">
              <a:extLst>
                <a:ext uri="{FF2B5EF4-FFF2-40B4-BE49-F238E27FC236}">
                  <a16:creationId xmlns:a16="http://schemas.microsoft.com/office/drawing/2014/main" id="{BC0BDAF9-DBCB-4FDB-B49E-FC8853A5759D}"/>
                </a:ext>
              </a:extLst>
            </p:cNvPr>
            <p:cNvSpPr/>
            <p:nvPr/>
          </p:nvSpPr>
          <p:spPr>
            <a:xfrm rot="10800000">
              <a:off x="11105743" y="192286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Isosceles Triangle 282">
              <a:extLst>
                <a:ext uri="{FF2B5EF4-FFF2-40B4-BE49-F238E27FC236}">
                  <a16:creationId xmlns:a16="http://schemas.microsoft.com/office/drawing/2014/main" id="{642B75C0-E2A7-4472-AF2C-90E4792D1B1C}"/>
                </a:ext>
              </a:extLst>
            </p:cNvPr>
            <p:cNvSpPr/>
            <p:nvPr/>
          </p:nvSpPr>
          <p:spPr>
            <a:xfrm rot="10800000">
              <a:off x="11105743" y="219718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Isosceles Triangle 283">
              <a:extLst>
                <a:ext uri="{FF2B5EF4-FFF2-40B4-BE49-F238E27FC236}">
                  <a16:creationId xmlns:a16="http://schemas.microsoft.com/office/drawing/2014/main" id="{9578CBD3-6411-42D2-8D38-6CABDC9C711D}"/>
                </a:ext>
              </a:extLst>
            </p:cNvPr>
            <p:cNvSpPr/>
            <p:nvPr/>
          </p:nvSpPr>
          <p:spPr>
            <a:xfrm rot="10800000">
              <a:off x="11105743" y="2473785"/>
              <a:ext cx="45720" cy="9144"/>
            </a:xfrm>
            <a:prstGeom prst="triangle">
              <a:avLst>
                <a:gd name="adj" fmla="val 5260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Isosceles Triangle 284">
              <a:extLst>
                <a:ext uri="{FF2B5EF4-FFF2-40B4-BE49-F238E27FC236}">
                  <a16:creationId xmlns:a16="http://schemas.microsoft.com/office/drawing/2014/main" id="{51911CB9-E55F-4FDB-B8A2-B2891B33C6B1}"/>
                </a:ext>
              </a:extLst>
            </p:cNvPr>
            <p:cNvSpPr/>
            <p:nvPr/>
          </p:nvSpPr>
          <p:spPr>
            <a:xfrm rot="10800000">
              <a:off x="11126838" y="836066"/>
              <a:ext cx="9144" cy="914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175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F07C7F93-E560-4A6A-9C1D-B656231CD00A}"/>
              </a:ext>
            </a:extLst>
          </p:cNvPr>
          <p:cNvSpPr/>
          <p:nvPr/>
        </p:nvSpPr>
        <p:spPr>
          <a:xfrm rot="5400000">
            <a:off x="1935079" y="80524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61C3537-A8E6-4E8E-9842-BF1546EB66B9}"/>
              </a:ext>
            </a:extLst>
          </p:cNvPr>
          <p:cNvGrpSpPr/>
          <p:nvPr/>
        </p:nvGrpSpPr>
        <p:grpSpPr>
          <a:xfrm rot="16200000">
            <a:off x="1996006" y="655967"/>
            <a:ext cx="137160" cy="1645920"/>
            <a:chOff x="9586620" y="686059"/>
            <a:chExt cx="137160" cy="1645920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51F757F-BC34-460F-90FB-D201A4767BA8}"/>
                </a:ext>
              </a:extLst>
            </p:cNvPr>
            <p:cNvSpPr/>
            <p:nvPr/>
          </p:nvSpPr>
          <p:spPr>
            <a:xfrm rot="10800000">
              <a:off x="9586620" y="686059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Isosceles Triangle 148">
              <a:extLst>
                <a:ext uri="{FF2B5EF4-FFF2-40B4-BE49-F238E27FC236}">
                  <a16:creationId xmlns:a16="http://schemas.microsoft.com/office/drawing/2014/main" id="{053361EF-C2B9-4FE2-B6DD-4F90117E3ACE}"/>
                </a:ext>
              </a:extLst>
            </p:cNvPr>
            <p:cNvSpPr/>
            <p:nvPr/>
          </p:nvSpPr>
          <p:spPr>
            <a:xfrm rot="10800000">
              <a:off x="9629956" y="74701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>
              <a:extLst>
                <a:ext uri="{FF2B5EF4-FFF2-40B4-BE49-F238E27FC236}">
                  <a16:creationId xmlns:a16="http://schemas.microsoft.com/office/drawing/2014/main" id="{564F942A-CD83-43E2-8458-0A3915F9683B}"/>
                </a:ext>
              </a:extLst>
            </p:cNvPr>
            <p:cNvSpPr/>
            <p:nvPr/>
          </p:nvSpPr>
          <p:spPr>
            <a:xfrm rot="10800000">
              <a:off x="9629956" y="102133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358E5833-8615-47F2-B126-48FAEC973C48}"/>
                </a:ext>
              </a:extLst>
            </p:cNvPr>
            <p:cNvSpPr/>
            <p:nvPr/>
          </p:nvSpPr>
          <p:spPr>
            <a:xfrm rot="10800000">
              <a:off x="9629956" y="129565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Isosceles Triangle 151">
              <a:extLst>
                <a:ext uri="{FF2B5EF4-FFF2-40B4-BE49-F238E27FC236}">
                  <a16:creationId xmlns:a16="http://schemas.microsoft.com/office/drawing/2014/main" id="{1B3CD86A-6239-4538-A32B-C303E4298F39}"/>
                </a:ext>
              </a:extLst>
            </p:cNvPr>
            <p:cNvSpPr/>
            <p:nvPr/>
          </p:nvSpPr>
          <p:spPr>
            <a:xfrm rot="10800000">
              <a:off x="9629956" y="156997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Isosceles Triangle 152">
              <a:extLst>
                <a:ext uri="{FF2B5EF4-FFF2-40B4-BE49-F238E27FC236}">
                  <a16:creationId xmlns:a16="http://schemas.microsoft.com/office/drawing/2014/main" id="{4808EA0C-3012-4727-9577-CC1F3AC9AB46}"/>
                </a:ext>
              </a:extLst>
            </p:cNvPr>
            <p:cNvSpPr/>
            <p:nvPr/>
          </p:nvSpPr>
          <p:spPr>
            <a:xfrm rot="10800000">
              <a:off x="9629956" y="184429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Isosceles Triangle 153">
              <a:extLst>
                <a:ext uri="{FF2B5EF4-FFF2-40B4-BE49-F238E27FC236}">
                  <a16:creationId xmlns:a16="http://schemas.microsoft.com/office/drawing/2014/main" id="{8289392D-C010-46D8-966B-6862C8D41FD2}"/>
                </a:ext>
              </a:extLst>
            </p:cNvPr>
            <p:cNvSpPr/>
            <p:nvPr/>
          </p:nvSpPr>
          <p:spPr>
            <a:xfrm rot="10800000">
              <a:off x="9629956" y="211861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36753CE-A6A0-4AD8-A7D4-E1EDDA2B637F}"/>
              </a:ext>
            </a:extLst>
          </p:cNvPr>
          <p:cNvGrpSpPr/>
          <p:nvPr/>
        </p:nvGrpSpPr>
        <p:grpSpPr>
          <a:xfrm rot="16200000">
            <a:off x="1996006" y="1175483"/>
            <a:ext cx="137160" cy="1645920"/>
            <a:chOff x="10133817" y="683715"/>
            <a:chExt cx="137160" cy="1645920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207FDA8-4294-49D4-9EA5-D6CD7A4F8D22}"/>
                </a:ext>
              </a:extLst>
            </p:cNvPr>
            <p:cNvSpPr/>
            <p:nvPr/>
          </p:nvSpPr>
          <p:spPr>
            <a:xfrm rot="10800000">
              <a:off x="10133817" y="683715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Isosceles Triangle 156">
              <a:extLst>
                <a:ext uri="{FF2B5EF4-FFF2-40B4-BE49-F238E27FC236}">
                  <a16:creationId xmlns:a16="http://schemas.microsoft.com/office/drawing/2014/main" id="{A0438891-8491-433F-8664-980939BC020C}"/>
                </a:ext>
              </a:extLst>
            </p:cNvPr>
            <p:cNvSpPr/>
            <p:nvPr/>
          </p:nvSpPr>
          <p:spPr>
            <a:xfrm rot="10800000">
              <a:off x="10179537" y="83455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Isosceles Triangle 157">
              <a:extLst>
                <a:ext uri="{FF2B5EF4-FFF2-40B4-BE49-F238E27FC236}">
                  <a16:creationId xmlns:a16="http://schemas.microsoft.com/office/drawing/2014/main" id="{51BBF7E7-6A5E-47AC-AC11-A5E15387C697}"/>
                </a:ext>
              </a:extLst>
            </p:cNvPr>
            <p:cNvSpPr/>
            <p:nvPr/>
          </p:nvSpPr>
          <p:spPr>
            <a:xfrm rot="10800000">
              <a:off x="10179537" y="110887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F41C5088-9BF4-49F3-8A4F-A293E1D3534C}"/>
                </a:ext>
              </a:extLst>
            </p:cNvPr>
            <p:cNvSpPr/>
            <p:nvPr/>
          </p:nvSpPr>
          <p:spPr>
            <a:xfrm rot="10800000">
              <a:off x="10179537" y="138319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Isosceles Triangle 159">
              <a:extLst>
                <a:ext uri="{FF2B5EF4-FFF2-40B4-BE49-F238E27FC236}">
                  <a16:creationId xmlns:a16="http://schemas.microsoft.com/office/drawing/2014/main" id="{3542DBB1-36A6-40CE-9440-65B7FBA35274}"/>
                </a:ext>
              </a:extLst>
            </p:cNvPr>
            <p:cNvSpPr/>
            <p:nvPr/>
          </p:nvSpPr>
          <p:spPr>
            <a:xfrm rot="10800000">
              <a:off x="10179537" y="165751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Isosceles Triangle 160">
              <a:extLst>
                <a:ext uri="{FF2B5EF4-FFF2-40B4-BE49-F238E27FC236}">
                  <a16:creationId xmlns:a16="http://schemas.microsoft.com/office/drawing/2014/main" id="{787B9BA8-6398-44C7-A164-B92A5E6F0893}"/>
                </a:ext>
              </a:extLst>
            </p:cNvPr>
            <p:cNvSpPr/>
            <p:nvPr/>
          </p:nvSpPr>
          <p:spPr>
            <a:xfrm rot="10800000">
              <a:off x="10179537" y="193183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Isosceles Triangle 161">
              <a:extLst>
                <a:ext uri="{FF2B5EF4-FFF2-40B4-BE49-F238E27FC236}">
                  <a16:creationId xmlns:a16="http://schemas.microsoft.com/office/drawing/2014/main" id="{8FF78E66-28BE-4F99-AB77-B1226F369C81}"/>
                </a:ext>
              </a:extLst>
            </p:cNvPr>
            <p:cNvSpPr/>
            <p:nvPr/>
          </p:nvSpPr>
          <p:spPr>
            <a:xfrm rot="10800000">
              <a:off x="10179537" y="220615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037D374-4A94-41DD-9911-7040076177F0}"/>
              </a:ext>
            </a:extLst>
          </p:cNvPr>
          <p:cNvGrpSpPr/>
          <p:nvPr/>
        </p:nvGrpSpPr>
        <p:grpSpPr>
          <a:xfrm rot="16200000">
            <a:off x="1996006" y="1701395"/>
            <a:ext cx="137160" cy="1645920"/>
            <a:chOff x="10647865" y="683715"/>
            <a:chExt cx="137160" cy="164592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07206167-058C-4173-884B-050709035A9B}"/>
                </a:ext>
              </a:extLst>
            </p:cNvPr>
            <p:cNvSpPr/>
            <p:nvPr/>
          </p:nvSpPr>
          <p:spPr>
            <a:xfrm rot="10800000">
              <a:off x="10647865" y="683715"/>
              <a:ext cx="137160" cy="1645139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F73245E1-EE67-4D11-BAB8-9C1EFCB37F35}"/>
                </a:ext>
              </a:extLst>
            </p:cNvPr>
            <p:cNvSpPr/>
            <p:nvPr/>
          </p:nvSpPr>
          <p:spPr>
            <a:xfrm rot="10800000">
              <a:off x="10693585" y="926889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753FCB11-90F6-4615-AA63-A57F0E05D3E2}"/>
                </a:ext>
              </a:extLst>
            </p:cNvPr>
            <p:cNvSpPr/>
            <p:nvPr/>
          </p:nvSpPr>
          <p:spPr>
            <a:xfrm rot="10800000">
              <a:off x="10693585" y="1201340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Isosceles Triangle 166">
              <a:extLst>
                <a:ext uri="{FF2B5EF4-FFF2-40B4-BE49-F238E27FC236}">
                  <a16:creationId xmlns:a16="http://schemas.microsoft.com/office/drawing/2014/main" id="{44D58CA4-568B-4C1B-95CE-F8C384DD9727}"/>
                </a:ext>
              </a:extLst>
            </p:cNvPr>
            <p:cNvSpPr/>
            <p:nvPr/>
          </p:nvSpPr>
          <p:spPr>
            <a:xfrm rot="10800000">
              <a:off x="10693585" y="1475790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Isosceles Triangle 167">
              <a:extLst>
                <a:ext uri="{FF2B5EF4-FFF2-40B4-BE49-F238E27FC236}">
                  <a16:creationId xmlns:a16="http://schemas.microsoft.com/office/drawing/2014/main" id="{6115E3B9-F3B7-4BD1-A6E2-C11D651C2B0E}"/>
                </a:ext>
              </a:extLst>
            </p:cNvPr>
            <p:cNvSpPr/>
            <p:nvPr/>
          </p:nvSpPr>
          <p:spPr>
            <a:xfrm rot="10800000">
              <a:off x="10693585" y="1750240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39A6DE55-1A3F-4D0C-886C-7030B7EE7B53}"/>
                </a:ext>
              </a:extLst>
            </p:cNvPr>
            <p:cNvSpPr/>
            <p:nvPr/>
          </p:nvSpPr>
          <p:spPr>
            <a:xfrm rot="10800000">
              <a:off x="10693585" y="2024690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E2093468-9D52-4BBA-A224-2AB3993E2511}"/>
                </a:ext>
              </a:extLst>
            </p:cNvPr>
            <p:cNvSpPr/>
            <p:nvPr/>
          </p:nvSpPr>
          <p:spPr>
            <a:xfrm rot="10800000">
              <a:off x="10693585" y="2299141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4DA0DB0-C769-4F67-824C-72F5B02A0571}"/>
              </a:ext>
            </a:extLst>
          </p:cNvPr>
          <p:cNvGrpSpPr/>
          <p:nvPr/>
        </p:nvGrpSpPr>
        <p:grpSpPr>
          <a:xfrm rot="16200000">
            <a:off x="1996006" y="915725"/>
            <a:ext cx="137160" cy="1645920"/>
            <a:chOff x="9852417" y="689251"/>
            <a:chExt cx="137160" cy="1645920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8FFAB806-6145-4C60-9DC3-CACDACC4D58A}"/>
                </a:ext>
              </a:extLst>
            </p:cNvPr>
            <p:cNvSpPr/>
            <p:nvPr/>
          </p:nvSpPr>
          <p:spPr>
            <a:xfrm rot="10800000">
              <a:off x="9852417" y="689251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Isosceles Triangle 172">
              <a:extLst>
                <a:ext uri="{FF2B5EF4-FFF2-40B4-BE49-F238E27FC236}">
                  <a16:creationId xmlns:a16="http://schemas.microsoft.com/office/drawing/2014/main" id="{511E05F6-4383-4D21-B8BC-C8E263603469}"/>
                </a:ext>
              </a:extLst>
            </p:cNvPr>
            <p:cNvSpPr/>
            <p:nvPr/>
          </p:nvSpPr>
          <p:spPr>
            <a:xfrm rot="10800000">
              <a:off x="9895753" y="79189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Isosceles Triangle 173">
              <a:extLst>
                <a:ext uri="{FF2B5EF4-FFF2-40B4-BE49-F238E27FC236}">
                  <a16:creationId xmlns:a16="http://schemas.microsoft.com/office/drawing/2014/main" id="{3A46BE5A-E1F5-4671-9983-E47EA5C2D007}"/>
                </a:ext>
              </a:extLst>
            </p:cNvPr>
            <p:cNvSpPr/>
            <p:nvPr/>
          </p:nvSpPr>
          <p:spPr>
            <a:xfrm rot="10800000">
              <a:off x="9895753" y="106621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41C4B8E1-46AE-43C8-BF68-C7A2BE5D6F3B}"/>
                </a:ext>
              </a:extLst>
            </p:cNvPr>
            <p:cNvSpPr/>
            <p:nvPr/>
          </p:nvSpPr>
          <p:spPr>
            <a:xfrm rot="10800000">
              <a:off x="9895753" y="134053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3B4DDD64-164B-4612-9346-902F015E732C}"/>
                </a:ext>
              </a:extLst>
            </p:cNvPr>
            <p:cNvSpPr/>
            <p:nvPr/>
          </p:nvSpPr>
          <p:spPr>
            <a:xfrm rot="10800000">
              <a:off x="9895753" y="161485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5887B40E-CB2D-479D-80A7-DB34668A0FB4}"/>
                </a:ext>
              </a:extLst>
            </p:cNvPr>
            <p:cNvSpPr/>
            <p:nvPr/>
          </p:nvSpPr>
          <p:spPr>
            <a:xfrm rot="10800000">
              <a:off x="9895753" y="188917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982D16A7-DE8B-4684-941D-DC6638EBB2A0}"/>
                </a:ext>
              </a:extLst>
            </p:cNvPr>
            <p:cNvSpPr/>
            <p:nvPr/>
          </p:nvSpPr>
          <p:spPr>
            <a:xfrm rot="10800000">
              <a:off x="9895753" y="216349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3701B760-3944-4A55-B694-324D4D9D1B88}"/>
              </a:ext>
            </a:extLst>
          </p:cNvPr>
          <p:cNvGrpSpPr/>
          <p:nvPr/>
        </p:nvGrpSpPr>
        <p:grpSpPr>
          <a:xfrm rot="16200000">
            <a:off x="1996006" y="1441636"/>
            <a:ext cx="137160" cy="1645920"/>
            <a:chOff x="10399614" y="689251"/>
            <a:chExt cx="137160" cy="1645920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4501F24C-A933-44D0-9FF5-9EBF1DF97740}"/>
                </a:ext>
              </a:extLst>
            </p:cNvPr>
            <p:cNvSpPr/>
            <p:nvPr/>
          </p:nvSpPr>
          <p:spPr>
            <a:xfrm rot="10800000">
              <a:off x="10399614" y="689251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A1384CB0-D06C-4764-A5D0-DBA244FE7F04}"/>
                </a:ext>
              </a:extLst>
            </p:cNvPr>
            <p:cNvSpPr/>
            <p:nvPr/>
          </p:nvSpPr>
          <p:spPr>
            <a:xfrm rot="10800000">
              <a:off x="10442950" y="88714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EBAD5721-CD90-4E08-B917-93DB023F0A86}"/>
                </a:ext>
              </a:extLst>
            </p:cNvPr>
            <p:cNvSpPr/>
            <p:nvPr/>
          </p:nvSpPr>
          <p:spPr>
            <a:xfrm rot="10800000">
              <a:off x="10442950" y="116146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Isosceles Triangle 182">
              <a:extLst>
                <a:ext uri="{FF2B5EF4-FFF2-40B4-BE49-F238E27FC236}">
                  <a16:creationId xmlns:a16="http://schemas.microsoft.com/office/drawing/2014/main" id="{C9A65616-0D31-4B5E-BEA1-F449948E1F1C}"/>
                </a:ext>
              </a:extLst>
            </p:cNvPr>
            <p:cNvSpPr/>
            <p:nvPr/>
          </p:nvSpPr>
          <p:spPr>
            <a:xfrm rot="10800000">
              <a:off x="10442950" y="143578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Isosceles Triangle 183">
              <a:extLst>
                <a:ext uri="{FF2B5EF4-FFF2-40B4-BE49-F238E27FC236}">
                  <a16:creationId xmlns:a16="http://schemas.microsoft.com/office/drawing/2014/main" id="{C08929C2-A3CE-46E4-B1D8-F692864697B7}"/>
                </a:ext>
              </a:extLst>
            </p:cNvPr>
            <p:cNvSpPr/>
            <p:nvPr/>
          </p:nvSpPr>
          <p:spPr>
            <a:xfrm rot="10800000">
              <a:off x="10442950" y="171010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Isosceles Triangle 184">
              <a:extLst>
                <a:ext uri="{FF2B5EF4-FFF2-40B4-BE49-F238E27FC236}">
                  <a16:creationId xmlns:a16="http://schemas.microsoft.com/office/drawing/2014/main" id="{16258F2F-7552-40CC-93CD-34CBAA1F30E8}"/>
                </a:ext>
              </a:extLst>
            </p:cNvPr>
            <p:cNvSpPr/>
            <p:nvPr/>
          </p:nvSpPr>
          <p:spPr>
            <a:xfrm rot="10800000">
              <a:off x="10442950" y="198442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Isosceles Triangle 185">
              <a:extLst>
                <a:ext uri="{FF2B5EF4-FFF2-40B4-BE49-F238E27FC236}">
                  <a16:creationId xmlns:a16="http://schemas.microsoft.com/office/drawing/2014/main" id="{ABBA1D82-53E5-40EC-A12E-A8D145E4C213}"/>
                </a:ext>
              </a:extLst>
            </p:cNvPr>
            <p:cNvSpPr/>
            <p:nvPr/>
          </p:nvSpPr>
          <p:spPr>
            <a:xfrm rot="10800000">
              <a:off x="10442950" y="225874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8C6A5CE-4E8B-4E97-8648-25D38D7243DD}"/>
              </a:ext>
            </a:extLst>
          </p:cNvPr>
          <p:cNvGrpSpPr/>
          <p:nvPr/>
        </p:nvGrpSpPr>
        <p:grpSpPr>
          <a:xfrm>
            <a:off x="1241626" y="2720893"/>
            <a:ext cx="1647594" cy="137160"/>
            <a:chOff x="1217661" y="2618090"/>
            <a:chExt cx="1647594" cy="137160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77C465BA-F5C2-4116-9635-F028AEACE68F}"/>
                </a:ext>
              </a:extLst>
            </p:cNvPr>
            <p:cNvSpPr/>
            <p:nvPr/>
          </p:nvSpPr>
          <p:spPr>
            <a:xfrm rot="5400000">
              <a:off x="1972041" y="1863710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C0D61A19-6238-42AC-977C-5B23509EE71E}"/>
                </a:ext>
              </a:extLst>
            </p:cNvPr>
            <p:cNvGrpSpPr/>
            <p:nvPr/>
          </p:nvGrpSpPr>
          <p:grpSpPr>
            <a:xfrm rot="16200000">
              <a:off x="2018964" y="1865623"/>
              <a:ext cx="45720" cy="1646863"/>
              <a:chOff x="10953343" y="683666"/>
              <a:chExt cx="45720" cy="1646863"/>
            </a:xfrm>
          </p:grpSpPr>
          <p:sp>
            <p:nvSpPr>
              <p:cNvPr id="189" name="Isosceles Triangle 188">
                <a:extLst>
                  <a:ext uri="{FF2B5EF4-FFF2-40B4-BE49-F238E27FC236}">
                    <a16:creationId xmlns:a16="http://schemas.microsoft.com/office/drawing/2014/main" id="{5324E0B9-D218-40D1-A6A1-7C76BA1B8312}"/>
                  </a:ext>
                </a:extLst>
              </p:cNvPr>
              <p:cNvSpPr/>
              <p:nvPr/>
            </p:nvSpPr>
            <p:spPr>
              <a:xfrm rot="10800000">
                <a:off x="10953343" y="947503"/>
                <a:ext cx="45720" cy="3048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>
                <a:extLst>
                  <a:ext uri="{FF2B5EF4-FFF2-40B4-BE49-F238E27FC236}">
                    <a16:creationId xmlns:a16="http://schemas.microsoft.com/office/drawing/2014/main" id="{03F6016A-FE9E-49B0-8337-D82E0BC8C6B8}"/>
                  </a:ext>
                </a:extLst>
              </p:cNvPr>
              <p:cNvSpPr/>
              <p:nvPr/>
            </p:nvSpPr>
            <p:spPr>
              <a:xfrm rot="10800000">
                <a:off x="10953343" y="1221823"/>
                <a:ext cx="45720" cy="3048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Isosceles Triangle 190">
                <a:extLst>
                  <a:ext uri="{FF2B5EF4-FFF2-40B4-BE49-F238E27FC236}">
                    <a16:creationId xmlns:a16="http://schemas.microsoft.com/office/drawing/2014/main" id="{A612D2A0-0469-4F26-BDC1-B4FCB5129327}"/>
                  </a:ext>
                </a:extLst>
              </p:cNvPr>
              <p:cNvSpPr/>
              <p:nvPr/>
            </p:nvSpPr>
            <p:spPr>
              <a:xfrm rot="10800000">
                <a:off x="10953343" y="1496143"/>
                <a:ext cx="45720" cy="3048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Isosceles Triangle 191">
                <a:extLst>
                  <a:ext uri="{FF2B5EF4-FFF2-40B4-BE49-F238E27FC236}">
                    <a16:creationId xmlns:a16="http://schemas.microsoft.com/office/drawing/2014/main" id="{C1EED88C-3669-43CC-BC03-2F46523EF424}"/>
                  </a:ext>
                </a:extLst>
              </p:cNvPr>
              <p:cNvSpPr/>
              <p:nvPr/>
            </p:nvSpPr>
            <p:spPr>
              <a:xfrm rot="10800000">
                <a:off x="10953343" y="1770463"/>
                <a:ext cx="45720" cy="3048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Isosceles Triangle 192">
                <a:extLst>
                  <a:ext uri="{FF2B5EF4-FFF2-40B4-BE49-F238E27FC236}">
                    <a16:creationId xmlns:a16="http://schemas.microsoft.com/office/drawing/2014/main" id="{B549D9B8-E9CC-41D8-A2A6-2DDE07CD2AC8}"/>
                  </a:ext>
                </a:extLst>
              </p:cNvPr>
              <p:cNvSpPr/>
              <p:nvPr/>
            </p:nvSpPr>
            <p:spPr>
              <a:xfrm rot="10800000">
                <a:off x="10953343" y="2044783"/>
                <a:ext cx="45720" cy="3048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Isosceles Triangle 193">
                <a:extLst>
                  <a:ext uri="{FF2B5EF4-FFF2-40B4-BE49-F238E27FC236}">
                    <a16:creationId xmlns:a16="http://schemas.microsoft.com/office/drawing/2014/main" id="{B09F0C64-F9A9-4044-8589-F0B3854F8EEA}"/>
                  </a:ext>
                </a:extLst>
              </p:cNvPr>
              <p:cNvSpPr/>
              <p:nvPr/>
            </p:nvSpPr>
            <p:spPr>
              <a:xfrm rot="10800000">
                <a:off x="10953343" y="2321385"/>
                <a:ext cx="45720" cy="9144"/>
              </a:xfrm>
              <a:prstGeom prst="triangle">
                <a:avLst>
                  <a:gd name="adj" fmla="val 5260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>
                <a:extLst>
                  <a:ext uri="{FF2B5EF4-FFF2-40B4-BE49-F238E27FC236}">
                    <a16:creationId xmlns:a16="http://schemas.microsoft.com/office/drawing/2014/main" id="{5579D0B4-063B-4ED9-94A9-BBABE5FE197E}"/>
                  </a:ext>
                </a:extLst>
              </p:cNvPr>
              <p:cNvSpPr/>
              <p:nvPr/>
            </p:nvSpPr>
            <p:spPr>
              <a:xfrm rot="10800000">
                <a:off x="10974438" y="683666"/>
                <a:ext cx="9144" cy="9144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47F885F-A2DE-4190-845B-5D5CA04E7B4B}"/>
              </a:ext>
            </a:extLst>
          </p:cNvPr>
          <p:cNvGrpSpPr/>
          <p:nvPr/>
        </p:nvGrpSpPr>
        <p:grpSpPr>
          <a:xfrm rot="5400000">
            <a:off x="1996006" y="3095566"/>
            <a:ext cx="137160" cy="1645920"/>
            <a:chOff x="9586620" y="686059"/>
            <a:chExt cx="137160" cy="1645920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7F9DE7CF-CD69-4146-A775-8766E77F817A}"/>
                </a:ext>
              </a:extLst>
            </p:cNvPr>
            <p:cNvSpPr/>
            <p:nvPr/>
          </p:nvSpPr>
          <p:spPr>
            <a:xfrm rot="10800000">
              <a:off x="9586620" y="686059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8" name="Isosceles Triangle 197">
              <a:extLst>
                <a:ext uri="{FF2B5EF4-FFF2-40B4-BE49-F238E27FC236}">
                  <a16:creationId xmlns:a16="http://schemas.microsoft.com/office/drawing/2014/main" id="{6178A83C-27F2-4997-B041-99221A6919EA}"/>
                </a:ext>
              </a:extLst>
            </p:cNvPr>
            <p:cNvSpPr/>
            <p:nvPr/>
          </p:nvSpPr>
          <p:spPr>
            <a:xfrm rot="10800000">
              <a:off x="9629956" y="74701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079EE456-52B7-4230-BFC5-64A7669F9F0B}"/>
                </a:ext>
              </a:extLst>
            </p:cNvPr>
            <p:cNvSpPr/>
            <p:nvPr/>
          </p:nvSpPr>
          <p:spPr>
            <a:xfrm rot="10800000">
              <a:off x="9629956" y="102133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Isosceles Triangle 199">
              <a:extLst>
                <a:ext uri="{FF2B5EF4-FFF2-40B4-BE49-F238E27FC236}">
                  <a16:creationId xmlns:a16="http://schemas.microsoft.com/office/drawing/2014/main" id="{1F7F6C19-8C21-4AA2-A5ED-ABFFF75C9462}"/>
                </a:ext>
              </a:extLst>
            </p:cNvPr>
            <p:cNvSpPr/>
            <p:nvPr/>
          </p:nvSpPr>
          <p:spPr>
            <a:xfrm rot="10800000">
              <a:off x="9629956" y="129565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D77FB2A9-1CF7-43DF-9757-58EBA6B8DB6D}"/>
                </a:ext>
              </a:extLst>
            </p:cNvPr>
            <p:cNvSpPr/>
            <p:nvPr/>
          </p:nvSpPr>
          <p:spPr>
            <a:xfrm rot="10800000">
              <a:off x="9629956" y="156997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Isosceles Triangle 201">
              <a:extLst>
                <a:ext uri="{FF2B5EF4-FFF2-40B4-BE49-F238E27FC236}">
                  <a16:creationId xmlns:a16="http://schemas.microsoft.com/office/drawing/2014/main" id="{B7B20150-3429-49C5-BE43-42B3031EB8C6}"/>
                </a:ext>
              </a:extLst>
            </p:cNvPr>
            <p:cNvSpPr/>
            <p:nvPr/>
          </p:nvSpPr>
          <p:spPr>
            <a:xfrm rot="10800000">
              <a:off x="9629956" y="184429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B2C260C-91C1-46D3-B15E-55994F517482}"/>
                </a:ext>
              </a:extLst>
            </p:cNvPr>
            <p:cNvSpPr/>
            <p:nvPr/>
          </p:nvSpPr>
          <p:spPr>
            <a:xfrm rot="10800000">
              <a:off x="9629956" y="2118619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204700DF-F4A0-4C9D-A8AD-EE485A319171}"/>
              </a:ext>
            </a:extLst>
          </p:cNvPr>
          <p:cNvGrpSpPr/>
          <p:nvPr/>
        </p:nvGrpSpPr>
        <p:grpSpPr>
          <a:xfrm rot="5400000">
            <a:off x="1996006" y="3615082"/>
            <a:ext cx="137160" cy="1645920"/>
            <a:chOff x="10133817" y="683715"/>
            <a:chExt cx="137160" cy="1645920"/>
          </a:xfrm>
        </p:grpSpPr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6C35B6C4-A35D-4505-B43C-0FEE229D4CC2}"/>
                </a:ext>
              </a:extLst>
            </p:cNvPr>
            <p:cNvSpPr/>
            <p:nvPr/>
          </p:nvSpPr>
          <p:spPr>
            <a:xfrm rot="10800000">
              <a:off x="10133817" y="683715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E76471-E992-4E99-B6F0-8D2F7D7CB622}"/>
                </a:ext>
              </a:extLst>
            </p:cNvPr>
            <p:cNvSpPr/>
            <p:nvPr/>
          </p:nvSpPr>
          <p:spPr>
            <a:xfrm rot="10800000">
              <a:off x="10179537" y="83455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Isosceles Triangle 206">
              <a:extLst>
                <a:ext uri="{FF2B5EF4-FFF2-40B4-BE49-F238E27FC236}">
                  <a16:creationId xmlns:a16="http://schemas.microsoft.com/office/drawing/2014/main" id="{69526C7F-83BD-48A5-A3D2-FD714834BC40}"/>
                </a:ext>
              </a:extLst>
            </p:cNvPr>
            <p:cNvSpPr/>
            <p:nvPr/>
          </p:nvSpPr>
          <p:spPr>
            <a:xfrm rot="10800000">
              <a:off x="10179537" y="110887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Isosceles Triangle 207">
              <a:extLst>
                <a:ext uri="{FF2B5EF4-FFF2-40B4-BE49-F238E27FC236}">
                  <a16:creationId xmlns:a16="http://schemas.microsoft.com/office/drawing/2014/main" id="{04328B89-884E-434B-B029-A06FCB005B51}"/>
                </a:ext>
              </a:extLst>
            </p:cNvPr>
            <p:cNvSpPr/>
            <p:nvPr/>
          </p:nvSpPr>
          <p:spPr>
            <a:xfrm rot="10800000">
              <a:off x="10179537" y="138319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Isosceles Triangle 208">
              <a:extLst>
                <a:ext uri="{FF2B5EF4-FFF2-40B4-BE49-F238E27FC236}">
                  <a16:creationId xmlns:a16="http://schemas.microsoft.com/office/drawing/2014/main" id="{250E27B0-32B4-4DC0-8E65-C42A3DAC06D4}"/>
                </a:ext>
              </a:extLst>
            </p:cNvPr>
            <p:cNvSpPr/>
            <p:nvPr/>
          </p:nvSpPr>
          <p:spPr>
            <a:xfrm rot="10800000">
              <a:off x="10179537" y="165751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Isosceles Triangle 209">
              <a:extLst>
                <a:ext uri="{FF2B5EF4-FFF2-40B4-BE49-F238E27FC236}">
                  <a16:creationId xmlns:a16="http://schemas.microsoft.com/office/drawing/2014/main" id="{E8452728-B293-47F0-9C8B-49D225AD770D}"/>
                </a:ext>
              </a:extLst>
            </p:cNvPr>
            <p:cNvSpPr/>
            <p:nvPr/>
          </p:nvSpPr>
          <p:spPr>
            <a:xfrm rot="10800000">
              <a:off x="10179537" y="193183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Isosceles Triangle 210">
              <a:extLst>
                <a:ext uri="{FF2B5EF4-FFF2-40B4-BE49-F238E27FC236}">
                  <a16:creationId xmlns:a16="http://schemas.microsoft.com/office/drawing/2014/main" id="{CC4B7660-6C3D-4EBE-8C55-3A99B16448C7}"/>
                </a:ext>
              </a:extLst>
            </p:cNvPr>
            <p:cNvSpPr/>
            <p:nvPr/>
          </p:nvSpPr>
          <p:spPr>
            <a:xfrm rot="10800000">
              <a:off x="10179537" y="2206153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5CAADC40-0E26-4356-8ADB-EA87F361745A}"/>
              </a:ext>
            </a:extLst>
          </p:cNvPr>
          <p:cNvGrpSpPr/>
          <p:nvPr/>
        </p:nvGrpSpPr>
        <p:grpSpPr>
          <a:xfrm rot="5400000">
            <a:off x="1996006" y="4140994"/>
            <a:ext cx="137160" cy="1645920"/>
            <a:chOff x="10647865" y="683715"/>
            <a:chExt cx="137160" cy="1645920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D9E9654-879A-443A-A3FC-031FD09503AA}"/>
                </a:ext>
              </a:extLst>
            </p:cNvPr>
            <p:cNvSpPr/>
            <p:nvPr/>
          </p:nvSpPr>
          <p:spPr>
            <a:xfrm rot="10800000">
              <a:off x="10647865" y="683715"/>
              <a:ext cx="137160" cy="1645139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Isosceles Triangle 213">
              <a:extLst>
                <a:ext uri="{FF2B5EF4-FFF2-40B4-BE49-F238E27FC236}">
                  <a16:creationId xmlns:a16="http://schemas.microsoft.com/office/drawing/2014/main" id="{A656AA6C-6FC8-4BE2-B6F7-E52B90F6C531}"/>
                </a:ext>
              </a:extLst>
            </p:cNvPr>
            <p:cNvSpPr/>
            <p:nvPr/>
          </p:nvSpPr>
          <p:spPr>
            <a:xfrm rot="10800000">
              <a:off x="10693585" y="926889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Isosceles Triangle 214">
              <a:extLst>
                <a:ext uri="{FF2B5EF4-FFF2-40B4-BE49-F238E27FC236}">
                  <a16:creationId xmlns:a16="http://schemas.microsoft.com/office/drawing/2014/main" id="{B9CE9160-E98C-4EC5-8984-8F691C221B19}"/>
                </a:ext>
              </a:extLst>
            </p:cNvPr>
            <p:cNvSpPr/>
            <p:nvPr/>
          </p:nvSpPr>
          <p:spPr>
            <a:xfrm rot="10800000">
              <a:off x="10693585" y="1201340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Isosceles Triangle 215">
              <a:extLst>
                <a:ext uri="{FF2B5EF4-FFF2-40B4-BE49-F238E27FC236}">
                  <a16:creationId xmlns:a16="http://schemas.microsoft.com/office/drawing/2014/main" id="{B2CB9B99-2304-4831-8EF5-A665E16B0656}"/>
                </a:ext>
              </a:extLst>
            </p:cNvPr>
            <p:cNvSpPr/>
            <p:nvPr/>
          </p:nvSpPr>
          <p:spPr>
            <a:xfrm rot="10800000">
              <a:off x="10693585" y="1475790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Isosceles Triangle 216">
              <a:extLst>
                <a:ext uri="{FF2B5EF4-FFF2-40B4-BE49-F238E27FC236}">
                  <a16:creationId xmlns:a16="http://schemas.microsoft.com/office/drawing/2014/main" id="{4BDE659F-B22C-43A3-95D1-EC360CB60A06}"/>
                </a:ext>
              </a:extLst>
            </p:cNvPr>
            <p:cNvSpPr/>
            <p:nvPr/>
          </p:nvSpPr>
          <p:spPr>
            <a:xfrm rot="10800000">
              <a:off x="10693585" y="1750240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Isosceles Triangle 217">
              <a:extLst>
                <a:ext uri="{FF2B5EF4-FFF2-40B4-BE49-F238E27FC236}">
                  <a16:creationId xmlns:a16="http://schemas.microsoft.com/office/drawing/2014/main" id="{CED9DCF8-1DE1-4FC6-84FE-52736EEA2F07}"/>
                </a:ext>
              </a:extLst>
            </p:cNvPr>
            <p:cNvSpPr/>
            <p:nvPr/>
          </p:nvSpPr>
          <p:spPr>
            <a:xfrm rot="10800000">
              <a:off x="10693585" y="2024690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Isosceles Triangle 218">
              <a:extLst>
                <a:ext uri="{FF2B5EF4-FFF2-40B4-BE49-F238E27FC236}">
                  <a16:creationId xmlns:a16="http://schemas.microsoft.com/office/drawing/2014/main" id="{72137F85-A1EF-4F2E-BFF3-D0338B736D17}"/>
                </a:ext>
              </a:extLst>
            </p:cNvPr>
            <p:cNvSpPr/>
            <p:nvPr/>
          </p:nvSpPr>
          <p:spPr>
            <a:xfrm rot="10800000">
              <a:off x="10693585" y="2299141"/>
              <a:ext cx="45720" cy="3049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02FC893-107A-47E1-ACC5-19ABE5482A6E}"/>
              </a:ext>
            </a:extLst>
          </p:cNvPr>
          <p:cNvGrpSpPr/>
          <p:nvPr/>
        </p:nvGrpSpPr>
        <p:grpSpPr>
          <a:xfrm rot="5400000">
            <a:off x="1996006" y="3355324"/>
            <a:ext cx="137160" cy="1645920"/>
            <a:chOff x="9852417" y="689251"/>
            <a:chExt cx="137160" cy="1645920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4DEA1B11-F145-4F84-9A18-B63EAE0BF421}"/>
                </a:ext>
              </a:extLst>
            </p:cNvPr>
            <p:cNvSpPr/>
            <p:nvPr/>
          </p:nvSpPr>
          <p:spPr>
            <a:xfrm rot="10800000">
              <a:off x="9852417" y="689251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Isosceles Triangle 221">
              <a:extLst>
                <a:ext uri="{FF2B5EF4-FFF2-40B4-BE49-F238E27FC236}">
                  <a16:creationId xmlns:a16="http://schemas.microsoft.com/office/drawing/2014/main" id="{7279F62E-F285-41F7-9A20-069B436F3264}"/>
                </a:ext>
              </a:extLst>
            </p:cNvPr>
            <p:cNvSpPr/>
            <p:nvPr/>
          </p:nvSpPr>
          <p:spPr>
            <a:xfrm rot="10800000">
              <a:off x="9895753" y="79189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Isosceles Triangle 222">
              <a:extLst>
                <a:ext uri="{FF2B5EF4-FFF2-40B4-BE49-F238E27FC236}">
                  <a16:creationId xmlns:a16="http://schemas.microsoft.com/office/drawing/2014/main" id="{6D49A7C4-B32E-4744-86CF-AEEDBA08780C}"/>
                </a:ext>
              </a:extLst>
            </p:cNvPr>
            <p:cNvSpPr/>
            <p:nvPr/>
          </p:nvSpPr>
          <p:spPr>
            <a:xfrm rot="10800000">
              <a:off x="9895753" y="106621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Isosceles Triangle 223">
              <a:extLst>
                <a:ext uri="{FF2B5EF4-FFF2-40B4-BE49-F238E27FC236}">
                  <a16:creationId xmlns:a16="http://schemas.microsoft.com/office/drawing/2014/main" id="{0759B121-5582-4ED1-93EB-3698C406FB8B}"/>
                </a:ext>
              </a:extLst>
            </p:cNvPr>
            <p:cNvSpPr/>
            <p:nvPr/>
          </p:nvSpPr>
          <p:spPr>
            <a:xfrm rot="10800000">
              <a:off x="9895753" y="134053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Isosceles Triangle 224">
              <a:extLst>
                <a:ext uri="{FF2B5EF4-FFF2-40B4-BE49-F238E27FC236}">
                  <a16:creationId xmlns:a16="http://schemas.microsoft.com/office/drawing/2014/main" id="{620013C4-E946-4ACE-9BB4-38CEF19B36B6}"/>
                </a:ext>
              </a:extLst>
            </p:cNvPr>
            <p:cNvSpPr/>
            <p:nvPr/>
          </p:nvSpPr>
          <p:spPr>
            <a:xfrm rot="10800000">
              <a:off x="9895753" y="161485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Isosceles Triangle 225">
              <a:extLst>
                <a:ext uri="{FF2B5EF4-FFF2-40B4-BE49-F238E27FC236}">
                  <a16:creationId xmlns:a16="http://schemas.microsoft.com/office/drawing/2014/main" id="{B4C69AAB-4024-4B9F-A044-C3DFFC938BC2}"/>
                </a:ext>
              </a:extLst>
            </p:cNvPr>
            <p:cNvSpPr/>
            <p:nvPr/>
          </p:nvSpPr>
          <p:spPr>
            <a:xfrm rot="10800000">
              <a:off x="9895753" y="188917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Isosceles Triangle 226">
              <a:extLst>
                <a:ext uri="{FF2B5EF4-FFF2-40B4-BE49-F238E27FC236}">
                  <a16:creationId xmlns:a16="http://schemas.microsoft.com/office/drawing/2014/main" id="{B471ABB7-209A-48D2-A39F-E14E3D5E7105}"/>
                </a:ext>
              </a:extLst>
            </p:cNvPr>
            <p:cNvSpPr/>
            <p:nvPr/>
          </p:nvSpPr>
          <p:spPr>
            <a:xfrm rot="10800000">
              <a:off x="9895753" y="2163492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87CB3567-449A-47F7-A027-2DD43F3426FB}"/>
              </a:ext>
            </a:extLst>
          </p:cNvPr>
          <p:cNvGrpSpPr/>
          <p:nvPr/>
        </p:nvGrpSpPr>
        <p:grpSpPr>
          <a:xfrm rot="5400000">
            <a:off x="1996006" y="3881235"/>
            <a:ext cx="137160" cy="1645920"/>
            <a:chOff x="10399614" y="689251"/>
            <a:chExt cx="137160" cy="164592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D8DF999-AD90-45D5-9BDC-5564823F0E49}"/>
                </a:ext>
              </a:extLst>
            </p:cNvPr>
            <p:cNvSpPr/>
            <p:nvPr/>
          </p:nvSpPr>
          <p:spPr>
            <a:xfrm rot="10800000">
              <a:off x="10399614" y="689251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0" name="Isosceles Triangle 229">
              <a:extLst>
                <a:ext uri="{FF2B5EF4-FFF2-40B4-BE49-F238E27FC236}">
                  <a16:creationId xmlns:a16="http://schemas.microsoft.com/office/drawing/2014/main" id="{EAB04ADE-CBA5-4863-839A-69CD35671323}"/>
                </a:ext>
              </a:extLst>
            </p:cNvPr>
            <p:cNvSpPr/>
            <p:nvPr/>
          </p:nvSpPr>
          <p:spPr>
            <a:xfrm rot="10800000">
              <a:off x="10442950" y="88714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Isosceles Triangle 230">
              <a:extLst>
                <a:ext uri="{FF2B5EF4-FFF2-40B4-BE49-F238E27FC236}">
                  <a16:creationId xmlns:a16="http://schemas.microsoft.com/office/drawing/2014/main" id="{3F4EFC6B-E9E1-42B5-8013-A4A69AE79EE3}"/>
                </a:ext>
              </a:extLst>
            </p:cNvPr>
            <p:cNvSpPr/>
            <p:nvPr/>
          </p:nvSpPr>
          <p:spPr>
            <a:xfrm rot="10800000">
              <a:off x="10442950" y="116146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Isosceles Triangle 231">
              <a:extLst>
                <a:ext uri="{FF2B5EF4-FFF2-40B4-BE49-F238E27FC236}">
                  <a16:creationId xmlns:a16="http://schemas.microsoft.com/office/drawing/2014/main" id="{95D43480-5DC8-4E4C-B8E4-1CBD187D6203}"/>
                </a:ext>
              </a:extLst>
            </p:cNvPr>
            <p:cNvSpPr/>
            <p:nvPr/>
          </p:nvSpPr>
          <p:spPr>
            <a:xfrm rot="10800000">
              <a:off x="10442950" y="143578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Isosceles Triangle 232">
              <a:extLst>
                <a:ext uri="{FF2B5EF4-FFF2-40B4-BE49-F238E27FC236}">
                  <a16:creationId xmlns:a16="http://schemas.microsoft.com/office/drawing/2014/main" id="{61A2E57D-76FD-40D9-BAD9-8A613F3C58BB}"/>
                </a:ext>
              </a:extLst>
            </p:cNvPr>
            <p:cNvSpPr/>
            <p:nvPr/>
          </p:nvSpPr>
          <p:spPr>
            <a:xfrm rot="10800000">
              <a:off x="10442950" y="171010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Isosceles Triangle 233">
              <a:extLst>
                <a:ext uri="{FF2B5EF4-FFF2-40B4-BE49-F238E27FC236}">
                  <a16:creationId xmlns:a16="http://schemas.microsoft.com/office/drawing/2014/main" id="{3201176C-F38F-42EE-8A84-E751F6AD1730}"/>
                </a:ext>
              </a:extLst>
            </p:cNvPr>
            <p:cNvSpPr/>
            <p:nvPr/>
          </p:nvSpPr>
          <p:spPr>
            <a:xfrm rot="10800000">
              <a:off x="10442950" y="198442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Isosceles Triangle 234">
              <a:extLst>
                <a:ext uri="{FF2B5EF4-FFF2-40B4-BE49-F238E27FC236}">
                  <a16:creationId xmlns:a16="http://schemas.microsoft.com/office/drawing/2014/main" id="{C8534BE4-D40A-4BE5-A5ED-F1854A0A8B0E}"/>
                </a:ext>
              </a:extLst>
            </p:cNvPr>
            <p:cNvSpPr/>
            <p:nvPr/>
          </p:nvSpPr>
          <p:spPr>
            <a:xfrm rot="10800000">
              <a:off x="10442950" y="2258741"/>
              <a:ext cx="45720" cy="3048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42107EF5-6D86-4728-9761-5D9F5C823BE1}"/>
              </a:ext>
            </a:extLst>
          </p:cNvPr>
          <p:cNvGrpSpPr/>
          <p:nvPr/>
        </p:nvGrpSpPr>
        <p:grpSpPr>
          <a:xfrm rot="10800000">
            <a:off x="1241626" y="5160492"/>
            <a:ext cx="1647594" cy="137160"/>
            <a:chOff x="1217661" y="2618090"/>
            <a:chExt cx="1647594" cy="137160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3D172D5-B68F-4988-B03F-5F2398B308BD}"/>
                </a:ext>
              </a:extLst>
            </p:cNvPr>
            <p:cNvSpPr/>
            <p:nvPr/>
          </p:nvSpPr>
          <p:spPr>
            <a:xfrm rot="5400000">
              <a:off x="1972041" y="1863710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5D532109-CC81-4A61-93B7-F0D82B8602AE}"/>
                </a:ext>
              </a:extLst>
            </p:cNvPr>
            <p:cNvGrpSpPr/>
            <p:nvPr/>
          </p:nvGrpSpPr>
          <p:grpSpPr>
            <a:xfrm rot="16200000">
              <a:off x="2018964" y="1865623"/>
              <a:ext cx="45720" cy="1646863"/>
              <a:chOff x="10953343" y="683666"/>
              <a:chExt cx="45720" cy="1646863"/>
            </a:xfrm>
          </p:grpSpPr>
          <p:sp>
            <p:nvSpPr>
              <p:cNvPr id="239" name="Isosceles Triangle 238">
                <a:extLst>
                  <a:ext uri="{FF2B5EF4-FFF2-40B4-BE49-F238E27FC236}">
                    <a16:creationId xmlns:a16="http://schemas.microsoft.com/office/drawing/2014/main" id="{8093F597-BCB2-4D66-A102-937546B4F2A7}"/>
                  </a:ext>
                </a:extLst>
              </p:cNvPr>
              <p:cNvSpPr/>
              <p:nvPr/>
            </p:nvSpPr>
            <p:spPr>
              <a:xfrm rot="10800000">
                <a:off x="10953343" y="947503"/>
                <a:ext cx="45720" cy="3048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Isosceles Triangle 239">
                <a:extLst>
                  <a:ext uri="{FF2B5EF4-FFF2-40B4-BE49-F238E27FC236}">
                    <a16:creationId xmlns:a16="http://schemas.microsoft.com/office/drawing/2014/main" id="{2DF4E921-B56F-4F27-B3F1-02F3AEAB5FF1}"/>
                  </a:ext>
                </a:extLst>
              </p:cNvPr>
              <p:cNvSpPr/>
              <p:nvPr/>
            </p:nvSpPr>
            <p:spPr>
              <a:xfrm rot="10800000">
                <a:off x="10953343" y="1221823"/>
                <a:ext cx="45720" cy="3048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Isosceles Triangle 240">
                <a:extLst>
                  <a:ext uri="{FF2B5EF4-FFF2-40B4-BE49-F238E27FC236}">
                    <a16:creationId xmlns:a16="http://schemas.microsoft.com/office/drawing/2014/main" id="{ADA46CF2-C928-4A60-BBF0-C57C02C83744}"/>
                  </a:ext>
                </a:extLst>
              </p:cNvPr>
              <p:cNvSpPr/>
              <p:nvPr/>
            </p:nvSpPr>
            <p:spPr>
              <a:xfrm rot="10800000">
                <a:off x="10953343" y="1496143"/>
                <a:ext cx="45720" cy="3048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A880C0E2-6F4D-4A42-A4EB-BAF472A0B5E6}"/>
                  </a:ext>
                </a:extLst>
              </p:cNvPr>
              <p:cNvSpPr/>
              <p:nvPr/>
            </p:nvSpPr>
            <p:spPr>
              <a:xfrm rot="10800000">
                <a:off x="10953343" y="1770463"/>
                <a:ext cx="45720" cy="3048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6DEDF7A4-7E38-4726-A16D-168F8998DF25}"/>
                  </a:ext>
                </a:extLst>
              </p:cNvPr>
              <p:cNvSpPr/>
              <p:nvPr/>
            </p:nvSpPr>
            <p:spPr>
              <a:xfrm rot="10800000">
                <a:off x="10953343" y="2044783"/>
                <a:ext cx="45720" cy="30480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Isosceles Triangle 243">
                <a:extLst>
                  <a:ext uri="{FF2B5EF4-FFF2-40B4-BE49-F238E27FC236}">
                    <a16:creationId xmlns:a16="http://schemas.microsoft.com/office/drawing/2014/main" id="{B0C270D1-059E-424D-BD89-0B3D91F5FC61}"/>
                  </a:ext>
                </a:extLst>
              </p:cNvPr>
              <p:cNvSpPr/>
              <p:nvPr/>
            </p:nvSpPr>
            <p:spPr>
              <a:xfrm rot="10800000">
                <a:off x="10953343" y="2321385"/>
                <a:ext cx="45720" cy="9144"/>
              </a:xfrm>
              <a:prstGeom prst="triangle">
                <a:avLst>
                  <a:gd name="adj" fmla="val 5260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8240F152-C983-4148-965B-DA69506FCFEC}"/>
                  </a:ext>
                </a:extLst>
              </p:cNvPr>
              <p:cNvSpPr/>
              <p:nvPr/>
            </p:nvSpPr>
            <p:spPr>
              <a:xfrm rot="10800000">
                <a:off x="10974438" y="683666"/>
                <a:ext cx="9144" cy="9144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A1702E38-2BE6-46E9-B72A-A909981BD786}"/>
              </a:ext>
            </a:extLst>
          </p:cNvPr>
          <p:cNvGrpSpPr/>
          <p:nvPr/>
        </p:nvGrpSpPr>
        <p:grpSpPr>
          <a:xfrm rot="16200000" flipH="1">
            <a:off x="5278008" y="662962"/>
            <a:ext cx="137069" cy="1645920"/>
            <a:chOff x="5474332" y="597811"/>
            <a:chExt cx="137160" cy="1645920"/>
          </a:xfrm>
        </p:grpSpPr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B0071833-FA27-49AE-A7B9-A6BF26741BD3}"/>
                </a:ext>
              </a:extLst>
            </p:cNvPr>
            <p:cNvSpPr/>
            <p:nvPr/>
          </p:nvSpPr>
          <p:spPr>
            <a:xfrm rot="10800000">
              <a:off x="5474332" y="597811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Isosceles Triangle 289">
              <a:extLst>
                <a:ext uri="{FF2B5EF4-FFF2-40B4-BE49-F238E27FC236}">
                  <a16:creationId xmlns:a16="http://schemas.microsoft.com/office/drawing/2014/main" id="{DC041D5F-D707-4AB1-A759-1F2C6B985B1E}"/>
                </a:ext>
              </a:extLst>
            </p:cNvPr>
            <p:cNvSpPr/>
            <p:nvPr/>
          </p:nvSpPr>
          <p:spPr>
            <a:xfrm rot="10800000">
              <a:off x="5495621" y="628291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Isosceles Triangle 290">
              <a:extLst>
                <a:ext uri="{FF2B5EF4-FFF2-40B4-BE49-F238E27FC236}">
                  <a16:creationId xmlns:a16="http://schemas.microsoft.com/office/drawing/2014/main" id="{EEADD6B6-A05A-4E06-9641-7961C1B1A759}"/>
                </a:ext>
              </a:extLst>
            </p:cNvPr>
            <p:cNvSpPr/>
            <p:nvPr/>
          </p:nvSpPr>
          <p:spPr>
            <a:xfrm rot="10800000">
              <a:off x="5495621" y="902611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Isosceles Triangle 291">
              <a:extLst>
                <a:ext uri="{FF2B5EF4-FFF2-40B4-BE49-F238E27FC236}">
                  <a16:creationId xmlns:a16="http://schemas.microsoft.com/office/drawing/2014/main" id="{9E77355F-B815-45D5-8294-A0404F0FE6C0}"/>
                </a:ext>
              </a:extLst>
            </p:cNvPr>
            <p:cNvSpPr/>
            <p:nvPr/>
          </p:nvSpPr>
          <p:spPr>
            <a:xfrm rot="10800000">
              <a:off x="5495621" y="1176931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Isosceles Triangle 292">
              <a:extLst>
                <a:ext uri="{FF2B5EF4-FFF2-40B4-BE49-F238E27FC236}">
                  <a16:creationId xmlns:a16="http://schemas.microsoft.com/office/drawing/2014/main" id="{2B210E74-A84F-447C-9676-89480A66477A}"/>
                </a:ext>
              </a:extLst>
            </p:cNvPr>
            <p:cNvSpPr/>
            <p:nvPr/>
          </p:nvSpPr>
          <p:spPr>
            <a:xfrm rot="10800000">
              <a:off x="5495621" y="1451251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Isosceles Triangle 293">
              <a:extLst>
                <a:ext uri="{FF2B5EF4-FFF2-40B4-BE49-F238E27FC236}">
                  <a16:creationId xmlns:a16="http://schemas.microsoft.com/office/drawing/2014/main" id="{CDB18B4A-594C-4672-B9F0-EF3EDACF12FC}"/>
                </a:ext>
              </a:extLst>
            </p:cNvPr>
            <p:cNvSpPr/>
            <p:nvPr/>
          </p:nvSpPr>
          <p:spPr>
            <a:xfrm rot="10800000">
              <a:off x="5495621" y="1725571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Isosceles Triangle 294">
              <a:extLst>
                <a:ext uri="{FF2B5EF4-FFF2-40B4-BE49-F238E27FC236}">
                  <a16:creationId xmlns:a16="http://schemas.microsoft.com/office/drawing/2014/main" id="{34FAC03C-B835-4287-9870-80B30139520C}"/>
                </a:ext>
              </a:extLst>
            </p:cNvPr>
            <p:cNvSpPr/>
            <p:nvPr/>
          </p:nvSpPr>
          <p:spPr>
            <a:xfrm rot="10800000">
              <a:off x="5495621" y="1999891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A6312274-E6C0-4828-B87A-2063F6CBB108}"/>
              </a:ext>
            </a:extLst>
          </p:cNvPr>
          <p:cNvGrpSpPr/>
          <p:nvPr/>
        </p:nvGrpSpPr>
        <p:grpSpPr>
          <a:xfrm rot="16200000" flipH="1">
            <a:off x="5273323" y="1208172"/>
            <a:ext cx="137069" cy="1645920"/>
            <a:chOff x="6019903" y="593126"/>
            <a:chExt cx="137160" cy="1645920"/>
          </a:xfrm>
        </p:grpSpPr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A5E283FF-182E-4CE5-A02E-72AA9144D9A2}"/>
                </a:ext>
              </a:extLst>
            </p:cNvPr>
            <p:cNvSpPr/>
            <p:nvPr/>
          </p:nvSpPr>
          <p:spPr>
            <a:xfrm rot="10800000">
              <a:off x="6019903" y="593126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Isosceles Triangle 282">
              <a:extLst>
                <a:ext uri="{FF2B5EF4-FFF2-40B4-BE49-F238E27FC236}">
                  <a16:creationId xmlns:a16="http://schemas.microsoft.com/office/drawing/2014/main" id="{C2CD8B62-E6BC-46B1-9C7B-5DB738283880}"/>
                </a:ext>
              </a:extLst>
            </p:cNvPr>
            <p:cNvSpPr/>
            <p:nvPr/>
          </p:nvSpPr>
          <p:spPr>
            <a:xfrm rot="10800000">
              <a:off x="6042763" y="713484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Isosceles Triangle 283">
              <a:extLst>
                <a:ext uri="{FF2B5EF4-FFF2-40B4-BE49-F238E27FC236}">
                  <a16:creationId xmlns:a16="http://schemas.microsoft.com/office/drawing/2014/main" id="{AA99B8F6-0EE6-49B1-BE22-CA684DF8090F}"/>
                </a:ext>
              </a:extLst>
            </p:cNvPr>
            <p:cNvSpPr/>
            <p:nvPr/>
          </p:nvSpPr>
          <p:spPr>
            <a:xfrm rot="10800000">
              <a:off x="6042763" y="987804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Isosceles Triangle 284">
              <a:extLst>
                <a:ext uri="{FF2B5EF4-FFF2-40B4-BE49-F238E27FC236}">
                  <a16:creationId xmlns:a16="http://schemas.microsoft.com/office/drawing/2014/main" id="{2A30CB7F-9EF9-44F0-A2B6-C02ABE5693C8}"/>
                </a:ext>
              </a:extLst>
            </p:cNvPr>
            <p:cNvSpPr/>
            <p:nvPr/>
          </p:nvSpPr>
          <p:spPr>
            <a:xfrm rot="10800000">
              <a:off x="6042763" y="1262124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Isosceles Triangle 285">
              <a:extLst>
                <a:ext uri="{FF2B5EF4-FFF2-40B4-BE49-F238E27FC236}">
                  <a16:creationId xmlns:a16="http://schemas.microsoft.com/office/drawing/2014/main" id="{45C5025E-A530-439C-85F1-28E36791B324}"/>
                </a:ext>
              </a:extLst>
            </p:cNvPr>
            <p:cNvSpPr/>
            <p:nvPr/>
          </p:nvSpPr>
          <p:spPr>
            <a:xfrm rot="10800000">
              <a:off x="6042763" y="1536444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Isosceles Triangle 286">
              <a:extLst>
                <a:ext uri="{FF2B5EF4-FFF2-40B4-BE49-F238E27FC236}">
                  <a16:creationId xmlns:a16="http://schemas.microsoft.com/office/drawing/2014/main" id="{6EF1E880-4FB5-48E8-802E-608715AD243F}"/>
                </a:ext>
              </a:extLst>
            </p:cNvPr>
            <p:cNvSpPr/>
            <p:nvPr/>
          </p:nvSpPr>
          <p:spPr>
            <a:xfrm rot="10800000">
              <a:off x="6042763" y="1810764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Isosceles Triangle 287">
              <a:extLst>
                <a:ext uri="{FF2B5EF4-FFF2-40B4-BE49-F238E27FC236}">
                  <a16:creationId xmlns:a16="http://schemas.microsoft.com/office/drawing/2014/main" id="{0D916251-AD07-40FB-9AFE-2884BD2B02AF}"/>
                </a:ext>
              </a:extLst>
            </p:cNvPr>
            <p:cNvSpPr/>
            <p:nvPr/>
          </p:nvSpPr>
          <p:spPr>
            <a:xfrm rot="10800000">
              <a:off x="6042763" y="2085084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FBFD510-F1C6-4A5A-8662-6769D7007D98}"/>
              </a:ext>
            </a:extLst>
          </p:cNvPr>
          <p:cNvGrpSpPr/>
          <p:nvPr/>
        </p:nvGrpSpPr>
        <p:grpSpPr>
          <a:xfrm rot="16200000" flipH="1">
            <a:off x="5273322" y="1718928"/>
            <a:ext cx="137069" cy="1645920"/>
            <a:chOff x="6530996" y="593125"/>
            <a:chExt cx="137160" cy="1645920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ACA719FC-B006-41D2-8336-AF274F477004}"/>
                </a:ext>
              </a:extLst>
            </p:cNvPr>
            <p:cNvSpPr/>
            <p:nvPr/>
          </p:nvSpPr>
          <p:spPr>
            <a:xfrm rot="10800000">
              <a:off x="6530996" y="593125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Isosceles Triangle 275">
              <a:extLst>
                <a:ext uri="{FF2B5EF4-FFF2-40B4-BE49-F238E27FC236}">
                  <a16:creationId xmlns:a16="http://schemas.microsoft.com/office/drawing/2014/main" id="{9674309D-7B1D-4AC5-ADE2-F53CCA519255}"/>
                </a:ext>
              </a:extLst>
            </p:cNvPr>
            <p:cNvSpPr/>
            <p:nvPr/>
          </p:nvSpPr>
          <p:spPr>
            <a:xfrm rot="10800000">
              <a:off x="6552379" y="805124"/>
              <a:ext cx="91440" cy="6101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Isosceles Triangle 276">
              <a:extLst>
                <a:ext uri="{FF2B5EF4-FFF2-40B4-BE49-F238E27FC236}">
                  <a16:creationId xmlns:a16="http://schemas.microsoft.com/office/drawing/2014/main" id="{16A2B85C-F6AA-403B-B34C-DC709FB8DEEF}"/>
                </a:ext>
              </a:extLst>
            </p:cNvPr>
            <p:cNvSpPr/>
            <p:nvPr/>
          </p:nvSpPr>
          <p:spPr>
            <a:xfrm rot="10800000">
              <a:off x="6552379" y="1079705"/>
              <a:ext cx="91440" cy="6101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Isosceles Triangle 277">
              <a:extLst>
                <a:ext uri="{FF2B5EF4-FFF2-40B4-BE49-F238E27FC236}">
                  <a16:creationId xmlns:a16="http://schemas.microsoft.com/office/drawing/2014/main" id="{1E74157C-0B15-433E-AB34-806BE041580D}"/>
                </a:ext>
              </a:extLst>
            </p:cNvPr>
            <p:cNvSpPr/>
            <p:nvPr/>
          </p:nvSpPr>
          <p:spPr>
            <a:xfrm rot="10800000">
              <a:off x="6552379" y="1354286"/>
              <a:ext cx="91440" cy="6101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Isosceles Triangle 278">
              <a:extLst>
                <a:ext uri="{FF2B5EF4-FFF2-40B4-BE49-F238E27FC236}">
                  <a16:creationId xmlns:a16="http://schemas.microsoft.com/office/drawing/2014/main" id="{08B659F4-BC8F-4C98-957F-E16117C12010}"/>
                </a:ext>
              </a:extLst>
            </p:cNvPr>
            <p:cNvSpPr/>
            <p:nvPr/>
          </p:nvSpPr>
          <p:spPr>
            <a:xfrm rot="10800000">
              <a:off x="6552379" y="1628866"/>
              <a:ext cx="91440" cy="6101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Isosceles Triangle 279">
              <a:extLst>
                <a:ext uri="{FF2B5EF4-FFF2-40B4-BE49-F238E27FC236}">
                  <a16:creationId xmlns:a16="http://schemas.microsoft.com/office/drawing/2014/main" id="{8A6D26EA-3873-47EF-A0D6-65266ED7E0B2}"/>
                </a:ext>
              </a:extLst>
            </p:cNvPr>
            <p:cNvSpPr/>
            <p:nvPr/>
          </p:nvSpPr>
          <p:spPr>
            <a:xfrm rot="10800000">
              <a:off x="6552379" y="1903447"/>
              <a:ext cx="91440" cy="6101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Isosceles Triangle 280">
              <a:extLst>
                <a:ext uri="{FF2B5EF4-FFF2-40B4-BE49-F238E27FC236}">
                  <a16:creationId xmlns:a16="http://schemas.microsoft.com/office/drawing/2014/main" id="{7A380FE1-2935-43FE-8434-CA6A1C532A85}"/>
                </a:ext>
              </a:extLst>
            </p:cNvPr>
            <p:cNvSpPr/>
            <p:nvPr/>
          </p:nvSpPr>
          <p:spPr>
            <a:xfrm rot="10800000">
              <a:off x="6552379" y="2178027"/>
              <a:ext cx="91440" cy="6101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737E4302-6293-4193-AD10-4C4B72036338}"/>
              </a:ext>
            </a:extLst>
          </p:cNvPr>
          <p:cNvGrpSpPr/>
          <p:nvPr/>
        </p:nvGrpSpPr>
        <p:grpSpPr>
          <a:xfrm rot="16200000" flipH="1">
            <a:off x="5287281" y="942569"/>
            <a:ext cx="137032" cy="1645920"/>
            <a:chOff x="5754143" y="607065"/>
            <a:chExt cx="137123" cy="1645920"/>
          </a:xfrm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A32F07DC-1A59-43B7-BE5B-F03CDB0FD822}"/>
                </a:ext>
              </a:extLst>
            </p:cNvPr>
            <p:cNvSpPr/>
            <p:nvPr/>
          </p:nvSpPr>
          <p:spPr>
            <a:xfrm rot="10800000">
              <a:off x="5754143" y="607065"/>
              <a:ext cx="137123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Isosceles Triangle 268">
              <a:extLst>
                <a:ext uri="{FF2B5EF4-FFF2-40B4-BE49-F238E27FC236}">
                  <a16:creationId xmlns:a16="http://schemas.microsoft.com/office/drawing/2014/main" id="{B06810B9-618E-430B-AFF0-CE7174D416E3}"/>
                </a:ext>
              </a:extLst>
            </p:cNvPr>
            <p:cNvSpPr/>
            <p:nvPr/>
          </p:nvSpPr>
          <p:spPr>
            <a:xfrm rot="10800000">
              <a:off x="5778176" y="68462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Isosceles Triangle 269">
              <a:extLst>
                <a:ext uri="{FF2B5EF4-FFF2-40B4-BE49-F238E27FC236}">
                  <a16:creationId xmlns:a16="http://schemas.microsoft.com/office/drawing/2014/main" id="{89EBBFBB-A5CE-47CD-92AC-757FAEFDCFB5}"/>
                </a:ext>
              </a:extLst>
            </p:cNvPr>
            <p:cNvSpPr/>
            <p:nvPr/>
          </p:nvSpPr>
          <p:spPr>
            <a:xfrm rot="10800000">
              <a:off x="5778175" y="95894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Isosceles Triangle 270">
              <a:extLst>
                <a:ext uri="{FF2B5EF4-FFF2-40B4-BE49-F238E27FC236}">
                  <a16:creationId xmlns:a16="http://schemas.microsoft.com/office/drawing/2014/main" id="{32CDFFE1-A38E-43C0-B3DA-12F90D183874}"/>
                </a:ext>
              </a:extLst>
            </p:cNvPr>
            <p:cNvSpPr/>
            <p:nvPr/>
          </p:nvSpPr>
          <p:spPr>
            <a:xfrm rot="10800000">
              <a:off x="5778175" y="123326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Isosceles Triangle 271">
              <a:extLst>
                <a:ext uri="{FF2B5EF4-FFF2-40B4-BE49-F238E27FC236}">
                  <a16:creationId xmlns:a16="http://schemas.microsoft.com/office/drawing/2014/main" id="{42B28D00-D233-48C5-8D4E-B814D2C12C5D}"/>
                </a:ext>
              </a:extLst>
            </p:cNvPr>
            <p:cNvSpPr/>
            <p:nvPr/>
          </p:nvSpPr>
          <p:spPr>
            <a:xfrm rot="10800000">
              <a:off x="5778175" y="150758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Isosceles Triangle 272">
              <a:extLst>
                <a:ext uri="{FF2B5EF4-FFF2-40B4-BE49-F238E27FC236}">
                  <a16:creationId xmlns:a16="http://schemas.microsoft.com/office/drawing/2014/main" id="{8732BF17-1A4F-441B-B1CE-604948324BA1}"/>
                </a:ext>
              </a:extLst>
            </p:cNvPr>
            <p:cNvSpPr/>
            <p:nvPr/>
          </p:nvSpPr>
          <p:spPr>
            <a:xfrm rot="10800000">
              <a:off x="5778175" y="178190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Isosceles Triangle 273">
              <a:extLst>
                <a:ext uri="{FF2B5EF4-FFF2-40B4-BE49-F238E27FC236}">
                  <a16:creationId xmlns:a16="http://schemas.microsoft.com/office/drawing/2014/main" id="{4174E18A-B8CD-46C0-B926-1E0B18B34E70}"/>
                </a:ext>
              </a:extLst>
            </p:cNvPr>
            <p:cNvSpPr/>
            <p:nvPr/>
          </p:nvSpPr>
          <p:spPr>
            <a:xfrm rot="10800000">
              <a:off x="5778175" y="205622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941336DA-1C00-4D86-A5FD-5C04FA50828C}"/>
              </a:ext>
            </a:extLst>
          </p:cNvPr>
          <p:cNvGrpSpPr/>
          <p:nvPr/>
        </p:nvGrpSpPr>
        <p:grpSpPr>
          <a:xfrm rot="16200000" flipH="1">
            <a:off x="5278027" y="1456281"/>
            <a:ext cx="137032" cy="1645920"/>
            <a:chOff x="6268194" y="597811"/>
            <a:chExt cx="137123" cy="1645920"/>
          </a:xfrm>
        </p:grpSpPr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E3F5083C-4C74-412D-B4B0-D7158CD7BE9B}"/>
                </a:ext>
              </a:extLst>
            </p:cNvPr>
            <p:cNvSpPr/>
            <p:nvPr/>
          </p:nvSpPr>
          <p:spPr>
            <a:xfrm rot="10800000">
              <a:off x="6268194" y="597811"/>
              <a:ext cx="137123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1681A98B-92BC-4FDB-AFB2-540EACBFDE91}"/>
                </a:ext>
              </a:extLst>
            </p:cNvPr>
            <p:cNvSpPr/>
            <p:nvPr/>
          </p:nvSpPr>
          <p:spPr>
            <a:xfrm rot="10800000">
              <a:off x="6291820" y="762204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Isosceles Triangle 262">
              <a:extLst>
                <a:ext uri="{FF2B5EF4-FFF2-40B4-BE49-F238E27FC236}">
                  <a16:creationId xmlns:a16="http://schemas.microsoft.com/office/drawing/2014/main" id="{240C4F42-1968-4E2A-88D6-F96CDC6E2CD8}"/>
                </a:ext>
              </a:extLst>
            </p:cNvPr>
            <p:cNvSpPr/>
            <p:nvPr/>
          </p:nvSpPr>
          <p:spPr>
            <a:xfrm rot="10800000">
              <a:off x="6291820" y="1036524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Isosceles Triangle 263">
              <a:extLst>
                <a:ext uri="{FF2B5EF4-FFF2-40B4-BE49-F238E27FC236}">
                  <a16:creationId xmlns:a16="http://schemas.microsoft.com/office/drawing/2014/main" id="{AE9803D3-DFBC-4792-AC77-020B5FD8D25F}"/>
                </a:ext>
              </a:extLst>
            </p:cNvPr>
            <p:cNvSpPr/>
            <p:nvPr/>
          </p:nvSpPr>
          <p:spPr>
            <a:xfrm rot="10800000">
              <a:off x="6291820" y="1310844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Isosceles Triangle 264">
              <a:extLst>
                <a:ext uri="{FF2B5EF4-FFF2-40B4-BE49-F238E27FC236}">
                  <a16:creationId xmlns:a16="http://schemas.microsoft.com/office/drawing/2014/main" id="{8C931B30-21E2-46CC-AA49-847452A4F314}"/>
                </a:ext>
              </a:extLst>
            </p:cNvPr>
            <p:cNvSpPr/>
            <p:nvPr/>
          </p:nvSpPr>
          <p:spPr>
            <a:xfrm rot="10800000">
              <a:off x="6291820" y="1585164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Isosceles Triangle 265">
              <a:extLst>
                <a:ext uri="{FF2B5EF4-FFF2-40B4-BE49-F238E27FC236}">
                  <a16:creationId xmlns:a16="http://schemas.microsoft.com/office/drawing/2014/main" id="{424EB663-E3FB-4B36-8E65-63913723970B}"/>
                </a:ext>
              </a:extLst>
            </p:cNvPr>
            <p:cNvSpPr/>
            <p:nvPr/>
          </p:nvSpPr>
          <p:spPr>
            <a:xfrm rot="10800000">
              <a:off x="6291820" y="1859484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Isosceles Triangle 266">
              <a:extLst>
                <a:ext uri="{FF2B5EF4-FFF2-40B4-BE49-F238E27FC236}">
                  <a16:creationId xmlns:a16="http://schemas.microsoft.com/office/drawing/2014/main" id="{70C6AC3A-9D82-458D-9557-8B5B53EC3384}"/>
                </a:ext>
              </a:extLst>
            </p:cNvPr>
            <p:cNvSpPr/>
            <p:nvPr/>
          </p:nvSpPr>
          <p:spPr>
            <a:xfrm rot="10800000">
              <a:off x="6291820" y="2133804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0331C022-4499-461B-97A4-5C7571AACA3B}"/>
              </a:ext>
            </a:extLst>
          </p:cNvPr>
          <p:cNvGrpSpPr/>
          <p:nvPr/>
        </p:nvGrpSpPr>
        <p:grpSpPr>
          <a:xfrm rot="16200000" flipH="1">
            <a:off x="5289772" y="2006990"/>
            <a:ext cx="135572" cy="1647878"/>
            <a:chOff x="6820977" y="607847"/>
            <a:chExt cx="135662" cy="1647878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8B2C1A73-6675-407E-BB95-5444FEEF120B}"/>
                </a:ext>
              </a:extLst>
            </p:cNvPr>
            <p:cNvSpPr/>
            <p:nvPr/>
          </p:nvSpPr>
          <p:spPr>
            <a:xfrm rot="10800000">
              <a:off x="6820977" y="608491"/>
              <a:ext cx="135662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Isosceles Triangle 253">
              <a:extLst>
                <a:ext uri="{FF2B5EF4-FFF2-40B4-BE49-F238E27FC236}">
                  <a16:creationId xmlns:a16="http://schemas.microsoft.com/office/drawing/2014/main" id="{7D3C3293-FA51-45D0-8864-E6ABC9839C41}"/>
                </a:ext>
              </a:extLst>
            </p:cNvPr>
            <p:cNvSpPr/>
            <p:nvPr/>
          </p:nvSpPr>
          <p:spPr>
            <a:xfrm rot="10800000">
              <a:off x="6844321" y="859391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Isosceles Triangle 254">
              <a:extLst>
                <a:ext uri="{FF2B5EF4-FFF2-40B4-BE49-F238E27FC236}">
                  <a16:creationId xmlns:a16="http://schemas.microsoft.com/office/drawing/2014/main" id="{CCFFA3E0-6690-479D-A80E-39784DE60794}"/>
                </a:ext>
              </a:extLst>
            </p:cNvPr>
            <p:cNvSpPr/>
            <p:nvPr/>
          </p:nvSpPr>
          <p:spPr>
            <a:xfrm rot="10800000">
              <a:off x="6844321" y="1133971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Isosceles Triangle 255">
              <a:extLst>
                <a:ext uri="{FF2B5EF4-FFF2-40B4-BE49-F238E27FC236}">
                  <a16:creationId xmlns:a16="http://schemas.microsoft.com/office/drawing/2014/main" id="{6EC00FF4-BD50-4E7E-A880-1053B75250F4}"/>
                </a:ext>
              </a:extLst>
            </p:cNvPr>
            <p:cNvSpPr/>
            <p:nvPr/>
          </p:nvSpPr>
          <p:spPr>
            <a:xfrm rot="10800000">
              <a:off x="6844321" y="140855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Isosceles Triangle 256">
              <a:extLst>
                <a:ext uri="{FF2B5EF4-FFF2-40B4-BE49-F238E27FC236}">
                  <a16:creationId xmlns:a16="http://schemas.microsoft.com/office/drawing/2014/main" id="{5BC6C388-12F3-4C95-812C-C3ADE5B25432}"/>
                </a:ext>
              </a:extLst>
            </p:cNvPr>
            <p:cNvSpPr/>
            <p:nvPr/>
          </p:nvSpPr>
          <p:spPr>
            <a:xfrm rot="10800000">
              <a:off x="6844321" y="168313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Isosceles Triangle 257">
              <a:extLst>
                <a:ext uri="{FF2B5EF4-FFF2-40B4-BE49-F238E27FC236}">
                  <a16:creationId xmlns:a16="http://schemas.microsoft.com/office/drawing/2014/main" id="{A41E54D5-61D1-484C-A10A-689057BA9936}"/>
                </a:ext>
              </a:extLst>
            </p:cNvPr>
            <p:cNvSpPr/>
            <p:nvPr/>
          </p:nvSpPr>
          <p:spPr>
            <a:xfrm rot="10800000">
              <a:off x="6844321" y="1957713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Isosceles Triangle 258">
              <a:extLst>
                <a:ext uri="{FF2B5EF4-FFF2-40B4-BE49-F238E27FC236}">
                  <a16:creationId xmlns:a16="http://schemas.microsoft.com/office/drawing/2014/main" id="{FB51EB36-4325-4996-A246-66A7B462D90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3195" y="607847"/>
              <a:ext cx="27432" cy="1849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0" name="Trapezoid 259">
              <a:extLst>
                <a:ext uri="{FF2B5EF4-FFF2-40B4-BE49-F238E27FC236}">
                  <a16:creationId xmlns:a16="http://schemas.microsoft.com/office/drawing/2014/main" id="{AA81B498-42F5-4AFC-A6B0-C6F03A1983C9}"/>
                </a:ext>
              </a:extLst>
            </p:cNvPr>
            <p:cNvSpPr/>
            <p:nvPr/>
          </p:nvSpPr>
          <p:spPr>
            <a:xfrm rot="10800000">
              <a:off x="6842382" y="2200861"/>
              <a:ext cx="91440" cy="54864"/>
            </a:xfrm>
            <a:prstGeom prst="trapezoid">
              <a:avLst>
                <a:gd name="adj" fmla="val 59101"/>
              </a:avLst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D1F48AD7-17B7-4A7D-9670-677006C55504}"/>
              </a:ext>
            </a:extLst>
          </p:cNvPr>
          <p:cNvGrpSpPr/>
          <p:nvPr/>
        </p:nvGrpSpPr>
        <p:grpSpPr>
          <a:xfrm rot="16200000" flipH="1" flipV="1">
            <a:off x="5299257" y="3100188"/>
            <a:ext cx="137069" cy="1645920"/>
            <a:chOff x="5474332" y="597811"/>
            <a:chExt cx="137160" cy="1645920"/>
          </a:xfrm>
        </p:grpSpPr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F551B92A-7B78-41AB-B46C-A98328FD3A21}"/>
                </a:ext>
              </a:extLst>
            </p:cNvPr>
            <p:cNvSpPr/>
            <p:nvPr/>
          </p:nvSpPr>
          <p:spPr>
            <a:xfrm rot="10800000">
              <a:off x="5474332" y="597811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Isosceles Triangle 297">
              <a:extLst>
                <a:ext uri="{FF2B5EF4-FFF2-40B4-BE49-F238E27FC236}">
                  <a16:creationId xmlns:a16="http://schemas.microsoft.com/office/drawing/2014/main" id="{6DCB5496-41CB-4511-84B5-24DA3F2DC4FF}"/>
                </a:ext>
              </a:extLst>
            </p:cNvPr>
            <p:cNvSpPr/>
            <p:nvPr/>
          </p:nvSpPr>
          <p:spPr>
            <a:xfrm rot="10800000">
              <a:off x="5495621" y="628291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Isosceles Triangle 298">
              <a:extLst>
                <a:ext uri="{FF2B5EF4-FFF2-40B4-BE49-F238E27FC236}">
                  <a16:creationId xmlns:a16="http://schemas.microsoft.com/office/drawing/2014/main" id="{682814A9-6363-4F0E-9ABA-8C7260291106}"/>
                </a:ext>
              </a:extLst>
            </p:cNvPr>
            <p:cNvSpPr/>
            <p:nvPr/>
          </p:nvSpPr>
          <p:spPr>
            <a:xfrm rot="10800000">
              <a:off x="5495621" y="902611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Isosceles Triangle 299">
              <a:extLst>
                <a:ext uri="{FF2B5EF4-FFF2-40B4-BE49-F238E27FC236}">
                  <a16:creationId xmlns:a16="http://schemas.microsoft.com/office/drawing/2014/main" id="{C9CE94E7-F369-4025-8E98-64A3543C673A}"/>
                </a:ext>
              </a:extLst>
            </p:cNvPr>
            <p:cNvSpPr/>
            <p:nvPr/>
          </p:nvSpPr>
          <p:spPr>
            <a:xfrm rot="10800000">
              <a:off x="5495621" y="1176931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Isosceles Triangle 300">
              <a:extLst>
                <a:ext uri="{FF2B5EF4-FFF2-40B4-BE49-F238E27FC236}">
                  <a16:creationId xmlns:a16="http://schemas.microsoft.com/office/drawing/2014/main" id="{4F89A97F-6020-4C55-8CD1-B1A7F69D82F0}"/>
                </a:ext>
              </a:extLst>
            </p:cNvPr>
            <p:cNvSpPr/>
            <p:nvPr/>
          </p:nvSpPr>
          <p:spPr>
            <a:xfrm rot="10800000">
              <a:off x="5495621" y="1451251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Isosceles Triangle 301">
              <a:extLst>
                <a:ext uri="{FF2B5EF4-FFF2-40B4-BE49-F238E27FC236}">
                  <a16:creationId xmlns:a16="http://schemas.microsoft.com/office/drawing/2014/main" id="{2486595B-2990-4F7E-B3A0-D217CB3C474C}"/>
                </a:ext>
              </a:extLst>
            </p:cNvPr>
            <p:cNvSpPr/>
            <p:nvPr/>
          </p:nvSpPr>
          <p:spPr>
            <a:xfrm rot="10800000">
              <a:off x="5495621" y="1725571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Isosceles Triangle 302">
              <a:extLst>
                <a:ext uri="{FF2B5EF4-FFF2-40B4-BE49-F238E27FC236}">
                  <a16:creationId xmlns:a16="http://schemas.microsoft.com/office/drawing/2014/main" id="{79B95D3A-A1DB-449A-B5DC-7A5359B6723F}"/>
                </a:ext>
              </a:extLst>
            </p:cNvPr>
            <p:cNvSpPr/>
            <p:nvPr/>
          </p:nvSpPr>
          <p:spPr>
            <a:xfrm rot="10800000">
              <a:off x="5495621" y="1999891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59F9A068-8F8D-4470-86FB-F35CDD321359}"/>
              </a:ext>
            </a:extLst>
          </p:cNvPr>
          <p:cNvGrpSpPr/>
          <p:nvPr/>
        </p:nvGrpSpPr>
        <p:grpSpPr>
          <a:xfrm rot="16200000" flipH="1" flipV="1">
            <a:off x="5303942" y="3645398"/>
            <a:ext cx="137069" cy="1645920"/>
            <a:chOff x="6019903" y="593126"/>
            <a:chExt cx="137160" cy="1645920"/>
          </a:xfrm>
        </p:grpSpPr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9CD86644-CD56-47D2-96FC-B9DA68AC7FD5}"/>
                </a:ext>
              </a:extLst>
            </p:cNvPr>
            <p:cNvSpPr/>
            <p:nvPr/>
          </p:nvSpPr>
          <p:spPr>
            <a:xfrm rot="10800000">
              <a:off x="6019903" y="593126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Isosceles Triangle 305">
              <a:extLst>
                <a:ext uri="{FF2B5EF4-FFF2-40B4-BE49-F238E27FC236}">
                  <a16:creationId xmlns:a16="http://schemas.microsoft.com/office/drawing/2014/main" id="{9A4C7257-F2F0-497A-8BAE-A84D0D4CB751}"/>
                </a:ext>
              </a:extLst>
            </p:cNvPr>
            <p:cNvSpPr/>
            <p:nvPr/>
          </p:nvSpPr>
          <p:spPr>
            <a:xfrm rot="10800000">
              <a:off x="6042763" y="713484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Isosceles Triangle 306">
              <a:extLst>
                <a:ext uri="{FF2B5EF4-FFF2-40B4-BE49-F238E27FC236}">
                  <a16:creationId xmlns:a16="http://schemas.microsoft.com/office/drawing/2014/main" id="{7754DD1F-B621-425B-BDAE-367F5A71D9DE}"/>
                </a:ext>
              </a:extLst>
            </p:cNvPr>
            <p:cNvSpPr/>
            <p:nvPr/>
          </p:nvSpPr>
          <p:spPr>
            <a:xfrm rot="10800000">
              <a:off x="6042763" y="987804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Isosceles Triangle 307">
              <a:extLst>
                <a:ext uri="{FF2B5EF4-FFF2-40B4-BE49-F238E27FC236}">
                  <a16:creationId xmlns:a16="http://schemas.microsoft.com/office/drawing/2014/main" id="{8747EF12-43F6-408B-89A9-10C4B96EE856}"/>
                </a:ext>
              </a:extLst>
            </p:cNvPr>
            <p:cNvSpPr/>
            <p:nvPr/>
          </p:nvSpPr>
          <p:spPr>
            <a:xfrm rot="10800000">
              <a:off x="6042763" y="1262124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Isosceles Triangle 308">
              <a:extLst>
                <a:ext uri="{FF2B5EF4-FFF2-40B4-BE49-F238E27FC236}">
                  <a16:creationId xmlns:a16="http://schemas.microsoft.com/office/drawing/2014/main" id="{925B90EE-C664-4270-91C6-E5A2E44C8C38}"/>
                </a:ext>
              </a:extLst>
            </p:cNvPr>
            <p:cNvSpPr/>
            <p:nvPr/>
          </p:nvSpPr>
          <p:spPr>
            <a:xfrm rot="10800000">
              <a:off x="6042763" y="1536444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Isosceles Triangle 309">
              <a:extLst>
                <a:ext uri="{FF2B5EF4-FFF2-40B4-BE49-F238E27FC236}">
                  <a16:creationId xmlns:a16="http://schemas.microsoft.com/office/drawing/2014/main" id="{B968DC8A-BFC8-4C94-8171-A7A457E30D72}"/>
                </a:ext>
              </a:extLst>
            </p:cNvPr>
            <p:cNvSpPr/>
            <p:nvPr/>
          </p:nvSpPr>
          <p:spPr>
            <a:xfrm rot="10800000">
              <a:off x="6042763" y="1810764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Isosceles Triangle 310">
              <a:extLst>
                <a:ext uri="{FF2B5EF4-FFF2-40B4-BE49-F238E27FC236}">
                  <a16:creationId xmlns:a16="http://schemas.microsoft.com/office/drawing/2014/main" id="{F38A7AAB-5FE3-459E-B096-5814DE9A20B1}"/>
                </a:ext>
              </a:extLst>
            </p:cNvPr>
            <p:cNvSpPr/>
            <p:nvPr/>
          </p:nvSpPr>
          <p:spPr>
            <a:xfrm rot="10800000">
              <a:off x="6042763" y="2085084"/>
              <a:ext cx="91440" cy="6096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2650FB60-08CE-4634-848F-943489483C3C}"/>
              </a:ext>
            </a:extLst>
          </p:cNvPr>
          <p:cNvGrpSpPr/>
          <p:nvPr/>
        </p:nvGrpSpPr>
        <p:grpSpPr>
          <a:xfrm rot="16200000" flipH="1" flipV="1">
            <a:off x="5303943" y="4156154"/>
            <a:ext cx="137069" cy="1645920"/>
            <a:chOff x="6530996" y="593125"/>
            <a:chExt cx="137160" cy="1645920"/>
          </a:xfrm>
        </p:grpSpPr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2ED73AB3-2F34-4A1B-8068-8FA9511442F0}"/>
                </a:ext>
              </a:extLst>
            </p:cNvPr>
            <p:cNvSpPr/>
            <p:nvPr/>
          </p:nvSpPr>
          <p:spPr>
            <a:xfrm rot="10800000">
              <a:off x="6530996" y="593125"/>
              <a:ext cx="137160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Isosceles Triangle 313">
              <a:extLst>
                <a:ext uri="{FF2B5EF4-FFF2-40B4-BE49-F238E27FC236}">
                  <a16:creationId xmlns:a16="http://schemas.microsoft.com/office/drawing/2014/main" id="{AE873F0C-C5B6-4CDF-BCD7-0E7F85F33AFF}"/>
                </a:ext>
              </a:extLst>
            </p:cNvPr>
            <p:cNvSpPr/>
            <p:nvPr/>
          </p:nvSpPr>
          <p:spPr>
            <a:xfrm rot="10800000">
              <a:off x="6552379" y="805124"/>
              <a:ext cx="91440" cy="6101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Isosceles Triangle 314">
              <a:extLst>
                <a:ext uri="{FF2B5EF4-FFF2-40B4-BE49-F238E27FC236}">
                  <a16:creationId xmlns:a16="http://schemas.microsoft.com/office/drawing/2014/main" id="{694B269C-624A-4D24-8F10-7D92C81A5219}"/>
                </a:ext>
              </a:extLst>
            </p:cNvPr>
            <p:cNvSpPr/>
            <p:nvPr/>
          </p:nvSpPr>
          <p:spPr>
            <a:xfrm rot="10800000">
              <a:off x="6552379" y="1079705"/>
              <a:ext cx="91440" cy="6101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Isosceles Triangle 315">
              <a:extLst>
                <a:ext uri="{FF2B5EF4-FFF2-40B4-BE49-F238E27FC236}">
                  <a16:creationId xmlns:a16="http://schemas.microsoft.com/office/drawing/2014/main" id="{A1E73EA6-8AFE-45D6-A620-ABC8F53FD83D}"/>
                </a:ext>
              </a:extLst>
            </p:cNvPr>
            <p:cNvSpPr/>
            <p:nvPr/>
          </p:nvSpPr>
          <p:spPr>
            <a:xfrm rot="10800000">
              <a:off x="6552379" y="1354286"/>
              <a:ext cx="91440" cy="6101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Isosceles Triangle 316">
              <a:extLst>
                <a:ext uri="{FF2B5EF4-FFF2-40B4-BE49-F238E27FC236}">
                  <a16:creationId xmlns:a16="http://schemas.microsoft.com/office/drawing/2014/main" id="{9E95488A-C5AE-41C0-B9E2-A938616032AD}"/>
                </a:ext>
              </a:extLst>
            </p:cNvPr>
            <p:cNvSpPr/>
            <p:nvPr/>
          </p:nvSpPr>
          <p:spPr>
            <a:xfrm rot="10800000">
              <a:off x="6552379" y="1628866"/>
              <a:ext cx="91440" cy="6101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Isosceles Triangle 317">
              <a:extLst>
                <a:ext uri="{FF2B5EF4-FFF2-40B4-BE49-F238E27FC236}">
                  <a16:creationId xmlns:a16="http://schemas.microsoft.com/office/drawing/2014/main" id="{D55A50F6-F3DD-4D08-8231-12CA6B4DCFCD}"/>
                </a:ext>
              </a:extLst>
            </p:cNvPr>
            <p:cNvSpPr/>
            <p:nvPr/>
          </p:nvSpPr>
          <p:spPr>
            <a:xfrm rot="10800000">
              <a:off x="6552379" y="1903447"/>
              <a:ext cx="91440" cy="6101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Isosceles Triangle 318">
              <a:extLst>
                <a:ext uri="{FF2B5EF4-FFF2-40B4-BE49-F238E27FC236}">
                  <a16:creationId xmlns:a16="http://schemas.microsoft.com/office/drawing/2014/main" id="{E8CE85A7-1DA9-45BB-A6DC-A3A897CD367F}"/>
                </a:ext>
              </a:extLst>
            </p:cNvPr>
            <p:cNvSpPr/>
            <p:nvPr/>
          </p:nvSpPr>
          <p:spPr>
            <a:xfrm rot="10800000">
              <a:off x="6552379" y="2178027"/>
              <a:ext cx="91440" cy="6101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FABFBBE0-5820-4E45-A1AD-F4FB59C5D3DC}"/>
              </a:ext>
            </a:extLst>
          </p:cNvPr>
          <p:cNvGrpSpPr/>
          <p:nvPr/>
        </p:nvGrpSpPr>
        <p:grpSpPr>
          <a:xfrm rot="16200000" flipH="1" flipV="1">
            <a:off x="5290021" y="3379795"/>
            <a:ext cx="137032" cy="1645920"/>
            <a:chOff x="5754143" y="607065"/>
            <a:chExt cx="137123" cy="1645920"/>
          </a:xfrm>
        </p:grpSpPr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979579D4-36FE-42E9-9621-71313BE3003A}"/>
                </a:ext>
              </a:extLst>
            </p:cNvPr>
            <p:cNvSpPr/>
            <p:nvPr/>
          </p:nvSpPr>
          <p:spPr>
            <a:xfrm rot="10800000">
              <a:off x="5754143" y="607065"/>
              <a:ext cx="137123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Isosceles Triangle 321">
              <a:extLst>
                <a:ext uri="{FF2B5EF4-FFF2-40B4-BE49-F238E27FC236}">
                  <a16:creationId xmlns:a16="http://schemas.microsoft.com/office/drawing/2014/main" id="{577B9C56-044D-4CBB-BCDA-8011D2F33211}"/>
                </a:ext>
              </a:extLst>
            </p:cNvPr>
            <p:cNvSpPr/>
            <p:nvPr/>
          </p:nvSpPr>
          <p:spPr>
            <a:xfrm rot="10800000">
              <a:off x="5778176" y="68462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Isosceles Triangle 322">
              <a:extLst>
                <a:ext uri="{FF2B5EF4-FFF2-40B4-BE49-F238E27FC236}">
                  <a16:creationId xmlns:a16="http://schemas.microsoft.com/office/drawing/2014/main" id="{1A6F9AE3-F2DF-4AE7-B74E-0ACDE10FAE4F}"/>
                </a:ext>
              </a:extLst>
            </p:cNvPr>
            <p:cNvSpPr/>
            <p:nvPr/>
          </p:nvSpPr>
          <p:spPr>
            <a:xfrm rot="10800000">
              <a:off x="5778175" y="95894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Isosceles Triangle 323">
              <a:extLst>
                <a:ext uri="{FF2B5EF4-FFF2-40B4-BE49-F238E27FC236}">
                  <a16:creationId xmlns:a16="http://schemas.microsoft.com/office/drawing/2014/main" id="{E10E8237-10BC-4F49-87E8-77532288CF2C}"/>
                </a:ext>
              </a:extLst>
            </p:cNvPr>
            <p:cNvSpPr/>
            <p:nvPr/>
          </p:nvSpPr>
          <p:spPr>
            <a:xfrm rot="10800000">
              <a:off x="5778175" y="123326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Isosceles Triangle 324">
              <a:extLst>
                <a:ext uri="{FF2B5EF4-FFF2-40B4-BE49-F238E27FC236}">
                  <a16:creationId xmlns:a16="http://schemas.microsoft.com/office/drawing/2014/main" id="{55F0A9D0-E417-4EB2-B235-F4A59AD97804}"/>
                </a:ext>
              </a:extLst>
            </p:cNvPr>
            <p:cNvSpPr/>
            <p:nvPr/>
          </p:nvSpPr>
          <p:spPr>
            <a:xfrm rot="10800000">
              <a:off x="5778175" y="150758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Isosceles Triangle 325">
              <a:extLst>
                <a:ext uri="{FF2B5EF4-FFF2-40B4-BE49-F238E27FC236}">
                  <a16:creationId xmlns:a16="http://schemas.microsoft.com/office/drawing/2014/main" id="{5D4AE745-93D5-4084-B209-8665A007587C}"/>
                </a:ext>
              </a:extLst>
            </p:cNvPr>
            <p:cNvSpPr/>
            <p:nvPr/>
          </p:nvSpPr>
          <p:spPr>
            <a:xfrm rot="10800000">
              <a:off x="5778175" y="178190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Isosceles Triangle 326">
              <a:extLst>
                <a:ext uri="{FF2B5EF4-FFF2-40B4-BE49-F238E27FC236}">
                  <a16:creationId xmlns:a16="http://schemas.microsoft.com/office/drawing/2014/main" id="{A84A7E5E-07D9-424B-8FD9-B0D02BFF729D}"/>
                </a:ext>
              </a:extLst>
            </p:cNvPr>
            <p:cNvSpPr/>
            <p:nvPr/>
          </p:nvSpPr>
          <p:spPr>
            <a:xfrm rot="10800000">
              <a:off x="5778175" y="205622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8614173E-7C3D-412A-8E32-DB107AB97FF6}"/>
              </a:ext>
            </a:extLst>
          </p:cNvPr>
          <p:cNvGrpSpPr/>
          <p:nvPr/>
        </p:nvGrpSpPr>
        <p:grpSpPr>
          <a:xfrm rot="16200000" flipH="1" flipV="1">
            <a:off x="5299275" y="3893507"/>
            <a:ext cx="137032" cy="1645920"/>
            <a:chOff x="6268194" y="597811"/>
            <a:chExt cx="137123" cy="1645920"/>
          </a:xfrm>
        </p:grpSpPr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DC979D58-C5B8-47A9-BAA5-B8D000F57419}"/>
                </a:ext>
              </a:extLst>
            </p:cNvPr>
            <p:cNvSpPr/>
            <p:nvPr/>
          </p:nvSpPr>
          <p:spPr>
            <a:xfrm rot="10800000">
              <a:off x="6268194" y="597811"/>
              <a:ext cx="137123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Isosceles Triangle 329">
              <a:extLst>
                <a:ext uri="{FF2B5EF4-FFF2-40B4-BE49-F238E27FC236}">
                  <a16:creationId xmlns:a16="http://schemas.microsoft.com/office/drawing/2014/main" id="{58256E02-3B67-4103-97C1-1D916E6418A4}"/>
                </a:ext>
              </a:extLst>
            </p:cNvPr>
            <p:cNvSpPr/>
            <p:nvPr/>
          </p:nvSpPr>
          <p:spPr>
            <a:xfrm rot="10800000">
              <a:off x="6291820" y="762204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Isosceles Triangle 330">
              <a:extLst>
                <a:ext uri="{FF2B5EF4-FFF2-40B4-BE49-F238E27FC236}">
                  <a16:creationId xmlns:a16="http://schemas.microsoft.com/office/drawing/2014/main" id="{0B1A0967-8A89-4D5C-A096-9A75F93E6817}"/>
                </a:ext>
              </a:extLst>
            </p:cNvPr>
            <p:cNvSpPr/>
            <p:nvPr/>
          </p:nvSpPr>
          <p:spPr>
            <a:xfrm rot="10800000">
              <a:off x="6291820" y="1036524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Isosceles Triangle 331">
              <a:extLst>
                <a:ext uri="{FF2B5EF4-FFF2-40B4-BE49-F238E27FC236}">
                  <a16:creationId xmlns:a16="http://schemas.microsoft.com/office/drawing/2014/main" id="{3B922EE4-24A5-45FA-BC3B-09ADB0637F2A}"/>
                </a:ext>
              </a:extLst>
            </p:cNvPr>
            <p:cNvSpPr/>
            <p:nvPr/>
          </p:nvSpPr>
          <p:spPr>
            <a:xfrm rot="10800000">
              <a:off x="6291820" y="1310844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Isosceles Triangle 332">
              <a:extLst>
                <a:ext uri="{FF2B5EF4-FFF2-40B4-BE49-F238E27FC236}">
                  <a16:creationId xmlns:a16="http://schemas.microsoft.com/office/drawing/2014/main" id="{A7F0B78C-1983-4BEB-A7E4-CA3A9A14FB7D}"/>
                </a:ext>
              </a:extLst>
            </p:cNvPr>
            <p:cNvSpPr/>
            <p:nvPr/>
          </p:nvSpPr>
          <p:spPr>
            <a:xfrm rot="10800000">
              <a:off x="6291820" y="1585164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Isosceles Triangle 333">
              <a:extLst>
                <a:ext uri="{FF2B5EF4-FFF2-40B4-BE49-F238E27FC236}">
                  <a16:creationId xmlns:a16="http://schemas.microsoft.com/office/drawing/2014/main" id="{8494ECD0-D245-478B-9D67-F8FDFA1D1294}"/>
                </a:ext>
              </a:extLst>
            </p:cNvPr>
            <p:cNvSpPr/>
            <p:nvPr/>
          </p:nvSpPr>
          <p:spPr>
            <a:xfrm rot="10800000">
              <a:off x="6291820" y="1859484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Isosceles Triangle 334">
              <a:extLst>
                <a:ext uri="{FF2B5EF4-FFF2-40B4-BE49-F238E27FC236}">
                  <a16:creationId xmlns:a16="http://schemas.microsoft.com/office/drawing/2014/main" id="{5F71EDDE-6578-4111-85C6-937412F66371}"/>
                </a:ext>
              </a:extLst>
            </p:cNvPr>
            <p:cNvSpPr/>
            <p:nvPr/>
          </p:nvSpPr>
          <p:spPr>
            <a:xfrm rot="10800000">
              <a:off x="6291820" y="2133804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B2A6C812-CDCB-4F8D-B4BB-919AA7A0F0E0}"/>
              </a:ext>
            </a:extLst>
          </p:cNvPr>
          <p:cNvGrpSpPr/>
          <p:nvPr/>
        </p:nvGrpSpPr>
        <p:grpSpPr>
          <a:xfrm rot="16200000" flipH="1" flipV="1">
            <a:off x="5288990" y="4444216"/>
            <a:ext cx="135572" cy="1647878"/>
            <a:chOff x="6820977" y="607847"/>
            <a:chExt cx="135662" cy="1647878"/>
          </a:xfrm>
        </p:grpSpPr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56314670-2876-414F-AEE9-6E852FDFC40E}"/>
                </a:ext>
              </a:extLst>
            </p:cNvPr>
            <p:cNvSpPr/>
            <p:nvPr/>
          </p:nvSpPr>
          <p:spPr>
            <a:xfrm rot="10800000">
              <a:off x="6820977" y="608491"/>
              <a:ext cx="135662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Isosceles Triangle 337">
              <a:extLst>
                <a:ext uri="{FF2B5EF4-FFF2-40B4-BE49-F238E27FC236}">
                  <a16:creationId xmlns:a16="http://schemas.microsoft.com/office/drawing/2014/main" id="{2363E8AD-C22C-4109-8633-6774FEDE8A9B}"/>
                </a:ext>
              </a:extLst>
            </p:cNvPr>
            <p:cNvSpPr/>
            <p:nvPr/>
          </p:nvSpPr>
          <p:spPr>
            <a:xfrm rot="10800000">
              <a:off x="6844321" y="859391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Isosceles Triangle 338">
              <a:extLst>
                <a:ext uri="{FF2B5EF4-FFF2-40B4-BE49-F238E27FC236}">
                  <a16:creationId xmlns:a16="http://schemas.microsoft.com/office/drawing/2014/main" id="{B14D85EA-525B-47EB-8758-111479592D0F}"/>
                </a:ext>
              </a:extLst>
            </p:cNvPr>
            <p:cNvSpPr/>
            <p:nvPr/>
          </p:nvSpPr>
          <p:spPr>
            <a:xfrm rot="10800000">
              <a:off x="6844321" y="1133971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Isosceles Triangle 339">
              <a:extLst>
                <a:ext uri="{FF2B5EF4-FFF2-40B4-BE49-F238E27FC236}">
                  <a16:creationId xmlns:a16="http://schemas.microsoft.com/office/drawing/2014/main" id="{F47897B0-282D-48D0-B0F2-912AEF29A362}"/>
                </a:ext>
              </a:extLst>
            </p:cNvPr>
            <p:cNvSpPr/>
            <p:nvPr/>
          </p:nvSpPr>
          <p:spPr>
            <a:xfrm rot="10800000">
              <a:off x="6844321" y="140855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Isosceles Triangle 340">
              <a:extLst>
                <a:ext uri="{FF2B5EF4-FFF2-40B4-BE49-F238E27FC236}">
                  <a16:creationId xmlns:a16="http://schemas.microsoft.com/office/drawing/2014/main" id="{A4E0AF81-FE22-44E4-B5C3-444D2E78CD4F}"/>
                </a:ext>
              </a:extLst>
            </p:cNvPr>
            <p:cNvSpPr/>
            <p:nvPr/>
          </p:nvSpPr>
          <p:spPr>
            <a:xfrm rot="10800000">
              <a:off x="6844321" y="1683132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Isosceles Triangle 341">
              <a:extLst>
                <a:ext uri="{FF2B5EF4-FFF2-40B4-BE49-F238E27FC236}">
                  <a16:creationId xmlns:a16="http://schemas.microsoft.com/office/drawing/2014/main" id="{54AE1746-E3CE-454D-9511-0E483728DD5C}"/>
                </a:ext>
              </a:extLst>
            </p:cNvPr>
            <p:cNvSpPr/>
            <p:nvPr/>
          </p:nvSpPr>
          <p:spPr>
            <a:xfrm rot="10800000">
              <a:off x="6844321" y="1957713"/>
              <a:ext cx="91440" cy="640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Isosceles Triangle 342">
              <a:extLst>
                <a:ext uri="{FF2B5EF4-FFF2-40B4-BE49-F238E27FC236}">
                  <a16:creationId xmlns:a16="http://schemas.microsoft.com/office/drawing/2014/main" id="{B0AB8408-5F66-4C14-9BF2-B1A4CC045CF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3195" y="607847"/>
              <a:ext cx="27432" cy="1849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4" name="Trapezoid 343">
              <a:extLst>
                <a:ext uri="{FF2B5EF4-FFF2-40B4-BE49-F238E27FC236}">
                  <a16:creationId xmlns:a16="http://schemas.microsoft.com/office/drawing/2014/main" id="{6122CEB7-5C9A-4BF4-82B2-35E60C9A3B67}"/>
                </a:ext>
              </a:extLst>
            </p:cNvPr>
            <p:cNvSpPr/>
            <p:nvPr/>
          </p:nvSpPr>
          <p:spPr>
            <a:xfrm rot="10800000">
              <a:off x="6842382" y="2200861"/>
              <a:ext cx="91440" cy="54864"/>
            </a:xfrm>
            <a:prstGeom prst="trapezoid">
              <a:avLst>
                <a:gd name="adj" fmla="val 59101"/>
              </a:avLst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39BD594C-7A04-492D-9790-435686D505EA}"/>
              </a:ext>
            </a:extLst>
          </p:cNvPr>
          <p:cNvGrpSpPr/>
          <p:nvPr/>
        </p:nvGrpSpPr>
        <p:grpSpPr>
          <a:xfrm rot="5400000">
            <a:off x="8119410" y="3095566"/>
            <a:ext cx="137160" cy="1645920"/>
            <a:chOff x="1566954" y="531325"/>
            <a:chExt cx="137160" cy="1645920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809600BE-2279-41A1-96E9-480D346BE14C}"/>
                </a:ext>
              </a:extLst>
            </p:cNvPr>
            <p:cNvSpPr/>
            <p:nvPr/>
          </p:nvSpPr>
          <p:spPr>
            <a:xfrm rot="10800000">
              <a:off x="1568490" y="531325"/>
              <a:ext cx="135624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Isosceles Triangle 388">
              <a:extLst>
                <a:ext uri="{FF2B5EF4-FFF2-40B4-BE49-F238E27FC236}">
                  <a16:creationId xmlns:a16="http://schemas.microsoft.com/office/drawing/2014/main" id="{531E00D6-3CAE-4972-9466-3D63760C7F2D}"/>
                </a:ext>
              </a:extLst>
            </p:cNvPr>
            <p:cNvSpPr/>
            <p:nvPr/>
          </p:nvSpPr>
          <p:spPr>
            <a:xfrm rot="10800000">
              <a:off x="1566954" y="531325"/>
              <a:ext cx="135624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0" name="Isosceles Triangle 389">
              <a:extLst>
                <a:ext uri="{FF2B5EF4-FFF2-40B4-BE49-F238E27FC236}">
                  <a16:creationId xmlns:a16="http://schemas.microsoft.com/office/drawing/2014/main" id="{D4E49271-3FC9-4B3E-B529-429D9568FBFA}"/>
                </a:ext>
              </a:extLst>
            </p:cNvPr>
            <p:cNvSpPr/>
            <p:nvPr/>
          </p:nvSpPr>
          <p:spPr>
            <a:xfrm rot="10800000">
              <a:off x="1566954" y="805645"/>
              <a:ext cx="135624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Isosceles Triangle 390">
              <a:extLst>
                <a:ext uri="{FF2B5EF4-FFF2-40B4-BE49-F238E27FC236}">
                  <a16:creationId xmlns:a16="http://schemas.microsoft.com/office/drawing/2014/main" id="{FD7B167E-19A7-4233-90DE-1F360FD72644}"/>
                </a:ext>
              </a:extLst>
            </p:cNvPr>
            <p:cNvSpPr/>
            <p:nvPr/>
          </p:nvSpPr>
          <p:spPr>
            <a:xfrm rot="10800000">
              <a:off x="1566954" y="1079965"/>
              <a:ext cx="135624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Isosceles Triangle 391">
              <a:extLst>
                <a:ext uri="{FF2B5EF4-FFF2-40B4-BE49-F238E27FC236}">
                  <a16:creationId xmlns:a16="http://schemas.microsoft.com/office/drawing/2014/main" id="{DFC97944-C57E-457D-945B-A72331F2949F}"/>
                </a:ext>
              </a:extLst>
            </p:cNvPr>
            <p:cNvSpPr/>
            <p:nvPr/>
          </p:nvSpPr>
          <p:spPr>
            <a:xfrm rot="10800000">
              <a:off x="1566954" y="1354285"/>
              <a:ext cx="135624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Isosceles Triangle 392">
              <a:extLst>
                <a:ext uri="{FF2B5EF4-FFF2-40B4-BE49-F238E27FC236}">
                  <a16:creationId xmlns:a16="http://schemas.microsoft.com/office/drawing/2014/main" id="{CBC29EE0-01E4-47C1-A08A-E6933CFC248A}"/>
                </a:ext>
              </a:extLst>
            </p:cNvPr>
            <p:cNvSpPr/>
            <p:nvPr/>
          </p:nvSpPr>
          <p:spPr>
            <a:xfrm rot="10800000">
              <a:off x="1566954" y="1628605"/>
              <a:ext cx="135624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Isosceles Triangle 393">
              <a:extLst>
                <a:ext uri="{FF2B5EF4-FFF2-40B4-BE49-F238E27FC236}">
                  <a16:creationId xmlns:a16="http://schemas.microsoft.com/office/drawing/2014/main" id="{EAFE402D-BFAD-47F9-9F86-6DBD89CF24EC}"/>
                </a:ext>
              </a:extLst>
            </p:cNvPr>
            <p:cNvSpPr/>
            <p:nvPr/>
          </p:nvSpPr>
          <p:spPr>
            <a:xfrm rot="10800000">
              <a:off x="1566954" y="1902925"/>
              <a:ext cx="135624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0E31C03C-0221-4338-AACA-8936FAC5A682}"/>
              </a:ext>
            </a:extLst>
          </p:cNvPr>
          <p:cNvGrpSpPr/>
          <p:nvPr/>
        </p:nvGrpSpPr>
        <p:grpSpPr>
          <a:xfrm rot="5400000">
            <a:off x="8118628" y="3703646"/>
            <a:ext cx="137160" cy="1645920"/>
            <a:chOff x="2175034" y="532107"/>
            <a:chExt cx="137160" cy="1645920"/>
          </a:xfrm>
        </p:grpSpPr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87F919C7-9FFF-40F4-A721-FD3CAC333A54}"/>
                </a:ext>
              </a:extLst>
            </p:cNvPr>
            <p:cNvSpPr/>
            <p:nvPr/>
          </p:nvSpPr>
          <p:spPr>
            <a:xfrm rot="10800000">
              <a:off x="2175071" y="532107"/>
              <a:ext cx="137123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Isosceles Triangle 381">
              <a:extLst>
                <a:ext uri="{FF2B5EF4-FFF2-40B4-BE49-F238E27FC236}">
                  <a16:creationId xmlns:a16="http://schemas.microsoft.com/office/drawing/2014/main" id="{6A0BD522-8E29-400D-99EB-18F487B5B88A}"/>
                </a:ext>
              </a:extLst>
            </p:cNvPr>
            <p:cNvSpPr/>
            <p:nvPr/>
          </p:nvSpPr>
          <p:spPr>
            <a:xfrm rot="10800000">
              <a:off x="2175034" y="62198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Isosceles Triangle 382">
              <a:extLst>
                <a:ext uri="{FF2B5EF4-FFF2-40B4-BE49-F238E27FC236}">
                  <a16:creationId xmlns:a16="http://schemas.microsoft.com/office/drawing/2014/main" id="{5C062B05-4894-4EC9-881F-B0BFE3F2F9F2}"/>
                </a:ext>
              </a:extLst>
            </p:cNvPr>
            <p:cNvSpPr/>
            <p:nvPr/>
          </p:nvSpPr>
          <p:spPr>
            <a:xfrm rot="10800000">
              <a:off x="2175034" y="89630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Isosceles Triangle 383">
              <a:extLst>
                <a:ext uri="{FF2B5EF4-FFF2-40B4-BE49-F238E27FC236}">
                  <a16:creationId xmlns:a16="http://schemas.microsoft.com/office/drawing/2014/main" id="{72B02556-F62B-4D4D-8CF5-E088DFEEAC2F}"/>
                </a:ext>
              </a:extLst>
            </p:cNvPr>
            <p:cNvSpPr/>
            <p:nvPr/>
          </p:nvSpPr>
          <p:spPr>
            <a:xfrm rot="10800000">
              <a:off x="2175034" y="117062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Isosceles Triangle 384">
              <a:extLst>
                <a:ext uri="{FF2B5EF4-FFF2-40B4-BE49-F238E27FC236}">
                  <a16:creationId xmlns:a16="http://schemas.microsoft.com/office/drawing/2014/main" id="{127CFE92-DD33-496E-AAA2-24441E359DBC}"/>
                </a:ext>
              </a:extLst>
            </p:cNvPr>
            <p:cNvSpPr/>
            <p:nvPr/>
          </p:nvSpPr>
          <p:spPr>
            <a:xfrm rot="10800000">
              <a:off x="2175034" y="144494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Isosceles Triangle 385">
              <a:extLst>
                <a:ext uri="{FF2B5EF4-FFF2-40B4-BE49-F238E27FC236}">
                  <a16:creationId xmlns:a16="http://schemas.microsoft.com/office/drawing/2014/main" id="{EC31A2B4-077E-4979-BD82-A7EC36AF27C9}"/>
                </a:ext>
              </a:extLst>
            </p:cNvPr>
            <p:cNvSpPr/>
            <p:nvPr/>
          </p:nvSpPr>
          <p:spPr>
            <a:xfrm rot="10800000">
              <a:off x="2175034" y="171926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Isosceles Triangle 386">
              <a:extLst>
                <a:ext uri="{FF2B5EF4-FFF2-40B4-BE49-F238E27FC236}">
                  <a16:creationId xmlns:a16="http://schemas.microsoft.com/office/drawing/2014/main" id="{EE29479B-C0C4-4C46-9927-A87F134510FB}"/>
                </a:ext>
              </a:extLst>
            </p:cNvPr>
            <p:cNvSpPr/>
            <p:nvPr/>
          </p:nvSpPr>
          <p:spPr>
            <a:xfrm rot="10800000">
              <a:off x="2175034" y="199358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FB132EBD-7DBE-464A-9456-67B00015B0DB}"/>
              </a:ext>
            </a:extLst>
          </p:cNvPr>
          <p:cNvGrpSpPr/>
          <p:nvPr/>
        </p:nvGrpSpPr>
        <p:grpSpPr>
          <a:xfrm rot="5400000">
            <a:off x="8118628" y="4288381"/>
            <a:ext cx="137160" cy="1645920"/>
            <a:chOff x="2759769" y="532107"/>
            <a:chExt cx="137160" cy="1645920"/>
          </a:xfrm>
        </p:grpSpPr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BBFD9AFE-9F51-4C9F-B31C-D6A325D349B5}"/>
                </a:ext>
              </a:extLst>
            </p:cNvPr>
            <p:cNvSpPr/>
            <p:nvPr/>
          </p:nvSpPr>
          <p:spPr>
            <a:xfrm rot="10800000">
              <a:off x="2761267" y="532107"/>
              <a:ext cx="135662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Isosceles Triangle 374">
              <a:extLst>
                <a:ext uri="{FF2B5EF4-FFF2-40B4-BE49-F238E27FC236}">
                  <a16:creationId xmlns:a16="http://schemas.microsoft.com/office/drawing/2014/main" id="{A50EC488-4C9A-4F06-A4FF-3B5A6E313DC3}"/>
                </a:ext>
              </a:extLst>
            </p:cNvPr>
            <p:cNvSpPr/>
            <p:nvPr/>
          </p:nvSpPr>
          <p:spPr>
            <a:xfrm rot="10800000">
              <a:off x="2759769" y="713598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Isosceles Triangle 375">
              <a:extLst>
                <a:ext uri="{FF2B5EF4-FFF2-40B4-BE49-F238E27FC236}">
                  <a16:creationId xmlns:a16="http://schemas.microsoft.com/office/drawing/2014/main" id="{D260D301-C967-427A-948C-2C8A873D3C2D}"/>
                </a:ext>
              </a:extLst>
            </p:cNvPr>
            <p:cNvSpPr/>
            <p:nvPr/>
          </p:nvSpPr>
          <p:spPr>
            <a:xfrm rot="10800000">
              <a:off x="2759769" y="988178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Isosceles Triangle 376">
              <a:extLst>
                <a:ext uri="{FF2B5EF4-FFF2-40B4-BE49-F238E27FC236}">
                  <a16:creationId xmlns:a16="http://schemas.microsoft.com/office/drawing/2014/main" id="{7F83551B-7853-4311-9384-90F24B2AEB74}"/>
                </a:ext>
              </a:extLst>
            </p:cNvPr>
            <p:cNvSpPr/>
            <p:nvPr/>
          </p:nvSpPr>
          <p:spPr>
            <a:xfrm rot="10800000">
              <a:off x="2759769" y="1262759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Isosceles Triangle 377">
              <a:extLst>
                <a:ext uri="{FF2B5EF4-FFF2-40B4-BE49-F238E27FC236}">
                  <a16:creationId xmlns:a16="http://schemas.microsoft.com/office/drawing/2014/main" id="{36F83A94-608E-4D61-B06F-916ADCEDE845}"/>
                </a:ext>
              </a:extLst>
            </p:cNvPr>
            <p:cNvSpPr/>
            <p:nvPr/>
          </p:nvSpPr>
          <p:spPr>
            <a:xfrm rot="10800000">
              <a:off x="2759769" y="1537339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Isosceles Triangle 378">
              <a:extLst>
                <a:ext uri="{FF2B5EF4-FFF2-40B4-BE49-F238E27FC236}">
                  <a16:creationId xmlns:a16="http://schemas.microsoft.com/office/drawing/2014/main" id="{D7120E17-B074-4169-AD04-3EC742EAA094}"/>
                </a:ext>
              </a:extLst>
            </p:cNvPr>
            <p:cNvSpPr/>
            <p:nvPr/>
          </p:nvSpPr>
          <p:spPr>
            <a:xfrm rot="10800000">
              <a:off x="2759769" y="1811920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Isosceles Triangle 379">
              <a:extLst>
                <a:ext uri="{FF2B5EF4-FFF2-40B4-BE49-F238E27FC236}">
                  <a16:creationId xmlns:a16="http://schemas.microsoft.com/office/drawing/2014/main" id="{778FCAE3-E3D3-4F3C-A713-AE976F16D67A}"/>
                </a:ext>
              </a:extLst>
            </p:cNvPr>
            <p:cNvSpPr/>
            <p:nvPr/>
          </p:nvSpPr>
          <p:spPr>
            <a:xfrm rot="10800000">
              <a:off x="2759769" y="2086500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2318E85F-F405-4CEC-8593-40E542D6E295}"/>
              </a:ext>
            </a:extLst>
          </p:cNvPr>
          <p:cNvGrpSpPr/>
          <p:nvPr/>
        </p:nvGrpSpPr>
        <p:grpSpPr>
          <a:xfrm rot="5400000">
            <a:off x="8118940" y="3410103"/>
            <a:ext cx="138100" cy="1645920"/>
            <a:chOff x="1881021" y="531325"/>
            <a:chExt cx="138100" cy="1645920"/>
          </a:xfrm>
        </p:grpSpPr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A82AD0A1-DD77-464B-BED7-75C8D013F7A3}"/>
                </a:ext>
              </a:extLst>
            </p:cNvPr>
            <p:cNvSpPr/>
            <p:nvPr/>
          </p:nvSpPr>
          <p:spPr>
            <a:xfrm rot="10800000">
              <a:off x="1881021" y="531325"/>
              <a:ext cx="137123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Isosceles Triangle 367">
              <a:extLst>
                <a:ext uri="{FF2B5EF4-FFF2-40B4-BE49-F238E27FC236}">
                  <a16:creationId xmlns:a16="http://schemas.microsoft.com/office/drawing/2014/main" id="{AF450468-0A47-41E9-BD36-4B39DC835C94}"/>
                </a:ext>
              </a:extLst>
            </p:cNvPr>
            <p:cNvSpPr/>
            <p:nvPr/>
          </p:nvSpPr>
          <p:spPr>
            <a:xfrm rot="10800000">
              <a:off x="1881998" y="581450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Isosceles Triangle 368">
              <a:extLst>
                <a:ext uri="{FF2B5EF4-FFF2-40B4-BE49-F238E27FC236}">
                  <a16:creationId xmlns:a16="http://schemas.microsoft.com/office/drawing/2014/main" id="{7EACB9F2-D8EC-4B06-A132-482E971E2DC8}"/>
                </a:ext>
              </a:extLst>
            </p:cNvPr>
            <p:cNvSpPr/>
            <p:nvPr/>
          </p:nvSpPr>
          <p:spPr>
            <a:xfrm rot="10800000">
              <a:off x="1881998" y="855770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Isosceles Triangle 369">
              <a:extLst>
                <a:ext uri="{FF2B5EF4-FFF2-40B4-BE49-F238E27FC236}">
                  <a16:creationId xmlns:a16="http://schemas.microsoft.com/office/drawing/2014/main" id="{3D3D4513-B123-4D5B-A06C-3A805EE39E74}"/>
                </a:ext>
              </a:extLst>
            </p:cNvPr>
            <p:cNvSpPr/>
            <p:nvPr/>
          </p:nvSpPr>
          <p:spPr>
            <a:xfrm rot="10800000">
              <a:off x="1881998" y="1130090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Isosceles Triangle 370">
              <a:extLst>
                <a:ext uri="{FF2B5EF4-FFF2-40B4-BE49-F238E27FC236}">
                  <a16:creationId xmlns:a16="http://schemas.microsoft.com/office/drawing/2014/main" id="{CADFBB26-638E-4298-A293-39E7C93DEF99}"/>
                </a:ext>
              </a:extLst>
            </p:cNvPr>
            <p:cNvSpPr/>
            <p:nvPr/>
          </p:nvSpPr>
          <p:spPr>
            <a:xfrm rot="10800000">
              <a:off x="1881998" y="1404410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Isosceles Triangle 371">
              <a:extLst>
                <a:ext uri="{FF2B5EF4-FFF2-40B4-BE49-F238E27FC236}">
                  <a16:creationId xmlns:a16="http://schemas.microsoft.com/office/drawing/2014/main" id="{DB509934-00DF-4A61-957C-1EB8E5307EFC}"/>
                </a:ext>
              </a:extLst>
            </p:cNvPr>
            <p:cNvSpPr/>
            <p:nvPr/>
          </p:nvSpPr>
          <p:spPr>
            <a:xfrm rot="10800000">
              <a:off x="1881998" y="1678730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Isosceles Triangle 372">
              <a:extLst>
                <a:ext uri="{FF2B5EF4-FFF2-40B4-BE49-F238E27FC236}">
                  <a16:creationId xmlns:a16="http://schemas.microsoft.com/office/drawing/2014/main" id="{471483D2-9E1D-4C93-8BBA-C2321C2734D7}"/>
                </a:ext>
              </a:extLst>
            </p:cNvPr>
            <p:cNvSpPr/>
            <p:nvPr/>
          </p:nvSpPr>
          <p:spPr>
            <a:xfrm rot="10800000">
              <a:off x="1881998" y="1953050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F892FD3F-D661-468A-BCE1-1D9C467CE4B2}"/>
              </a:ext>
            </a:extLst>
          </p:cNvPr>
          <p:cNvGrpSpPr/>
          <p:nvPr/>
        </p:nvGrpSpPr>
        <p:grpSpPr>
          <a:xfrm rot="5400000">
            <a:off x="8118547" y="4007973"/>
            <a:ext cx="138887" cy="1645920"/>
            <a:chOff x="2478497" y="531325"/>
            <a:chExt cx="138887" cy="1645920"/>
          </a:xfrm>
        </p:grpSpPr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66DB3367-A00C-458F-BE50-9547694B4B70}"/>
                </a:ext>
              </a:extLst>
            </p:cNvPr>
            <p:cNvSpPr/>
            <p:nvPr/>
          </p:nvSpPr>
          <p:spPr>
            <a:xfrm rot="10800000">
              <a:off x="2478497" y="531325"/>
              <a:ext cx="137123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Isosceles Triangle 360">
              <a:extLst>
                <a:ext uri="{FF2B5EF4-FFF2-40B4-BE49-F238E27FC236}">
                  <a16:creationId xmlns:a16="http://schemas.microsoft.com/office/drawing/2014/main" id="{8ED6826A-D3BA-4034-8C72-B2C79FF8E5E5}"/>
                </a:ext>
              </a:extLst>
            </p:cNvPr>
            <p:cNvSpPr/>
            <p:nvPr/>
          </p:nvSpPr>
          <p:spPr>
            <a:xfrm rot="10800000">
              <a:off x="2480261" y="66709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Isosceles Triangle 361">
              <a:extLst>
                <a:ext uri="{FF2B5EF4-FFF2-40B4-BE49-F238E27FC236}">
                  <a16:creationId xmlns:a16="http://schemas.microsoft.com/office/drawing/2014/main" id="{F97148C7-4755-4255-ACFA-AD470F9A94A5}"/>
                </a:ext>
              </a:extLst>
            </p:cNvPr>
            <p:cNvSpPr/>
            <p:nvPr/>
          </p:nvSpPr>
          <p:spPr>
            <a:xfrm rot="10800000">
              <a:off x="2480261" y="94141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Isosceles Triangle 362">
              <a:extLst>
                <a:ext uri="{FF2B5EF4-FFF2-40B4-BE49-F238E27FC236}">
                  <a16:creationId xmlns:a16="http://schemas.microsoft.com/office/drawing/2014/main" id="{30A89498-C79F-40D3-A6C0-83468724F6C0}"/>
                </a:ext>
              </a:extLst>
            </p:cNvPr>
            <p:cNvSpPr/>
            <p:nvPr/>
          </p:nvSpPr>
          <p:spPr>
            <a:xfrm rot="10800000">
              <a:off x="2480261" y="121573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Isosceles Triangle 363">
              <a:extLst>
                <a:ext uri="{FF2B5EF4-FFF2-40B4-BE49-F238E27FC236}">
                  <a16:creationId xmlns:a16="http://schemas.microsoft.com/office/drawing/2014/main" id="{B5E8D1E2-1D8D-4CA8-86E0-33FA9800B469}"/>
                </a:ext>
              </a:extLst>
            </p:cNvPr>
            <p:cNvSpPr/>
            <p:nvPr/>
          </p:nvSpPr>
          <p:spPr>
            <a:xfrm rot="10800000">
              <a:off x="2480261" y="149005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Isosceles Triangle 364">
              <a:extLst>
                <a:ext uri="{FF2B5EF4-FFF2-40B4-BE49-F238E27FC236}">
                  <a16:creationId xmlns:a16="http://schemas.microsoft.com/office/drawing/2014/main" id="{9E3AAF90-4A4B-4854-8646-46DFD80FC466}"/>
                </a:ext>
              </a:extLst>
            </p:cNvPr>
            <p:cNvSpPr/>
            <p:nvPr/>
          </p:nvSpPr>
          <p:spPr>
            <a:xfrm rot="10800000">
              <a:off x="2480261" y="176437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Isosceles Triangle 365">
              <a:extLst>
                <a:ext uri="{FF2B5EF4-FFF2-40B4-BE49-F238E27FC236}">
                  <a16:creationId xmlns:a16="http://schemas.microsoft.com/office/drawing/2014/main" id="{10A74EA9-9E6D-4E32-AD1F-B4DBC659DFC2}"/>
                </a:ext>
              </a:extLst>
            </p:cNvPr>
            <p:cNvSpPr/>
            <p:nvPr/>
          </p:nvSpPr>
          <p:spPr>
            <a:xfrm rot="10800000">
              <a:off x="2480261" y="203869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02860CF8-ACE4-4CF5-848F-73BF6FB0420E}"/>
              </a:ext>
            </a:extLst>
          </p:cNvPr>
          <p:cNvGrpSpPr/>
          <p:nvPr/>
        </p:nvGrpSpPr>
        <p:grpSpPr>
          <a:xfrm rot="5400000">
            <a:off x="8117495" y="4595620"/>
            <a:ext cx="138485" cy="1648425"/>
            <a:chOff x="3067598" y="531325"/>
            <a:chExt cx="138485" cy="1648425"/>
          </a:xfrm>
        </p:grpSpPr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15B2388B-B348-4F87-8DF6-BF31E3FF4BFD}"/>
                </a:ext>
              </a:extLst>
            </p:cNvPr>
            <p:cNvSpPr/>
            <p:nvPr/>
          </p:nvSpPr>
          <p:spPr>
            <a:xfrm rot="10800000">
              <a:off x="3068231" y="531325"/>
              <a:ext cx="135662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Isosceles Triangle 352">
              <a:extLst>
                <a:ext uri="{FF2B5EF4-FFF2-40B4-BE49-F238E27FC236}">
                  <a16:creationId xmlns:a16="http://schemas.microsoft.com/office/drawing/2014/main" id="{AFEF6E48-86E3-4738-B7ED-BED165D50262}"/>
                </a:ext>
              </a:extLst>
            </p:cNvPr>
            <p:cNvSpPr/>
            <p:nvPr/>
          </p:nvSpPr>
          <p:spPr>
            <a:xfrm rot="10800000">
              <a:off x="3067598" y="754707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Isosceles Triangle 353">
              <a:extLst>
                <a:ext uri="{FF2B5EF4-FFF2-40B4-BE49-F238E27FC236}">
                  <a16:creationId xmlns:a16="http://schemas.microsoft.com/office/drawing/2014/main" id="{849A2791-712F-44C7-8394-9B8FF80CA6D5}"/>
                </a:ext>
              </a:extLst>
            </p:cNvPr>
            <p:cNvSpPr/>
            <p:nvPr/>
          </p:nvSpPr>
          <p:spPr>
            <a:xfrm rot="10800000">
              <a:off x="3067598" y="1029287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Isosceles Triangle 354">
              <a:extLst>
                <a:ext uri="{FF2B5EF4-FFF2-40B4-BE49-F238E27FC236}">
                  <a16:creationId xmlns:a16="http://schemas.microsoft.com/office/drawing/2014/main" id="{ED8834DA-616F-4B8A-913B-78E97D1999ED}"/>
                </a:ext>
              </a:extLst>
            </p:cNvPr>
            <p:cNvSpPr/>
            <p:nvPr/>
          </p:nvSpPr>
          <p:spPr>
            <a:xfrm rot="10800000">
              <a:off x="3067598" y="1303868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Isosceles Triangle 355">
              <a:extLst>
                <a:ext uri="{FF2B5EF4-FFF2-40B4-BE49-F238E27FC236}">
                  <a16:creationId xmlns:a16="http://schemas.microsoft.com/office/drawing/2014/main" id="{E8E7E92F-D36C-47E4-8571-1B5B97BDCE8E}"/>
                </a:ext>
              </a:extLst>
            </p:cNvPr>
            <p:cNvSpPr/>
            <p:nvPr/>
          </p:nvSpPr>
          <p:spPr>
            <a:xfrm rot="10800000">
              <a:off x="3067598" y="1578448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Isosceles Triangle 356">
              <a:extLst>
                <a:ext uri="{FF2B5EF4-FFF2-40B4-BE49-F238E27FC236}">
                  <a16:creationId xmlns:a16="http://schemas.microsoft.com/office/drawing/2014/main" id="{C5ABCC8A-F344-4BF5-892F-8F436964E2A2}"/>
                </a:ext>
              </a:extLst>
            </p:cNvPr>
            <p:cNvSpPr/>
            <p:nvPr/>
          </p:nvSpPr>
          <p:spPr>
            <a:xfrm rot="10800000">
              <a:off x="3067598" y="1853029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Isosceles Triangle 357">
              <a:extLst>
                <a:ext uri="{FF2B5EF4-FFF2-40B4-BE49-F238E27FC236}">
                  <a16:creationId xmlns:a16="http://schemas.microsoft.com/office/drawing/2014/main" id="{4DF8DD2F-F806-4D37-8CC5-E07AFCBAACB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116356" y="532490"/>
              <a:ext cx="45720" cy="308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9" name="Trapezoid 358">
              <a:extLst>
                <a:ext uri="{FF2B5EF4-FFF2-40B4-BE49-F238E27FC236}">
                  <a16:creationId xmlns:a16="http://schemas.microsoft.com/office/drawing/2014/main" id="{8AA0B6D1-DB2B-4366-BABD-04889FD844D1}"/>
                </a:ext>
              </a:extLst>
            </p:cNvPr>
            <p:cNvSpPr/>
            <p:nvPr/>
          </p:nvSpPr>
          <p:spPr>
            <a:xfrm rot="10800000">
              <a:off x="3068923" y="2124886"/>
              <a:ext cx="137160" cy="54864"/>
            </a:xfrm>
            <a:prstGeom prst="trapezoid">
              <a:avLst>
                <a:gd name="adj" fmla="val 82972"/>
              </a:avLst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C68EC4ED-33CE-4807-9558-AC258B1EFF98}"/>
              </a:ext>
            </a:extLst>
          </p:cNvPr>
          <p:cNvGrpSpPr/>
          <p:nvPr/>
        </p:nvGrpSpPr>
        <p:grpSpPr>
          <a:xfrm rot="5400000" flipH="1">
            <a:off x="8061655" y="2162721"/>
            <a:ext cx="136963" cy="1645920"/>
            <a:chOff x="1566954" y="531325"/>
            <a:chExt cx="137160" cy="1645920"/>
          </a:xfrm>
        </p:grpSpPr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1B65B318-CC39-44A1-8904-BA0680D029A9}"/>
                </a:ext>
              </a:extLst>
            </p:cNvPr>
            <p:cNvSpPr/>
            <p:nvPr/>
          </p:nvSpPr>
          <p:spPr>
            <a:xfrm rot="10800000">
              <a:off x="1568490" y="531325"/>
              <a:ext cx="135624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Isosceles Triangle 438">
              <a:extLst>
                <a:ext uri="{FF2B5EF4-FFF2-40B4-BE49-F238E27FC236}">
                  <a16:creationId xmlns:a16="http://schemas.microsoft.com/office/drawing/2014/main" id="{6304898B-1BD4-46B9-AE5E-8B3B0DAA10C2}"/>
                </a:ext>
              </a:extLst>
            </p:cNvPr>
            <p:cNvSpPr/>
            <p:nvPr/>
          </p:nvSpPr>
          <p:spPr>
            <a:xfrm rot="10800000">
              <a:off x="1566954" y="531325"/>
              <a:ext cx="135624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0" name="Isosceles Triangle 439">
              <a:extLst>
                <a:ext uri="{FF2B5EF4-FFF2-40B4-BE49-F238E27FC236}">
                  <a16:creationId xmlns:a16="http://schemas.microsoft.com/office/drawing/2014/main" id="{25BD113E-5882-45F1-81ED-FD7D11299B3B}"/>
                </a:ext>
              </a:extLst>
            </p:cNvPr>
            <p:cNvSpPr/>
            <p:nvPr/>
          </p:nvSpPr>
          <p:spPr>
            <a:xfrm rot="10800000">
              <a:off x="1566954" y="805645"/>
              <a:ext cx="135624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Isosceles Triangle 440">
              <a:extLst>
                <a:ext uri="{FF2B5EF4-FFF2-40B4-BE49-F238E27FC236}">
                  <a16:creationId xmlns:a16="http://schemas.microsoft.com/office/drawing/2014/main" id="{79A49B39-5AC5-497D-B2CC-A82DBD5B964E}"/>
                </a:ext>
              </a:extLst>
            </p:cNvPr>
            <p:cNvSpPr/>
            <p:nvPr/>
          </p:nvSpPr>
          <p:spPr>
            <a:xfrm rot="10800000">
              <a:off x="1566954" y="1079965"/>
              <a:ext cx="135624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Isosceles Triangle 441">
              <a:extLst>
                <a:ext uri="{FF2B5EF4-FFF2-40B4-BE49-F238E27FC236}">
                  <a16:creationId xmlns:a16="http://schemas.microsoft.com/office/drawing/2014/main" id="{4D04E46E-57FE-4D0B-8299-077767D06BC5}"/>
                </a:ext>
              </a:extLst>
            </p:cNvPr>
            <p:cNvSpPr/>
            <p:nvPr/>
          </p:nvSpPr>
          <p:spPr>
            <a:xfrm rot="10800000">
              <a:off x="1566954" y="1354285"/>
              <a:ext cx="135624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Isosceles Triangle 442">
              <a:extLst>
                <a:ext uri="{FF2B5EF4-FFF2-40B4-BE49-F238E27FC236}">
                  <a16:creationId xmlns:a16="http://schemas.microsoft.com/office/drawing/2014/main" id="{EE9BD9B0-E5C3-449D-9B68-2573D6FE28E3}"/>
                </a:ext>
              </a:extLst>
            </p:cNvPr>
            <p:cNvSpPr/>
            <p:nvPr/>
          </p:nvSpPr>
          <p:spPr>
            <a:xfrm rot="10800000">
              <a:off x="1566954" y="1628605"/>
              <a:ext cx="135624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Isosceles Triangle 443">
              <a:extLst>
                <a:ext uri="{FF2B5EF4-FFF2-40B4-BE49-F238E27FC236}">
                  <a16:creationId xmlns:a16="http://schemas.microsoft.com/office/drawing/2014/main" id="{DEECAA13-7041-4391-B7AC-EF0172FA10EC}"/>
                </a:ext>
              </a:extLst>
            </p:cNvPr>
            <p:cNvSpPr/>
            <p:nvPr/>
          </p:nvSpPr>
          <p:spPr>
            <a:xfrm rot="10800000">
              <a:off x="1566954" y="1902925"/>
              <a:ext cx="135624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B6E722CF-5926-42F8-A536-CFFB78FC4B8A}"/>
              </a:ext>
            </a:extLst>
          </p:cNvPr>
          <p:cNvGrpSpPr/>
          <p:nvPr/>
        </p:nvGrpSpPr>
        <p:grpSpPr>
          <a:xfrm rot="5400000" flipH="1">
            <a:off x="8060873" y="1555514"/>
            <a:ext cx="136963" cy="1645920"/>
            <a:chOff x="2175034" y="532107"/>
            <a:chExt cx="137160" cy="1645920"/>
          </a:xfrm>
        </p:grpSpPr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8BF634EA-386B-4951-A38E-CA4FF7734774}"/>
                </a:ext>
              </a:extLst>
            </p:cNvPr>
            <p:cNvSpPr/>
            <p:nvPr/>
          </p:nvSpPr>
          <p:spPr>
            <a:xfrm rot="10800000">
              <a:off x="2175071" y="532107"/>
              <a:ext cx="137123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Isosceles Triangle 431">
              <a:extLst>
                <a:ext uri="{FF2B5EF4-FFF2-40B4-BE49-F238E27FC236}">
                  <a16:creationId xmlns:a16="http://schemas.microsoft.com/office/drawing/2014/main" id="{022EA436-C05A-4EE8-92BE-83FB9AC998FF}"/>
                </a:ext>
              </a:extLst>
            </p:cNvPr>
            <p:cNvSpPr/>
            <p:nvPr/>
          </p:nvSpPr>
          <p:spPr>
            <a:xfrm rot="10800000">
              <a:off x="2175034" y="62198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Isosceles Triangle 432">
              <a:extLst>
                <a:ext uri="{FF2B5EF4-FFF2-40B4-BE49-F238E27FC236}">
                  <a16:creationId xmlns:a16="http://schemas.microsoft.com/office/drawing/2014/main" id="{78733EBB-64F6-4FFD-8572-77D86B7158E0}"/>
                </a:ext>
              </a:extLst>
            </p:cNvPr>
            <p:cNvSpPr/>
            <p:nvPr/>
          </p:nvSpPr>
          <p:spPr>
            <a:xfrm rot="10800000">
              <a:off x="2175034" y="89630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Isosceles Triangle 433">
              <a:extLst>
                <a:ext uri="{FF2B5EF4-FFF2-40B4-BE49-F238E27FC236}">
                  <a16:creationId xmlns:a16="http://schemas.microsoft.com/office/drawing/2014/main" id="{B45873CC-E9AC-419E-8BC0-A9F19C70DF5C}"/>
                </a:ext>
              </a:extLst>
            </p:cNvPr>
            <p:cNvSpPr/>
            <p:nvPr/>
          </p:nvSpPr>
          <p:spPr>
            <a:xfrm rot="10800000">
              <a:off x="2175034" y="117062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Isosceles Triangle 434">
              <a:extLst>
                <a:ext uri="{FF2B5EF4-FFF2-40B4-BE49-F238E27FC236}">
                  <a16:creationId xmlns:a16="http://schemas.microsoft.com/office/drawing/2014/main" id="{D61F19A8-4C30-4A5E-B94F-918667252251}"/>
                </a:ext>
              </a:extLst>
            </p:cNvPr>
            <p:cNvSpPr/>
            <p:nvPr/>
          </p:nvSpPr>
          <p:spPr>
            <a:xfrm rot="10800000">
              <a:off x="2175034" y="144494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Isosceles Triangle 435">
              <a:extLst>
                <a:ext uri="{FF2B5EF4-FFF2-40B4-BE49-F238E27FC236}">
                  <a16:creationId xmlns:a16="http://schemas.microsoft.com/office/drawing/2014/main" id="{2CE5231A-569D-40A6-B012-96C2EB65DE81}"/>
                </a:ext>
              </a:extLst>
            </p:cNvPr>
            <p:cNvSpPr/>
            <p:nvPr/>
          </p:nvSpPr>
          <p:spPr>
            <a:xfrm rot="10800000">
              <a:off x="2175034" y="171926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Isosceles Triangle 436">
              <a:extLst>
                <a:ext uri="{FF2B5EF4-FFF2-40B4-BE49-F238E27FC236}">
                  <a16:creationId xmlns:a16="http://schemas.microsoft.com/office/drawing/2014/main" id="{6D0B3655-D909-45FF-83AC-BDEA6170DFF0}"/>
                </a:ext>
              </a:extLst>
            </p:cNvPr>
            <p:cNvSpPr/>
            <p:nvPr/>
          </p:nvSpPr>
          <p:spPr>
            <a:xfrm rot="10800000">
              <a:off x="2175034" y="199358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36AA6F86-A2B7-4D38-922F-B795786070F4}"/>
              </a:ext>
            </a:extLst>
          </p:cNvPr>
          <p:cNvGrpSpPr/>
          <p:nvPr/>
        </p:nvGrpSpPr>
        <p:grpSpPr>
          <a:xfrm rot="5400000" flipH="1">
            <a:off x="8060873" y="971618"/>
            <a:ext cx="136963" cy="1645920"/>
            <a:chOff x="2759769" y="532107"/>
            <a:chExt cx="137160" cy="1645920"/>
          </a:xfrm>
        </p:grpSpPr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6A637086-FB0C-49D6-BAC3-1F2FB3BCCFCE}"/>
                </a:ext>
              </a:extLst>
            </p:cNvPr>
            <p:cNvSpPr/>
            <p:nvPr/>
          </p:nvSpPr>
          <p:spPr>
            <a:xfrm rot="10800000">
              <a:off x="2761267" y="532107"/>
              <a:ext cx="135662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Isosceles Triangle 424">
              <a:extLst>
                <a:ext uri="{FF2B5EF4-FFF2-40B4-BE49-F238E27FC236}">
                  <a16:creationId xmlns:a16="http://schemas.microsoft.com/office/drawing/2014/main" id="{7D71BF46-525A-407C-8E5D-888DC34F3D8A}"/>
                </a:ext>
              </a:extLst>
            </p:cNvPr>
            <p:cNvSpPr/>
            <p:nvPr/>
          </p:nvSpPr>
          <p:spPr>
            <a:xfrm rot="10800000">
              <a:off x="2759769" y="713598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Isosceles Triangle 425">
              <a:extLst>
                <a:ext uri="{FF2B5EF4-FFF2-40B4-BE49-F238E27FC236}">
                  <a16:creationId xmlns:a16="http://schemas.microsoft.com/office/drawing/2014/main" id="{E600CC2D-4C70-4288-B766-08B433DCA86D}"/>
                </a:ext>
              </a:extLst>
            </p:cNvPr>
            <p:cNvSpPr/>
            <p:nvPr/>
          </p:nvSpPr>
          <p:spPr>
            <a:xfrm rot="10800000">
              <a:off x="2759769" y="988178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Isosceles Triangle 426">
              <a:extLst>
                <a:ext uri="{FF2B5EF4-FFF2-40B4-BE49-F238E27FC236}">
                  <a16:creationId xmlns:a16="http://schemas.microsoft.com/office/drawing/2014/main" id="{34B17CEA-7C6B-4759-BDA6-4D179DDB5533}"/>
                </a:ext>
              </a:extLst>
            </p:cNvPr>
            <p:cNvSpPr/>
            <p:nvPr/>
          </p:nvSpPr>
          <p:spPr>
            <a:xfrm rot="10800000">
              <a:off x="2759769" y="1262759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Isosceles Triangle 427">
              <a:extLst>
                <a:ext uri="{FF2B5EF4-FFF2-40B4-BE49-F238E27FC236}">
                  <a16:creationId xmlns:a16="http://schemas.microsoft.com/office/drawing/2014/main" id="{BF6C59E2-2872-440D-AE3E-F459C67257A0}"/>
                </a:ext>
              </a:extLst>
            </p:cNvPr>
            <p:cNvSpPr/>
            <p:nvPr/>
          </p:nvSpPr>
          <p:spPr>
            <a:xfrm rot="10800000">
              <a:off x="2759769" y="1537339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Isosceles Triangle 428">
              <a:extLst>
                <a:ext uri="{FF2B5EF4-FFF2-40B4-BE49-F238E27FC236}">
                  <a16:creationId xmlns:a16="http://schemas.microsoft.com/office/drawing/2014/main" id="{39111A43-62BB-4CBB-AFFD-AAAC3D3BCDAB}"/>
                </a:ext>
              </a:extLst>
            </p:cNvPr>
            <p:cNvSpPr/>
            <p:nvPr/>
          </p:nvSpPr>
          <p:spPr>
            <a:xfrm rot="10800000">
              <a:off x="2759769" y="1811920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Isosceles Triangle 429">
              <a:extLst>
                <a:ext uri="{FF2B5EF4-FFF2-40B4-BE49-F238E27FC236}">
                  <a16:creationId xmlns:a16="http://schemas.microsoft.com/office/drawing/2014/main" id="{32062ED3-9872-40D1-BD76-5E15EE40328E}"/>
                </a:ext>
              </a:extLst>
            </p:cNvPr>
            <p:cNvSpPr/>
            <p:nvPr/>
          </p:nvSpPr>
          <p:spPr>
            <a:xfrm rot="10800000">
              <a:off x="2759769" y="2086500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9392E12A-F1FA-4A2D-815F-C12ADE175D5C}"/>
              </a:ext>
            </a:extLst>
          </p:cNvPr>
          <p:cNvGrpSpPr/>
          <p:nvPr/>
        </p:nvGrpSpPr>
        <p:grpSpPr>
          <a:xfrm rot="5400000" flipH="1">
            <a:off x="8061186" y="1848635"/>
            <a:ext cx="137902" cy="1645920"/>
            <a:chOff x="1881021" y="531325"/>
            <a:chExt cx="138100" cy="1645920"/>
          </a:xfrm>
        </p:grpSpPr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9594B746-8D01-4EE6-AA85-F25C6BE0F1F9}"/>
                </a:ext>
              </a:extLst>
            </p:cNvPr>
            <p:cNvSpPr/>
            <p:nvPr/>
          </p:nvSpPr>
          <p:spPr>
            <a:xfrm rot="10800000">
              <a:off x="1881021" y="531325"/>
              <a:ext cx="137123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Isosceles Triangle 417">
              <a:extLst>
                <a:ext uri="{FF2B5EF4-FFF2-40B4-BE49-F238E27FC236}">
                  <a16:creationId xmlns:a16="http://schemas.microsoft.com/office/drawing/2014/main" id="{32D2403A-4D16-41B5-B256-4BA243C3C522}"/>
                </a:ext>
              </a:extLst>
            </p:cNvPr>
            <p:cNvSpPr/>
            <p:nvPr/>
          </p:nvSpPr>
          <p:spPr>
            <a:xfrm rot="10800000">
              <a:off x="1881998" y="581450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Isosceles Triangle 418">
              <a:extLst>
                <a:ext uri="{FF2B5EF4-FFF2-40B4-BE49-F238E27FC236}">
                  <a16:creationId xmlns:a16="http://schemas.microsoft.com/office/drawing/2014/main" id="{235ED96D-FD2B-4DE9-8764-51484D499E3D}"/>
                </a:ext>
              </a:extLst>
            </p:cNvPr>
            <p:cNvSpPr/>
            <p:nvPr/>
          </p:nvSpPr>
          <p:spPr>
            <a:xfrm rot="10800000">
              <a:off x="1881998" y="855770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Isosceles Triangle 419">
              <a:extLst>
                <a:ext uri="{FF2B5EF4-FFF2-40B4-BE49-F238E27FC236}">
                  <a16:creationId xmlns:a16="http://schemas.microsoft.com/office/drawing/2014/main" id="{C2A8D386-E85D-4170-BB4D-0EE88B2E0B9B}"/>
                </a:ext>
              </a:extLst>
            </p:cNvPr>
            <p:cNvSpPr/>
            <p:nvPr/>
          </p:nvSpPr>
          <p:spPr>
            <a:xfrm rot="10800000">
              <a:off x="1881998" y="1130090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Isosceles Triangle 420">
              <a:extLst>
                <a:ext uri="{FF2B5EF4-FFF2-40B4-BE49-F238E27FC236}">
                  <a16:creationId xmlns:a16="http://schemas.microsoft.com/office/drawing/2014/main" id="{80474145-4661-4D03-9AA9-8C85B4784CAA}"/>
                </a:ext>
              </a:extLst>
            </p:cNvPr>
            <p:cNvSpPr/>
            <p:nvPr/>
          </p:nvSpPr>
          <p:spPr>
            <a:xfrm rot="10800000">
              <a:off x="1881998" y="1404410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Isosceles Triangle 421">
              <a:extLst>
                <a:ext uri="{FF2B5EF4-FFF2-40B4-BE49-F238E27FC236}">
                  <a16:creationId xmlns:a16="http://schemas.microsoft.com/office/drawing/2014/main" id="{CA71B721-25FD-4828-95D5-72A1F0BF72B7}"/>
                </a:ext>
              </a:extLst>
            </p:cNvPr>
            <p:cNvSpPr/>
            <p:nvPr/>
          </p:nvSpPr>
          <p:spPr>
            <a:xfrm rot="10800000">
              <a:off x="1881998" y="1678730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Isosceles Triangle 422">
              <a:extLst>
                <a:ext uri="{FF2B5EF4-FFF2-40B4-BE49-F238E27FC236}">
                  <a16:creationId xmlns:a16="http://schemas.microsoft.com/office/drawing/2014/main" id="{E32BE386-FA8A-48CD-923D-EE93DF3B70FC}"/>
                </a:ext>
              </a:extLst>
            </p:cNvPr>
            <p:cNvSpPr/>
            <p:nvPr/>
          </p:nvSpPr>
          <p:spPr>
            <a:xfrm rot="10800000">
              <a:off x="1881998" y="1953050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720EBB24-FDAE-4744-A3C0-47B203E04A57}"/>
              </a:ext>
            </a:extLst>
          </p:cNvPr>
          <p:cNvGrpSpPr/>
          <p:nvPr/>
        </p:nvGrpSpPr>
        <p:grpSpPr>
          <a:xfrm rot="5400000" flipH="1">
            <a:off x="8060793" y="1251624"/>
            <a:ext cx="138688" cy="1645920"/>
            <a:chOff x="2478497" y="531325"/>
            <a:chExt cx="138887" cy="1645920"/>
          </a:xfrm>
        </p:grpSpPr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F29CF176-F17F-40B5-83FD-3EBBF5142B4A}"/>
                </a:ext>
              </a:extLst>
            </p:cNvPr>
            <p:cNvSpPr/>
            <p:nvPr/>
          </p:nvSpPr>
          <p:spPr>
            <a:xfrm rot="10800000">
              <a:off x="2478497" y="531325"/>
              <a:ext cx="137123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Isosceles Triangle 410">
              <a:extLst>
                <a:ext uri="{FF2B5EF4-FFF2-40B4-BE49-F238E27FC236}">
                  <a16:creationId xmlns:a16="http://schemas.microsoft.com/office/drawing/2014/main" id="{9F2F4962-BFBF-406B-A48E-7F6728CA821A}"/>
                </a:ext>
              </a:extLst>
            </p:cNvPr>
            <p:cNvSpPr/>
            <p:nvPr/>
          </p:nvSpPr>
          <p:spPr>
            <a:xfrm rot="10800000">
              <a:off x="2480261" y="66709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Isosceles Triangle 411">
              <a:extLst>
                <a:ext uri="{FF2B5EF4-FFF2-40B4-BE49-F238E27FC236}">
                  <a16:creationId xmlns:a16="http://schemas.microsoft.com/office/drawing/2014/main" id="{02D35322-FB91-4D86-B9A4-514D7E9929A0}"/>
                </a:ext>
              </a:extLst>
            </p:cNvPr>
            <p:cNvSpPr/>
            <p:nvPr/>
          </p:nvSpPr>
          <p:spPr>
            <a:xfrm rot="10800000">
              <a:off x="2480261" y="94141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Isosceles Triangle 412">
              <a:extLst>
                <a:ext uri="{FF2B5EF4-FFF2-40B4-BE49-F238E27FC236}">
                  <a16:creationId xmlns:a16="http://schemas.microsoft.com/office/drawing/2014/main" id="{F3708A10-3586-4596-9DFE-E39A9F53D275}"/>
                </a:ext>
              </a:extLst>
            </p:cNvPr>
            <p:cNvSpPr/>
            <p:nvPr/>
          </p:nvSpPr>
          <p:spPr>
            <a:xfrm rot="10800000">
              <a:off x="2480261" y="121573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Isosceles Triangle 413">
              <a:extLst>
                <a:ext uri="{FF2B5EF4-FFF2-40B4-BE49-F238E27FC236}">
                  <a16:creationId xmlns:a16="http://schemas.microsoft.com/office/drawing/2014/main" id="{88AC96A1-7379-4285-8A9F-CE5C95A00150}"/>
                </a:ext>
              </a:extLst>
            </p:cNvPr>
            <p:cNvSpPr/>
            <p:nvPr/>
          </p:nvSpPr>
          <p:spPr>
            <a:xfrm rot="10800000">
              <a:off x="2480261" y="149005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Isosceles Triangle 414">
              <a:extLst>
                <a:ext uri="{FF2B5EF4-FFF2-40B4-BE49-F238E27FC236}">
                  <a16:creationId xmlns:a16="http://schemas.microsoft.com/office/drawing/2014/main" id="{DC9B1270-EADA-4B01-AB0F-80C1A3DB13A7}"/>
                </a:ext>
              </a:extLst>
            </p:cNvPr>
            <p:cNvSpPr/>
            <p:nvPr/>
          </p:nvSpPr>
          <p:spPr>
            <a:xfrm rot="10800000">
              <a:off x="2480261" y="176437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Isosceles Triangle 415">
              <a:extLst>
                <a:ext uri="{FF2B5EF4-FFF2-40B4-BE49-F238E27FC236}">
                  <a16:creationId xmlns:a16="http://schemas.microsoft.com/office/drawing/2014/main" id="{2D6FA140-A737-44D4-A797-701778BE0A27}"/>
                </a:ext>
              </a:extLst>
            </p:cNvPr>
            <p:cNvSpPr/>
            <p:nvPr/>
          </p:nvSpPr>
          <p:spPr>
            <a:xfrm rot="10800000">
              <a:off x="2480261" y="2038695"/>
              <a:ext cx="137123" cy="9144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FEB1D73F-A85A-43F8-93F2-055C504B73F8}"/>
              </a:ext>
            </a:extLst>
          </p:cNvPr>
          <p:cNvGrpSpPr/>
          <p:nvPr/>
        </p:nvGrpSpPr>
        <p:grpSpPr>
          <a:xfrm rot="5400000" flipH="1">
            <a:off x="8059741" y="662317"/>
            <a:ext cx="138286" cy="1648425"/>
            <a:chOff x="3067598" y="531325"/>
            <a:chExt cx="138485" cy="1648425"/>
          </a:xfrm>
        </p:grpSpPr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9B561F55-37BC-41DA-BD7B-78A38187FB9E}"/>
                </a:ext>
              </a:extLst>
            </p:cNvPr>
            <p:cNvSpPr/>
            <p:nvPr/>
          </p:nvSpPr>
          <p:spPr>
            <a:xfrm rot="10800000">
              <a:off x="3068231" y="531325"/>
              <a:ext cx="135662" cy="16459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Isosceles Triangle 402">
              <a:extLst>
                <a:ext uri="{FF2B5EF4-FFF2-40B4-BE49-F238E27FC236}">
                  <a16:creationId xmlns:a16="http://schemas.microsoft.com/office/drawing/2014/main" id="{D87B6B98-A65D-43D5-9738-F81F640A6CFC}"/>
                </a:ext>
              </a:extLst>
            </p:cNvPr>
            <p:cNvSpPr/>
            <p:nvPr/>
          </p:nvSpPr>
          <p:spPr>
            <a:xfrm rot="10800000">
              <a:off x="3067598" y="754707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Isosceles Triangle 403">
              <a:extLst>
                <a:ext uri="{FF2B5EF4-FFF2-40B4-BE49-F238E27FC236}">
                  <a16:creationId xmlns:a16="http://schemas.microsoft.com/office/drawing/2014/main" id="{F18CF1B7-E0E6-4EEA-8BA0-310D4AA975FC}"/>
                </a:ext>
              </a:extLst>
            </p:cNvPr>
            <p:cNvSpPr/>
            <p:nvPr/>
          </p:nvSpPr>
          <p:spPr>
            <a:xfrm rot="10800000">
              <a:off x="3067598" y="1029287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Isosceles Triangle 404">
              <a:extLst>
                <a:ext uri="{FF2B5EF4-FFF2-40B4-BE49-F238E27FC236}">
                  <a16:creationId xmlns:a16="http://schemas.microsoft.com/office/drawing/2014/main" id="{00264985-49D3-4775-A65F-E04646F51E8B}"/>
                </a:ext>
              </a:extLst>
            </p:cNvPr>
            <p:cNvSpPr/>
            <p:nvPr/>
          </p:nvSpPr>
          <p:spPr>
            <a:xfrm rot="10800000">
              <a:off x="3067598" y="1303868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Isosceles Triangle 405">
              <a:extLst>
                <a:ext uri="{FF2B5EF4-FFF2-40B4-BE49-F238E27FC236}">
                  <a16:creationId xmlns:a16="http://schemas.microsoft.com/office/drawing/2014/main" id="{83C38A31-2C84-447F-A0B9-DABBCB6225E5}"/>
                </a:ext>
              </a:extLst>
            </p:cNvPr>
            <p:cNvSpPr/>
            <p:nvPr/>
          </p:nvSpPr>
          <p:spPr>
            <a:xfrm rot="10800000">
              <a:off x="3067598" y="1578448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Isosceles Triangle 406">
              <a:extLst>
                <a:ext uri="{FF2B5EF4-FFF2-40B4-BE49-F238E27FC236}">
                  <a16:creationId xmlns:a16="http://schemas.microsoft.com/office/drawing/2014/main" id="{CB013EAC-6B12-4E9E-A113-2B7697C07F52}"/>
                </a:ext>
              </a:extLst>
            </p:cNvPr>
            <p:cNvSpPr/>
            <p:nvPr/>
          </p:nvSpPr>
          <p:spPr>
            <a:xfrm rot="10800000">
              <a:off x="3067598" y="1853029"/>
              <a:ext cx="135662" cy="9152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Isosceles Triangle 407">
              <a:extLst>
                <a:ext uri="{FF2B5EF4-FFF2-40B4-BE49-F238E27FC236}">
                  <a16:creationId xmlns:a16="http://schemas.microsoft.com/office/drawing/2014/main" id="{EC0D037B-277B-49FF-BF81-53061B4E516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116356" y="532490"/>
              <a:ext cx="45720" cy="308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9" name="Trapezoid 408">
              <a:extLst>
                <a:ext uri="{FF2B5EF4-FFF2-40B4-BE49-F238E27FC236}">
                  <a16:creationId xmlns:a16="http://schemas.microsoft.com/office/drawing/2014/main" id="{FDC1750A-D072-4EF0-971E-94B2239958DE}"/>
                </a:ext>
              </a:extLst>
            </p:cNvPr>
            <p:cNvSpPr/>
            <p:nvPr/>
          </p:nvSpPr>
          <p:spPr>
            <a:xfrm rot="10800000">
              <a:off x="3068923" y="2124886"/>
              <a:ext cx="137160" cy="54864"/>
            </a:xfrm>
            <a:prstGeom prst="trapezoid">
              <a:avLst>
                <a:gd name="adj" fmla="val 82972"/>
              </a:avLst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307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A69A5C74-7F3A-42C2-B988-6B455C86CBC5}"/>
              </a:ext>
            </a:extLst>
          </p:cNvPr>
          <p:cNvGrpSpPr/>
          <p:nvPr/>
        </p:nvGrpSpPr>
        <p:grpSpPr>
          <a:xfrm>
            <a:off x="11092252" y="595084"/>
            <a:ext cx="137160" cy="1645920"/>
            <a:chOff x="11188461" y="537908"/>
            <a:chExt cx="137160" cy="164592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7EFFB13-0864-407B-9730-7E4524ED0D6C}"/>
                </a:ext>
              </a:extLst>
            </p:cNvPr>
            <p:cNvSpPr/>
            <p:nvPr/>
          </p:nvSpPr>
          <p:spPr>
            <a:xfrm rot="10800000">
              <a:off x="11188461" y="537908"/>
              <a:ext cx="137160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02CD208B-9419-4A60-B244-F86B3E9D436C}"/>
                </a:ext>
              </a:extLst>
            </p:cNvPr>
            <p:cNvSpPr/>
            <p:nvPr/>
          </p:nvSpPr>
          <p:spPr>
            <a:xfrm rot="10800000">
              <a:off x="11234180" y="598868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7F112024-BC87-4E41-B176-8079B0AB9766}"/>
                </a:ext>
              </a:extLst>
            </p:cNvPr>
            <p:cNvSpPr/>
            <p:nvPr/>
          </p:nvSpPr>
          <p:spPr>
            <a:xfrm rot="10800000">
              <a:off x="11234180" y="873188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D7D131FB-E760-4BE8-BB7C-A2ED4F92285A}"/>
                </a:ext>
              </a:extLst>
            </p:cNvPr>
            <p:cNvSpPr/>
            <p:nvPr/>
          </p:nvSpPr>
          <p:spPr>
            <a:xfrm rot="10800000">
              <a:off x="11234181" y="1147508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B41C0F66-90A6-4E4F-A97B-5F1586FE2ED0}"/>
                </a:ext>
              </a:extLst>
            </p:cNvPr>
            <p:cNvSpPr/>
            <p:nvPr/>
          </p:nvSpPr>
          <p:spPr>
            <a:xfrm rot="10800000">
              <a:off x="11234181" y="1421828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CB06F034-8B0A-4929-8906-81AA871BE1F2}"/>
                </a:ext>
              </a:extLst>
            </p:cNvPr>
            <p:cNvSpPr/>
            <p:nvPr/>
          </p:nvSpPr>
          <p:spPr>
            <a:xfrm rot="10800000">
              <a:off x="11234181" y="1696148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FD152289-11ED-43D0-BD57-ED883AEB5600}"/>
                </a:ext>
              </a:extLst>
            </p:cNvPr>
            <p:cNvSpPr/>
            <p:nvPr/>
          </p:nvSpPr>
          <p:spPr>
            <a:xfrm rot="10800000">
              <a:off x="11234181" y="1970468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61AFA76-DA8B-4876-9EF2-56B106054C69}"/>
              </a:ext>
            </a:extLst>
          </p:cNvPr>
          <p:cNvGrpSpPr/>
          <p:nvPr/>
        </p:nvGrpSpPr>
        <p:grpSpPr>
          <a:xfrm>
            <a:off x="11573461" y="592938"/>
            <a:ext cx="137160" cy="1645920"/>
            <a:chOff x="10578962" y="547902"/>
            <a:chExt cx="137160" cy="164592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45065CE-0488-4472-9E05-4D812B269A03}"/>
                </a:ext>
              </a:extLst>
            </p:cNvPr>
            <p:cNvSpPr/>
            <p:nvPr/>
          </p:nvSpPr>
          <p:spPr>
            <a:xfrm rot="10800000">
              <a:off x="10578962" y="547902"/>
              <a:ext cx="137160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5C075B48-3324-4D05-8566-BFC812D1292A}"/>
                </a:ext>
              </a:extLst>
            </p:cNvPr>
            <p:cNvSpPr/>
            <p:nvPr/>
          </p:nvSpPr>
          <p:spPr>
            <a:xfrm rot="10800000">
              <a:off x="10624682" y="698740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A1BF964A-F132-46CD-A887-A84F7882A5E8}"/>
                </a:ext>
              </a:extLst>
            </p:cNvPr>
            <p:cNvSpPr/>
            <p:nvPr/>
          </p:nvSpPr>
          <p:spPr>
            <a:xfrm rot="10800000">
              <a:off x="10624682" y="973060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52318EE3-6BD6-4989-A410-98A0183BC809}"/>
                </a:ext>
              </a:extLst>
            </p:cNvPr>
            <p:cNvSpPr/>
            <p:nvPr/>
          </p:nvSpPr>
          <p:spPr>
            <a:xfrm rot="10800000">
              <a:off x="10624682" y="1247380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F9179FFD-4A77-488D-A3A6-69E88F6527E4}"/>
                </a:ext>
              </a:extLst>
            </p:cNvPr>
            <p:cNvSpPr/>
            <p:nvPr/>
          </p:nvSpPr>
          <p:spPr>
            <a:xfrm rot="10800000">
              <a:off x="10624682" y="1521700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AA8F5FD7-57FE-4B9F-A9F4-EC36DD50FFAF}"/>
                </a:ext>
              </a:extLst>
            </p:cNvPr>
            <p:cNvSpPr/>
            <p:nvPr/>
          </p:nvSpPr>
          <p:spPr>
            <a:xfrm rot="10800000">
              <a:off x="10624682" y="1796020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4AD0E2FC-AD43-4367-9D1A-0B6FA2B8DE6F}"/>
                </a:ext>
              </a:extLst>
            </p:cNvPr>
            <p:cNvSpPr/>
            <p:nvPr/>
          </p:nvSpPr>
          <p:spPr>
            <a:xfrm rot="10800000">
              <a:off x="10624682" y="2070340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5C3964F-A489-458D-BA8F-075F7A12F3F6}"/>
              </a:ext>
            </a:extLst>
          </p:cNvPr>
          <p:cNvGrpSpPr/>
          <p:nvPr/>
        </p:nvGrpSpPr>
        <p:grpSpPr>
          <a:xfrm>
            <a:off x="12054840" y="582576"/>
            <a:ext cx="137160" cy="1645139"/>
            <a:chOff x="10921428" y="334563"/>
            <a:chExt cx="137160" cy="1645139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CC4CE5E-5A12-4831-9F1B-268094A1D855}"/>
                </a:ext>
              </a:extLst>
            </p:cNvPr>
            <p:cNvSpPr/>
            <p:nvPr/>
          </p:nvSpPr>
          <p:spPr>
            <a:xfrm rot="10800000">
              <a:off x="10921428" y="334563"/>
              <a:ext cx="137160" cy="1645139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838880EE-FD8C-432E-920E-36D0FCC50BC9}"/>
                </a:ext>
              </a:extLst>
            </p:cNvPr>
            <p:cNvSpPr/>
            <p:nvPr/>
          </p:nvSpPr>
          <p:spPr>
            <a:xfrm rot="10800000">
              <a:off x="10967148" y="577737"/>
              <a:ext cx="45720" cy="30494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B0769F2B-4A22-413D-ACF6-B230A6325E21}"/>
                </a:ext>
              </a:extLst>
            </p:cNvPr>
            <p:cNvSpPr/>
            <p:nvPr/>
          </p:nvSpPr>
          <p:spPr>
            <a:xfrm rot="10800000">
              <a:off x="10967148" y="852188"/>
              <a:ext cx="45720" cy="30494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6B07521C-174D-4A8C-AB11-C7A4532A313C}"/>
                </a:ext>
              </a:extLst>
            </p:cNvPr>
            <p:cNvSpPr/>
            <p:nvPr/>
          </p:nvSpPr>
          <p:spPr>
            <a:xfrm rot="10800000">
              <a:off x="10967148" y="1126638"/>
              <a:ext cx="45720" cy="30494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D02F948B-55B6-4492-A129-11D1ECB0B386}"/>
                </a:ext>
              </a:extLst>
            </p:cNvPr>
            <p:cNvSpPr/>
            <p:nvPr/>
          </p:nvSpPr>
          <p:spPr>
            <a:xfrm rot="10800000">
              <a:off x="10967148" y="1401088"/>
              <a:ext cx="45720" cy="30494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6388EB74-0821-49C8-B930-79D12F544D63}"/>
                </a:ext>
              </a:extLst>
            </p:cNvPr>
            <p:cNvSpPr/>
            <p:nvPr/>
          </p:nvSpPr>
          <p:spPr>
            <a:xfrm rot="10800000">
              <a:off x="10967148" y="1675538"/>
              <a:ext cx="45720" cy="30494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3A561FB5-2E87-459A-9AF1-7C4B4D2C9199}"/>
                </a:ext>
              </a:extLst>
            </p:cNvPr>
            <p:cNvSpPr/>
            <p:nvPr/>
          </p:nvSpPr>
          <p:spPr>
            <a:xfrm rot="10800000">
              <a:off x="10967148" y="1938559"/>
              <a:ext cx="45720" cy="30494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8AC65132-2DED-4FD0-B601-B49D2AC1BD6B}"/>
              </a:ext>
            </a:extLst>
          </p:cNvPr>
          <p:cNvSpPr/>
          <p:nvPr/>
        </p:nvSpPr>
        <p:spPr>
          <a:xfrm>
            <a:off x="685931" y="547902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D33FAF16-5411-4A09-85C5-0489841A8A55}"/>
              </a:ext>
            </a:extLst>
          </p:cNvPr>
          <p:cNvGrpSpPr/>
          <p:nvPr/>
        </p:nvGrpSpPr>
        <p:grpSpPr>
          <a:xfrm>
            <a:off x="1911122" y="3299365"/>
            <a:ext cx="146304" cy="1645920"/>
            <a:chOff x="1911122" y="3299365"/>
            <a:chExt cx="146304" cy="164592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EEAACE0-207B-4CC9-ABA3-E21975873D2E}"/>
                </a:ext>
              </a:extLst>
            </p:cNvPr>
            <p:cNvSpPr/>
            <p:nvPr/>
          </p:nvSpPr>
          <p:spPr>
            <a:xfrm>
              <a:off x="1911122" y="3299365"/>
              <a:ext cx="146304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130DEDB2-8C78-4627-AEF8-784E48725CEC}"/>
                </a:ext>
              </a:extLst>
            </p:cNvPr>
            <p:cNvSpPr/>
            <p:nvPr/>
          </p:nvSpPr>
          <p:spPr>
            <a:xfrm>
              <a:off x="1916462" y="4853845"/>
              <a:ext cx="135624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3EF6FB87-6073-4606-84FE-3AA799D00FB3}"/>
                </a:ext>
              </a:extLst>
            </p:cNvPr>
            <p:cNvSpPr/>
            <p:nvPr/>
          </p:nvSpPr>
          <p:spPr>
            <a:xfrm>
              <a:off x="1916462" y="4579525"/>
              <a:ext cx="135624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D93B4B6F-55F1-4A4C-A63B-4B13B3432D9C}"/>
                </a:ext>
              </a:extLst>
            </p:cNvPr>
            <p:cNvSpPr/>
            <p:nvPr/>
          </p:nvSpPr>
          <p:spPr>
            <a:xfrm>
              <a:off x="1916462" y="4305205"/>
              <a:ext cx="135624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00B60E60-134E-4DC2-8400-B99944FD6362}"/>
                </a:ext>
              </a:extLst>
            </p:cNvPr>
            <p:cNvSpPr/>
            <p:nvPr/>
          </p:nvSpPr>
          <p:spPr>
            <a:xfrm>
              <a:off x="1916462" y="4030885"/>
              <a:ext cx="135624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12844B2B-2592-4F59-98F4-6D0100A16337}"/>
                </a:ext>
              </a:extLst>
            </p:cNvPr>
            <p:cNvSpPr/>
            <p:nvPr/>
          </p:nvSpPr>
          <p:spPr>
            <a:xfrm>
              <a:off x="1916462" y="3756565"/>
              <a:ext cx="135624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C11E3DDC-ECD7-4C39-B57A-E755C11D96C4}"/>
                </a:ext>
              </a:extLst>
            </p:cNvPr>
            <p:cNvSpPr/>
            <p:nvPr/>
          </p:nvSpPr>
          <p:spPr>
            <a:xfrm>
              <a:off x="1916462" y="3482245"/>
              <a:ext cx="135624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E4983FBB-97A2-4C25-94FA-3F88469ACB79}"/>
              </a:ext>
            </a:extLst>
          </p:cNvPr>
          <p:cNvGrpSpPr/>
          <p:nvPr/>
        </p:nvGrpSpPr>
        <p:grpSpPr>
          <a:xfrm>
            <a:off x="2444770" y="3299365"/>
            <a:ext cx="146304" cy="1645920"/>
            <a:chOff x="2444770" y="3299365"/>
            <a:chExt cx="146304" cy="164592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83FC9B0-FAB5-47F3-8610-A8D99133AB5A}"/>
                </a:ext>
              </a:extLst>
            </p:cNvPr>
            <p:cNvSpPr/>
            <p:nvPr/>
          </p:nvSpPr>
          <p:spPr>
            <a:xfrm>
              <a:off x="2444770" y="3299365"/>
              <a:ext cx="146304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0C3D6A33-FC02-44E5-AE60-388AEDA82E59}"/>
                </a:ext>
              </a:extLst>
            </p:cNvPr>
            <p:cNvSpPr/>
            <p:nvPr/>
          </p:nvSpPr>
          <p:spPr>
            <a:xfrm>
              <a:off x="2449361" y="4763967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A7E7917A-9E41-4226-B633-A465E19A494C}"/>
                </a:ext>
              </a:extLst>
            </p:cNvPr>
            <p:cNvSpPr/>
            <p:nvPr/>
          </p:nvSpPr>
          <p:spPr>
            <a:xfrm>
              <a:off x="2449361" y="4489647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F1FA908D-D60B-4ABD-8A1A-01071C853CF4}"/>
                </a:ext>
              </a:extLst>
            </p:cNvPr>
            <p:cNvSpPr/>
            <p:nvPr/>
          </p:nvSpPr>
          <p:spPr>
            <a:xfrm>
              <a:off x="2449361" y="4215327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D722895F-1BAF-4CA5-9500-A14434994C80}"/>
                </a:ext>
              </a:extLst>
            </p:cNvPr>
            <p:cNvSpPr/>
            <p:nvPr/>
          </p:nvSpPr>
          <p:spPr>
            <a:xfrm>
              <a:off x="2449361" y="3941007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83E53244-8DB7-4B87-BFD8-94B55A4CF6B6}"/>
                </a:ext>
              </a:extLst>
            </p:cNvPr>
            <p:cNvSpPr/>
            <p:nvPr/>
          </p:nvSpPr>
          <p:spPr>
            <a:xfrm>
              <a:off x="2449361" y="3666687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AD4B1A0B-1470-4105-BCA3-5B960594D54B}"/>
                </a:ext>
              </a:extLst>
            </p:cNvPr>
            <p:cNvSpPr/>
            <p:nvPr/>
          </p:nvSpPr>
          <p:spPr>
            <a:xfrm>
              <a:off x="2449361" y="3392367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F0779528-A658-44DB-A918-4750DEFD5273}"/>
              </a:ext>
            </a:extLst>
          </p:cNvPr>
          <p:cNvGrpSpPr/>
          <p:nvPr/>
        </p:nvGrpSpPr>
        <p:grpSpPr>
          <a:xfrm>
            <a:off x="2979919" y="3299365"/>
            <a:ext cx="146304" cy="1645920"/>
            <a:chOff x="2979919" y="3299365"/>
            <a:chExt cx="146304" cy="164592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6CE0CA6-6CAE-491A-BA6D-78AB240DCD4A}"/>
                </a:ext>
              </a:extLst>
            </p:cNvPr>
            <p:cNvSpPr/>
            <p:nvPr/>
          </p:nvSpPr>
          <p:spPr>
            <a:xfrm>
              <a:off x="2979919" y="3299365"/>
              <a:ext cx="146304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7217EA34-16E9-44C5-A68C-A294C3BDA79B}"/>
                </a:ext>
              </a:extLst>
            </p:cNvPr>
            <p:cNvSpPr/>
            <p:nvPr/>
          </p:nvSpPr>
          <p:spPr>
            <a:xfrm>
              <a:off x="2985240" y="4672268"/>
              <a:ext cx="135662" cy="91527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A6A9C9B6-2DA0-405B-9123-4C249ECE9434}"/>
                </a:ext>
              </a:extLst>
            </p:cNvPr>
            <p:cNvSpPr/>
            <p:nvPr/>
          </p:nvSpPr>
          <p:spPr>
            <a:xfrm>
              <a:off x="2985240" y="4397687"/>
              <a:ext cx="135662" cy="91527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F6A93520-54D0-472F-8C7A-4342DC098184}"/>
                </a:ext>
              </a:extLst>
            </p:cNvPr>
            <p:cNvSpPr/>
            <p:nvPr/>
          </p:nvSpPr>
          <p:spPr>
            <a:xfrm>
              <a:off x="2985240" y="4123107"/>
              <a:ext cx="135662" cy="91527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CC533431-228F-4165-BE5B-CA63872CF318}"/>
                </a:ext>
              </a:extLst>
            </p:cNvPr>
            <p:cNvSpPr/>
            <p:nvPr/>
          </p:nvSpPr>
          <p:spPr>
            <a:xfrm>
              <a:off x="2985240" y="3848526"/>
              <a:ext cx="135662" cy="91527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46365800-AFAB-43D8-A4BA-68AE474EEF3E}"/>
                </a:ext>
              </a:extLst>
            </p:cNvPr>
            <p:cNvSpPr/>
            <p:nvPr/>
          </p:nvSpPr>
          <p:spPr>
            <a:xfrm>
              <a:off x="2985240" y="3573946"/>
              <a:ext cx="135662" cy="91527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380A28EF-78E0-4FE1-BD06-A85CCA9015C0}"/>
                </a:ext>
              </a:extLst>
            </p:cNvPr>
            <p:cNvSpPr/>
            <p:nvPr/>
          </p:nvSpPr>
          <p:spPr>
            <a:xfrm>
              <a:off x="2985240" y="3299365"/>
              <a:ext cx="135662" cy="91527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2B04DFB3-4F9E-4B56-8C63-D1D8B22C5A31}"/>
              </a:ext>
            </a:extLst>
          </p:cNvPr>
          <p:cNvGrpSpPr/>
          <p:nvPr/>
        </p:nvGrpSpPr>
        <p:grpSpPr>
          <a:xfrm>
            <a:off x="5780264" y="3545369"/>
            <a:ext cx="137160" cy="1645920"/>
            <a:chOff x="5308390" y="6551308"/>
            <a:chExt cx="137160" cy="164592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7BA396D-878A-4ED2-82D0-3CA9FB67DBC5}"/>
                </a:ext>
              </a:extLst>
            </p:cNvPr>
            <p:cNvSpPr/>
            <p:nvPr/>
          </p:nvSpPr>
          <p:spPr>
            <a:xfrm>
              <a:off x="5308390" y="6551308"/>
              <a:ext cx="137160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879A01DF-1678-4AF1-A1B4-3BBE5F4D79A1}"/>
                </a:ext>
              </a:extLst>
            </p:cNvPr>
            <p:cNvSpPr/>
            <p:nvPr/>
          </p:nvSpPr>
          <p:spPr>
            <a:xfrm>
              <a:off x="5331250" y="8105788"/>
              <a:ext cx="91440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29D4ADA1-2E85-4771-80B0-D0917137B957}"/>
                </a:ext>
              </a:extLst>
            </p:cNvPr>
            <p:cNvSpPr/>
            <p:nvPr/>
          </p:nvSpPr>
          <p:spPr>
            <a:xfrm>
              <a:off x="5331250" y="7831468"/>
              <a:ext cx="91440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11229EF1-B07C-412C-BACA-40D0882AFA5E}"/>
                </a:ext>
              </a:extLst>
            </p:cNvPr>
            <p:cNvSpPr/>
            <p:nvPr/>
          </p:nvSpPr>
          <p:spPr>
            <a:xfrm>
              <a:off x="5331250" y="7557148"/>
              <a:ext cx="91440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E99F055C-1551-4283-9D87-C423A9CDBDEF}"/>
                </a:ext>
              </a:extLst>
            </p:cNvPr>
            <p:cNvSpPr/>
            <p:nvPr/>
          </p:nvSpPr>
          <p:spPr>
            <a:xfrm>
              <a:off x="5331250" y="7282828"/>
              <a:ext cx="91440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D4416F22-21AD-4BEA-AFA4-CF33E5FEE2D4}"/>
                </a:ext>
              </a:extLst>
            </p:cNvPr>
            <p:cNvSpPr/>
            <p:nvPr/>
          </p:nvSpPr>
          <p:spPr>
            <a:xfrm>
              <a:off x="5331250" y="7008508"/>
              <a:ext cx="91440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6E763472-32D0-4003-8CA8-89EF2140AAB4}"/>
                </a:ext>
              </a:extLst>
            </p:cNvPr>
            <p:cNvSpPr/>
            <p:nvPr/>
          </p:nvSpPr>
          <p:spPr>
            <a:xfrm>
              <a:off x="5331250" y="6734188"/>
              <a:ext cx="91440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CA9C3BC0-9C61-4896-A37F-C9AC213D3567}"/>
              </a:ext>
            </a:extLst>
          </p:cNvPr>
          <p:cNvGrpSpPr/>
          <p:nvPr/>
        </p:nvGrpSpPr>
        <p:grpSpPr>
          <a:xfrm>
            <a:off x="6390255" y="3545369"/>
            <a:ext cx="137160" cy="1645920"/>
            <a:chOff x="5308390" y="2965271"/>
            <a:chExt cx="137160" cy="164592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7BD4F00-F910-404B-9EB4-C76F444D3BF6}"/>
                </a:ext>
              </a:extLst>
            </p:cNvPr>
            <p:cNvSpPr/>
            <p:nvPr/>
          </p:nvSpPr>
          <p:spPr>
            <a:xfrm>
              <a:off x="5308390" y="2965271"/>
              <a:ext cx="137160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82344EB6-BE27-40B2-96E2-70E56A15A2F2}"/>
                </a:ext>
              </a:extLst>
            </p:cNvPr>
            <p:cNvSpPr/>
            <p:nvPr/>
          </p:nvSpPr>
          <p:spPr>
            <a:xfrm>
              <a:off x="5331250" y="4429873"/>
              <a:ext cx="91440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7610FB98-26A5-43EB-BA97-2B2AF2E69870}"/>
                </a:ext>
              </a:extLst>
            </p:cNvPr>
            <p:cNvSpPr/>
            <p:nvPr/>
          </p:nvSpPr>
          <p:spPr>
            <a:xfrm>
              <a:off x="5331250" y="4155553"/>
              <a:ext cx="91440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570873B0-F77A-4A66-BF88-8CE88CC38926}"/>
                </a:ext>
              </a:extLst>
            </p:cNvPr>
            <p:cNvSpPr/>
            <p:nvPr/>
          </p:nvSpPr>
          <p:spPr>
            <a:xfrm>
              <a:off x="5331250" y="3881233"/>
              <a:ext cx="91440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1F6C1598-15CB-4E7B-9792-5F01356B69FB}"/>
                </a:ext>
              </a:extLst>
            </p:cNvPr>
            <p:cNvSpPr/>
            <p:nvPr/>
          </p:nvSpPr>
          <p:spPr>
            <a:xfrm>
              <a:off x="5331250" y="3606913"/>
              <a:ext cx="91440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43004B30-F9A8-42F7-B713-1E5EAC92BB61}"/>
                </a:ext>
              </a:extLst>
            </p:cNvPr>
            <p:cNvSpPr/>
            <p:nvPr/>
          </p:nvSpPr>
          <p:spPr>
            <a:xfrm>
              <a:off x="5331250" y="3332593"/>
              <a:ext cx="91440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B89A2F97-2BD7-468C-B384-9A3813D48E7F}"/>
                </a:ext>
              </a:extLst>
            </p:cNvPr>
            <p:cNvSpPr/>
            <p:nvPr/>
          </p:nvSpPr>
          <p:spPr>
            <a:xfrm>
              <a:off x="5331250" y="3058273"/>
              <a:ext cx="91440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731AD94A-990C-4B84-BD4E-1378C06644DF}"/>
              </a:ext>
            </a:extLst>
          </p:cNvPr>
          <p:cNvGrpSpPr/>
          <p:nvPr/>
        </p:nvGrpSpPr>
        <p:grpSpPr>
          <a:xfrm>
            <a:off x="7000246" y="3545369"/>
            <a:ext cx="137160" cy="1645920"/>
            <a:chOff x="5308390" y="-473077"/>
            <a:chExt cx="137160" cy="1645920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1E0DA53-5F77-4721-ADDF-608082D20525}"/>
                </a:ext>
              </a:extLst>
            </p:cNvPr>
            <p:cNvSpPr/>
            <p:nvPr/>
          </p:nvSpPr>
          <p:spPr>
            <a:xfrm>
              <a:off x="5308390" y="-473077"/>
              <a:ext cx="137160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B2E36205-D61A-4B6B-9D28-16CD9E5F4404}"/>
                </a:ext>
              </a:extLst>
            </p:cNvPr>
            <p:cNvSpPr/>
            <p:nvPr/>
          </p:nvSpPr>
          <p:spPr>
            <a:xfrm>
              <a:off x="5331250" y="899826"/>
              <a:ext cx="91440" cy="6101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5BFC8A72-3ECF-4DEB-B47B-207D29A8746E}"/>
                </a:ext>
              </a:extLst>
            </p:cNvPr>
            <p:cNvSpPr/>
            <p:nvPr/>
          </p:nvSpPr>
          <p:spPr>
            <a:xfrm>
              <a:off x="5331250" y="625245"/>
              <a:ext cx="91440" cy="6101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ADA314EB-4A3B-4C26-9ECB-0BD12C9D2C20}"/>
                </a:ext>
              </a:extLst>
            </p:cNvPr>
            <p:cNvSpPr/>
            <p:nvPr/>
          </p:nvSpPr>
          <p:spPr>
            <a:xfrm>
              <a:off x="5331250" y="350665"/>
              <a:ext cx="91440" cy="6101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E38A5A90-2F7C-4705-94F9-4CDD9B3A6B26}"/>
                </a:ext>
              </a:extLst>
            </p:cNvPr>
            <p:cNvSpPr/>
            <p:nvPr/>
          </p:nvSpPr>
          <p:spPr>
            <a:xfrm>
              <a:off x="5331250" y="76084"/>
              <a:ext cx="91440" cy="6101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>
              <a:extLst>
                <a:ext uri="{FF2B5EF4-FFF2-40B4-BE49-F238E27FC236}">
                  <a16:creationId xmlns:a16="http://schemas.microsoft.com/office/drawing/2014/main" id="{03AA3BF4-C118-446E-9759-86BACA263B4F}"/>
                </a:ext>
              </a:extLst>
            </p:cNvPr>
            <p:cNvSpPr/>
            <p:nvPr/>
          </p:nvSpPr>
          <p:spPr>
            <a:xfrm>
              <a:off x="5331250" y="-198496"/>
              <a:ext cx="91440" cy="6101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>
              <a:extLst>
                <a:ext uri="{FF2B5EF4-FFF2-40B4-BE49-F238E27FC236}">
                  <a16:creationId xmlns:a16="http://schemas.microsoft.com/office/drawing/2014/main" id="{79D2C662-FB77-430F-A2B7-32F3CFE40197}"/>
                </a:ext>
              </a:extLst>
            </p:cNvPr>
            <p:cNvSpPr/>
            <p:nvPr/>
          </p:nvSpPr>
          <p:spPr>
            <a:xfrm>
              <a:off x="5331250" y="-473077"/>
              <a:ext cx="91440" cy="6101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D6CB97E-A42B-4B7B-9768-69AED65FF060}"/>
              </a:ext>
            </a:extLst>
          </p:cNvPr>
          <p:cNvGrpSpPr/>
          <p:nvPr/>
        </p:nvGrpSpPr>
        <p:grpSpPr>
          <a:xfrm>
            <a:off x="9679570" y="2951905"/>
            <a:ext cx="137160" cy="1645920"/>
            <a:chOff x="8742652" y="-2316886"/>
            <a:chExt cx="137160" cy="164592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06A37A3-DAB5-41E9-B4E9-29B649728188}"/>
                </a:ext>
              </a:extLst>
            </p:cNvPr>
            <p:cNvSpPr/>
            <p:nvPr/>
          </p:nvSpPr>
          <p:spPr>
            <a:xfrm>
              <a:off x="8742652" y="-2316886"/>
              <a:ext cx="137160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CE92D9C9-1714-46F5-A0C6-A11111D4FD37}"/>
                </a:ext>
              </a:extLst>
            </p:cNvPr>
            <p:cNvSpPr/>
            <p:nvPr/>
          </p:nvSpPr>
          <p:spPr>
            <a:xfrm>
              <a:off x="8788372" y="-762406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70697B4A-428A-4AC0-AD37-0507312EB91F}"/>
                </a:ext>
              </a:extLst>
            </p:cNvPr>
            <p:cNvSpPr/>
            <p:nvPr/>
          </p:nvSpPr>
          <p:spPr>
            <a:xfrm>
              <a:off x="8788372" y="-1036726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A8697EBE-DEF9-4238-9818-69B9C9042CF5}"/>
                </a:ext>
              </a:extLst>
            </p:cNvPr>
            <p:cNvSpPr/>
            <p:nvPr/>
          </p:nvSpPr>
          <p:spPr>
            <a:xfrm>
              <a:off x="8788372" y="-1311046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05810BA7-A4F3-4153-A79F-8A6845275503}"/>
                </a:ext>
              </a:extLst>
            </p:cNvPr>
            <p:cNvSpPr/>
            <p:nvPr/>
          </p:nvSpPr>
          <p:spPr>
            <a:xfrm>
              <a:off x="8788372" y="-1585366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Isosceles Triangle 130">
              <a:extLst>
                <a:ext uri="{FF2B5EF4-FFF2-40B4-BE49-F238E27FC236}">
                  <a16:creationId xmlns:a16="http://schemas.microsoft.com/office/drawing/2014/main" id="{FAA87C00-7946-42B9-B60F-003AA66B25F7}"/>
                </a:ext>
              </a:extLst>
            </p:cNvPr>
            <p:cNvSpPr/>
            <p:nvPr/>
          </p:nvSpPr>
          <p:spPr>
            <a:xfrm>
              <a:off x="8788372" y="-1859686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Isosceles Triangle 131">
              <a:extLst>
                <a:ext uri="{FF2B5EF4-FFF2-40B4-BE49-F238E27FC236}">
                  <a16:creationId xmlns:a16="http://schemas.microsoft.com/office/drawing/2014/main" id="{3FA3803A-7FAB-48F6-8833-6ED750A2AEEA}"/>
                </a:ext>
              </a:extLst>
            </p:cNvPr>
            <p:cNvSpPr/>
            <p:nvPr/>
          </p:nvSpPr>
          <p:spPr>
            <a:xfrm>
              <a:off x="8788372" y="-2134006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D802150-4435-4368-B836-721440526C04}"/>
              </a:ext>
            </a:extLst>
          </p:cNvPr>
          <p:cNvGrpSpPr/>
          <p:nvPr/>
        </p:nvGrpSpPr>
        <p:grpSpPr>
          <a:xfrm>
            <a:off x="10098890" y="2956974"/>
            <a:ext cx="137160" cy="1645920"/>
            <a:chOff x="9781454" y="1047939"/>
            <a:chExt cx="137160" cy="1645920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D0766FF-58A9-41D8-B35A-F1088A2A13A1}"/>
                </a:ext>
              </a:extLst>
            </p:cNvPr>
            <p:cNvSpPr/>
            <p:nvPr/>
          </p:nvSpPr>
          <p:spPr>
            <a:xfrm>
              <a:off x="9781454" y="1047939"/>
              <a:ext cx="137160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Isosceles Triangle 134">
              <a:extLst>
                <a:ext uri="{FF2B5EF4-FFF2-40B4-BE49-F238E27FC236}">
                  <a16:creationId xmlns:a16="http://schemas.microsoft.com/office/drawing/2014/main" id="{5D5E48A3-E52C-4D5C-9691-201198CB8AE6}"/>
                </a:ext>
              </a:extLst>
            </p:cNvPr>
            <p:cNvSpPr/>
            <p:nvPr/>
          </p:nvSpPr>
          <p:spPr>
            <a:xfrm>
              <a:off x="9827174" y="2512541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Isosceles Triangle 135">
              <a:extLst>
                <a:ext uri="{FF2B5EF4-FFF2-40B4-BE49-F238E27FC236}">
                  <a16:creationId xmlns:a16="http://schemas.microsoft.com/office/drawing/2014/main" id="{396E9132-48C8-45AB-A00A-6C4E5CF85752}"/>
                </a:ext>
              </a:extLst>
            </p:cNvPr>
            <p:cNvSpPr/>
            <p:nvPr/>
          </p:nvSpPr>
          <p:spPr>
            <a:xfrm>
              <a:off x="9827174" y="2238221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21A7B1F2-D819-4F27-89BC-611F1ABD7540}"/>
                </a:ext>
              </a:extLst>
            </p:cNvPr>
            <p:cNvSpPr/>
            <p:nvPr/>
          </p:nvSpPr>
          <p:spPr>
            <a:xfrm>
              <a:off x="9827174" y="1963901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328C6A6B-CED9-4789-A635-10A3EE2B741E}"/>
                </a:ext>
              </a:extLst>
            </p:cNvPr>
            <p:cNvSpPr/>
            <p:nvPr/>
          </p:nvSpPr>
          <p:spPr>
            <a:xfrm>
              <a:off x="9827174" y="1689581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F4D7D1D2-E454-454F-A110-7FA09D9A698B}"/>
                </a:ext>
              </a:extLst>
            </p:cNvPr>
            <p:cNvSpPr/>
            <p:nvPr/>
          </p:nvSpPr>
          <p:spPr>
            <a:xfrm>
              <a:off x="9827174" y="1415261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E24885AF-7F84-4EE4-A25E-09E96DCE86B7}"/>
                </a:ext>
              </a:extLst>
            </p:cNvPr>
            <p:cNvSpPr/>
            <p:nvPr/>
          </p:nvSpPr>
          <p:spPr>
            <a:xfrm>
              <a:off x="9827174" y="1140941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0D411E7-F12A-4EB0-87D8-4179840EA371}"/>
              </a:ext>
            </a:extLst>
          </p:cNvPr>
          <p:cNvGrpSpPr/>
          <p:nvPr/>
        </p:nvGrpSpPr>
        <p:grpSpPr>
          <a:xfrm>
            <a:off x="10496043" y="2952789"/>
            <a:ext cx="137160" cy="1645920"/>
            <a:chOff x="9781454" y="4614501"/>
            <a:chExt cx="137160" cy="164592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3256B913-7A53-47B3-A9D7-64FBD7026D9C}"/>
                </a:ext>
              </a:extLst>
            </p:cNvPr>
            <p:cNvSpPr/>
            <p:nvPr/>
          </p:nvSpPr>
          <p:spPr>
            <a:xfrm>
              <a:off x="9781454" y="4615282"/>
              <a:ext cx="137160" cy="1645139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5DB00773-B6BB-43A5-A547-456F970B7D02}"/>
                </a:ext>
              </a:extLst>
            </p:cNvPr>
            <p:cNvSpPr/>
            <p:nvPr/>
          </p:nvSpPr>
          <p:spPr>
            <a:xfrm>
              <a:off x="9827174" y="5986752"/>
              <a:ext cx="45720" cy="30494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CA95251F-379B-4858-9308-1883FA78F582}"/>
                </a:ext>
              </a:extLst>
            </p:cNvPr>
            <p:cNvSpPr/>
            <p:nvPr/>
          </p:nvSpPr>
          <p:spPr>
            <a:xfrm>
              <a:off x="9827174" y="5712302"/>
              <a:ext cx="45720" cy="30494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A1CDC312-8BC7-451C-9AB0-A47DBD8CD2E6}"/>
                </a:ext>
              </a:extLst>
            </p:cNvPr>
            <p:cNvSpPr/>
            <p:nvPr/>
          </p:nvSpPr>
          <p:spPr>
            <a:xfrm>
              <a:off x="9827174" y="5437852"/>
              <a:ext cx="45720" cy="30494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D87A3D26-FB1C-43A6-9547-86A3EB452AEE}"/>
                </a:ext>
              </a:extLst>
            </p:cNvPr>
            <p:cNvSpPr/>
            <p:nvPr/>
          </p:nvSpPr>
          <p:spPr>
            <a:xfrm>
              <a:off x="9827174" y="5163401"/>
              <a:ext cx="45720" cy="30494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7D9794D4-03FF-4803-A139-4CBDD1D82E2A}"/>
                </a:ext>
              </a:extLst>
            </p:cNvPr>
            <p:cNvSpPr/>
            <p:nvPr/>
          </p:nvSpPr>
          <p:spPr>
            <a:xfrm>
              <a:off x="9827174" y="4888951"/>
              <a:ext cx="45720" cy="30494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558793AD-252C-4605-9FA6-949EE264AF39}"/>
                </a:ext>
              </a:extLst>
            </p:cNvPr>
            <p:cNvSpPr/>
            <p:nvPr/>
          </p:nvSpPr>
          <p:spPr>
            <a:xfrm>
              <a:off x="9827174" y="4614501"/>
              <a:ext cx="45720" cy="30494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763BB20-F388-4B41-865D-DE8BF269B68B}"/>
              </a:ext>
            </a:extLst>
          </p:cNvPr>
          <p:cNvGrpSpPr/>
          <p:nvPr/>
        </p:nvGrpSpPr>
        <p:grpSpPr>
          <a:xfrm>
            <a:off x="3879588" y="801936"/>
            <a:ext cx="146304" cy="1645920"/>
            <a:chOff x="3879588" y="801936"/>
            <a:chExt cx="146304" cy="16459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924D4D-766A-47D3-BCAE-F9AADA9C9979}"/>
                </a:ext>
              </a:extLst>
            </p:cNvPr>
            <p:cNvSpPr/>
            <p:nvPr/>
          </p:nvSpPr>
          <p:spPr>
            <a:xfrm rot="10800000">
              <a:off x="3879588" y="801936"/>
              <a:ext cx="146304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3B4F85B7-00D9-4A05-A5F9-88055A85F92A}"/>
                </a:ext>
              </a:extLst>
            </p:cNvPr>
            <p:cNvSpPr/>
            <p:nvPr/>
          </p:nvSpPr>
          <p:spPr>
            <a:xfrm rot="10800000">
              <a:off x="3884927" y="801936"/>
              <a:ext cx="135624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9214B540-67EF-43A0-AD60-9F46CBF2E416}"/>
                </a:ext>
              </a:extLst>
            </p:cNvPr>
            <p:cNvSpPr/>
            <p:nvPr/>
          </p:nvSpPr>
          <p:spPr>
            <a:xfrm rot="10800000">
              <a:off x="3884927" y="1076256"/>
              <a:ext cx="135624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C9CEF6EB-560C-44DF-9CCC-48CCBD376EF6}"/>
                </a:ext>
              </a:extLst>
            </p:cNvPr>
            <p:cNvSpPr/>
            <p:nvPr/>
          </p:nvSpPr>
          <p:spPr>
            <a:xfrm rot="10800000">
              <a:off x="3884927" y="1350576"/>
              <a:ext cx="135624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5D28C8A-222A-458F-A3CD-CB3C1EE60F07}"/>
                </a:ext>
              </a:extLst>
            </p:cNvPr>
            <p:cNvSpPr/>
            <p:nvPr/>
          </p:nvSpPr>
          <p:spPr>
            <a:xfrm rot="10800000">
              <a:off x="3884927" y="1624896"/>
              <a:ext cx="135624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69CCD0F9-1F8D-426F-8827-C6BFD751947B}"/>
                </a:ext>
              </a:extLst>
            </p:cNvPr>
            <p:cNvSpPr/>
            <p:nvPr/>
          </p:nvSpPr>
          <p:spPr>
            <a:xfrm rot="10800000">
              <a:off x="3884928" y="1899216"/>
              <a:ext cx="135624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7870C6E-A0D3-4885-9F2B-01F788E3D680}"/>
                </a:ext>
              </a:extLst>
            </p:cNvPr>
            <p:cNvSpPr/>
            <p:nvPr/>
          </p:nvSpPr>
          <p:spPr>
            <a:xfrm rot="10800000">
              <a:off x="3884928" y="2173536"/>
              <a:ext cx="135624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558E78D8-08BD-44E6-982B-A8D4ED54FA4A}"/>
              </a:ext>
            </a:extLst>
          </p:cNvPr>
          <p:cNvGrpSpPr/>
          <p:nvPr/>
        </p:nvGrpSpPr>
        <p:grpSpPr>
          <a:xfrm>
            <a:off x="4378594" y="801936"/>
            <a:ext cx="146304" cy="1645920"/>
            <a:chOff x="4378594" y="801936"/>
            <a:chExt cx="146304" cy="16459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7462073-6151-4AFE-8802-0FB57C2F785B}"/>
                </a:ext>
              </a:extLst>
            </p:cNvPr>
            <p:cNvSpPr/>
            <p:nvPr/>
          </p:nvSpPr>
          <p:spPr>
            <a:xfrm rot="10800000">
              <a:off x="4378594" y="801936"/>
              <a:ext cx="146304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AC8979C-1684-4EAE-ACD2-29EFE0DE5CF3}"/>
                </a:ext>
              </a:extLst>
            </p:cNvPr>
            <p:cNvSpPr/>
            <p:nvPr/>
          </p:nvSpPr>
          <p:spPr>
            <a:xfrm rot="10800000">
              <a:off x="4383185" y="891814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2FBC8A0-8664-4737-B46A-599333FCE71F}"/>
                </a:ext>
              </a:extLst>
            </p:cNvPr>
            <p:cNvSpPr/>
            <p:nvPr/>
          </p:nvSpPr>
          <p:spPr>
            <a:xfrm rot="10800000">
              <a:off x="4383185" y="1166134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1746CAB-4C5C-41D4-9A5B-26C629F060D0}"/>
                </a:ext>
              </a:extLst>
            </p:cNvPr>
            <p:cNvSpPr/>
            <p:nvPr/>
          </p:nvSpPr>
          <p:spPr>
            <a:xfrm rot="10800000">
              <a:off x="4383185" y="1440454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03ED0AD-3E08-40BA-810D-7624C3FFC2D2}"/>
                </a:ext>
              </a:extLst>
            </p:cNvPr>
            <p:cNvSpPr/>
            <p:nvPr/>
          </p:nvSpPr>
          <p:spPr>
            <a:xfrm rot="10800000">
              <a:off x="4383185" y="1714774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EF2A224-A50E-4B8C-8D4E-7BF4B10EB8A1}"/>
                </a:ext>
              </a:extLst>
            </p:cNvPr>
            <p:cNvSpPr/>
            <p:nvPr/>
          </p:nvSpPr>
          <p:spPr>
            <a:xfrm rot="10800000">
              <a:off x="4383185" y="1989094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CAE57A0-537F-47F3-9C1B-344C87F149BB}"/>
                </a:ext>
              </a:extLst>
            </p:cNvPr>
            <p:cNvSpPr/>
            <p:nvPr/>
          </p:nvSpPr>
          <p:spPr>
            <a:xfrm rot="10800000">
              <a:off x="4383185" y="2263414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DD92DD69-4EDF-4D6A-AA51-003BEB02301B}"/>
              </a:ext>
            </a:extLst>
          </p:cNvPr>
          <p:cNvGrpSpPr/>
          <p:nvPr/>
        </p:nvGrpSpPr>
        <p:grpSpPr>
          <a:xfrm>
            <a:off x="4876140" y="801936"/>
            <a:ext cx="146304" cy="1645920"/>
            <a:chOff x="4876140" y="801936"/>
            <a:chExt cx="146304" cy="16459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C150AB9-62DD-4AA7-AA2B-37FB558829C5}"/>
                </a:ext>
              </a:extLst>
            </p:cNvPr>
            <p:cNvSpPr/>
            <p:nvPr/>
          </p:nvSpPr>
          <p:spPr>
            <a:xfrm rot="10800000">
              <a:off x="4876140" y="801936"/>
              <a:ext cx="146304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A568585E-6745-40A4-8711-B41EF44B152E}"/>
                </a:ext>
              </a:extLst>
            </p:cNvPr>
            <p:cNvSpPr/>
            <p:nvPr/>
          </p:nvSpPr>
          <p:spPr>
            <a:xfrm rot="10800000">
              <a:off x="4881461" y="983427"/>
              <a:ext cx="135662" cy="91527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1E0C1F80-BF69-4F2E-8C6A-61EE2426E9E3}"/>
                </a:ext>
              </a:extLst>
            </p:cNvPr>
            <p:cNvSpPr/>
            <p:nvPr/>
          </p:nvSpPr>
          <p:spPr>
            <a:xfrm rot="10800000">
              <a:off x="4881461" y="1258007"/>
              <a:ext cx="135662" cy="91527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5AC96ACB-4103-4B0A-8A8B-B78821C50524}"/>
                </a:ext>
              </a:extLst>
            </p:cNvPr>
            <p:cNvSpPr/>
            <p:nvPr/>
          </p:nvSpPr>
          <p:spPr>
            <a:xfrm rot="10800000">
              <a:off x="4881461" y="1532588"/>
              <a:ext cx="135662" cy="91527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A05777C5-20F2-4CDC-82C1-5D694978DB0C}"/>
                </a:ext>
              </a:extLst>
            </p:cNvPr>
            <p:cNvSpPr/>
            <p:nvPr/>
          </p:nvSpPr>
          <p:spPr>
            <a:xfrm rot="10800000">
              <a:off x="4881461" y="1807168"/>
              <a:ext cx="135662" cy="91527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5F6D1499-8536-409A-8DDA-210C7418010D}"/>
                </a:ext>
              </a:extLst>
            </p:cNvPr>
            <p:cNvSpPr/>
            <p:nvPr/>
          </p:nvSpPr>
          <p:spPr>
            <a:xfrm rot="10800000">
              <a:off x="4881461" y="2081749"/>
              <a:ext cx="135662" cy="91527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E68D94AB-0603-4FCE-9CBE-ED2ECE963590}"/>
                </a:ext>
              </a:extLst>
            </p:cNvPr>
            <p:cNvSpPr/>
            <p:nvPr/>
          </p:nvSpPr>
          <p:spPr>
            <a:xfrm rot="10800000">
              <a:off x="4881461" y="2356329"/>
              <a:ext cx="135662" cy="91527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A3C4A18D-9EF3-4FBB-98F9-06700374D2CC}"/>
              </a:ext>
            </a:extLst>
          </p:cNvPr>
          <p:cNvGrpSpPr/>
          <p:nvPr/>
        </p:nvGrpSpPr>
        <p:grpSpPr>
          <a:xfrm>
            <a:off x="4129091" y="801936"/>
            <a:ext cx="146304" cy="1645920"/>
            <a:chOff x="4129091" y="801936"/>
            <a:chExt cx="146304" cy="164592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073B1BA-9956-43DD-8CC4-04CB200F3175}"/>
                </a:ext>
              </a:extLst>
            </p:cNvPr>
            <p:cNvSpPr/>
            <p:nvPr/>
          </p:nvSpPr>
          <p:spPr>
            <a:xfrm rot="10800000">
              <a:off x="4129091" y="801936"/>
              <a:ext cx="146304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Isosceles Triangle 140">
              <a:extLst>
                <a:ext uri="{FF2B5EF4-FFF2-40B4-BE49-F238E27FC236}">
                  <a16:creationId xmlns:a16="http://schemas.microsoft.com/office/drawing/2014/main" id="{04D23D19-115B-4636-8C7C-C5C94FEEA47A}"/>
                </a:ext>
              </a:extLst>
            </p:cNvPr>
            <p:cNvSpPr/>
            <p:nvPr/>
          </p:nvSpPr>
          <p:spPr>
            <a:xfrm rot="10800000">
              <a:off x="4133682" y="852061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Isosceles Triangle 148">
              <a:extLst>
                <a:ext uri="{FF2B5EF4-FFF2-40B4-BE49-F238E27FC236}">
                  <a16:creationId xmlns:a16="http://schemas.microsoft.com/office/drawing/2014/main" id="{64C44A7A-5901-42B6-AE6B-72692E994DAE}"/>
                </a:ext>
              </a:extLst>
            </p:cNvPr>
            <p:cNvSpPr/>
            <p:nvPr/>
          </p:nvSpPr>
          <p:spPr>
            <a:xfrm rot="10800000">
              <a:off x="4133682" y="1126381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>
              <a:extLst>
                <a:ext uri="{FF2B5EF4-FFF2-40B4-BE49-F238E27FC236}">
                  <a16:creationId xmlns:a16="http://schemas.microsoft.com/office/drawing/2014/main" id="{473124C7-5D2A-4D8C-A13A-C927ACBC5A31}"/>
                </a:ext>
              </a:extLst>
            </p:cNvPr>
            <p:cNvSpPr/>
            <p:nvPr/>
          </p:nvSpPr>
          <p:spPr>
            <a:xfrm rot="10800000">
              <a:off x="4133682" y="1400701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2ADA0523-8043-4711-8ADD-B79380D1A1AD}"/>
                </a:ext>
              </a:extLst>
            </p:cNvPr>
            <p:cNvSpPr/>
            <p:nvPr/>
          </p:nvSpPr>
          <p:spPr>
            <a:xfrm rot="10800000">
              <a:off x="4133682" y="1675021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Isosceles Triangle 151">
              <a:extLst>
                <a:ext uri="{FF2B5EF4-FFF2-40B4-BE49-F238E27FC236}">
                  <a16:creationId xmlns:a16="http://schemas.microsoft.com/office/drawing/2014/main" id="{BF24791C-F7F5-4B15-B1A8-CE55AD88758A}"/>
                </a:ext>
              </a:extLst>
            </p:cNvPr>
            <p:cNvSpPr/>
            <p:nvPr/>
          </p:nvSpPr>
          <p:spPr>
            <a:xfrm rot="10800000">
              <a:off x="4133682" y="1949341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Isosceles Triangle 152">
              <a:extLst>
                <a:ext uri="{FF2B5EF4-FFF2-40B4-BE49-F238E27FC236}">
                  <a16:creationId xmlns:a16="http://schemas.microsoft.com/office/drawing/2014/main" id="{C3603F75-5AFE-4B90-B58F-0E4546E7D2E9}"/>
                </a:ext>
              </a:extLst>
            </p:cNvPr>
            <p:cNvSpPr/>
            <p:nvPr/>
          </p:nvSpPr>
          <p:spPr>
            <a:xfrm rot="10800000">
              <a:off x="4133682" y="2223661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4E33E77F-700B-4F0C-B88E-846E075B50AA}"/>
              </a:ext>
            </a:extLst>
          </p:cNvPr>
          <p:cNvGrpSpPr/>
          <p:nvPr/>
        </p:nvGrpSpPr>
        <p:grpSpPr>
          <a:xfrm>
            <a:off x="4628097" y="801936"/>
            <a:ext cx="146304" cy="1645920"/>
            <a:chOff x="4628097" y="801936"/>
            <a:chExt cx="146304" cy="1645920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54FE9036-622D-4E6D-83DF-B6EA3900DB18}"/>
                </a:ext>
              </a:extLst>
            </p:cNvPr>
            <p:cNvSpPr/>
            <p:nvPr/>
          </p:nvSpPr>
          <p:spPr>
            <a:xfrm rot="10800000">
              <a:off x="4628097" y="801936"/>
              <a:ext cx="146304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Isosceles Triangle 154">
              <a:extLst>
                <a:ext uri="{FF2B5EF4-FFF2-40B4-BE49-F238E27FC236}">
                  <a16:creationId xmlns:a16="http://schemas.microsoft.com/office/drawing/2014/main" id="{46E80B19-C82D-46EA-832C-E97FACFFD8ED}"/>
                </a:ext>
              </a:extLst>
            </p:cNvPr>
            <p:cNvSpPr/>
            <p:nvPr/>
          </p:nvSpPr>
          <p:spPr>
            <a:xfrm rot="10800000">
              <a:off x="4632688" y="937706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Isosceles Triangle 155">
              <a:extLst>
                <a:ext uri="{FF2B5EF4-FFF2-40B4-BE49-F238E27FC236}">
                  <a16:creationId xmlns:a16="http://schemas.microsoft.com/office/drawing/2014/main" id="{CC340B53-6829-4979-865A-C2ADCE113DC6}"/>
                </a:ext>
              </a:extLst>
            </p:cNvPr>
            <p:cNvSpPr/>
            <p:nvPr/>
          </p:nvSpPr>
          <p:spPr>
            <a:xfrm rot="10800000">
              <a:off x="4632688" y="1212026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Isosceles Triangle 156">
              <a:extLst>
                <a:ext uri="{FF2B5EF4-FFF2-40B4-BE49-F238E27FC236}">
                  <a16:creationId xmlns:a16="http://schemas.microsoft.com/office/drawing/2014/main" id="{7B98F62E-5AC9-42D2-BA39-E41AD9113784}"/>
                </a:ext>
              </a:extLst>
            </p:cNvPr>
            <p:cNvSpPr/>
            <p:nvPr/>
          </p:nvSpPr>
          <p:spPr>
            <a:xfrm rot="10800000">
              <a:off x="4632688" y="1486346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Isosceles Triangle 157">
              <a:extLst>
                <a:ext uri="{FF2B5EF4-FFF2-40B4-BE49-F238E27FC236}">
                  <a16:creationId xmlns:a16="http://schemas.microsoft.com/office/drawing/2014/main" id="{6F0A22B1-82D4-4A6C-86CB-C4B957700EA1}"/>
                </a:ext>
              </a:extLst>
            </p:cNvPr>
            <p:cNvSpPr/>
            <p:nvPr/>
          </p:nvSpPr>
          <p:spPr>
            <a:xfrm rot="10800000">
              <a:off x="4632688" y="1760666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FE428E51-6028-4105-A422-12397E9B83C4}"/>
                </a:ext>
              </a:extLst>
            </p:cNvPr>
            <p:cNvSpPr/>
            <p:nvPr/>
          </p:nvSpPr>
          <p:spPr>
            <a:xfrm rot="10800000">
              <a:off x="4632688" y="2034986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Isosceles Triangle 159">
              <a:extLst>
                <a:ext uri="{FF2B5EF4-FFF2-40B4-BE49-F238E27FC236}">
                  <a16:creationId xmlns:a16="http://schemas.microsoft.com/office/drawing/2014/main" id="{36E3F158-AD57-4CFC-8332-6FEC73E94878}"/>
                </a:ext>
              </a:extLst>
            </p:cNvPr>
            <p:cNvSpPr/>
            <p:nvPr/>
          </p:nvSpPr>
          <p:spPr>
            <a:xfrm rot="10800000">
              <a:off x="4632688" y="2309306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609BF115-50F7-4BEF-B68B-92DA4DECFB6C}"/>
              </a:ext>
            </a:extLst>
          </p:cNvPr>
          <p:cNvGrpSpPr/>
          <p:nvPr/>
        </p:nvGrpSpPr>
        <p:grpSpPr>
          <a:xfrm>
            <a:off x="5125304" y="801936"/>
            <a:ext cx="146304" cy="1645920"/>
            <a:chOff x="5125304" y="801936"/>
            <a:chExt cx="146304" cy="1645920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0A43D33-4363-4A25-93D1-1C9A24568C20}"/>
                </a:ext>
              </a:extLst>
            </p:cNvPr>
            <p:cNvSpPr/>
            <p:nvPr/>
          </p:nvSpPr>
          <p:spPr>
            <a:xfrm rot="10800000">
              <a:off x="5125304" y="801936"/>
              <a:ext cx="146304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Isosceles Triangle 161">
              <a:extLst>
                <a:ext uri="{FF2B5EF4-FFF2-40B4-BE49-F238E27FC236}">
                  <a16:creationId xmlns:a16="http://schemas.microsoft.com/office/drawing/2014/main" id="{6E53427E-8CE9-4860-81A8-6B4A7BE3D693}"/>
                </a:ext>
              </a:extLst>
            </p:cNvPr>
            <p:cNvSpPr/>
            <p:nvPr/>
          </p:nvSpPr>
          <p:spPr>
            <a:xfrm rot="10800000">
              <a:off x="5130625" y="1025318"/>
              <a:ext cx="135662" cy="91527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Isosceles Triangle 162">
              <a:extLst>
                <a:ext uri="{FF2B5EF4-FFF2-40B4-BE49-F238E27FC236}">
                  <a16:creationId xmlns:a16="http://schemas.microsoft.com/office/drawing/2014/main" id="{E5B2688B-0072-4B15-8A83-ADC318986FB3}"/>
                </a:ext>
              </a:extLst>
            </p:cNvPr>
            <p:cNvSpPr/>
            <p:nvPr/>
          </p:nvSpPr>
          <p:spPr>
            <a:xfrm rot="10800000">
              <a:off x="5130625" y="1299898"/>
              <a:ext cx="135662" cy="91527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4625D520-5567-46ED-A9C5-3220A4E57307}"/>
                </a:ext>
              </a:extLst>
            </p:cNvPr>
            <p:cNvSpPr/>
            <p:nvPr/>
          </p:nvSpPr>
          <p:spPr>
            <a:xfrm rot="10800000">
              <a:off x="5130625" y="1574479"/>
              <a:ext cx="135662" cy="91527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24F44071-CE2D-4F62-8642-1A7194E608A2}"/>
                </a:ext>
              </a:extLst>
            </p:cNvPr>
            <p:cNvSpPr/>
            <p:nvPr/>
          </p:nvSpPr>
          <p:spPr>
            <a:xfrm rot="10800000">
              <a:off x="5130625" y="1849059"/>
              <a:ext cx="135662" cy="91527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C80E9824-225D-4CD0-B3BE-99BC20E5802C}"/>
                </a:ext>
              </a:extLst>
            </p:cNvPr>
            <p:cNvSpPr/>
            <p:nvPr/>
          </p:nvSpPr>
          <p:spPr>
            <a:xfrm rot="10800000">
              <a:off x="5130625" y="2123640"/>
              <a:ext cx="135662" cy="91527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Isosceles Triangle 172">
              <a:extLst>
                <a:ext uri="{FF2B5EF4-FFF2-40B4-BE49-F238E27FC236}">
                  <a16:creationId xmlns:a16="http://schemas.microsoft.com/office/drawing/2014/main" id="{E58A6CE6-247D-48F6-950E-922B4C986C0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175596" y="805483"/>
              <a:ext cx="45720" cy="30825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rapezoid 1">
              <a:extLst>
                <a:ext uri="{FF2B5EF4-FFF2-40B4-BE49-F238E27FC236}">
                  <a16:creationId xmlns:a16="http://schemas.microsoft.com/office/drawing/2014/main" id="{9CB90DDF-C463-4ED7-9552-E5F73A1095A4}"/>
                </a:ext>
              </a:extLst>
            </p:cNvPr>
            <p:cNvSpPr/>
            <p:nvPr/>
          </p:nvSpPr>
          <p:spPr>
            <a:xfrm rot="10800000">
              <a:off x="5129876" y="2407119"/>
              <a:ext cx="137160" cy="36576"/>
            </a:xfrm>
            <a:prstGeom prst="trapezoid">
              <a:avLst>
                <a:gd name="adj" fmla="val 82972"/>
              </a:avLst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505C1699-C02F-4688-AA00-211DD09DC1AA}"/>
              </a:ext>
            </a:extLst>
          </p:cNvPr>
          <p:cNvGrpSpPr/>
          <p:nvPr/>
        </p:nvGrpSpPr>
        <p:grpSpPr>
          <a:xfrm>
            <a:off x="2177196" y="3299365"/>
            <a:ext cx="146304" cy="1645920"/>
            <a:chOff x="2177196" y="3299365"/>
            <a:chExt cx="146304" cy="164592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990EED5F-4138-4882-B331-435564E4280A}"/>
                </a:ext>
              </a:extLst>
            </p:cNvPr>
            <p:cNvSpPr/>
            <p:nvPr/>
          </p:nvSpPr>
          <p:spPr>
            <a:xfrm>
              <a:off x="2177196" y="3299365"/>
              <a:ext cx="146304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9BA7C412-7403-4E7E-8D6F-484A175556E6}"/>
                </a:ext>
              </a:extLst>
            </p:cNvPr>
            <p:cNvSpPr/>
            <p:nvPr/>
          </p:nvSpPr>
          <p:spPr>
            <a:xfrm>
              <a:off x="2181787" y="4803720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0DAC21FF-82B3-4B55-9538-A3CF11BA0919}"/>
                </a:ext>
              </a:extLst>
            </p:cNvPr>
            <p:cNvSpPr/>
            <p:nvPr/>
          </p:nvSpPr>
          <p:spPr>
            <a:xfrm>
              <a:off x="2181787" y="4529400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7A4F5AF4-11C8-49A1-BFBE-E99DB4B424EB}"/>
                </a:ext>
              </a:extLst>
            </p:cNvPr>
            <p:cNvSpPr/>
            <p:nvPr/>
          </p:nvSpPr>
          <p:spPr>
            <a:xfrm>
              <a:off x="2181787" y="4255080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9EFE4A-3138-4370-A4E3-2FB39B377880}"/>
                </a:ext>
              </a:extLst>
            </p:cNvPr>
            <p:cNvSpPr/>
            <p:nvPr/>
          </p:nvSpPr>
          <p:spPr>
            <a:xfrm>
              <a:off x="2181787" y="3980760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01CBBE79-7312-4649-A00C-C8D9858FA175}"/>
                </a:ext>
              </a:extLst>
            </p:cNvPr>
            <p:cNvSpPr/>
            <p:nvPr/>
          </p:nvSpPr>
          <p:spPr>
            <a:xfrm>
              <a:off x="2181787" y="3706440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E72CAA4-6AB4-4C59-8563-5B1FD48E71D7}"/>
                </a:ext>
              </a:extLst>
            </p:cNvPr>
            <p:cNvSpPr/>
            <p:nvPr/>
          </p:nvSpPr>
          <p:spPr>
            <a:xfrm>
              <a:off x="2181787" y="3432120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FD0C5812-33A9-4EA4-8DAC-A47DEB2F5AEC}"/>
              </a:ext>
            </a:extLst>
          </p:cNvPr>
          <p:cNvGrpSpPr/>
          <p:nvPr/>
        </p:nvGrpSpPr>
        <p:grpSpPr>
          <a:xfrm>
            <a:off x="2712344" y="3299365"/>
            <a:ext cx="146304" cy="1645920"/>
            <a:chOff x="2712344" y="3299365"/>
            <a:chExt cx="146304" cy="164592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C5D113B3-78F3-40E5-818E-4C7B8353E9DA}"/>
                </a:ext>
              </a:extLst>
            </p:cNvPr>
            <p:cNvSpPr/>
            <p:nvPr/>
          </p:nvSpPr>
          <p:spPr>
            <a:xfrm>
              <a:off x="2712344" y="3299365"/>
              <a:ext cx="146304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Isosceles Triangle 183">
              <a:extLst>
                <a:ext uri="{FF2B5EF4-FFF2-40B4-BE49-F238E27FC236}">
                  <a16:creationId xmlns:a16="http://schemas.microsoft.com/office/drawing/2014/main" id="{A6678CF6-EC97-4DC9-94A2-4D204220654B}"/>
                </a:ext>
              </a:extLst>
            </p:cNvPr>
            <p:cNvSpPr/>
            <p:nvPr/>
          </p:nvSpPr>
          <p:spPr>
            <a:xfrm>
              <a:off x="2716935" y="4718075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Isosceles Triangle 184">
              <a:extLst>
                <a:ext uri="{FF2B5EF4-FFF2-40B4-BE49-F238E27FC236}">
                  <a16:creationId xmlns:a16="http://schemas.microsoft.com/office/drawing/2014/main" id="{D7890D69-5873-4069-9F92-1DE87623B3E1}"/>
                </a:ext>
              </a:extLst>
            </p:cNvPr>
            <p:cNvSpPr/>
            <p:nvPr/>
          </p:nvSpPr>
          <p:spPr>
            <a:xfrm>
              <a:off x="2716935" y="4443755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Isosceles Triangle 185">
              <a:extLst>
                <a:ext uri="{FF2B5EF4-FFF2-40B4-BE49-F238E27FC236}">
                  <a16:creationId xmlns:a16="http://schemas.microsoft.com/office/drawing/2014/main" id="{A820DF1B-32D6-46CA-8F85-9F5716D2F279}"/>
                </a:ext>
              </a:extLst>
            </p:cNvPr>
            <p:cNvSpPr/>
            <p:nvPr/>
          </p:nvSpPr>
          <p:spPr>
            <a:xfrm>
              <a:off x="2716935" y="4169435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Isosceles Triangle 186">
              <a:extLst>
                <a:ext uri="{FF2B5EF4-FFF2-40B4-BE49-F238E27FC236}">
                  <a16:creationId xmlns:a16="http://schemas.microsoft.com/office/drawing/2014/main" id="{7B562DAA-027C-41FF-B068-8591D3A4D801}"/>
                </a:ext>
              </a:extLst>
            </p:cNvPr>
            <p:cNvSpPr/>
            <p:nvPr/>
          </p:nvSpPr>
          <p:spPr>
            <a:xfrm>
              <a:off x="2716935" y="3895115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E188EA6C-79F7-47D3-94D3-7E954773578E}"/>
                </a:ext>
              </a:extLst>
            </p:cNvPr>
            <p:cNvSpPr/>
            <p:nvPr/>
          </p:nvSpPr>
          <p:spPr>
            <a:xfrm>
              <a:off x="2716935" y="3620795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Isosceles Triangle 188">
              <a:extLst>
                <a:ext uri="{FF2B5EF4-FFF2-40B4-BE49-F238E27FC236}">
                  <a16:creationId xmlns:a16="http://schemas.microsoft.com/office/drawing/2014/main" id="{63BCC4B3-95D2-4BBE-8ABA-42AC5B2E3709}"/>
                </a:ext>
              </a:extLst>
            </p:cNvPr>
            <p:cNvSpPr/>
            <p:nvPr/>
          </p:nvSpPr>
          <p:spPr>
            <a:xfrm>
              <a:off x="2716935" y="3346475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44C985D6-078F-43D6-8A09-1A48168E4EEC}"/>
              </a:ext>
            </a:extLst>
          </p:cNvPr>
          <p:cNvGrpSpPr/>
          <p:nvPr/>
        </p:nvGrpSpPr>
        <p:grpSpPr>
          <a:xfrm>
            <a:off x="3246406" y="3316968"/>
            <a:ext cx="146304" cy="1645920"/>
            <a:chOff x="3246406" y="3316968"/>
            <a:chExt cx="146304" cy="1645920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65E9CB11-E83B-4072-8B1C-B25C81976564}"/>
                </a:ext>
              </a:extLst>
            </p:cNvPr>
            <p:cNvSpPr/>
            <p:nvPr/>
          </p:nvSpPr>
          <p:spPr>
            <a:xfrm>
              <a:off x="3246406" y="3316968"/>
              <a:ext cx="146304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Isosceles Triangle 190">
              <a:extLst>
                <a:ext uri="{FF2B5EF4-FFF2-40B4-BE49-F238E27FC236}">
                  <a16:creationId xmlns:a16="http://schemas.microsoft.com/office/drawing/2014/main" id="{9E678437-585B-4AFD-B0CD-00BD8D4FC9A5}"/>
                </a:ext>
              </a:extLst>
            </p:cNvPr>
            <p:cNvSpPr/>
            <p:nvPr/>
          </p:nvSpPr>
          <p:spPr>
            <a:xfrm>
              <a:off x="3251727" y="4647979"/>
              <a:ext cx="135662" cy="91527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Isosceles Triangle 191">
              <a:extLst>
                <a:ext uri="{FF2B5EF4-FFF2-40B4-BE49-F238E27FC236}">
                  <a16:creationId xmlns:a16="http://schemas.microsoft.com/office/drawing/2014/main" id="{ED5FF2BF-24E2-4DF0-9826-187E95A3BB17}"/>
                </a:ext>
              </a:extLst>
            </p:cNvPr>
            <p:cNvSpPr/>
            <p:nvPr/>
          </p:nvSpPr>
          <p:spPr>
            <a:xfrm>
              <a:off x="3251727" y="4373399"/>
              <a:ext cx="135662" cy="91527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E74D30CD-1FFB-4058-A912-85A628D474DC}"/>
                </a:ext>
              </a:extLst>
            </p:cNvPr>
            <p:cNvSpPr/>
            <p:nvPr/>
          </p:nvSpPr>
          <p:spPr>
            <a:xfrm>
              <a:off x="3251727" y="4098818"/>
              <a:ext cx="135662" cy="91527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Isosceles Triangle 193">
              <a:extLst>
                <a:ext uri="{FF2B5EF4-FFF2-40B4-BE49-F238E27FC236}">
                  <a16:creationId xmlns:a16="http://schemas.microsoft.com/office/drawing/2014/main" id="{C47A161B-3207-476B-9ED1-C90AA47A05D4}"/>
                </a:ext>
              </a:extLst>
            </p:cNvPr>
            <p:cNvSpPr/>
            <p:nvPr/>
          </p:nvSpPr>
          <p:spPr>
            <a:xfrm>
              <a:off x="3251727" y="3824238"/>
              <a:ext cx="135662" cy="91527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Isosceles Triangle 194">
              <a:extLst>
                <a:ext uri="{FF2B5EF4-FFF2-40B4-BE49-F238E27FC236}">
                  <a16:creationId xmlns:a16="http://schemas.microsoft.com/office/drawing/2014/main" id="{705010E3-668D-4762-A6AC-8D34663B7243}"/>
                </a:ext>
              </a:extLst>
            </p:cNvPr>
            <p:cNvSpPr/>
            <p:nvPr/>
          </p:nvSpPr>
          <p:spPr>
            <a:xfrm>
              <a:off x="3251727" y="3549657"/>
              <a:ext cx="135662" cy="91527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Isosceles Triangle 195">
              <a:extLst>
                <a:ext uri="{FF2B5EF4-FFF2-40B4-BE49-F238E27FC236}">
                  <a16:creationId xmlns:a16="http://schemas.microsoft.com/office/drawing/2014/main" id="{BA8260B5-3779-4795-82A1-BFFC9C0A92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96698" y="4930898"/>
              <a:ext cx="45720" cy="30825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Trapezoid 196">
              <a:extLst>
                <a:ext uri="{FF2B5EF4-FFF2-40B4-BE49-F238E27FC236}">
                  <a16:creationId xmlns:a16="http://schemas.microsoft.com/office/drawing/2014/main" id="{6B677B64-54E3-4AC9-B7C8-6536CC7D533E}"/>
                </a:ext>
              </a:extLst>
            </p:cNvPr>
            <p:cNvSpPr/>
            <p:nvPr/>
          </p:nvSpPr>
          <p:spPr>
            <a:xfrm>
              <a:off x="3250978" y="3320813"/>
              <a:ext cx="137160" cy="36576"/>
            </a:xfrm>
            <a:prstGeom prst="trapezoid">
              <a:avLst>
                <a:gd name="adj" fmla="val 82972"/>
              </a:avLst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AA8AD26-8D32-4750-9D5F-AE3AE3A10272}"/>
              </a:ext>
            </a:extLst>
          </p:cNvPr>
          <p:cNvGrpSpPr/>
          <p:nvPr/>
        </p:nvGrpSpPr>
        <p:grpSpPr>
          <a:xfrm>
            <a:off x="7922170" y="623253"/>
            <a:ext cx="137160" cy="1645920"/>
            <a:chOff x="7821770" y="-1976398"/>
            <a:chExt cx="137160" cy="16459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B73BA76-C094-457D-9D2E-5002B2BCE27B}"/>
                </a:ext>
              </a:extLst>
            </p:cNvPr>
            <p:cNvSpPr/>
            <p:nvPr/>
          </p:nvSpPr>
          <p:spPr>
            <a:xfrm rot="10800000">
              <a:off x="7821770" y="-1976398"/>
              <a:ext cx="137160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4EA6F11A-63B5-4F26-AFF4-FFBD0FF65D52}"/>
                </a:ext>
              </a:extLst>
            </p:cNvPr>
            <p:cNvSpPr/>
            <p:nvPr/>
          </p:nvSpPr>
          <p:spPr>
            <a:xfrm rot="10800000">
              <a:off x="7844630" y="-1945918"/>
              <a:ext cx="91440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BF549D7-76AD-4141-A1B5-023A4C5CA7A9}"/>
                </a:ext>
              </a:extLst>
            </p:cNvPr>
            <p:cNvSpPr/>
            <p:nvPr/>
          </p:nvSpPr>
          <p:spPr>
            <a:xfrm rot="10800000">
              <a:off x="7844630" y="-1671598"/>
              <a:ext cx="91440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7CF969D0-7270-4516-94E7-EF6149AEC697}"/>
                </a:ext>
              </a:extLst>
            </p:cNvPr>
            <p:cNvSpPr/>
            <p:nvPr/>
          </p:nvSpPr>
          <p:spPr>
            <a:xfrm rot="10800000">
              <a:off x="7844630" y="-1397278"/>
              <a:ext cx="91440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2EC5DA4D-731B-49E8-BF6C-6A116D4B97BE}"/>
                </a:ext>
              </a:extLst>
            </p:cNvPr>
            <p:cNvSpPr/>
            <p:nvPr/>
          </p:nvSpPr>
          <p:spPr>
            <a:xfrm rot="10800000">
              <a:off x="7844630" y="-1122958"/>
              <a:ext cx="91440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8A2C3CE-8982-48E1-A795-5CBC360D45FC}"/>
                </a:ext>
              </a:extLst>
            </p:cNvPr>
            <p:cNvSpPr/>
            <p:nvPr/>
          </p:nvSpPr>
          <p:spPr>
            <a:xfrm rot="10800000">
              <a:off x="7844630" y="-848638"/>
              <a:ext cx="91440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F4C9CD1B-D166-42C7-A927-2A9990D9DA1C}"/>
                </a:ext>
              </a:extLst>
            </p:cNvPr>
            <p:cNvSpPr/>
            <p:nvPr/>
          </p:nvSpPr>
          <p:spPr>
            <a:xfrm rot="10800000">
              <a:off x="7844630" y="-574318"/>
              <a:ext cx="91440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3ACCE898-F500-4A7B-A7EC-A4085621E3C0}"/>
              </a:ext>
            </a:extLst>
          </p:cNvPr>
          <p:cNvGrpSpPr/>
          <p:nvPr/>
        </p:nvGrpSpPr>
        <p:grpSpPr>
          <a:xfrm>
            <a:off x="8430686" y="621985"/>
            <a:ext cx="137160" cy="1645920"/>
            <a:chOff x="7821770" y="1608066"/>
            <a:chExt cx="137160" cy="164592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C6CA8E4-FC0E-4CA6-9B31-1E44433FCB74}"/>
                </a:ext>
              </a:extLst>
            </p:cNvPr>
            <p:cNvSpPr/>
            <p:nvPr/>
          </p:nvSpPr>
          <p:spPr>
            <a:xfrm rot="10800000">
              <a:off x="7821770" y="1608066"/>
              <a:ext cx="137160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2E859C47-0AEA-4416-9C7A-37F129BC8652}"/>
                </a:ext>
              </a:extLst>
            </p:cNvPr>
            <p:cNvSpPr/>
            <p:nvPr/>
          </p:nvSpPr>
          <p:spPr>
            <a:xfrm rot="10800000">
              <a:off x="7844630" y="1728424"/>
              <a:ext cx="91440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9E48D5DB-20C0-4C47-BE3E-46319031DBE9}"/>
                </a:ext>
              </a:extLst>
            </p:cNvPr>
            <p:cNvSpPr/>
            <p:nvPr/>
          </p:nvSpPr>
          <p:spPr>
            <a:xfrm rot="10800000">
              <a:off x="7844630" y="2002744"/>
              <a:ext cx="91440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47656E39-F5FA-4B63-A131-5E11A958A01E}"/>
                </a:ext>
              </a:extLst>
            </p:cNvPr>
            <p:cNvSpPr/>
            <p:nvPr/>
          </p:nvSpPr>
          <p:spPr>
            <a:xfrm rot="10800000">
              <a:off x="7844630" y="2277064"/>
              <a:ext cx="91440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6B58A19E-7C85-4479-AA4C-68070C9536AC}"/>
                </a:ext>
              </a:extLst>
            </p:cNvPr>
            <p:cNvSpPr/>
            <p:nvPr/>
          </p:nvSpPr>
          <p:spPr>
            <a:xfrm rot="10800000">
              <a:off x="7844630" y="2551384"/>
              <a:ext cx="91440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00A7E2FA-557B-4F76-BF3A-1A35D711A9B6}"/>
                </a:ext>
              </a:extLst>
            </p:cNvPr>
            <p:cNvSpPr/>
            <p:nvPr/>
          </p:nvSpPr>
          <p:spPr>
            <a:xfrm rot="10800000">
              <a:off x="7844630" y="2825704"/>
              <a:ext cx="91440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9F2B1D3F-3D5A-42BC-859A-AFA312EE0C1A}"/>
                </a:ext>
              </a:extLst>
            </p:cNvPr>
            <p:cNvSpPr/>
            <p:nvPr/>
          </p:nvSpPr>
          <p:spPr>
            <a:xfrm rot="10800000">
              <a:off x="7844630" y="3100024"/>
              <a:ext cx="91440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40ACC0A7-9448-4CFB-A045-B135F38537C4}"/>
              </a:ext>
            </a:extLst>
          </p:cNvPr>
          <p:cNvGrpSpPr/>
          <p:nvPr/>
        </p:nvGrpSpPr>
        <p:grpSpPr>
          <a:xfrm>
            <a:off x="8956976" y="621985"/>
            <a:ext cx="137160" cy="1645920"/>
            <a:chOff x="7821771" y="5062526"/>
            <a:chExt cx="137160" cy="164592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9BBB285-1781-4972-824A-2B0941E66380}"/>
                </a:ext>
              </a:extLst>
            </p:cNvPr>
            <p:cNvSpPr/>
            <p:nvPr/>
          </p:nvSpPr>
          <p:spPr>
            <a:xfrm rot="10800000">
              <a:off x="7821771" y="5062526"/>
              <a:ext cx="137160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3C076CD7-FC63-4B27-B8BC-C3A62A75DBCD}"/>
                </a:ext>
              </a:extLst>
            </p:cNvPr>
            <p:cNvSpPr/>
            <p:nvPr/>
          </p:nvSpPr>
          <p:spPr>
            <a:xfrm rot="10800000">
              <a:off x="7844631" y="5274525"/>
              <a:ext cx="91440" cy="6101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1B1C5619-117F-43BF-95FC-FB5BF6A10E51}"/>
                </a:ext>
              </a:extLst>
            </p:cNvPr>
            <p:cNvSpPr/>
            <p:nvPr/>
          </p:nvSpPr>
          <p:spPr>
            <a:xfrm rot="10800000">
              <a:off x="7844631" y="5549106"/>
              <a:ext cx="91440" cy="6101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199CDABF-9214-41EC-86DD-107F6C8C5F3F}"/>
                </a:ext>
              </a:extLst>
            </p:cNvPr>
            <p:cNvSpPr/>
            <p:nvPr/>
          </p:nvSpPr>
          <p:spPr>
            <a:xfrm rot="10800000">
              <a:off x="7844631" y="5823687"/>
              <a:ext cx="91440" cy="6101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568424D2-CD47-471E-BEF1-5788AAB29340}"/>
                </a:ext>
              </a:extLst>
            </p:cNvPr>
            <p:cNvSpPr/>
            <p:nvPr/>
          </p:nvSpPr>
          <p:spPr>
            <a:xfrm rot="10800000">
              <a:off x="7844631" y="6098267"/>
              <a:ext cx="91440" cy="6101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CBFF6867-7D83-4998-BE78-985EE1BD4ED4}"/>
                </a:ext>
              </a:extLst>
            </p:cNvPr>
            <p:cNvSpPr/>
            <p:nvPr/>
          </p:nvSpPr>
          <p:spPr>
            <a:xfrm rot="10800000">
              <a:off x="7844631" y="6372848"/>
              <a:ext cx="91440" cy="6101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8EA38940-D4E5-4BC8-AD28-D9E3678405F9}"/>
                </a:ext>
              </a:extLst>
            </p:cNvPr>
            <p:cNvSpPr/>
            <p:nvPr/>
          </p:nvSpPr>
          <p:spPr>
            <a:xfrm rot="10800000">
              <a:off x="7844631" y="6647428"/>
              <a:ext cx="91440" cy="6101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802FF19-D59F-4555-9B1E-D44E51038EAF}"/>
              </a:ext>
            </a:extLst>
          </p:cNvPr>
          <p:cNvGrpSpPr/>
          <p:nvPr/>
        </p:nvGrpSpPr>
        <p:grpSpPr>
          <a:xfrm>
            <a:off x="8166109" y="621985"/>
            <a:ext cx="137123" cy="1645920"/>
            <a:chOff x="7821789" y="-118031"/>
            <a:chExt cx="137123" cy="1645920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86E98712-21D4-4076-A04F-E205708E88EF}"/>
                </a:ext>
              </a:extLst>
            </p:cNvPr>
            <p:cNvSpPr/>
            <p:nvPr/>
          </p:nvSpPr>
          <p:spPr>
            <a:xfrm rot="10800000">
              <a:off x="7821789" y="-118031"/>
              <a:ext cx="137123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B0DB1927-E7DF-4C0D-A856-AD0AF74F5107}"/>
                </a:ext>
              </a:extLst>
            </p:cNvPr>
            <p:cNvSpPr/>
            <p:nvPr/>
          </p:nvSpPr>
          <p:spPr>
            <a:xfrm rot="10800000">
              <a:off x="7844630" y="-40474"/>
              <a:ext cx="91440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Isosceles Triangle 199">
              <a:extLst>
                <a:ext uri="{FF2B5EF4-FFF2-40B4-BE49-F238E27FC236}">
                  <a16:creationId xmlns:a16="http://schemas.microsoft.com/office/drawing/2014/main" id="{41B8DE61-64A1-4D83-844A-564ACB8D37CC}"/>
                </a:ext>
              </a:extLst>
            </p:cNvPr>
            <p:cNvSpPr/>
            <p:nvPr/>
          </p:nvSpPr>
          <p:spPr>
            <a:xfrm rot="10800000">
              <a:off x="7844630" y="233846"/>
              <a:ext cx="91440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536B6272-52D9-4159-87F9-3935D9B4FBF9}"/>
                </a:ext>
              </a:extLst>
            </p:cNvPr>
            <p:cNvSpPr/>
            <p:nvPr/>
          </p:nvSpPr>
          <p:spPr>
            <a:xfrm rot="10800000">
              <a:off x="7844630" y="508166"/>
              <a:ext cx="91440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Isosceles Triangle 201">
              <a:extLst>
                <a:ext uri="{FF2B5EF4-FFF2-40B4-BE49-F238E27FC236}">
                  <a16:creationId xmlns:a16="http://schemas.microsoft.com/office/drawing/2014/main" id="{8AF4392D-2790-4798-BF44-961659C23367}"/>
                </a:ext>
              </a:extLst>
            </p:cNvPr>
            <p:cNvSpPr/>
            <p:nvPr/>
          </p:nvSpPr>
          <p:spPr>
            <a:xfrm rot="10800000">
              <a:off x="7844630" y="782486"/>
              <a:ext cx="91440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154B2CBE-EC40-433B-8327-0DB4EF4C8ADA}"/>
                </a:ext>
              </a:extLst>
            </p:cNvPr>
            <p:cNvSpPr/>
            <p:nvPr/>
          </p:nvSpPr>
          <p:spPr>
            <a:xfrm rot="10800000">
              <a:off x="7844630" y="1056806"/>
              <a:ext cx="91440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Isosceles Triangle 203">
              <a:extLst>
                <a:ext uri="{FF2B5EF4-FFF2-40B4-BE49-F238E27FC236}">
                  <a16:creationId xmlns:a16="http://schemas.microsoft.com/office/drawing/2014/main" id="{8366DF27-6ADF-4DCB-B75E-394D650C2A4D}"/>
                </a:ext>
              </a:extLst>
            </p:cNvPr>
            <p:cNvSpPr/>
            <p:nvPr/>
          </p:nvSpPr>
          <p:spPr>
            <a:xfrm rot="10800000">
              <a:off x="7844630" y="1331126"/>
              <a:ext cx="91440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305092A-1404-43AB-A124-79970FDD044B}"/>
              </a:ext>
            </a:extLst>
          </p:cNvPr>
          <p:cNvGrpSpPr/>
          <p:nvPr/>
        </p:nvGrpSpPr>
        <p:grpSpPr>
          <a:xfrm>
            <a:off x="8711356" y="621985"/>
            <a:ext cx="137123" cy="1645920"/>
            <a:chOff x="7821789" y="3307280"/>
            <a:chExt cx="137123" cy="1645920"/>
          </a:xfrm>
        </p:grpSpPr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1DB9F834-F5E4-4063-B26C-84D583B2346E}"/>
                </a:ext>
              </a:extLst>
            </p:cNvPr>
            <p:cNvSpPr/>
            <p:nvPr/>
          </p:nvSpPr>
          <p:spPr>
            <a:xfrm rot="10800000">
              <a:off x="7821789" y="3307280"/>
              <a:ext cx="137123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8E8366E3-9181-40E7-A1E2-DCD8F9287D9C}"/>
                </a:ext>
              </a:extLst>
            </p:cNvPr>
            <p:cNvSpPr/>
            <p:nvPr/>
          </p:nvSpPr>
          <p:spPr>
            <a:xfrm rot="10800000">
              <a:off x="7844630" y="3471673"/>
              <a:ext cx="91440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Isosceles Triangle 206">
              <a:extLst>
                <a:ext uri="{FF2B5EF4-FFF2-40B4-BE49-F238E27FC236}">
                  <a16:creationId xmlns:a16="http://schemas.microsoft.com/office/drawing/2014/main" id="{41CEFAD7-D532-483F-AB38-52D3ED160821}"/>
                </a:ext>
              </a:extLst>
            </p:cNvPr>
            <p:cNvSpPr/>
            <p:nvPr/>
          </p:nvSpPr>
          <p:spPr>
            <a:xfrm rot="10800000">
              <a:off x="7844631" y="3745993"/>
              <a:ext cx="91440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Isosceles Triangle 207">
              <a:extLst>
                <a:ext uri="{FF2B5EF4-FFF2-40B4-BE49-F238E27FC236}">
                  <a16:creationId xmlns:a16="http://schemas.microsoft.com/office/drawing/2014/main" id="{E27BBED3-8310-466C-A53D-F864A18E4013}"/>
                </a:ext>
              </a:extLst>
            </p:cNvPr>
            <p:cNvSpPr/>
            <p:nvPr/>
          </p:nvSpPr>
          <p:spPr>
            <a:xfrm rot="10800000">
              <a:off x="7844631" y="4020313"/>
              <a:ext cx="91440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Isosceles Triangle 208">
              <a:extLst>
                <a:ext uri="{FF2B5EF4-FFF2-40B4-BE49-F238E27FC236}">
                  <a16:creationId xmlns:a16="http://schemas.microsoft.com/office/drawing/2014/main" id="{C248C27C-E17C-44D2-86EA-6AEFFEE0557B}"/>
                </a:ext>
              </a:extLst>
            </p:cNvPr>
            <p:cNvSpPr/>
            <p:nvPr/>
          </p:nvSpPr>
          <p:spPr>
            <a:xfrm rot="10800000">
              <a:off x="7844631" y="4294633"/>
              <a:ext cx="91440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Isosceles Triangle 209">
              <a:extLst>
                <a:ext uri="{FF2B5EF4-FFF2-40B4-BE49-F238E27FC236}">
                  <a16:creationId xmlns:a16="http://schemas.microsoft.com/office/drawing/2014/main" id="{195E0E25-257A-4AA7-9A3B-B07CA7C0605D}"/>
                </a:ext>
              </a:extLst>
            </p:cNvPr>
            <p:cNvSpPr/>
            <p:nvPr/>
          </p:nvSpPr>
          <p:spPr>
            <a:xfrm rot="10800000">
              <a:off x="7844631" y="4568953"/>
              <a:ext cx="91440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Isosceles Triangle 210">
              <a:extLst>
                <a:ext uri="{FF2B5EF4-FFF2-40B4-BE49-F238E27FC236}">
                  <a16:creationId xmlns:a16="http://schemas.microsoft.com/office/drawing/2014/main" id="{8A355F69-9F4F-444C-9CE1-435728CF7709}"/>
                </a:ext>
              </a:extLst>
            </p:cNvPr>
            <p:cNvSpPr/>
            <p:nvPr/>
          </p:nvSpPr>
          <p:spPr>
            <a:xfrm rot="10800000">
              <a:off x="7844631" y="4843273"/>
              <a:ext cx="91440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602046D9-9770-4F05-9936-F5074A9CCADC}"/>
              </a:ext>
            </a:extLst>
          </p:cNvPr>
          <p:cNvGrpSpPr/>
          <p:nvPr/>
        </p:nvGrpSpPr>
        <p:grpSpPr>
          <a:xfrm>
            <a:off x="9192594" y="613989"/>
            <a:ext cx="135662" cy="1645920"/>
            <a:chOff x="7822520" y="6858644"/>
            <a:chExt cx="135662" cy="1645920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AB79A4F0-3855-4F48-8D18-AFE7E02B4D38}"/>
                </a:ext>
              </a:extLst>
            </p:cNvPr>
            <p:cNvSpPr/>
            <p:nvPr/>
          </p:nvSpPr>
          <p:spPr>
            <a:xfrm rot="10800000">
              <a:off x="7822520" y="6858644"/>
              <a:ext cx="135662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Isosceles Triangle 212">
              <a:extLst>
                <a:ext uri="{FF2B5EF4-FFF2-40B4-BE49-F238E27FC236}">
                  <a16:creationId xmlns:a16="http://schemas.microsoft.com/office/drawing/2014/main" id="{E151E58A-3586-4966-AF12-4CB2DCC01E20}"/>
                </a:ext>
              </a:extLst>
            </p:cNvPr>
            <p:cNvSpPr/>
            <p:nvPr/>
          </p:nvSpPr>
          <p:spPr>
            <a:xfrm rot="10800000">
              <a:off x="7844631" y="7111925"/>
              <a:ext cx="91440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Isosceles Triangle 213">
              <a:extLst>
                <a:ext uri="{FF2B5EF4-FFF2-40B4-BE49-F238E27FC236}">
                  <a16:creationId xmlns:a16="http://schemas.microsoft.com/office/drawing/2014/main" id="{A99947FE-115A-47A9-A419-F7DAAD5A5A7C}"/>
                </a:ext>
              </a:extLst>
            </p:cNvPr>
            <p:cNvSpPr/>
            <p:nvPr/>
          </p:nvSpPr>
          <p:spPr>
            <a:xfrm rot="10800000">
              <a:off x="7844631" y="7386505"/>
              <a:ext cx="91440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Isosceles Triangle 214">
              <a:extLst>
                <a:ext uri="{FF2B5EF4-FFF2-40B4-BE49-F238E27FC236}">
                  <a16:creationId xmlns:a16="http://schemas.microsoft.com/office/drawing/2014/main" id="{C789572E-DB6F-49E4-B447-48AE4010752E}"/>
                </a:ext>
              </a:extLst>
            </p:cNvPr>
            <p:cNvSpPr/>
            <p:nvPr/>
          </p:nvSpPr>
          <p:spPr>
            <a:xfrm rot="10800000">
              <a:off x="7844631" y="7661086"/>
              <a:ext cx="91440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Isosceles Triangle 215">
              <a:extLst>
                <a:ext uri="{FF2B5EF4-FFF2-40B4-BE49-F238E27FC236}">
                  <a16:creationId xmlns:a16="http://schemas.microsoft.com/office/drawing/2014/main" id="{1BC48DF0-7A85-4643-8A0F-780D8B7FDB1F}"/>
                </a:ext>
              </a:extLst>
            </p:cNvPr>
            <p:cNvSpPr/>
            <p:nvPr/>
          </p:nvSpPr>
          <p:spPr>
            <a:xfrm rot="10800000">
              <a:off x="7844631" y="7935666"/>
              <a:ext cx="91440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Isosceles Triangle 216">
              <a:extLst>
                <a:ext uri="{FF2B5EF4-FFF2-40B4-BE49-F238E27FC236}">
                  <a16:creationId xmlns:a16="http://schemas.microsoft.com/office/drawing/2014/main" id="{A746C9D2-AE95-4E13-ABA5-24CAB8ED4E9C}"/>
                </a:ext>
              </a:extLst>
            </p:cNvPr>
            <p:cNvSpPr/>
            <p:nvPr/>
          </p:nvSpPr>
          <p:spPr>
            <a:xfrm rot="10800000">
              <a:off x="7844631" y="8210247"/>
              <a:ext cx="91440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Isosceles Triangle 217">
              <a:extLst>
                <a:ext uri="{FF2B5EF4-FFF2-40B4-BE49-F238E27FC236}">
                  <a16:creationId xmlns:a16="http://schemas.microsoft.com/office/drawing/2014/main" id="{CA8004AF-2951-4D4F-8C01-D29FE55E523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876635" y="6860381"/>
              <a:ext cx="27432" cy="18495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Trapezoid 218">
              <a:extLst>
                <a:ext uri="{FF2B5EF4-FFF2-40B4-BE49-F238E27FC236}">
                  <a16:creationId xmlns:a16="http://schemas.microsoft.com/office/drawing/2014/main" id="{9383B437-6D32-4143-B679-A70153529E0F}"/>
                </a:ext>
              </a:extLst>
            </p:cNvPr>
            <p:cNvSpPr/>
            <p:nvPr/>
          </p:nvSpPr>
          <p:spPr>
            <a:xfrm rot="10800000">
              <a:off x="7844631" y="8484575"/>
              <a:ext cx="91440" cy="18288"/>
            </a:xfrm>
            <a:prstGeom prst="trapezoid">
              <a:avLst>
                <a:gd name="adj" fmla="val 59101"/>
              </a:avLst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CAF9ECB6-3E75-439D-9287-B5C211DF43AC}"/>
              </a:ext>
            </a:extLst>
          </p:cNvPr>
          <p:cNvGrpSpPr/>
          <p:nvPr/>
        </p:nvGrpSpPr>
        <p:grpSpPr>
          <a:xfrm>
            <a:off x="6085278" y="3545369"/>
            <a:ext cx="137123" cy="1645920"/>
            <a:chOff x="5308409" y="4728400"/>
            <a:chExt cx="137123" cy="1645920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14E8EC4-983E-4F06-A3D4-81DFBEFCB5B4}"/>
                </a:ext>
              </a:extLst>
            </p:cNvPr>
            <p:cNvSpPr/>
            <p:nvPr/>
          </p:nvSpPr>
          <p:spPr>
            <a:xfrm>
              <a:off x="5308409" y="4728400"/>
              <a:ext cx="137123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Isosceles Triangle 220">
              <a:extLst>
                <a:ext uri="{FF2B5EF4-FFF2-40B4-BE49-F238E27FC236}">
                  <a16:creationId xmlns:a16="http://schemas.microsoft.com/office/drawing/2014/main" id="{8EE049D5-B1E0-44CE-A90F-4A7B03232B5D}"/>
                </a:ext>
              </a:extLst>
            </p:cNvPr>
            <p:cNvSpPr/>
            <p:nvPr/>
          </p:nvSpPr>
          <p:spPr>
            <a:xfrm>
              <a:off x="5331250" y="6232755"/>
              <a:ext cx="91440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Isosceles Triangle 221">
              <a:extLst>
                <a:ext uri="{FF2B5EF4-FFF2-40B4-BE49-F238E27FC236}">
                  <a16:creationId xmlns:a16="http://schemas.microsoft.com/office/drawing/2014/main" id="{F830E68E-3003-423E-B58A-1B0507AC9090}"/>
                </a:ext>
              </a:extLst>
            </p:cNvPr>
            <p:cNvSpPr/>
            <p:nvPr/>
          </p:nvSpPr>
          <p:spPr>
            <a:xfrm>
              <a:off x="5331250" y="5958435"/>
              <a:ext cx="91440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Isosceles Triangle 222">
              <a:extLst>
                <a:ext uri="{FF2B5EF4-FFF2-40B4-BE49-F238E27FC236}">
                  <a16:creationId xmlns:a16="http://schemas.microsoft.com/office/drawing/2014/main" id="{A367CB64-BEBF-42A5-9073-E1513631D3DC}"/>
                </a:ext>
              </a:extLst>
            </p:cNvPr>
            <p:cNvSpPr/>
            <p:nvPr/>
          </p:nvSpPr>
          <p:spPr>
            <a:xfrm>
              <a:off x="5331250" y="5684115"/>
              <a:ext cx="91440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Isosceles Triangle 223">
              <a:extLst>
                <a:ext uri="{FF2B5EF4-FFF2-40B4-BE49-F238E27FC236}">
                  <a16:creationId xmlns:a16="http://schemas.microsoft.com/office/drawing/2014/main" id="{E4BA52DB-A65F-4935-B575-27F5458C71B8}"/>
                </a:ext>
              </a:extLst>
            </p:cNvPr>
            <p:cNvSpPr/>
            <p:nvPr/>
          </p:nvSpPr>
          <p:spPr>
            <a:xfrm>
              <a:off x="5331250" y="5409795"/>
              <a:ext cx="91440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Isosceles Triangle 224">
              <a:extLst>
                <a:ext uri="{FF2B5EF4-FFF2-40B4-BE49-F238E27FC236}">
                  <a16:creationId xmlns:a16="http://schemas.microsoft.com/office/drawing/2014/main" id="{327FC5EF-B226-4016-BDC9-4596B73C41AD}"/>
                </a:ext>
              </a:extLst>
            </p:cNvPr>
            <p:cNvSpPr/>
            <p:nvPr/>
          </p:nvSpPr>
          <p:spPr>
            <a:xfrm>
              <a:off x="5331250" y="5135475"/>
              <a:ext cx="91440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Isosceles Triangle 225">
              <a:extLst>
                <a:ext uri="{FF2B5EF4-FFF2-40B4-BE49-F238E27FC236}">
                  <a16:creationId xmlns:a16="http://schemas.microsoft.com/office/drawing/2014/main" id="{381F60F6-7865-4DCB-953F-48727C07D08D}"/>
                </a:ext>
              </a:extLst>
            </p:cNvPr>
            <p:cNvSpPr/>
            <p:nvPr/>
          </p:nvSpPr>
          <p:spPr>
            <a:xfrm>
              <a:off x="5331250" y="4861155"/>
              <a:ext cx="91440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0EBE2B33-E08A-493A-8C51-AEE72F78E580}"/>
              </a:ext>
            </a:extLst>
          </p:cNvPr>
          <p:cNvGrpSpPr/>
          <p:nvPr/>
        </p:nvGrpSpPr>
        <p:grpSpPr>
          <a:xfrm>
            <a:off x="6695269" y="3545369"/>
            <a:ext cx="137123" cy="1645920"/>
            <a:chOff x="5308409" y="1244121"/>
            <a:chExt cx="137123" cy="1645920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8A636F49-1809-46A4-B6B6-75269B819CF0}"/>
                </a:ext>
              </a:extLst>
            </p:cNvPr>
            <p:cNvSpPr/>
            <p:nvPr/>
          </p:nvSpPr>
          <p:spPr>
            <a:xfrm>
              <a:off x="5308409" y="1244121"/>
              <a:ext cx="137123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Isosceles Triangle 227">
              <a:extLst>
                <a:ext uri="{FF2B5EF4-FFF2-40B4-BE49-F238E27FC236}">
                  <a16:creationId xmlns:a16="http://schemas.microsoft.com/office/drawing/2014/main" id="{4A680F46-9C06-44CF-9E4A-F9D925775DC3}"/>
                </a:ext>
              </a:extLst>
            </p:cNvPr>
            <p:cNvSpPr/>
            <p:nvPr/>
          </p:nvSpPr>
          <p:spPr>
            <a:xfrm>
              <a:off x="5331250" y="2661640"/>
              <a:ext cx="91440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Isosceles Triangle 228">
              <a:extLst>
                <a:ext uri="{FF2B5EF4-FFF2-40B4-BE49-F238E27FC236}">
                  <a16:creationId xmlns:a16="http://schemas.microsoft.com/office/drawing/2014/main" id="{35BC2A65-5BFE-4553-BC05-8DC28C7ECC06}"/>
                </a:ext>
              </a:extLst>
            </p:cNvPr>
            <p:cNvSpPr/>
            <p:nvPr/>
          </p:nvSpPr>
          <p:spPr>
            <a:xfrm>
              <a:off x="5331250" y="2387320"/>
              <a:ext cx="91440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Isosceles Triangle 229">
              <a:extLst>
                <a:ext uri="{FF2B5EF4-FFF2-40B4-BE49-F238E27FC236}">
                  <a16:creationId xmlns:a16="http://schemas.microsoft.com/office/drawing/2014/main" id="{070FDC5A-026D-499D-BBC0-7E66CDCEDA3B}"/>
                </a:ext>
              </a:extLst>
            </p:cNvPr>
            <p:cNvSpPr/>
            <p:nvPr/>
          </p:nvSpPr>
          <p:spPr>
            <a:xfrm>
              <a:off x="5331250" y="2113000"/>
              <a:ext cx="91440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Isosceles Triangle 230">
              <a:extLst>
                <a:ext uri="{FF2B5EF4-FFF2-40B4-BE49-F238E27FC236}">
                  <a16:creationId xmlns:a16="http://schemas.microsoft.com/office/drawing/2014/main" id="{145CDEBA-B14A-457A-AAFE-7716954F0055}"/>
                </a:ext>
              </a:extLst>
            </p:cNvPr>
            <p:cNvSpPr/>
            <p:nvPr/>
          </p:nvSpPr>
          <p:spPr>
            <a:xfrm>
              <a:off x="5331250" y="1838680"/>
              <a:ext cx="91440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Isosceles Triangle 231">
              <a:extLst>
                <a:ext uri="{FF2B5EF4-FFF2-40B4-BE49-F238E27FC236}">
                  <a16:creationId xmlns:a16="http://schemas.microsoft.com/office/drawing/2014/main" id="{EAC8A0C8-302E-42D2-89BD-D6A61B95FEE1}"/>
                </a:ext>
              </a:extLst>
            </p:cNvPr>
            <p:cNvSpPr/>
            <p:nvPr/>
          </p:nvSpPr>
          <p:spPr>
            <a:xfrm>
              <a:off x="5331250" y="1564360"/>
              <a:ext cx="91440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Isosceles Triangle 232">
              <a:extLst>
                <a:ext uri="{FF2B5EF4-FFF2-40B4-BE49-F238E27FC236}">
                  <a16:creationId xmlns:a16="http://schemas.microsoft.com/office/drawing/2014/main" id="{5CAA486D-329C-4E05-89CD-1EA2D8190CBB}"/>
                </a:ext>
              </a:extLst>
            </p:cNvPr>
            <p:cNvSpPr/>
            <p:nvPr/>
          </p:nvSpPr>
          <p:spPr>
            <a:xfrm>
              <a:off x="5331250" y="1290040"/>
              <a:ext cx="91440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291674E-9C61-4B11-B7CD-57AC8AE77CC6}"/>
              </a:ext>
            </a:extLst>
          </p:cNvPr>
          <p:cNvGrpSpPr/>
          <p:nvPr/>
        </p:nvGrpSpPr>
        <p:grpSpPr>
          <a:xfrm>
            <a:off x="7305259" y="3545369"/>
            <a:ext cx="135662" cy="1645920"/>
            <a:chOff x="5309139" y="-2194227"/>
            <a:chExt cx="135662" cy="1645920"/>
          </a:xfrm>
        </p:grpSpPr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1B8E327A-4CA3-4F0F-97EF-091D049A6082}"/>
                </a:ext>
              </a:extLst>
            </p:cNvPr>
            <p:cNvSpPr/>
            <p:nvPr/>
          </p:nvSpPr>
          <p:spPr>
            <a:xfrm>
              <a:off x="5309139" y="-2194227"/>
              <a:ext cx="135662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Isosceles Triangle 234">
              <a:extLst>
                <a:ext uri="{FF2B5EF4-FFF2-40B4-BE49-F238E27FC236}">
                  <a16:creationId xmlns:a16="http://schemas.microsoft.com/office/drawing/2014/main" id="{95D6B5C8-CBF2-4681-87A7-9186ADD47950}"/>
                </a:ext>
              </a:extLst>
            </p:cNvPr>
            <p:cNvSpPr/>
            <p:nvPr/>
          </p:nvSpPr>
          <p:spPr>
            <a:xfrm>
              <a:off x="5331250" y="-863215"/>
              <a:ext cx="91440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Isosceles Triangle 235">
              <a:extLst>
                <a:ext uri="{FF2B5EF4-FFF2-40B4-BE49-F238E27FC236}">
                  <a16:creationId xmlns:a16="http://schemas.microsoft.com/office/drawing/2014/main" id="{932FB031-4C01-45D5-A98A-D397FBA115DD}"/>
                </a:ext>
              </a:extLst>
            </p:cNvPr>
            <p:cNvSpPr/>
            <p:nvPr/>
          </p:nvSpPr>
          <p:spPr>
            <a:xfrm>
              <a:off x="5331250" y="-1137795"/>
              <a:ext cx="91440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Isosceles Triangle 236">
              <a:extLst>
                <a:ext uri="{FF2B5EF4-FFF2-40B4-BE49-F238E27FC236}">
                  <a16:creationId xmlns:a16="http://schemas.microsoft.com/office/drawing/2014/main" id="{743D8EC1-0D2F-4FC6-B893-80930E07EC9C}"/>
                </a:ext>
              </a:extLst>
            </p:cNvPr>
            <p:cNvSpPr/>
            <p:nvPr/>
          </p:nvSpPr>
          <p:spPr>
            <a:xfrm>
              <a:off x="5331250" y="-1412376"/>
              <a:ext cx="91440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Isosceles Triangle 237">
              <a:extLst>
                <a:ext uri="{FF2B5EF4-FFF2-40B4-BE49-F238E27FC236}">
                  <a16:creationId xmlns:a16="http://schemas.microsoft.com/office/drawing/2014/main" id="{355C04A7-6A12-4CED-85E0-13B49AB49C1E}"/>
                </a:ext>
              </a:extLst>
            </p:cNvPr>
            <p:cNvSpPr/>
            <p:nvPr/>
          </p:nvSpPr>
          <p:spPr>
            <a:xfrm>
              <a:off x="5331250" y="-1686956"/>
              <a:ext cx="91440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Isosceles Triangle 238">
              <a:extLst>
                <a:ext uri="{FF2B5EF4-FFF2-40B4-BE49-F238E27FC236}">
                  <a16:creationId xmlns:a16="http://schemas.microsoft.com/office/drawing/2014/main" id="{E67ED3B6-A46E-4D9B-A93F-6C0675B540D6}"/>
                </a:ext>
              </a:extLst>
            </p:cNvPr>
            <p:cNvSpPr/>
            <p:nvPr/>
          </p:nvSpPr>
          <p:spPr>
            <a:xfrm>
              <a:off x="5331250" y="-1961537"/>
              <a:ext cx="91440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Isosceles Triangle 239">
              <a:extLst>
                <a:ext uri="{FF2B5EF4-FFF2-40B4-BE49-F238E27FC236}">
                  <a16:creationId xmlns:a16="http://schemas.microsoft.com/office/drawing/2014/main" id="{7ED005C1-2A04-443A-9B2F-86E53DFC0C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3254" y="-573301"/>
              <a:ext cx="27432" cy="18495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Trapezoid 240">
              <a:extLst>
                <a:ext uri="{FF2B5EF4-FFF2-40B4-BE49-F238E27FC236}">
                  <a16:creationId xmlns:a16="http://schemas.microsoft.com/office/drawing/2014/main" id="{2846217A-AA4F-48F0-B1FB-FE07CBD093B7}"/>
                </a:ext>
              </a:extLst>
            </p:cNvPr>
            <p:cNvSpPr/>
            <p:nvPr/>
          </p:nvSpPr>
          <p:spPr>
            <a:xfrm>
              <a:off x="5331250" y="-2191731"/>
              <a:ext cx="91440" cy="27432"/>
            </a:xfrm>
            <a:prstGeom prst="trapezoid">
              <a:avLst>
                <a:gd name="adj" fmla="val 59101"/>
              </a:avLst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9C91037-FA23-49E0-8C44-5508E7F4EE2D}"/>
              </a:ext>
            </a:extLst>
          </p:cNvPr>
          <p:cNvGrpSpPr/>
          <p:nvPr/>
        </p:nvGrpSpPr>
        <p:grpSpPr>
          <a:xfrm>
            <a:off x="11333758" y="588720"/>
            <a:ext cx="137160" cy="1645920"/>
            <a:chOff x="10959972" y="1100532"/>
            <a:chExt cx="137160" cy="1645920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75C80C17-8B5D-4FAC-96A6-6B7B4A931FDF}"/>
                </a:ext>
              </a:extLst>
            </p:cNvPr>
            <p:cNvSpPr/>
            <p:nvPr/>
          </p:nvSpPr>
          <p:spPr>
            <a:xfrm rot="10800000">
              <a:off x="10959972" y="1100532"/>
              <a:ext cx="137160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3" name="Isosceles Triangle 242">
              <a:extLst>
                <a:ext uri="{FF2B5EF4-FFF2-40B4-BE49-F238E27FC236}">
                  <a16:creationId xmlns:a16="http://schemas.microsoft.com/office/drawing/2014/main" id="{8FED2772-A84B-4AEE-BD0E-43B815FEB5C4}"/>
                </a:ext>
              </a:extLst>
            </p:cNvPr>
            <p:cNvSpPr/>
            <p:nvPr/>
          </p:nvSpPr>
          <p:spPr>
            <a:xfrm rot="10800000">
              <a:off x="11005692" y="1203173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Isosceles Triangle 243">
              <a:extLst>
                <a:ext uri="{FF2B5EF4-FFF2-40B4-BE49-F238E27FC236}">
                  <a16:creationId xmlns:a16="http://schemas.microsoft.com/office/drawing/2014/main" id="{9B69EF7A-2195-427B-8EC0-068C2B9A67D6}"/>
                </a:ext>
              </a:extLst>
            </p:cNvPr>
            <p:cNvSpPr/>
            <p:nvPr/>
          </p:nvSpPr>
          <p:spPr>
            <a:xfrm rot="10800000">
              <a:off x="11005692" y="1477493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Isosceles Triangle 244">
              <a:extLst>
                <a:ext uri="{FF2B5EF4-FFF2-40B4-BE49-F238E27FC236}">
                  <a16:creationId xmlns:a16="http://schemas.microsoft.com/office/drawing/2014/main" id="{1EDDA817-2652-4D3E-9856-453F5303CEE2}"/>
                </a:ext>
              </a:extLst>
            </p:cNvPr>
            <p:cNvSpPr/>
            <p:nvPr/>
          </p:nvSpPr>
          <p:spPr>
            <a:xfrm rot="10800000">
              <a:off x="11005692" y="1751813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Isosceles Triangle 245">
              <a:extLst>
                <a:ext uri="{FF2B5EF4-FFF2-40B4-BE49-F238E27FC236}">
                  <a16:creationId xmlns:a16="http://schemas.microsoft.com/office/drawing/2014/main" id="{14A3C58F-D6E4-4C1B-AB52-B9794C0A0C3A}"/>
                </a:ext>
              </a:extLst>
            </p:cNvPr>
            <p:cNvSpPr/>
            <p:nvPr/>
          </p:nvSpPr>
          <p:spPr>
            <a:xfrm rot="10800000">
              <a:off x="11005692" y="2026133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Isosceles Triangle 246">
              <a:extLst>
                <a:ext uri="{FF2B5EF4-FFF2-40B4-BE49-F238E27FC236}">
                  <a16:creationId xmlns:a16="http://schemas.microsoft.com/office/drawing/2014/main" id="{E1D0A811-A61F-4638-81DD-61ABA0915142}"/>
                </a:ext>
              </a:extLst>
            </p:cNvPr>
            <p:cNvSpPr/>
            <p:nvPr/>
          </p:nvSpPr>
          <p:spPr>
            <a:xfrm rot="10800000">
              <a:off x="11005692" y="2300453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Isosceles Triangle 247">
              <a:extLst>
                <a:ext uri="{FF2B5EF4-FFF2-40B4-BE49-F238E27FC236}">
                  <a16:creationId xmlns:a16="http://schemas.microsoft.com/office/drawing/2014/main" id="{F43550F4-156C-4814-8F9E-E53C091AF7BD}"/>
                </a:ext>
              </a:extLst>
            </p:cNvPr>
            <p:cNvSpPr/>
            <p:nvPr/>
          </p:nvSpPr>
          <p:spPr>
            <a:xfrm rot="10800000">
              <a:off x="11005692" y="2574773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FFB27AE-6834-4FC6-934F-117DA8DEF34A}"/>
              </a:ext>
            </a:extLst>
          </p:cNvPr>
          <p:cNvGrpSpPr/>
          <p:nvPr/>
        </p:nvGrpSpPr>
        <p:grpSpPr>
          <a:xfrm>
            <a:off x="11788994" y="581795"/>
            <a:ext cx="137160" cy="1645920"/>
            <a:chOff x="10921428" y="2020404"/>
            <a:chExt cx="137160" cy="1645920"/>
          </a:xfrm>
        </p:grpSpPr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C249548E-82A4-411D-8492-871F35073DA0}"/>
                </a:ext>
              </a:extLst>
            </p:cNvPr>
            <p:cNvSpPr/>
            <p:nvPr/>
          </p:nvSpPr>
          <p:spPr>
            <a:xfrm rot="10800000">
              <a:off x="10921428" y="2020404"/>
              <a:ext cx="137160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0" name="Isosceles Triangle 249">
              <a:extLst>
                <a:ext uri="{FF2B5EF4-FFF2-40B4-BE49-F238E27FC236}">
                  <a16:creationId xmlns:a16="http://schemas.microsoft.com/office/drawing/2014/main" id="{90ADCF10-943B-4C4B-BD62-25626A2CEEC4}"/>
                </a:ext>
              </a:extLst>
            </p:cNvPr>
            <p:cNvSpPr/>
            <p:nvPr/>
          </p:nvSpPr>
          <p:spPr>
            <a:xfrm rot="10800000">
              <a:off x="10967148" y="2218294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Isosceles Triangle 250">
              <a:extLst>
                <a:ext uri="{FF2B5EF4-FFF2-40B4-BE49-F238E27FC236}">
                  <a16:creationId xmlns:a16="http://schemas.microsoft.com/office/drawing/2014/main" id="{9F8415AD-A3F4-461B-BE12-9431686F5691}"/>
                </a:ext>
              </a:extLst>
            </p:cNvPr>
            <p:cNvSpPr/>
            <p:nvPr/>
          </p:nvSpPr>
          <p:spPr>
            <a:xfrm rot="10800000">
              <a:off x="10967148" y="2492614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Isosceles Triangle 251">
              <a:extLst>
                <a:ext uri="{FF2B5EF4-FFF2-40B4-BE49-F238E27FC236}">
                  <a16:creationId xmlns:a16="http://schemas.microsoft.com/office/drawing/2014/main" id="{605B7513-918E-40F2-824E-5611DE484F54}"/>
                </a:ext>
              </a:extLst>
            </p:cNvPr>
            <p:cNvSpPr/>
            <p:nvPr/>
          </p:nvSpPr>
          <p:spPr>
            <a:xfrm rot="10800000">
              <a:off x="10967148" y="2766934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Isosceles Triangle 252">
              <a:extLst>
                <a:ext uri="{FF2B5EF4-FFF2-40B4-BE49-F238E27FC236}">
                  <a16:creationId xmlns:a16="http://schemas.microsoft.com/office/drawing/2014/main" id="{FFBDF3C2-9732-4FC4-B5A5-6D548F0794D1}"/>
                </a:ext>
              </a:extLst>
            </p:cNvPr>
            <p:cNvSpPr/>
            <p:nvPr/>
          </p:nvSpPr>
          <p:spPr>
            <a:xfrm rot="10800000">
              <a:off x="10967148" y="3041254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Isosceles Triangle 253">
              <a:extLst>
                <a:ext uri="{FF2B5EF4-FFF2-40B4-BE49-F238E27FC236}">
                  <a16:creationId xmlns:a16="http://schemas.microsoft.com/office/drawing/2014/main" id="{D8D0DEF9-7600-4FDF-83DB-1E7E36E51EAF}"/>
                </a:ext>
              </a:extLst>
            </p:cNvPr>
            <p:cNvSpPr/>
            <p:nvPr/>
          </p:nvSpPr>
          <p:spPr>
            <a:xfrm rot="10800000">
              <a:off x="10967148" y="3315574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Isosceles Triangle 254">
              <a:extLst>
                <a:ext uri="{FF2B5EF4-FFF2-40B4-BE49-F238E27FC236}">
                  <a16:creationId xmlns:a16="http://schemas.microsoft.com/office/drawing/2014/main" id="{DD82E483-668C-4FD5-8E6C-C1752E8F36C0}"/>
                </a:ext>
              </a:extLst>
            </p:cNvPr>
            <p:cNvSpPr/>
            <p:nvPr/>
          </p:nvSpPr>
          <p:spPr>
            <a:xfrm rot="10800000">
              <a:off x="10967148" y="3589894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7709DCA-CF74-4397-BE09-237A43A1EA45}"/>
              </a:ext>
            </a:extLst>
          </p:cNvPr>
          <p:cNvGrpSpPr/>
          <p:nvPr/>
        </p:nvGrpSpPr>
        <p:grpSpPr>
          <a:xfrm>
            <a:off x="10856767" y="592938"/>
            <a:ext cx="137160" cy="1645920"/>
            <a:chOff x="10921428" y="-1332700"/>
            <a:chExt cx="137160" cy="1645920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31E0CD1C-DBB7-4E38-9736-AD2C9D48742C}"/>
                </a:ext>
              </a:extLst>
            </p:cNvPr>
            <p:cNvSpPr/>
            <p:nvPr/>
          </p:nvSpPr>
          <p:spPr>
            <a:xfrm rot="10800000">
              <a:off x="10921428" y="-1332700"/>
              <a:ext cx="137160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7" name="Isosceles Triangle 256">
              <a:extLst>
                <a:ext uri="{FF2B5EF4-FFF2-40B4-BE49-F238E27FC236}">
                  <a16:creationId xmlns:a16="http://schemas.microsoft.com/office/drawing/2014/main" id="{70864D36-760A-4DED-941B-CF624EE497ED}"/>
                </a:ext>
              </a:extLst>
            </p:cNvPr>
            <p:cNvSpPr/>
            <p:nvPr/>
          </p:nvSpPr>
          <p:spPr>
            <a:xfrm rot="10800000">
              <a:off x="10967148" y="-1068131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Isosceles Triangle 257">
              <a:extLst>
                <a:ext uri="{FF2B5EF4-FFF2-40B4-BE49-F238E27FC236}">
                  <a16:creationId xmlns:a16="http://schemas.microsoft.com/office/drawing/2014/main" id="{0C69D02D-4C17-444A-A221-1DC8433998B0}"/>
                </a:ext>
              </a:extLst>
            </p:cNvPr>
            <p:cNvSpPr/>
            <p:nvPr/>
          </p:nvSpPr>
          <p:spPr>
            <a:xfrm rot="10800000">
              <a:off x="10967148" y="-793811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Isosceles Triangle 258">
              <a:extLst>
                <a:ext uri="{FF2B5EF4-FFF2-40B4-BE49-F238E27FC236}">
                  <a16:creationId xmlns:a16="http://schemas.microsoft.com/office/drawing/2014/main" id="{AC4D9683-A269-4B9C-8B01-B8CAA9D0B7A2}"/>
                </a:ext>
              </a:extLst>
            </p:cNvPr>
            <p:cNvSpPr/>
            <p:nvPr/>
          </p:nvSpPr>
          <p:spPr>
            <a:xfrm rot="10800000">
              <a:off x="10967148" y="-519491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Isosceles Triangle 259">
              <a:extLst>
                <a:ext uri="{FF2B5EF4-FFF2-40B4-BE49-F238E27FC236}">
                  <a16:creationId xmlns:a16="http://schemas.microsoft.com/office/drawing/2014/main" id="{C02DD666-F729-4D08-AFE2-49C39AF29614}"/>
                </a:ext>
              </a:extLst>
            </p:cNvPr>
            <p:cNvSpPr/>
            <p:nvPr/>
          </p:nvSpPr>
          <p:spPr>
            <a:xfrm rot="10800000">
              <a:off x="10967148" y="-245171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Isosceles Triangle 260">
              <a:extLst>
                <a:ext uri="{FF2B5EF4-FFF2-40B4-BE49-F238E27FC236}">
                  <a16:creationId xmlns:a16="http://schemas.microsoft.com/office/drawing/2014/main" id="{8437EB9E-BDD0-4DD2-9ED9-9A1D67F09886}"/>
                </a:ext>
              </a:extLst>
            </p:cNvPr>
            <p:cNvSpPr/>
            <p:nvPr/>
          </p:nvSpPr>
          <p:spPr>
            <a:xfrm rot="10800000">
              <a:off x="10967148" y="29149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D20DC6E7-D381-4D2E-96B2-606173E4EEB7}"/>
                </a:ext>
              </a:extLst>
            </p:cNvPr>
            <p:cNvSpPr/>
            <p:nvPr/>
          </p:nvSpPr>
          <p:spPr>
            <a:xfrm rot="10800000">
              <a:off x="10967148" y="298131"/>
              <a:ext cx="45720" cy="9144"/>
            </a:xfrm>
            <a:prstGeom prst="triangle">
              <a:avLst>
                <a:gd name="adj" fmla="val 52605"/>
              </a:avLst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Isosceles Triangle 262">
              <a:extLst>
                <a:ext uri="{FF2B5EF4-FFF2-40B4-BE49-F238E27FC236}">
                  <a16:creationId xmlns:a16="http://schemas.microsoft.com/office/drawing/2014/main" id="{1D547584-A17B-406F-9E43-FA6A7D3FC285}"/>
                </a:ext>
              </a:extLst>
            </p:cNvPr>
            <p:cNvSpPr/>
            <p:nvPr/>
          </p:nvSpPr>
          <p:spPr>
            <a:xfrm rot="10800000">
              <a:off x="10985436" y="-1331968"/>
              <a:ext cx="9144" cy="9144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EEC5B01-0660-4561-BE51-DFECA23721EF}"/>
              </a:ext>
            </a:extLst>
          </p:cNvPr>
          <p:cNvGrpSpPr/>
          <p:nvPr/>
        </p:nvGrpSpPr>
        <p:grpSpPr>
          <a:xfrm>
            <a:off x="9884419" y="2956974"/>
            <a:ext cx="137160" cy="1645920"/>
            <a:chOff x="9781454" y="-750111"/>
            <a:chExt cx="137160" cy="1645920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254797C9-E52C-47B9-8451-263C30EEAFE4}"/>
                </a:ext>
              </a:extLst>
            </p:cNvPr>
            <p:cNvSpPr/>
            <p:nvPr/>
          </p:nvSpPr>
          <p:spPr>
            <a:xfrm>
              <a:off x="9781454" y="-750111"/>
              <a:ext cx="137160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5" name="Isosceles Triangle 264">
              <a:extLst>
                <a:ext uri="{FF2B5EF4-FFF2-40B4-BE49-F238E27FC236}">
                  <a16:creationId xmlns:a16="http://schemas.microsoft.com/office/drawing/2014/main" id="{57F6D1A1-2A42-4886-B818-379FA938D330}"/>
                </a:ext>
              </a:extLst>
            </p:cNvPr>
            <p:cNvSpPr/>
            <p:nvPr/>
          </p:nvSpPr>
          <p:spPr>
            <a:xfrm>
              <a:off x="9827174" y="762688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Isosceles Triangle 265">
              <a:extLst>
                <a:ext uri="{FF2B5EF4-FFF2-40B4-BE49-F238E27FC236}">
                  <a16:creationId xmlns:a16="http://schemas.microsoft.com/office/drawing/2014/main" id="{6B820C2A-BC91-4D77-B7A3-1241A30C66D7}"/>
                </a:ext>
              </a:extLst>
            </p:cNvPr>
            <p:cNvSpPr/>
            <p:nvPr/>
          </p:nvSpPr>
          <p:spPr>
            <a:xfrm>
              <a:off x="9827174" y="488368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Isosceles Triangle 266">
              <a:extLst>
                <a:ext uri="{FF2B5EF4-FFF2-40B4-BE49-F238E27FC236}">
                  <a16:creationId xmlns:a16="http://schemas.microsoft.com/office/drawing/2014/main" id="{4606E3C9-8D56-4B63-AB36-1FF50898EB84}"/>
                </a:ext>
              </a:extLst>
            </p:cNvPr>
            <p:cNvSpPr/>
            <p:nvPr/>
          </p:nvSpPr>
          <p:spPr>
            <a:xfrm>
              <a:off x="9827174" y="214048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Isosceles Triangle 267">
              <a:extLst>
                <a:ext uri="{FF2B5EF4-FFF2-40B4-BE49-F238E27FC236}">
                  <a16:creationId xmlns:a16="http://schemas.microsoft.com/office/drawing/2014/main" id="{3A999646-1AB0-4D78-BBCB-973599DCD9B8}"/>
                </a:ext>
              </a:extLst>
            </p:cNvPr>
            <p:cNvSpPr/>
            <p:nvPr/>
          </p:nvSpPr>
          <p:spPr>
            <a:xfrm>
              <a:off x="9827174" y="-60272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Isosceles Triangle 268">
              <a:extLst>
                <a:ext uri="{FF2B5EF4-FFF2-40B4-BE49-F238E27FC236}">
                  <a16:creationId xmlns:a16="http://schemas.microsoft.com/office/drawing/2014/main" id="{2FC81AEC-F011-4A8B-9CBA-C13D62CD0D8C}"/>
                </a:ext>
              </a:extLst>
            </p:cNvPr>
            <p:cNvSpPr/>
            <p:nvPr/>
          </p:nvSpPr>
          <p:spPr>
            <a:xfrm>
              <a:off x="9827174" y="-334592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Isosceles Triangle 269">
              <a:extLst>
                <a:ext uri="{FF2B5EF4-FFF2-40B4-BE49-F238E27FC236}">
                  <a16:creationId xmlns:a16="http://schemas.microsoft.com/office/drawing/2014/main" id="{DA193400-97A7-450F-922C-0A5FD92A4882}"/>
                </a:ext>
              </a:extLst>
            </p:cNvPr>
            <p:cNvSpPr/>
            <p:nvPr/>
          </p:nvSpPr>
          <p:spPr>
            <a:xfrm>
              <a:off x="9827174" y="-608912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C6A4F6D-9A04-43F3-85B3-14EDB67C1F31}"/>
              </a:ext>
            </a:extLst>
          </p:cNvPr>
          <p:cNvGrpSpPr/>
          <p:nvPr/>
        </p:nvGrpSpPr>
        <p:grpSpPr>
          <a:xfrm>
            <a:off x="10297015" y="2956974"/>
            <a:ext cx="137160" cy="1645920"/>
            <a:chOff x="9781454" y="2899650"/>
            <a:chExt cx="137160" cy="1645920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E5D7D916-2B32-4CCC-B0B4-15B0EFA28A6C}"/>
                </a:ext>
              </a:extLst>
            </p:cNvPr>
            <p:cNvSpPr/>
            <p:nvPr/>
          </p:nvSpPr>
          <p:spPr>
            <a:xfrm>
              <a:off x="9781454" y="2899650"/>
              <a:ext cx="137160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2" name="Isosceles Triangle 271">
              <a:extLst>
                <a:ext uri="{FF2B5EF4-FFF2-40B4-BE49-F238E27FC236}">
                  <a16:creationId xmlns:a16="http://schemas.microsoft.com/office/drawing/2014/main" id="{1B5B7575-D80F-4AC5-AB55-B2A983B64083}"/>
                </a:ext>
              </a:extLst>
            </p:cNvPr>
            <p:cNvSpPr/>
            <p:nvPr/>
          </p:nvSpPr>
          <p:spPr>
            <a:xfrm>
              <a:off x="9827174" y="4317200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Isosceles Triangle 272">
              <a:extLst>
                <a:ext uri="{FF2B5EF4-FFF2-40B4-BE49-F238E27FC236}">
                  <a16:creationId xmlns:a16="http://schemas.microsoft.com/office/drawing/2014/main" id="{D7CFE0E4-521F-4BA6-8132-730A9643C7CF}"/>
                </a:ext>
              </a:extLst>
            </p:cNvPr>
            <p:cNvSpPr/>
            <p:nvPr/>
          </p:nvSpPr>
          <p:spPr>
            <a:xfrm>
              <a:off x="9827174" y="4042880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Isosceles Triangle 273">
              <a:extLst>
                <a:ext uri="{FF2B5EF4-FFF2-40B4-BE49-F238E27FC236}">
                  <a16:creationId xmlns:a16="http://schemas.microsoft.com/office/drawing/2014/main" id="{E3D6E627-86AD-48A7-8817-9BAFCB03C916}"/>
                </a:ext>
              </a:extLst>
            </p:cNvPr>
            <p:cNvSpPr/>
            <p:nvPr/>
          </p:nvSpPr>
          <p:spPr>
            <a:xfrm>
              <a:off x="9827174" y="3768560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Isosceles Triangle 274">
              <a:extLst>
                <a:ext uri="{FF2B5EF4-FFF2-40B4-BE49-F238E27FC236}">
                  <a16:creationId xmlns:a16="http://schemas.microsoft.com/office/drawing/2014/main" id="{107ED8C2-38C9-48AD-BC0E-C48ACB3EE691}"/>
                </a:ext>
              </a:extLst>
            </p:cNvPr>
            <p:cNvSpPr/>
            <p:nvPr/>
          </p:nvSpPr>
          <p:spPr>
            <a:xfrm>
              <a:off x="9827174" y="3494240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Isosceles Triangle 275">
              <a:extLst>
                <a:ext uri="{FF2B5EF4-FFF2-40B4-BE49-F238E27FC236}">
                  <a16:creationId xmlns:a16="http://schemas.microsoft.com/office/drawing/2014/main" id="{322DB0F7-95DC-4163-93C1-4F5B42158F0F}"/>
                </a:ext>
              </a:extLst>
            </p:cNvPr>
            <p:cNvSpPr/>
            <p:nvPr/>
          </p:nvSpPr>
          <p:spPr>
            <a:xfrm>
              <a:off x="9827174" y="3219920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Isosceles Triangle 276">
              <a:extLst>
                <a:ext uri="{FF2B5EF4-FFF2-40B4-BE49-F238E27FC236}">
                  <a16:creationId xmlns:a16="http://schemas.microsoft.com/office/drawing/2014/main" id="{1757F444-9BAA-4B5F-8347-03BA108F4DEE}"/>
                </a:ext>
              </a:extLst>
            </p:cNvPr>
            <p:cNvSpPr/>
            <p:nvPr/>
          </p:nvSpPr>
          <p:spPr>
            <a:xfrm>
              <a:off x="9827174" y="2945600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9A24185-DE6D-473D-ABD7-B338F4E653F0}"/>
              </a:ext>
            </a:extLst>
          </p:cNvPr>
          <p:cNvGrpSpPr/>
          <p:nvPr/>
        </p:nvGrpSpPr>
        <p:grpSpPr>
          <a:xfrm>
            <a:off x="10705441" y="2951905"/>
            <a:ext cx="137160" cy="1645920"/>
            <a:chOff x="9781454" y="6303687"/>
            <a:chExt cx="137160" cy="1645920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8FAC7792-4193-42DB-8667-EC9E319A4496}"/>
                </a:ext>
              </a:extLst>
            </p:cNvPr>
            <p:cNvSpPr/>
            <p:nvPr/>
          </p:nvSpPr>
          <p:spPr>
            <a:xfrm>
              <a:off x="9781454" y="6303687"/>
              <a:ext cx="137160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Isosceles Triangle 278">
              <a:extLst>
                <a:ext uri="{FF2B5EF4-FFF2-40B4-BE49-F238E27FC236}">
                  <a16:creationId xmlns:a16="http://schemas.microsoft.com/office/drawing/2014/main" id="{EC775D79-ED75-466D-8ADC-DC3EAE975027}"/>
                </a:ext>
              </a:extLst>
            </p:cNvPr>
            <p:cNvSpPr/>
            <p:nvPr/>
          </p:nvSpPr>
          <p:spPr>
            <a:xfrm>
              <a:off x="9827174" y="7645032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Isosceles Triangle 279">
              <a:extLst>
                <a:ext uri="{FF2B5EF4-FFF2-40B4-BE49-F238E27FC236}">
                  <a16:creationId xmlns:a16="http://schemas.microsoft.com/office/drawing/2014/main" id="{13A9A1B6-30A0-43F5-84D9-D5710315F9AB}"/>
                </a:ext>
              </a:extLst>
            </p:cNvPr>
            <p:cNvSpPr/>
            <p:nvPr/>
          </p:nvSpPr>
          <p:spPr>
            <a:xfrm>
              <a:off x="9827174" y="7365949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Isosceles Triangle 280">
              <a:extLst>
                <a:ext uri="{FF2B5EF4-FFF2-40B4-BE49-F238E27FC236}">
                  <a16:creationId xmlns:a16="http://schemas.microsoft.com/office/drawing/2014/main" id="{0E32BF4B-6C9E-4D65-8C35-7C2E01FDD73F}"/>
                </a:ext>
              </a:extLst>
            </p:cNvPr>
            <p:cNvSpPr/>
            <p:nvPr/>
          </p:nvSpPr>
          <p:spPr>
            <a:xfrm>
              <a:off x="9827174" y="7096392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Isosceles Triangle 281">
              <a:extLst>
                <a:ext uri="{FF2B5EF4-FFF2-40B4-BE49-F238E27FC236}">
                  <a16:creationId xmlns:a16="http://schemas.microsoft.com/office/drawing/2014/main" id="{BC0BDAF9-DBCB-4FDB-B49E-FC8853A5759D}"/>
                </a:ext>
              </a:extLst>
            </p:cNvPr>
            <p:cNvSpPr/>
            <p:nvPr/>
          </p:nvSpPr>
          <p:spPr>
            <a:xfrm>
              <a:off x="9827174" y="6822072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Isosceles Triangle 282">
              <a:extLst>
                <a:ext uri="{FF2B5EF4-FFF2-40B4-BE49-F238E27FC236}">
                  <a16:creationId xmlns:a16="http://schemas.microsoft.com/office/drawing/2014/main" id="{642B75C0-E2A7-4472-AF2C-90E4792D1B1C}"/>
                </a:ext>
              </a:extLst>
            </p:cNvPr>
            <p:cNvSpPr/>
            <p:nvPr/>
          </p:nvSpPr>
          <p:spPr>
            <a:xfrm>
              <a:off x="9827174" y="6547752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Isosceles Triangle 283">
              <a:extLst>
                <a:ext uri="{FF2B5EF4-FFF2-40B4-BE49-F238E27FC236}">
                  <a16:creationId xmlns:a16="http://schemas.microsoft.com/office/drawing/2014/main" id="{9578CBD3-6411-42D2-8D38-6CABDC9C711D}"/>
                </a:ext>
              </a:extLst>
            </p:cNvPr>
            <p:cNvSpPr/>
            <p:nvPr/>
          </p:nvSpPr>
          <p:spPr>
            <a:xfrm>
              <a:off x="9827174" y="6306774"/>
              <a:ext cx="45720" cy="9144"/>
            </a:xfrm>
            <a:prstGeom prst="triangle">
              <a:avLst>
                <a:gd name="adj" fmla="val 52605"/>
              </a:avLst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Isosceles Triangle 284">
              <a:extLst>
                <a:ext uri="{FF2B5EF4-FFF2-40B4-BE49-F238E27FC236}">
                  <a16:creationId xmlns:a16="http://schemas.microsoft.com/office/drawing/2014/main" id="{51911CB9-E55F-4FDB-B8A2-B2891B33C6B1}"/>
                </a:ext>
              </a:extLst>
            </p:cNvPr>
            <p:cNvSpPr/>
            <p:nvPr/>
          </p:nvSpPr>
          <p:spPr>
            <a:xfrm>
              <a:off x="9845462" y="7939731"/>
              <a:ext cx="9144" cy="9144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645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F07C7F93-E560-4A6A-9C1D-B656231CD00A}"/>
              </a:ext>
            </a:extLst>
          </p:cNvPr>
          <p:cNvSpPr/>
          <p:nvPr/>
        </p:nvSpPr>
        <p:spPr>
          <a:xfrm rot="5400000">
            <a:off x="1935079" y="80524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AC03D3-667A-4D9C-907C-E081723C6825}"/>
              </a:ext>
            </a:extLst>
          </p:cNvPr>
          <p:cNvGrpSpPr/>
          <p:nvPr/>
        </p:nvGrpSpPr>
        <p:grpSpPr>
          <a:xfrm>
            <a:off x="1241626" y="1410347"/>
            <a:ext cx="1645920" cy="137160"/>
            <a:chOff x="1241626" y="1410347"/>
            <a:chExt cx="1645920" cy="137160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51F757F-BC34-460F-90FB-D201A4767BA8}"/>
                </a:ext>
              </a:extLst>
            </p:cNvPr>
            <p:cNvSpPr/>
            <p:nvPr/>
          </p:nvSpPr>
          <p:spPr>
            <a:xfrm rot="5400000">
              <a:off x="1996006" y="655967"/>
              <a:ext cx="137160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Isosceles Triangle 148">
              <a:extLst>
                <a:ext uri="{FF2B5EF4-FFF2-40B4-BE49-F238E27FC236}">
                  <a16:creationId xmlns:a16="http://schemas.microsoft.com/office/drawing/2014/main" id="{053361EF-C2B9-4FE2-B6DD-4F90117E3ACE}"/>
                </a:ext>
              </a:extLst>
            </p:cNvPr>
            <p:cNvSpPr/>
            <p:nvPr/>
          </p:nvSpPr>
          <p:spPr>
            <a:xfrm rot="5400000">
              <a:off x="1294966" y="1463687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>
              <a:extLst>
                <a:ext uri="{FF2B5EF4-FFF2-40B4-BE49-F238E27FC236}">
                  <a16:creationId xmlns:a16="http://schemas.microsoft.com/office/drawing/2014/main" id="{564F942A-CD83-43E2-8458-0A3915F9683B}"/>
                </a:ext>
              </a:extLst>
            </p:cNvPr>
            <p:cNvSpPr/>
            <p:nvPr/>
          </p:nvSpPr>
          <p:spPr>
            <a:xfrm rot="5400000">
              <a:off x="1569286" y="1463687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358E5833-8615-47F2-B126-48FAEC973C48}"/>
                </a:ext>
              </a:extLst>
            </p:cNvPr>
            <p:cNvSpPr/>
            <p:nvPr/>
          </p:nvSpPr>
          <p:spPr>
            <a:xfrm rot="5400000">
              <a:off x="1843606" y="1463687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Isosceles Triangle 151">
              <a:extLst>
                <a:ext uri="{FF2B5EF4-FFF2-40B4-BE49-F238E27FC236}">
                  <a16:creationId xmlns:a16="http://schemas.microsoft.com/office/drawing/2014/main" id="{1B3CD86A-6239-4538-A32B-C303E4298F39}"/>
                </a:ext>
              </a:extLst>
            </p:cNvPr>
            <p:cNvSpPr/>
            <p:nvPr/>
          </p:nvSpPr>
          <p:spPr>
            <a:xfrm rot="5400000">
              <a:off x="2117926" y="1463687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Isosceles Triangle 152">
              <a:extLst>
                <a:ext uri="{FF2B5EF4-FFF2-40B4-BE49-F238E27FC236}">
                  <a16:creationId xmlns:a16="http://schemas.microsoft.com/office/drawing/2014/main" id="{4808EA0C-3012-4727-9577-CC1F3AC9AB46}"/>
                </a:ext>
              </a:extLst>
            </p:cNvPr>
            <p:cNvSpPr/>
            <p:nvPr/>
          </p:nvSpPr>
          <p:spPr>
            <a:xfrm rot="5400000">
              <a:off x="2392246" y="1463687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Isosceles Triangle 153">
              <a:extLst>
                <a:ext uri="{FF2B5EF4-FFF2-40B4-BE49-F238E27FC236}">
                  <a16:creationId xmlns:a16="http://schemas.microsoft.com/office/drawing/2014/main" id="{8289392D-C010-46D8-966B-6862C8D41FD2}"/>
                </a:ext>
              </a:extLst>
            </p:cNvPr>
            <p:cNvSpPr/>
            <p:nvPr/>
          </p:nvSpPr>
          <p:spPr>
            <a:xfrm rot="5400000">
              <a:off x="2666566" y="1463687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C20E0C1-C9D1-4D09-B465-F373382770EB}"/>
              </a:ext>
            </a:extLst>
          </p:cNvPr>
          <p:cNvGrpSpPr/>
          <p:nvPr/>
        </p:nvGrpSpPr>
        <p:grpSpPr>
          <a:xfrm>
            <a:off x="1241626" y="1929863"/>
            <a:ext cx="1645920" cy="137160"/>
            <a:chOff x="1241626" y="1929863"/>
            <a:chExt cx="1645920" cy="137160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207FDA8-4294-49D4-9EA5-D6CD7A4F8D22}"/>
                </a:ext>
              </a:extLst>
            </p:cNvPr>
            <p:cNvSpPr/>
            <p:nvPr/>
          </p:nvSpPr>
          <p:spPr>
            <a:xfrm rot="5400000">
              <a:off x="1996006" y="1175483"/>
              <a:ext cx="137160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Isosceles Triangle 156">
              <a:extLst>
                <a:ext uri="{FF2B5EF4-FFF2-40B4-BE49-F238E27FC236}">
                  <a16:creationId xmlns:a16="http://schemas.microsoft.com/office/drawing/2014/main" id="{A0438891-8491-433F-8664-980939BC020C}"/>
                </a:ext>
              </a:extLst>
            </p:cNvPr>
            <p:cNvSpPr/>
            <p:nvPr/>
          </p:nvSpPr>
          <p:spPr>
            <a:xfrm rot="5400000">
              <a:off x="1384844" y="1983202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Isosceles Triangle 157">
              <a:extLst>
                <a:ext uri="{FF2B5EF4-FFF2-40B4-BE49-F238E27FC236}">
                  <a16:creationId xmlns:a16="http://schemas.microsoft.com/office/drawing/2014/main" id="{51BBF7E7-6A5E-47AC-AC11-A5E15387C697}"/>
                </a:ext>
              </a:extLst>
            </p:cNvPr>
            <p:cNvSpPr/>
            <p:nvPr/>
          </p:nvSpPr>
          <p:spPr>
            <a:xfrm rot="5400000">
              <a:off x="1659164" y="1983202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F41C5088-9BF4-49F3-8A4F-A293E1D3534C}"/>
                </a:ext>
              </a:extLst>
            </p:cNvPr>
            <p:cNvSpPr/>
            <p:nvPr/>
          </p:nvSpPr>
          <p:spPr>
            <a:xfrm rot="5400000">
              <a:off x="1933484" y="1983202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Isosceles Triangle 159">
              <a:extLst>
                <a:ext uri="{FF2B5EF4-FFF2-40B4-BE49-F238E27FC236}">
                  <a16:creationId xmlns:a16="http://schemas.microsoft.com/office/drawing/2014/main" id="{3542DBB1-36A6-40CE-9440-65B7FBA35274}"/>
                </a:ext>
              </a:extLst>
            </p:cNvPr>
            <p:cNvSpPr/>
            <p:nvPr/>
          </p:nvSpPr>
          <p:spPr>
            <a:xfrm rot="5400000">
              <a:off x="2207804" y="1983202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Isosceles Triangle 160">
              <a:extLst>
                <a:ext uri="{FF2B5EF4-FFF2-40B4-BE49-F238E27FC236}">
                  <a16:creationId xmlns:a16="http://schemas.microsoft.com/office/drawing/2014/main" id="{787B9BA8-6398-44C7-A164-B92A5E6F0893}"/>
                </a:ext>
              </a:extLst>
            </p:cNvPr>
            <p:cNvSpPr/>
            <p:nvPr/>
          </p:nvSpPr>
          <p:spPr>
            <a:xfrm rot="5400000">
              <a:off x="2482124" y="1983202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Isosceles Triangle 161">
              <a:extLst>
                <a:ext uri="{FF2B5EF4-FFF2-40B4-BE49-F238E27FC236}">
                  <a16:creationId xmlns:a16="http://schemas.microsoft.com/office/drawing/2014/main" id="{8FF78E66-28BE-4F99-AB77-B1226F369C81}"/>
                </a:ext>
              </a:extLst>
            </p:cNvPr>
            <p:cNvSpPr/>
            <p:nvPr/>
          </p:nvSpPr>
          <p:spPr>
            <a:xfrm rot="5400000">
              <a:off x="2756444" y="1983202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D68936E-67D8-4953-94AA-860F3A26AA14}"/>
              </a:ext>
            </a:extLst>
          </p:cNvPr>
          <p:cNvGrpSpPr/>
          <p:nvPr/>
        </p:nvGrpSpPr>
        <p:grpSpPr>
          <a:xfrm>
            <a:off x="1241626" y="2455776"/>
            <a:ext cx="1645920" cy="137160"/>
            <a:chOff x="1241626" y="2455776"/>
            <a:chExt cx="1645920" cy="13716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07206167-058C-4173-884B-050709035A9B}"/>
                </a:ext>
              </a:extLst>
            </p:cNvPr>
            <p:cNvSpPr/>
            <p:nvPr/>
          </p:nvSpPr>
          <p:spPr>
            <a:xfrm rot="5400000">
              <a:off x="1995616" y="1701786"/>
              <a:ext cx="137160" cy="1645139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F73245E1-EE67-4D11-BAB8-9C1EFCB37F35}"/>
                </a:ext>
              </a:extLst>
            </p:cNvPr>
            <p:cNvSpPr/>
            <p:nvPr/>
          </p:nvSpPr>
          <p:spPr>
            <a:xfrm rot="5400000">
              <a:off x="1477187" y="2509108"/>
              <a:ext cx="45720" cy="30494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753FCB11-90F6-4615-AA63-A57F0E05D3E2}"/>
                </a:ext>
              </a:extLst>
            </p:cNvPr>
            <p:cNvSpPr/>
            <p:nvPr/>
          </p:nvSpPr>
          <p:spPr>
            <a:xfrm rot="5400000">
              <a:off x="1751638" y="2509108"/>
              <a:ext cx="45720" cy="30494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Isosceles Triangle 166">
              <a:extLst>
                <a:ext uri="{FF2B5EF4-FFF2-40B4-BE49-F238E27FC236}">
                  <a16:creationId xmlns:a16="http://schemas.microsoft.com/office/drawing/2014/main" id="{44D58CA4-568B-4C1B-95CE-F8C384DD9727}"/>
                </a:ext>
              </a:extLst>
            </p:cNvPr>
            <p:cNvSpPr/>
            <p:nvPr/>
          </p:nvSpPr>
          <p:spPr>
            <a:xfrm rot="5400000">
              <a:off x="2026088" y="2509108"/>
              <a:ext cx="45720" cy="30494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Isosceles Triangle 167">
              <a:extLst>
                <a:ext uri="{FF2B5EF4-FFF2-40B4-BE49-F238E27FC236}">
                  <a16:creationId xmlns:a16="http://schemas.microsoft.com/office/drawing/2014/main" id="{6115E3B9-F3B7-4BD1-A6E2-C11D651C2B0E}"/>
                </a:ext>
              </a:extLst>
            </p:cNvPr>
            <p:cNvSpPr/>
            <p:nvPr/>
          </p:nvSpPr>
          <p:spPr>
            <a:xfrm rot="5400000">
              <a:off x="2300538" y="2509108"/>
              <a:ext cx="45720" cy="30494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39A6DE55-1A3F-4D0C-886C-7030B7EE7B53}"/>
                </a:ext>
              </a:extLst>
            </p:cNvPr>
            <p:cNvSpPr/>
            <p:nvPr/>
          </p:nvSpPr>
          <p:spPr>
            <a:xfrm rot="5400000">
              <a:off x="2574988" y="2509108"/>
              <a:ext cx="45720" cy="30494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E2093468-9D52-4BBA-A224-2AB3993E2511}"/>
                </a:ext>
              </a:extLst>
            </p:cNvPr>
            <p:cNvSpPr/>
            <p:nvPr/>
          </p:nvSpPr>
          <p:spPr>
            <a:xfrm rot="5400000">
              <a:off x="2849439" y="2509108"/>
              <a:ext cx="45720" cy="30494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51B93A6-AE7F-480F-8E0A-AE2A79C186D3}"/>
              </a:ext>
            </a:extLst>
          </p:cNvPr>
          <p:cNvGrpSpPr/>
          <p:nvPr/>
        </p:nvGrpSpPr>
        <p:grpSpPr>
          <a:xfrm>
            <a:off x="1241626" y="1670105"/>
            <a:ext cx="1645920" cy="137160"/>
            <a:chOff x="1241626" y="1670105"/>
            <a:chExt cx="1645920" cy="137160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8FFAB806-6145-4C60-9DC3-CACDACC4D58A}"/>
                </a:ext>
              </a:extLst>
            </p:cNvPr>
            <p:cNvSpPr/>
            <p:nvPr/>
          </p:nvSpPr>
          <p:spPr>
            <a:xfrm rot="5400000">
              <a:off x="1996006" y="915725"/>
              <a:ext cx="137160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Isosceles Triangle 172">
              <a:extLst>
                <a:ext uri="{FF2B5EF4-FFF2-40B4-BE49-F238E27FC236}">
                  <a16:creationId xmlns:a16="http://schemas.microsoft.com/office/drawing/2014/main" id="{511E05F6-4383-4D21-B8BC-C8E263603469}"/>
                </a:ext>
              </a:extLst>
            </p:cNvPr>
            <p:cNvSpPr/>
            <p:nvPr/>
          </p:nvSpPr>
          <p:spPr>
            <a:xfrm rot="5400000">
              <a:off x="1336647" y="1723445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Isosceles Triangle 173">
              <a:extLst>
                <a:ext uri="{FF2B5EF4-FFF2-40B4-BE49-F238E27FC236}">
                  <a16:creationId xmlns:a16="http://schemas.microsoft.com/office/drawing/2014/main" id="{3A46BE5A-E1F5-4671-9983-E47EA5C2D007}"/>
                </a:ext>
              </a:extLst>
            </p:cNvPr>
            <p:cNvSpPr/>
            <p:nvPr/>
          </p:nvSpPr>
          <p:spPr>
            <a:xfrm rot="5400000">
              <a:off x="1610967" y="1723445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41C4B8E1-46AE-43C8-BF68-C7A2BE5D6F3B}"/>
                </a:ext>
              </a:extLst>
            </p:cNvPr>
            <p:cNvSpPr/>
            <p:nvPr/>
          </p:nvSpPr>
          <p:spPr>
            <a:xfrm rot="5400000">
              <a:off x="1885287" y="1723445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3B4DDD64-164B-4612-9346-902F015E732C}"/>
                </a:ext>
              </a:extLst>
            </p:cNvPr>
            <p:cNvSpPr/>
            <p:nvPr/>
          </p:nvSpPr>
          <p:spPr>
            <a:xfrm rot="5400000">
              <a:off x="2159607" y="1723445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5887B40E-CB2D-479D-80A7-DB34668A0FB4}"/>
                </a:ext>
              </a:extLst>
            </p:cNvPr>
            <p:cNvSpPr/>
            <p:nvPr/>
          </p:nvSpPr>
          <p:spPr>
            <a:xfrm rot="5400000">
              <a:off x="2433927" y="1723445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982D16A7-DE8B-4684-941D-DC6638EBB2A0}"/>
                </a:ext>
              </a:extLst>
            </p:cNvPr>
            <p:cNvSpPr/>
            <p:nvPr/>
          </p:nvSpPr>
          <p:spPr>
            <a:xfrm rot="5400000">
              <a:off x="2708247" y="1723445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EFA8140-8CA6-4D15-94C3-DE642369CEBA}"/>
              </a:ext>
            </a:extLst>
          </p:cNvPr>
          <p:cNvGrpSpPr/>
          <p:nvPr/>
        </p:nvGrpSpPr>
        <p:grpSpPr>
          <a:xfrm>
            <a:off x="1241626" y="2196016"/>
            <a:ext cx="1645920" cy="137160"/>
            <a:chOff x="1241626" y="2196016"/>
            <a:chExt cx="1645920" cy="137160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4501F24C-A933-44D0-9FF5-9EBF1DF97740}"/>
                </a:ext>
              </a:extLst>
            </p:cNvPr>
            <p:cNvSpPr/>
            <p:nvPr/>
          </p:nvSpPr>
          <p:spPr>
            <a:xfrm rot="5400000">
              <a:off x="1996006" y="1441636"/>
              <a:ext cx="137160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A1384CB0-D06C-4764-A5D0-DBA244FE7F04}"/>
                </a:ext>
              </a:extLst>
            </p:cNvPr>
            <p:cNvSpPr/>
            <p:nvPr/>
          </p:nvSpPr>
          <p:spPr>
            <a:xfrm rot="5400000">
              <a:off x="1431896" y="2249356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EBAD5721-CD90-4E08-B917-93DB023F0A86}"/>
                </a:ext>
              </a:extLst>
            </p:cNvPr>
            <p:cNvSpPr/>
            <p:nvPr/>
          </p:nvSpPr>
          <p:spPr>
            <a:xfrm rot="5400000">
              <a:off x="1706216" y="2249356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Isosceles Triangle 182">
              <a:extLst>
                <a:ext uri="{FF2B5EF4-FFF2-40B4-BE49-F238E27FC236}">
                  <a16:creationId xmlns:a16="http://schemas.microsoft.com/office/drawing/2014/main" id="{C9A65616-0D31-4B5E-BEA1-F449948E1F1C}"/>
                </a:ext>
              </a:extLst>
            </p:cNvPr>
            <p:cNvSpPr/>
            <p:nvPr/>
          </p:nvSpPr>
          <p:spPr>
            <a:xfrm rot="5400000">
              <a:off x="1980536" y="2249356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Isosceles Triangle 183">
              <a:extLst>
                <a:ext uri="{FF2B5EF4-FFF2-40B4-BE49-F238E27FC236}">
                  <a16:creationId xmlns:a16="http://schemas.microsoft.com/office/drawing/2014/main" id="{C08929C2-A3CE-46E4-B1D8-F692864697B7}"/>
                </a:ext>
              </a:extLst>
            </p:cNvPr>
            <p:cNvSpPr/>
            <p:nvPr/>
          </p:nvSpPr>
          <p:spPr>
            <a:xfrm rot="5400000">
              <a:off x="2254856" y="2249356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Isosceles Triangle 184">
              <a:extLst>
                <a:ext uri="{FF2B5EF4-FFF2-40B4-BE49-F238E27FC236}">
                  <a16:creationId xmlns:a16="http://schemas.microsoft.com/office/drawing/2014/main" id="{16258F2F-7552-40CC-93CD-34CBAA1F30E8}"/>
                </a:ext>
              </a:extLst>
            </p:cNvPr>
            <p:cNvSpPr/>
            <p:nvPr/>
          </p:nvSpPr>
          <p:spPr>
            <a:xfrm rot="5400000">
              <a:off x="2529176" y="2249356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Isosceles Triangle 185">
              <a:extLst>
                <a:ext uri="{FF2B5EF4-FFF2-40B4-BE49-F238E27FC236}">
                  <a16:creationId xmlns:a16="http://schemas.microsoft.com/office/drawing/2014/main" id="{ABBA1D82-53E5-40EC-A12E-A8D145E4C213}"/>
                </a:ext>
              </a:extLst>
            </p:cNvPr>
            <p:cNvSpPr/>
            <p:nvPr/>
          </p:nvSpPr>
          <p:spPr>
            <a:xfrm rot="5400000">
              <a:off x="2803496" y="2249356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15D9A52-7268-4BE4-947D-36975316EA1D}"/>
              </a:ext>
            </a:extLst>
          </p:cNvPr>
          <p:cNvGrpSpPr/>
          <p:nvPr/>
        </p:nvGrpSpPr>
        <p:grpSpPr>
          <a:xfrm>
            <a:off x="1241626" y="2720893"/>
            <a:ext cx="1645920" cy="137160"/>
            <a:chOff x="1241626" y="2720893"/>
            <a:chExt cx="1645920" cy="137160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77C465BA-F5C2-4116-9635-F028AEACE68F}"/>
                </a:ext>
              </a:extLst>
            </p:cNvPr>
            <p:cNvSpPr/>
            <p:nvPr/>
          </p:nvSpPr>
          <p:spPr>
            <a:xfrm rot="5400000">
              <a:off x="1996006" y="1966513"/>
              <a:ext cx="137160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Isosceles Triangle 188">
              <a:extLst>
                <a:ext uri="{FF2B5EF4-FFF2-40B4-BE49-F238E27FC236}">
                  <a16:creationId xmlns:a16="http://schemas.microsoft.com/office/drawing/2014/main" id="{5324E0B9-D218-40D1-A6A1-7C76BA1B8312}"/>
                </a:ext>
              </a:extLst>
            </p:cNvPr>
            <p:cNvSpPr/>
            <p:nvPr/>
          </p:nvSpPr>
          <p:spPr>
            <a:xfrm rot="5400000">
              <a:off x="1498575" y="2774233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Isosceles Triangle 189">
              <a:extLst>
                <a:ext uri="{FF2B5EF4-FFF2-40B4-BE49-F238E27FC236}">
                  <a16:creationId xmlns:a16="http://schemas.microsoft.com/office/drawing/2014/main" id="{03F6016A-FE9E-49B0-8337-D82E0BC8C6B8}"/>
                </a:ext>
              </a:extLst>
            </p:cNvPr>
            <p:cNvSpPr/>
            <p:nvPr/>
          </p:nvSpPr>
          <p:spPr>
            <a:xfrm rot="5400000">
              <a:off x="1772895" y="2774233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Isosceles Triangle 190">
              <a:extLst>
                <a:ext uri="{FF2B5EF4-FFF2-40B4-BE49-F238E27FC236}">
                  <a16:creationId xmlns:a16="http://schemas.microsoft.com/office/drawing/2014/main" id="{A612D2A0-0469-4F26-BDC1-B4FCB5129327}"/>
                </a:ext>
              </a:extLst>
            </p:cNvPr>
            <p:cNvSpPr/>
            <p:nvPr/>
          </p:nvSpPr>
          <p:spPr>
            <a:xfrm rot="5400000">
              <a:off x="2047215" y="2774233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Isosceles Triangle 191">
              <a:extLst>
                <a:ext uri="{FF2B5EF4-FFF2-40B4-BE49-F238E27FC236}">
                  <a16:creationId xmlns:a16="http://schemas.microsoft.com/office/drawing/2014/main" id="{C1EED88C-3669-43CC-BC03-2F46523EF424}"/>
                </a:ext>
              </a:extLst>
            </p:cNvPr>
            <p:cNvSpPr/>
            <p:nvPr/>
          </p:nvSpPr>
          <p:spPr>
            <a:xfrm rot="5400000">
              <a:off x="2321535" y="2774233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B549D9B8-E9CC-41D8-A2A6-2DDE07CD2AC8}"/>
                </a:ext>
              </a:extLst>
            </p:cNvPr>
            <p:cNvSpPr/>
            <p:nvPr/>
          </p:nvSpPr>
          <p:spPr>
            <a:xfrm rot="5400000">
              <a:off x="2595855" y="2774233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Isosceles Triangle 193">
              <a:extLst>
                <a:ext uri="{FF2B5EF4-FFF2-40B4-BE49-F238E27FC236}">
                  <a16:creationId xmlns:a16="http://schemas.microsoft.com/office/drawing/2014/main" id="{B09F0C64-F9A9-4044-8589-F0B3854F8EEA}"/>
                </a:ext>
              </a:extLst>
            </p:cNvPr>
            <p:cNvSpPr/>
            <p:nvPr/>
          </p:nvSpPr>
          <p:spPr>
            <a:xfrm rot="5400000">
              <a:off x="2855439" y="2784901"/>
              <a:ext cx="45720" cy="9144"/>
            </a:xfrm>
            <a:prstGeom prst="triangle">
              <a:avLst>
                <a:gd name="adj" fmla="val 52605"/>
              </a:avLst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Isosceles Triangle 194">
              <a:extLst>
                <a:ext uri="{FF2B5EF4-FFF2-40B4-BE49-F238E27FC236}">
                  <a16:creationId xmlns:a16="http://schemas.microsoft.com/office/drawing/2014/main" id="{5579D0B4-063B-4ED9-94A9-BBABE5FE197E}"/>
                </a:ext>
              </a:extLst>
            </p:cNvPr>
            <p:cNvSpPr/>
            <p:nvPr/>
          </p:nvSpPr>
          <p:spPr>
            <a:xfrm rot="5400000">
              <a:off x="1248708" y="2784901"/>
              <a:ext cx="9144" cy="9144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9316807-3909-41F5-8BC4-0AEDE263A8DF}"/>
              </a:ext>
            </a:extLst>
          </p:cNvPr>
          <p:cNvGrpSpPr/>
          <p:nvPr/>
        </p:nvGrpSpPr>
        <p:grpSpPr>
          <a:xfrm>
            <a:off x="1241626" y="3849946"/>
            <a:ext cx="1645920" cy="137160"/>
            <a:chOff x="1241626" y="3849946"/>
            <a:chExt cx="1645920" cy="137160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7F9DE7CF-CD69-4146-A775-8766E77F817A}"/>
                </a:ext>
              </a:extLst>
            </p:cNvPr>
            <p:cNvSpPr/>
            <p:nvPr/>
          </p:nvSpPr>
          <p:spPr>
            <a:xfrm rot="16200000">
              <a:off x="1996006" y="3095566"/>
              <a:ext cx="137160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8" name="Isosceles Triangle 197">
              <a:extLst>
                <a:ext uri="{FF2B5EF4-FFF2-40B4-BE49-F238E27FC236}">
                  <a16:creationId xmlns:a16="http://schemas.microsoft.com/office/drawing/2014/main" id="{6178A83C-27F2-4997-B041-99221A6919EA}"/>
                </a:ext>
              </a:extLst>
            </p:cNvPr>
            <p:cNvSpPr/>
            <p:nvPr/>
          </p:nvSpPr>
          <p:spPr>
            <a:xfrm rot="16200000">
              <a:off x="2788486" y="3903286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079EE456-52B7-4230-BFC5-64A7669F9F0B}"/>
                </a:ext>
              </a:extLst>
            </p:cNvPr>
            <p:cNvSpPr/>
            <p:nvPr/>
          </p:nvSpPr>
          <p:spPr>
            <a:xfrm rot="16200000">
              <a:off x="2514166" y="3903286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Isosceles Triangle 199">
              <a:extLst>
                <a:ext uri="{FF2B5EF4-FFF2-40B4-BE49-F238E27FC236}">
                  <a16:creationId xmlns:a16="http://schemas.microsoft.com/office/drawing/2014/main" id="{1F7F6C19-8C21-4AA2-A5ED-ABFFF75C9462}"/>
                </a:ext>
              </a:extLst>
            </p:cNvPr>
            <p:cNvSpPr/>
            <p:nvPr/>
          </p:nvSpPr>
          <p:spPr>
            <a:xfrm rot="16200000">
              <a:off x="2239846" y="3903286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D77FB2A9-1CF7-43DF-9757-58EBA6B8DB6D}"/>
                </a:ext>
              </a:extLst>
            </p:cNvPr>
            <p:cNvSpPr/>
            <p:nvPr/>
          </p:nvSpPr>
          <p:spPr>
            <a:xfrm rot="16200000">
              <a:off x="1965526" y="3903286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Isosceles Triangle 201">
              <a:extLst>
                <a:ext uri="{FF2B5EF4-FFF2-40B4-BE49-F238E27FC236}">
                  <a16:creationId xmlns:a16="http://schemas.microsoft.com/office/drawing/2014/main" id="{B7B20150-3429-49C5-BE43-42B3031EB8C6}"/>
                </a:ext>
              </a:extLst>
            </p:cNvPr>
            <p:cNvSpPr/>
            <p:nvPr/>
          </p:nvSpPr>
          <p:spPr>
            <a:xfrm rot="16200000">
              <a:off x="1691206" y="3903286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B2C260C-91C1-46D3-B15E-55994F517482}"/>
                </a:ext>
              </a:extLst>
            </p:cNvPr>
            <p:cNvSpPr/>
            <p:nvPr/>
          </p:nvSpPr>
          <p:spPr>
            <a:xfrm rot="16200000">
              <a:off x="1416886" y="3903286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4BBF7C3-D81B-45BA-A7F3-7B2FDC72E8EB}"/>
              </a:ext>
            </a:extLst>
          </p:cNvPr>
          <p:cNvGrpSpPr/>
          <p:nvPr/>
        </p:nvGrpSpPr>
        <p:grpSpPr>
          <a:xfrm>
            <a:off x="1241626" y="4369462"/>
            <a:ext cx="1645920" cy="137160"/>
            <a:chOff x="1241626" y="4369462"/>
            <a:chExt cx="1645920" cy="137160"/>
          </a:xfrm>
        </p:grpSpPr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6C35B6C4-A35D-4505-B43C-0FEE229D4CC2}"/>
                </a:ext>
              </a:extLst>
            </p:cNvPr>
            <p:cNvSpPr/>
            <p:nvPr/>
          </p:nvSpPr>
          <p:spPr>
            <a:xfrm rot="16200000">
              <a:off x="1996006" y="3615082"/>
              <a:ext cx="137160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E76471-E992-4E99-B6F0-8D2F7D7CB622}"/>
                </a:ext>
              </a:extLst>
            </p:cNvPr>
            <p:cNvSpPr/>
            <p:nvPr/>
          </p:nvSpPr>
          <p:spPr>
            <a:xfrm rot="16200000">
              <a:off x="2698608" y="4422802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Isosceles Triangle 206">
              <a:extLst>
                <a:ext uri="{FF2B5EF4-FFF2-40B4-BE49-F238E27FC236}">
                  <a16:creationId xmlns:a16="http://schemas.microsoft.com/office/drawing/2014/main" id="{69526C7F-83BD-48A5-A3D2-FD714834BC40}"/>
                </a:ext>
              </a:extLst>
            </p:cNvPr>
            <p:cNvSpPr/>
            <p:nvPr/>
          </p:nvSpPr>
          <p:spPr>
            <a:xfrm rot="16200000">
              <a:off x="2424288" y="4422802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Isosceles Triangle 207">
              <a:extLst>
                <a:ext uri="{FF2B5EF4-FFF2-40B4-BE49-F238E27FC236}">
                  <a16:creationId xmlns:a16="http://schemas.microsoft.com/office/drawing/2014/main" id="{04328B89-884E-434B-B029-A06FCB005B51}"/>
                </a:ext>
              </a:extLst>
            </p:cNvPr>
            <p:cNvSpPr/>
            <p:nvPr/>
          </p:nvSpPr>
          <p:spPr>
            <a:xfrm rot="16200000">
              <a:off x="2149968" y="4422802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Isosceles Triangle 208">
              <a:extLst>
                <a:ext uri="{FF2B5EF4-FFF2-40B4-BE49-F238E27FC236}">
                  <a16:creationId xmlns:a16="http://schemas.microsoft.com/office/drawing/2014/main" id="{250E27B0-32B4-4DC0-8E65-C42A3DAC06D4}"/>
                </a:ext>
              </a:extLst>
            </p:cNvPr>
            <p:cNvSpPr/>
            <p:nvPr/>
          </p:nvSpPr>
          <p:spPr>
            <a:xfrm rot="16200000">
              <a:off x="1875648" y="4422802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Isosceles Triangle 209">
              <a:extLst>
                <a:ext uri="{FF2B5EF4-FFF2-40B4-BE49-F238E27FC236}">
                  <a16:creationId xmlns:a16="http://schemas.microsoft.com/office/drawing/2014/main" id="{E8452728-B293-47F0-9C8B-49D225AD770D}"/>
                </a:ext>
              </a:extLst>
            </p:cNvPr>
            <p:cNvSpPr/>
            <p:nvPr/>
          </p:nvSpPr>
          <p:spPr>
            <a:xfrm rot="16200000">
              <a:off x="1601328" y="4422802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Isosceles Triangle 210">
              <a:extLst>
                <a:ext uri="{FF2B5EF4-FFF2-40B4-BE49-F238E27FC236}">
                  <a16:creationId xmlns:a16="http://schemas.microsoft.com/office/drawing/2014/main" id="{CC4B7660-6C3D-4EBE-8C55-3A99B16448C7}"/>
                </a:ext>
              </a:extLst>
            </p:cNvPr>
            <p:cNvSpPr/>
            <p:nvPr/>
          </p:nvSpPr>
          <p:spPr>
            <a:xfrm rot="16200000">
              <a:off x="1327008" y="4422802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BE1755-28FA-4179-A822-206BCC49CF85}"/>
              </a:ext>
            </a:extLst>
          </p:cNvPr>
          <p:cNvGrpSpPr/>
          <p:nvPr/>
        </p:nvGrpSpPr>
        <p:grpSpPr>
          <a:xfrm>
            <a:off x="1241626" y="4895375"/>
            <a:ext cx="1645919" cy="137160"/>
            <a:chOff x="1241626" y="4895375"/>
            <a:chExt cx="1645919" cy="137160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D9E9654-879A-443A-A3FC-031FD09503AA}"/>
                </a:ext>
              </a:extLst>
            </p:cNvPr>
            <p:cNvSpPr/>
            <p:nvPr/>
          </p:nvSpPr>
          <p:spPr>
            <a:xfrm rot="16200000">
              <a:off x="1996396" y="4141385"/>
              <a:ext cx="137160" cy="1645139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Isosceles Triangle 213">
              <a:extLst>
                <a:ext uri="{FF2B5EF4-FFF2-40B4-BE49-F238E27FC236}">
                  <a16:creationId xmlns:a16="http://schemas.microsoft.com/office/drawing/2014/main" id="{A656AA6C-6FC8-4BE2-B6F7-E52B90F6C531}"/>
                </a:ext>
              </a:extLst>
            </p:cNvPr>
            <p:cNvSpPr/>
            <p:nvPr/>
          </p:nvSpPr>
          <p:spPr>
            <a:xfrm rot="16200000">
              <a:off x="2606265" y="4948707"/>
              <a:ext cx="45720" cy="30494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Isosceles Triangle 214">
              <a:extLst>
                <a:ext uri="{FF2B5EF4-FFF2-40B4-BE49-F238E27FC236}">
                  <a16:creationId xmlns:a16="http://schemas.microsoft.com/office/drawing/2014/main" id="{B9CE9160-E98C-4EC5-8984-8F691C221B19}"/>
                </a:ext>
              </a:extLst>
            </p:cNvPr>
            <p:cNvSpPr/>
            <p:nvPr/>
          </p:nvSpPr>
          <p:spPr>
            <a:xfrm rot="16200000">
              <a:off x="2331814" y="4948707"/>
              <a:ext cx="45720" cy="30494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Isosceles Triangle 215">
              <a:extLst>
                <a:ext uri="{FF2B5EF4-FFF2-40B4-BE49-F238E27FC236}">
                  <a16:creationId xmlns:a16="http://schemas.microsoft.com/office/drawing/2014/main" id="{B2CB9B99-2304-4831-8EF5-A665E16B0656}"/>
                </a:ext>
              </a:extLst>
            </p:cNvPr>
            <p:cNvSpPr/>
            <p:nvPr/>
          </p:nvSpPr>
          <p:spPr>
            <a:xfrm rot="16200000">
              <a:off x="2057364" y="4948707"/>
              <a:ext cx="45720" cy="30494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Isosceles Triangle 216">
              <a:extLst>
                <a:ext uri="{FF2B5EF4-FFF2-40B4-BE49-F238E27FC236}">
                  <a16:creationId xmlns:a16="http://schemas.microsoft.com/office/drawing/2014/main" id="{4BDE659F-B22C-43A3-95D1-EC360CB60A06}"/>
                </a:ext>
              </a:extLst>
            </p:cNvPr>
            <p:cNvSpPr/>
            <p:nvPr/>
          </p:nvSpPr>
          <p:spPr>
            <a:xfrm rot="16200000">
              <a:off x="1782914" y="4948707"/>
              <a:ext cx="45720" cy="30494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Isosceles Triangle 217">
              <a:extLst>
                <a:ext uri="{FF2B5EF4-FFF2-40B4-BE49-F238E27FC236}">
                  <a16:creationId xmlns:a16="http://schemas.microsoft.com/office/drawing/2014/main" id="{CED9DCF8-1DE1-4FC6-84FE-52736EEA2F07}"/>
                </a:ext>
              </a:extLst>
            </p:cNvPr>
            <p:cNvSpPr/>
            <p:nvPr/>
          </p:nvSpPr>
          <p:spPr>
            <a:xfrm rot="16200000">
              <a:off x="1508464" y="4948707"/>
              <a:ext cx="45720" cy="30494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Isosceles Triangle 218">
              <a:extLst>
                <a:ext uri="{FF2B5EF4-FFF2-40B4-BE49-F238E27FC236}">
                  <a16:creationId xmlns:a16="http://schemas.microsoft.com/office/drawing/2014/main" id="{72137F85-A1EF-4F2E-BFF3-D0338B736D17}"/>
                </a:ext>
              </a:extLst>
            </p:cNvPr>
            <p:cNvSpPr/>
            <p:nvPr/>
          </p:nvSpPr>
          <p:spPr>
            <a:xfrm rot="16200000">
              <a:off x="1234013" y="4948707"/>
              <a:ext cx="45720" cy="30494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6B0E892-1AF6-4EE0-8C5C-4C0EA1A94B5D}"/>
              </a:ext>
            </a:extLst>
          </p:cNvPr>
          <p:cNvGrpSpPr/>
          <p:nvPr/>
        </p:nvGrpSpPr>
        <p:grpSpPr>
          <a:xfrm>
            <a:off x="1241626" y="4109704"/>
            <a:ext cx="1645920" cy="137160"/>
            <a:chOff x="1241626" y="4109704"/>
            <a:chExt cx="1645920" cy="137160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4DEA1B11-F145-4F84-9A18-B63EAE0BF421}"/>
                </a:ext>
              </a:extLst>
            </p:cNvPr>
            <p:cNvSpPr/>
            <p:nvPr/>
          </p:nvSpPr>
          <p:spPr>
            <a:xfrm rot="16200000">
              <a:off x="1996006" y="3355324"/>
              <a:ext cx="137160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Isosceles Triangle 221">
              <a:extLst>
                <a:ext uri="{FF2B5EF4-FFF2-40B4-BE49-F238E27FC236}">
                  <a16:creationId xmlns:a16="http://schemas.microsoft.com/office/drawing/2014/main" id="{7279F62E-F285-41F7-9A20-069B436F3264}"/>
                </a:ext>
              </a:extLst>
            </p:cNvPr>
            <p:cNvSpPr/>
            <p:nvPr/>
          </p:nvSpPr>
          <p:spPr>
            <a:xfrm rot="16200000">
              <a:off x="2746805" y="4163044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Isosceles Triangle 222">
              <a:extLst>
                <a:ext uri="{FF2B5EF4-FFF2-40B4-BE49-F238E27FC236}">
                  <a16:creationId xmlns:a16="http://schemas.microsoft.com/office/drawing/2014/main" id="{6D49A7C4-B32E-4744-86CF-AEEDBA08780C}"/>
                </a:ext>
              </a:extLst>
            </p:cNvPr>
            <p:cNvSpPr/>
            <p:nvPr/>
          </p:nvSpPr>
          <p:spPr>
            <a:xfrm rot="16200000">
              <a:off x="2472485" y="4163044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Isosceles Triangle 223">
              <a:extLst>
                <a:ext uri="{FF2B5EF4-FFF2-40B4-BE49-F238E27FC236}">
                  <a16:creationId xmlns:a16="http://schemas.microsoft.com/office/drawing/2014/main" id="{0759B121-5582-4ED1-93EB-3698C406FB8B}"/>
                </a:ext>
              </a:extLst>
            </p:cNvPr>
            <p:cNvSpPr/>
            <p:nvPr/>
          </p:nvSpPr>
          <p:spPr>
            <a:xfrm rot="16200000">
              <a:off x="2198165" y="4163044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Isosceles Triangle 224">
              <a:extLst>
                <a:ext uri="{FF2B5EF4-FFF2-40B4-BE49-F238E27FC236}">
                  <a16:creationId xmlns:a16="http://schemas.microsoft.com/office/drawing/2014/main" id="{620013C4-E946-4ACE-9BB4-38CEF19B36B6}"/>
                </a:ext>
              </a:extLst>
            </p:cNvPr>
            <p:cNvSpPr/>
            <p:nvPr/>
          </p:nvSpPr>
          <p:spPr>
            <a:xfrm rot="16200000">
              <a:off x="1923845" y="4163044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Isosceles Triangle 225">
              <a:extLst>
                <a:ext uri="{FF2B5EF4-FFF2-40B4-BE49-F238E27FC236}">
                  <a16:creationId xmlns:a16="http://schemas.microsoft.com/office/drawing/2014/main" id="{B4C69AAB-4024-4B9F-A044-C3DFFC938BC2}"/>
                </a:ext>
              </a:extLst>
            </p:cNvPr>
            <p:cNvSpPr/>
            <p:nvPr/>
          </p:nvSpPr>
          <p:spPr>
            <a:xfrm rot="16200000">
              <a:off x="1649525" y="4163044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Isosceles Triangle 226">
              <a:extLst>
                <a:ext uri="{FF2B5EF4-FFF2-40B4-BE49-F238E27FC236}">
                  <a16:creationId xmlns:a16="http://schemas.microsoft.com/office/drawing/2014/main" id="{B471ABB7-209A-48D2-A39F-E14E3D5E7105}"/>
                </a:ext>
              </a:extLst>
            </p:cNvPr>
            <p:cNvSpPr/>
            <p:nvPr/>
          </p:nvSpPr>
          <p:spPr>
            <a:xfrm rot="16200000">
              <a:off x="1375205" y="4163044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FAC23F3-A0F1-4DFE-B5D6-6A9810D78E2A}"/>
              </a:ext>
            </a:extLst>
          </p:cNvPr>
          <p:cNvGrpSpPr/>
          <p:nvPr/>
        </p:nvGrpSpPr>
        <p:grpSpPr>
          <a:xfrm>
            <a:off x="1241626" y="4635615"/>
            <a:ext cx="1645920" cy="137160"/>
            <a:chOff x="1241626" y="4635615"/>
            <a:chExt cx="1645920" cy="13716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D8DF999-AD90-45D5-9BDC-5564823F0E49}"/>
                </a:ext>
              </a:extLst>
            </p:cNvPr>
            <p:cNvSpPr/>
            <p:nvPr/>
          </p:nvSpPr>
          <p:spPr>
            <a:xfrm rot="16200000">
              <a:off x="1996006" y="3881235"/>
              <a:ext cx="137160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0" name="Isosceles Triangle 229">
              <a:extLst>
                <a:ext uri="{FF2B5EF4-FFF2-40B4-BE49-F238E27FC236}">
                  <a16:creationId xmlns:a16="http://schemas.microsoft.com/office/drawing/2014/main" id="{EAB04ADE-CBA5-4863-839A-69CD35671323}"/>
                </a:ext>
              </a:extLst>
            </p:cNvPr>
            <p:cNvSpPr/>
            <p:nvPr/>
          </p:nvSpPr>
          <p:spPr>
            <a:xfrm rot="16200000">
              <a:off x="2651556" y="4688955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Isosceles Triangle 230">
              <a:extLst>
                <a:ext uri="{FF2B5EF4-FFF2-40B4-BE49-F238E27FC236}">
                  <a16:creationId xmlns:a16="http://schemas.microsoft.com/office/drawing/2014/main" id="{3F4EFC6B-E9E1-42B5-8013-A4A69AE79EE3}"/>
                </a:ext>
              </a:extLst>
            </p:cNvPr>
            <p:cNvSpPr/>
            <p:nvPr/>
          </p:nvSpPr>
          <p:spPr>
            <a:xfrm rot="16200000">
              <a:off x="2377236" y="4688955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Isosceles Triangle 231">
              <a:extLst>
                <a:ext uri="{FF2B5EF4-FFF2-40B4-BE49-F238E27FC236}">
                  <a16:creationId xmlns:a16="http://schemas.microsoft.com/office/drawing/2014/main" id="{95D43480-5DC8-4E4C-B8E4-1CBD187D6203}"/>
                </a:ext>
              </a:extLst>
            </p:cNvPr>
            <p:cNvSpPr/>
            <p:nvPr/>
          </p:nvSpPr>
          <p:spPr>
            <a:xfrm rot="16200000">
              <a:off x="2102916" y="4688955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Isosceles Triangle 232">
              <a:extLst>
                <a:ext uri="{FF2B5EF4-FFF2-40B4-BE49-F238E27FC236}">
                  <a16:creationId xmlns:a16="http://schemas.microsoft.com/office/drawing/2014/main" id="{61A2E57D-76FD-40D9-BAD9-8A613F3C58BB}"/>
                </a:ext>
              </a:extLst>
            </p:cNvPr>
            <p:cNvSpPr/>
            <p:nvPr/>
          </p:nvSpPr>
          <p:spPr>
            <a:xfrm rot="16200000">
              <a:off x="1828596" y="4688955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Isosceles Triangle 233">
              <a:extLst>
                <a:ext uri="{FF2B5EF4-FFF2-40B4-BE49-F238E27FC236}">
                  <a16:creationId xmlns:a16="http://schemas.microsoft.com/office/drawing/2014/main" id="{3201176C-F38F-42EE-8A84-E751F6AD1730}"/>
                </a:ext>
              </a:extLst>
            </p:cNvPr>
            <p:cNvSpPr/>
            <p:nvPr/>
          </p:nvSpPr>
          <p:spPr>
            <a:xfrm rot="16200000">
              <a:off x="1554276" y="4688955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Isosceles Triangle 234">
              <a:extLst>
                <a:ext uri="{FF2B5EF4-FFF2-40B4-BE49-F238E27FC236}">
                  <a16:creationId xmlns:a16="http://schemas.microsoft.com/office/drawing/2014/main" id="{C8534BE4-D40A-4BE5-A5ED-F1854A0A8B0E}"/>
                </a:ext>
              </a:extLst>
            </p:cNvPr>
            <p:cNvSpPr/>
            <p:nvPr/>
          </p:nvSpPr>
          <p:spPr>
            <a:xfrm rot="16200000">
              <a:off x="1279956" y="4688955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1E76DA-B66F-4969-BD85-0F0E8A79B56D}"/>
              </a:ext>
            </a:extLst>
          </p:cNvPr>
          <p:cNvGrpSpPr/>
          <p:nvPr/>
        </p:nvGrpSpPr>
        <p:grpSpPr>
          <a:xfrm>
            <a:off x="1241625" y="5160492"/>
            <a:ext cx="1647595" cy="137160"/>
            <a:chOff x="1241625" y="5160492"/>
            <a:chExt cx="1647595" cy="137160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3D172D5-B68F-4988-B03F-5F2398B308BD}"/>
                </a:ext>
              </a:extLst>
            </p:cNvPr>
            <p:cNvSpPr/>
            <p:nvPr/>
          </p:nvSpPr>
          <p:spPr>
            <a:xfrm rot="16200000">
              <a:off x="1997680" y="4406112"/>
              <a:ext cx="137160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Isosceles Triangle 238">
              <a:extLst>
                <a:ext uri="{FF2B5EF4-FFF2-40B4-BE49-F238E27FC236}">
                  <a16:creationId xmlns:a16="http://schemas.microsoft.com/office/drawing/2014/main" id="{8093F597-BCB2-4D66-A102-937546B4F2A7}"/>
                </a:ext>
              </a:extLst>
            </p:cNvPr>
            <p:cNvSpPr/>
            <p:nvPr/>
          </p:nvSpPr>
          <p:spPr>
            <a:xfrm rot="16200000">
              <a:off x="2586552" y="5213832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Isosceles Triangle 239">
              <a:extLst>
                <a:ext uri="{FF2B5EF4-FFF2-40B4-BE49-F238E27FC236}">
                  <a16:creationId xmlns:a16="http://schemas.microsoft.com/office/drawing/2014/main" id="{2DF4E921-B56F-4F27-B3F1-02F3AEAB5FF1}"/>
                </a:ext>
              </a:extLst>
            </p:cNvPr>
            <p:cNvSpPr/>
            <p:nvPr/>
          </p:nvSpPr>
          <p:spPr>
            <a:xfrm rot="16200000">
              <a:off x="2312232" y="5213832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Isosceles Triangle 240">
              <a:extLst>
                <a:ext uri="{FF2B5EF4-FFF2-40B4-BE49-F238E27FC236}">
                  <a16:creationId xmlns:a16="http://schemas.microsoft.com/office/drawing/2014/main" id="{ADA46CF2-C928-4A60-BBF0-C57C02C83744}"/>
                </a:ext>
              </a:extLst>
            </p:cNvPr>
            <p:cNvSpPr/>
            <p:nvPr/>
          </p:nvSpPr>
          <p:spPr>
            <a:xfrm rot="16200000">
              <a:off x="2037911" y="5213832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Isosceles Triangle 241">
              <a:extLst>
                <a:ext uri="{FF2B5EF4-FFF2-40B4-BE49-F238E27FC236}">
                  <a16:creationId xmlns:a16="http://schemas.microsoft.com/office/drawing/2014/main" id="{A880C0E2-6F4D-4A42-A4EB-BAF472A0B5E6}"/>
                </a:ext>
              </a:extLst>
            </p:cNvPr>
            <p:cNvSpPr/>
            <p:nvPr/>
          </p:nvSpPr>
          <p:spPr>
            <a:xfrm rot="16200000">
              <a:off x="1763591" y="5213832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Isosceles Triangle 242">
              <a:extLst>
                <a:ext uri="{FF2B5EF4-FFF2-40B4-BE49-F238E27FC236}">
                  <a16:creationId xmlns:a16="http://schemas.microsoft.com/office/drawing/2014/main" id="{6DEDF7A4-7E38-4726-A16D-168F8998DF25}"/>
                </a:ext>
              </a:extLst>
            </p:cNvPr>
            <p:cNvSpPr/>
            <p:nvPr/>
          </p:nvSpPr>
          <p:spPr>
            <a:xfrm rot="16200000">
              <a:off x="1489271" y="5213832"/>
              <a:ext cx="45720" cy="304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Isosceles Triangle 243">
              <a:extLst>
                <a:ext uri="{FF2B5EF4-FFF2-40B4-BE49-F238E27FC236}">
                  <a16:creationId xmlns:a16="http://schemas.microsoft.com/office/drawing/2014/main" id="{B0C270D1-059E-424D-BD89-0B3D91F5FC61}"/>
                </a:ext>
              </a:extLst>
            </p:cNvPr>
            <p:cNvSpPr/>
            <p:nvPr/>
          </p:nvSpPr>
          <p:spPr>
            <a:xfrm rot="16200000">
              <a:off x="1223337" y="5224500"/>
              <a:ext cx="45720" cy="9144"/>
            </a:xfrm>
            <a:prstGeom prst="triangle">
              <a:avLst>
                <a:gd name="adj" fmla="val 52605"/>
              </a:avLst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Isosceles Triangle 244">
              <a:extLst>
                <a:ext uri="{FF2B5EF4-FFF2-40B4-BE49-F238E27FC236}">
                  <a16:creationId xmlns:a16="http://schemas.microsoft.com/office/drawing/2014/main" id="{8240F152-C983-4148-965B-DA69506FCFEC}"/>
                </a:ext>
              </a:extLst>
            </p:cNvPr>
            <p:cNvSpPr/>
            <p:nvPr/>
          </p:nvSpPr>
          <p:spPr>
            <a:xfrm rot="16200000">
              <a:off x="2879345" y="5224500"/>
              <a:ext cx="9144" cy="9144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8FD9FA8-1311-4EF6-A1B1-FA8443955782}"/>
              </a:ext>
            </a:extLst>
          </p:cNvPr>
          <p:cNvGrpSpPr/>
          <p:nvPr/>
        </p:nvGrpSpPr>
        <p:grpSpPr>
          <a:xfrm>
            <a:off x="4523583" y="1417387"/>
            <a:ext cx="1645920" cy="137069"/>
            <a:chOff x="4523583" y="1417387"/>
            <a:chExt cx="1645920" cy="137069"/>
          </a:xfrm>
        </p:grpSpPr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B0071833-FA27-49AE-A7B9-A6BF26741BD3}"/>
                </a:ext>
              </a:extLst>
            </p:cNvPr>
            <p:cNvSpPr/>
            <p:nvPr/>
          </p:nvSpPr>
          <p:spPr>
            <a:xfrm rot="5400000" flipH="1">
              <a:off x="5278008" y="662962"/>
              <a:ext cx="137069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Isosceles Triangle 289">
              <a:extLst>
                <a:ext uri="{FF2B5EF4-FFF2-40B4-BE49-F238E27FC236}">
                  <a16:creationId xmlns:a16="http://schemas.microsoft.com/office/drawing/2014/main" id="{DC041D5F-D707-4AB1-A759-1F2C6B985B1E}"/>
                </a:ext>
              </a:extLst>
            </p:cNvPr>
            <p:cNvSpPr/>
            <p:nvPr/>
          </p:nvSpPr>
          <p:spPr>
            <a:xfrm rot="5400000" flipH="1">
              <a:off x="4538853" y="1455442"/>
              <a:ext cx="91379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Isosceles Triangle 290">
              <a:extLst>
                <a:ext uri="{FF2B5EF4-FFF2-40B4-BE49-F238E27FC236}">
                  <a16:creationId xmlns:a16="http://schemas.microsoft.com/office/drawing/2014/main" id="{EEADD6B6-A05A-4E06-9641-7961C1B1A759}"/>
                </a:ext>
              </a:extLst>
            </p:cNvPr>
            <p:cNvSpPr/>
            <p:nvPr/>
          </p:nvSpPr>
          <p:spPr>
            <a:xfrm rot="5400000" flipH="1">
              <a:off x="4813173" y="1455442"/>
              <a:ext cx="91379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Isosceles Triangle 291">
              <a:extLst>
                <a:ext uri="{FF2B5EF4-FFF2-40B4-BE49-F238E27FC236}">
                  <a16:creationId xmlns:a16="http://schemas.microsoft.com/office/drawing/2014/main" id="{9E77355F-B815-45D5-8294-A0404F0FE6C0}"/>
                </a:ext>
              </a:extLst>
            </p:cNvPr>
            <p:cNvSpPr/>
            <p:nvPr/>
          </p:nvSpPr>
          <p:spPr>
            <a:xfrm rot="5400000" flipH="1">
              <a:off x="5087493" y="1455442"/>
              <a:ext cx="91379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Isosceles Triangle 292">
              <a:extLst>
                <a:ext uri="{FF2B5EF4-FFF2-40B4-BE49-F238E27FC236}">
                  <a16:creationId xmlns:a16="http://schemas.microsoft.com/office/drawing/2014/main" id="{2B210E74-A84F-447C-9676-89480A66477A}"/>
                </a:ext>
              </a:extLst>
            </p:cNvPr>
            <p:cNvSpPr/>
            <p:nvPr/>
          </p:nvSpPr>
          <p:spPr>
            <a:xfrm rot="5400000" flipH="1">
              <a:off x="5361813" y="1455442"/>
              <a:ext cx="91379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Isosceles Triangle 293">
              <a:extLst>
                <a:ext uri="{FF2B5EF4-FFF2-40B4-BE49-F238E27FC236}">
                  <a16:creationId xmlns:a16="http://schemas.microsoft.com/office/drawing/2014/main" id="{CDB18B4A-594C-4672-B9F0-EF3EDACF12FC}"/>
                </a:ext>
              </a:extLst>
            </p:cNvPr>
            <p:cNvSpPr/>
            <p:nvPr/>
          </p:nvSpPr>
          <p:spPr>
            <a:xfrm rot="5400000" flipH="1">
              <a:off x="5636133" y="1455442"/>
              <a:ext cx="91379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Isosceles Triangle 294">
              <a:extLst>
                <a:ext uri="{FF2B5EF4-FFF2-40B4-BE49-F238E27FC236}">
                  <a16:creationId xmlns:a16="http://schemas.microsoft.com/office/drawing/2014/main" id="{34FAC03C-B835-4287-9870-80B30139520C}"/>
                </a:ext>
              </a:extLst>
            </p:cNvPr>
            <p:cNvSpPr/>
            <p:nvPr/>
          </p:nvSpPr>
          <p:spPr>
            <a:xfrm rot="5400000" flipH="1">
              <a:off x="5910453" y="1455442"/>
              <a:ext cx="91379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D698F2-F0CF-4F5D-8A3F-57555973B52F}"/>
              </a:ext>
            </a:extLst>
          </p:cNvPr>
          <p:cNvGrpSpPr/>
          <p:nvPr/>
        </p:nvGrpSpPr>
        <p:grpSpPr>
          <a:xfrm>
            <a:off x="4518898" y="1962597"/>
            <a:ext cx="1645920" cy="137069"/>
            <a:chOff x="4518898" y="1962597"/>
            <a:chExt cx="1645920" cy="137069"/>
          </a:xfrm>
        </p:grpSpPr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A5E283FF-182E-4CE5-A02E-72AA9144D9A2}"/>
                </a:ext>
              </a:extLst>
            </p:cNvPr>
            <p:cNvSpPr/>
            <p:nvPr/>
          </p:nvSpPr>
          <p:spPr>
            <a:xfrm rot="5400000" flipH="1">
              <a:off x="5273323" y="1208172"/>
              <a:ext cx="137069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Isosceles Triangle 282">
              <a:extLst>
                <a:ext uri="{FF2B5EF4-FFF2-40B4-BE49-F238E27FC236}">
                  <a16:creationId xmlns:a16="http://schemas.microsoft.com/office/drawing/2014/main" id="{C2CD8B62-E6BC-46B1-9C7B-5DB738283880}"/>
                </a:ext>
              </a:extLst>
            </p:cNvPr>
            <p:cNvSpPr/>
            <p:nvPr/>
          </p:nvSpPr>
          <p:spPr>
            <a:xfrm rot="5400000" flipH="1">
              <a:off x="4624046" y="2000652"/>
              <a:ext cx="91379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Isosceles Triangle 283">
              <a:extLst>
                <a:ext uri="{FF2B5EF4-FFF2-40B4-BE49-F238E27FC236}">
                  <a16:creationId xmlns:a16="http://schemas.microsoft.com/office/drawing/2014/main" id="{AA99B8F6-0EE6-49B1-BE22-CA684DF8090F}"/>
                </a:ext>
              </a:extLst>
            </p:cNvPr>
            <p:cNvSpPr/>
            <p:nvPr/>
          </p:nvSpPr>
          <p:spPr>
            <a:xfrm rot="5400000" flipH="1">
              <a:off x="4898366" y="2000652"/>
              <a:ext cx="91379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Isosceles Triangle 284">
              <a:extLst>
                <a:ext uri="{FF2B5EF4-FFF2-40B4-BE49-F238E27FC236}">
                  <a16:creationId xmlns:a16="http://schemas.microsoft.com/office/drawing/2014/main" id="{2A30CB7F-9EF9-44F0-A2B6-C02ABE5693C8}"/>
                </a:ext>
              </a:extLst>
            </p:cNvPr>
            <p:cNvSpPr/>
            <p:nvPr/>
          </p:nvSpPr>
          <p:spPr>
            <a:xfrm rot="5400000" flipH="1">
              <a:off x="5172686" y="2000652"/>
              <a:ext cx="91379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Isosceles Triangle 285">
              <a:extLst>
                <a:ext uri="{FF2B5EF4-FFF2-40B4-BE49-F238E27FC236}">
                  <a16:creationId xmlns:a16="http://schemas.microsoft.com/office/drawing/2014/main" id="{45C5025E-A530-439C-85F1-28E36791B324}"/>
                </a:ext>
              </a:extLst>
            </p:cNvPr>
            <p:cNvSpPr/>
            <p:nvPr/>
          </p:nvSpPr>
          <p:spPr>
            <a:xfrm rot="5400000" flipH="1">
              <a:off x="5447006" y="2000652"/>
              <a:ext cx="91379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Isosceles Triangle 286">
              <a:extLst>
                <a:ext uri="{FF2B5EF4-FFF2-40B4-BE49-F238E27FC236}">
                  <a16:creationId xmlns:a16="http://schemas.microsoft.com/office/drawing/2014/main" id="{6EF1E880-4FB5-48E8-802E-608715AD243F}"/>
                </a:ext>
              </a:extLst>
            </p:cNvPr>
            <p:cNvSpPr/>
            <p:nvPr/>
          </p:nvSpPr>
          <p:spPr>
            <a:xfrm rot="5400000" flipH="1">
              <a:off x="5721326" y="2000652"/>
              <a:ext cx="91379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Isosceles Triangle 287">
              <a:extLst>
                <a:ext uri="{FF2B5EF4-FFF2-40B4-BE49-F238E27FC236}">
                  <a16:creationId xmlns:a16="http://schemas.microsoft.com/office/drawing/2014/main" id="{0D916251-AD07-40FB-9AFE-2884BD2B02AF}"/>
                </a:ext>
              </a:extLst>
            </p:cNvPr>
            <p:cNvSpPr/>
            <p:nvPr/>
          </p:nvSpPr>
          <p:spPr>
            <a:xfrm rot="5400000" flipH="1">
              <a:off x="5995646" y="2000652"/>
              <a:ext cx="91379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33EBD9-B0D7-4B65-BDEC-95E677C3869F}"/>
              </a:ext>
            </a:extLst>
          </p:cNvPr>
          <p:cNvGrpSpPr/>
          <p:nvPr/>
        </p:nvGrpSpPr>
        <p:grpSpPr>
          <a:xfrm>
            <a:off x="4518897" y="2473353"/>
            <a:ext cx="1645920" cy="137069"/>
            <a:chOff x="4518897" y="2473353"/>
            <a:chExt cx="1645920" cy="137069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ACA719FC-B006-41D2-8336-AF274F477004}"/>
                </a:ext>
              </a:extLst>
            </p:cNvPr>
            <p:cNvSpPr/>
            <p:nvPr/>
          </p:nvSpPr>
          <p:spPr>
            <a:xfrm rot="5400000" flipH="1">
              <a:off x="5273322" y="1718928"/>
              <a:ext cx="137069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Isosceles Triangle 275">
              <a:extLst>
                <a:ext uri="{FF2B5EF4-FFF2-40B4-BE49-F238E27FC236}">
                  <a16:creationId xmlns:a16="http://schemas.microsoft.com/office/drawing/2014/main" id="{9674309D-7B1D-4AC5-ADE2-F53CCA519255}"/>
                </a:ext>
              </a:extLst>
            </p:cNvPr>
            <p:cNvSpPr/>
            <p:nvPr/>
          </p:nvSpPr>
          <p:spPr>
            <a:xfrm rot="5400000" flipH="1">
              <a:off x="4715715" y="2511379"/>
              <a:ext cx="91379" cy="6101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Isosceles Triangle 276">
              <a:extLst>
                <a:ext uri="{FF2B5EF4-FFF2-40B4-BE49-F238E27FC236}">
                  <a16:creationId xmlns:a16="http://schemas.microsoft.com/office/drawing/2014/main" id="{16A2B85C-F6AA-403B-B34C-DC709FB8DEEF}"/>
                </a:ext>
              </a:extLst>
            </p:cNvPr>
            <p:cNvSpPr/>
            <p:nvPr/>
          </p:nvSpPr>
          <p:spPr>
            <a:xfrm rot="5400000" flipH="1">
              <a:off x="4990296" y="2511379"/>
              <a:ext cx="91379" cy="6101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Isosceles Triangle 277">
              <a:extLst>
                <a:ext uri="{FF2B5EF4-FFF2-40B4-BE49-F238E27FC236}">
                  <a16:creationId xmlns:a16="http://schemas.microsoft.com/office/drawing/2014/main" id="{1E74157C-0B15-433E-AB34-806BE041580D}"/>
                </a:ext>
              </a:extLst>
            </p:cNvPr>
            <p:cNvSpPr/>
            <p:nvPr/>
          </p:nvSpPr>
          <p:spPr>
            <a:xfrm rot="5400000" flipH="1">
              <a:off x="5264877" y="2511379"/>
              <a:ext cx="91379" cy="6101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Isosceles Triangle 278">
              <a:extLst>
                <a:ext uri="{FF2B5EF4-FFF2-40B4-BE49-F238E27FC236}">
                  <a16:creationId xmlns:a16="http://schemas.microsoft.com/office/drawing/2014/main" id="{08B659F4-BC8F-4C98-957F-E16117C12010}"/>
                </a:ext>
              </a:extLst>
            </p:cNvPr>
            <p:cNvSpPr/>
            <p:nvPr/>
          </p:nvSpPr>
          <p:spPr>
            <a:xfrm rot="5400000" flipH="1">
              <a:off x="5539457" y="2511379"/>
              <a:ext cx="91379" cy="6101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Isosceles Triangle 279">
              <a:extLst>
                <a:ext uri="{FF2B5EF4-FFF2-40B4-BE49-F238E27FC236}">
                  <a16:creationId xmlns:a16="http://schemas.microsoft.com/office/drawing/2014/main" id="{8A6D26EA-3873-47EF-A0D6-65266ED7E0B2}"/>
                </a:ext>
              </a:extLst>
            </p:cNvPr>
            <p:cNvSpPr/>
            <p:nvPr/>
          </p:nvSpPr>
          <p:spPr>
            <a:xfrm rot="5400000" flipH="1">
              <a:off x="5814038" y="2511379"/>
              <a:ext cx="91379" cy="6101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Isosceles Triangle 280">
              <a:extLst>
                <a:ext uri="{FF2B5EF4-FFF2-40B4-BE49-F238E27FC236}">
                  <a16:creationId xmlns:a16="http://schemas.microsoft.com/office/drawing/2014/main" id="{7A380FE1-2935-43FE-8434-CA6A1C532A85}"/>
                </a:ext>
              </a:extLst>
            </p:cNvPr>
            <p:cNvSpPr/>
            <p:nvPr/>
          </p:nvSpPr>
          <p:spPr>
            <a:xfrm rot="5400000" flipH="1">
              <a:off x="6088618" y="2511379"/>
              <a:ext cx="91379" cy="6101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230F14B-D84F-4411-ADB8-674961895BA6}"/>
              </a:ext>
            </a:extLst>
          </p:cNvPr>
          <p:cNvGrpSpPr/>
          <p:nvPr/>
        </p:nvGrpSpPr>
        <p:grpSpPr>
          <a:xfrm>
            <a:off x="4532837" y="1697013"/>
            <a:ext cx="1645920" cy="137032"/>
            <a:chOff x="4532837" y="1697013"/>
            <a:chExt cx="1645920" cy="137032"/>
          </a:xfrm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A32F07DC-1A59-43B7-BE5B-F03CDB0FD822}"/>
                </a:ext>
              </a:extLst>
            </p:cNvPr>
            <p:cNvSpPr/>
            <p:nvPr/>
          </p:nvSpPr>
          <p:spPr>
            <a:xfrm rot="5400000" flipH="1">
              <a:off x="5287281" y="942569"/>
              <a:ext cx="137032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Isosceles Triangle 268">
              <a:extLst>
                <a:ext uri="{FF2B5EF4-FFF2-40B4-BE49-F238E27FC236}">
                  <a16:creationId xmlns:a16="http://schemas.microsoft.com/office/drawing/2014/main" id="{B06810B9-618E-430B-AFF0-CE7174D416E3}"/>
                </a:ext>
              </a:extLst>
            </p:cNvPr>
            <p:cNvSpPr/>
            <p:nvPr/>
          </p:nvSpPr>
          <p:spPr>
            <a:xfrm rot="5400000" flipH="1">
              <a:off x="4596708" y="1733525"/>
              <a:ext cx="91379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Isosceles Triangle 269">
              <a:extLst>
                <a:ext uri="{FF2B5EF4-FFF2-40B4-BE49-F238E27FC236}">
                  <a16:creationId xmlns:a16="http://schemas.microsoft.com/office/drawing/2014/main" id="{89EBBFBB-A5CE-47CD-92AC-757FAEFDCFB5}"/>
                </a:ext>
              </a:extLst>
            </p:cNvPr>
            <p:cNvSpPr/>
            <p:nvPr/>
          </p:nvSpPr>
          <p:spPr>
            <a:xfrm rot="5400000" flipH="1">
              <a:off x="4871028" y="1733525"/>
              <a:ext cx="91379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Isosceles Triangle 270">
              <a:extLst>
                <a:ext uri="{FF2B5EF4-FFF2-40B4-BE49-F238E27FC236}">
                  <a16:creationId xmlns:a16="http://schemas.microsoft.com/office/drawing/2014/main" id="{32CDFFE1-A38E-43C0-B3DA-12F90D183874}"/>
                </a:ext>
              </a:extLst>
            </p:cNvPr>
            <p:cNvSpPr/>
            <p:nvPr/>
          </p:nvSpPr>
          <p:spPr>
            <a:xfrm rot="5400000" flipH="1">
              <a:off x="5145348" y="1733525"/>
              <a:ext cx="91379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Isosceles Triangle 271">
              <a:extLst>
                <a:ext uri="{FF2B5EF4-FFF2-40B4-BE49-F238E27FC236}">
                  <a16:creationId xmlns:a16="http://schemas.microsoft.com/office/drawing/2014/main" id="{42B28D00-D233-48C5-8D4E-B814D2C12C5D}"/>
                </a:ext>
              </a:extLst>
            </p:cNvPr>
            <p:cNvSpPr/>
            <p:nvPr/>
          </p:nvSpPr>
          <p:spPr>
            <a:xfrm rot="5400000" flipH="1">
              <a:off x="5419668" y="1733525"/>
              <a:ext cx="91379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Isosceles Triangle 272">
              <a:extLst>
                <a:ext uri="{FF2B5EF4-FFF2-40B4-BE49-F238E27FC236}">
                  <a16:creationId xmlns:a16="http://schemas.microsoft.com/office/drawing/2014/main" id="{8732BF17-1A4F-441B-B1CE-604948324BA1}"/>
                </a:ext>
              </a:extLst>
            </p:cNvPr>
            <p:cNvSpPr/>
            <p:nvPr/>
          </p:nvSpPr>
          <p:spPr>
            <a:xfrm rot="5400000" flipH="1">
              <a:off x="5693988" y="1733525"/>
              <a:ext cx="91379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Isosceles Triangle 273">
              <a:extLst>
                <a:ext uri="{FF2B5EF4-FFF2-40B4-BE49-F238E27FC236}">
                  <a16:creationId xmlns:a16="http://schemas.microsoft.com/office/drawing/2014/main" id="{4174E18A-B8CD-46C0-B926-1E0B18B34E70}"/>
                </a:ext>
              </a:extLst>
            </p:cNvPr>
            <p:cNvSpPr/>
            <p:nvPr/>
          </p:nvSpPr>
          <p:spPr>
            <a:xfrm rot="5400000" flipH="1">
              <a:off x="5968308" y="1733525"/>
              <a:ext cx="91379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1447DE1-3C2F-482B-A0A5-23973D68C24D}"/>
              </a:ext>
            </a:extLst>
          </p:cNvPr>
          <p:cNvGrpSpPr/>
          <p:nvPr/>
        </p:nvGrpSpPr>
        <p:grpSpPr>
          <a:xfrm>
            <a:off x="4523583" y="2210725"/>
            <a:ext cx="1645920" cy="137032"/>
            <a:chOff x="4523583" y="2210725"/>
            <a:chExt cx="1645920" cy="137032"/>
          </a:xfrm>
        </p:grpSpPr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E3F5083C-4C74-412D-B4B0-D7158CD7BE9B}"/>
                </a:ext>
              </a:extLst>
            </p:cNvPr>
            <p:cNvSpPr/>
            <p:nvPr/>
          </p:nvSpPr>
          <p:spPr>
            <a:xfrm rot="5400000" flipH="1">
              <a:off x="5278027" y="1456281"/>
              <a:ext cx="137032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1681A98B-92BC-4FDB-AFB2-540EACBFDE91}"/>
                </a:ext>
              </a:extLst>
            </p:cNvPr>
            <p:cNvSpPr/>
            <p:nvPr/>
          </p:nvSpPr>
          <p:spPr>
            <a:xfrm rot="5400000" flipH="1">
              <a:off x="4674290" y="2247237"/>
              <a:ext cx="91379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Isosceles Triangle 262">
              <a:extLst>
                <a:ext uri="{FF2B5EF4-FFF2-40B4-BE49-F238E27FC236}">
                  <a16:creationId xmlns:a16="http://schemas.microsoft.com/office/drawing/2014/main" id="{240C4F42-1968-4E2A-88D6-F96CDC6E2CD8}"/>
                </a:ext>
              </a:extLst>
            </p:cNvPr>
            <p:cNvSpPr/>
            <p:nvPr/>
          </p:nvSpPr>
          <p:spPr>
            <a:xfrm rot="5400000" flipH="1">
              <a:off x="4948610" y="2247237"/>
              <a:ext cx="91379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Isosceles Triangle 263">
              <a:extLst>
                <a:ext uri="{FF2B5EF4-FFF2-40B4-BE49-F238E27FC236}">
                  <a16:creationId xmlns:a16="http://schemas.microsoft.com/office/drawing/2014/main" id="{AE9803D3-DFBC-4792-AC77-020B5FD8D25F}"/>
                </a:ext>
              </a:extLst>
            </p:cNvPr>
            <p:cNvSpPr/>
            <p:nvPr/>
          </p:nvSpPr>
          <p:spPr>
            <a:xfrm rot="5400000" flipH="1">
              <a:off x="5222930" y="2247237"/>
              <a:ext cx="91379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Isosceles Triangle 264">
              <a:extLst>
                <a:ext uri="{FF2B5EF4-FFF2-40B4-BE49-F238E27FC236}">
                  <a16:creationId xmlns:a16="http://schemas.microsoft.com/office/drawing/2014/main" id="{8C931B30-21E2-46CC-AA49-847452A4F314}"/>
                </a:ext>
              </a:extLst>
            </p:cNvPr>
            <p:cNvSpPr/>
            <p:nvPr/>
          </p:nvSpPr>
          <p:spPr>
            <a:xfrm rot="5400000" flipH="1">
              <a:off x="5497250" y="2247237"/>
              <a:ext cx="91379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Isosceles Triangle 265">
              <a:extLst>
                <a:ext uri="{FF2B5EF4-FFF2-40B4-BE49-F238E27FC236}">
                  <a16:creationId xmlns:a16="http://schemas.microsoft.com/office/drawing/2014/main" id="{424EB663-E3FB-4B36-8E65-63913723970B}"/>
                </a:ext>
              </a:extLst>
            </p:cNvPr>
            <p:cNvSpPr/>
            <p:nvPr/>
          </p:nvSpPr>
          <p:spPr>
            <a:xfrm rot="5400000" flipH="1">
              <a:off x="5771570" y="2247237"/>
              <a:ext cx="91379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Isosceles Triangle 266">
              <a:extLst>
                <a:ext uri="{FF2B5EF4-FFF2-40B4-BE49-F238E27FC236}">
                  <a16:creationId xmlns:a16="http://schemas.microsoft.com/office/drawing/2014/main" id="{70C6AC3A-9D82-458D-9557-8B5B53EC3384}"/>
                </a:ext>
              </a:extLst>
            </p:cNvPr>
            <p:cNvSpPr/>
            <p:nvPr/>
          </p:nvSpPr>
          <p:spPr>
            <a:xfrm rot="5400000" flipH="1">
              <a:off x="6045890" y="2247237"/>
              <a:ext cx="91379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193AB9-CBFC-484B-BBCE-8B922CE63179}"/>
              </a:ext>
            </a:extLst>
          </p:cNvPr>
          <p:cNvGrpSpPr/>
          <p:nvPr/>
        </p:nvGrpSpPr>
        <p:grpSpPr>
          <a:xfrm>
            <a:off x="4534263" y="2763143"/>
            <a:ext cx="1645920" cy="135572"/>
            <a:chOff x="4534263" y="2763143"/>
            <a:chExt cx="1645920" cy="135572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8B2C1A73-6675-407E-BB95-5444FEEF120B}"/>
                </a:ext>
              </a:extLst>
            </p:cNvPr>
            <p:cNvSpPr/>
            <p:nvPr/>
          </p:nvSpPr>
          <p:spPr>
            <a:xfrm rot="5400000" flipH="1">
              <a:off x="5289437" y="2007969"/>
              <a:ext cx="135572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Isosceles Triangle 253">
              <a:extLst>
                <a:ext uri="{FF2B5EF4-FFF2-40B4-BE49-F238E27FC236}">
                  <a16:creationId xmlns:a16="http://schemas.microsoft.com/office/drawing/2014/main" id="{7D3C3293-FA51-45D0-8864-E6ABC9839C41}"/>
                </a:ext>
              </a:extLst>
            </p:cNvPr>
            <p:cNvSpPr/>
            <p:nvPr/>
          </p:nvSpPr>
          <p:spPr>
            <a:xfrm rot="5400000" flipH="1">
              <a:off x="4771477" y="2798925"/>
              <a:ext cx="91379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Isosceles Triangle 254">
              <a:extLst>
                <a:ext uri="{FF2B5EF4-FFF2-40B4-BE49-F238E27FC236}">
                  <a16:creationId xmlns:a16="http://schemas.microsoft.com/office/drawing/2014/main" id="{CCFFA3E0-6690-479D-A80E-39784DE60794}"/>
                </a:ext>
              </a:extLst>
            </p:cNvPr>
            <p:cNvSpPr/>
            <p:nvPr/>
          </p:nvSpPr>
          <p:spPr>
            <a:xfrm rot="5400000" flipH="1">
              <a:off x="5046057" y="2798925"/>
              <a:ext cx="91379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Isosceles Triangle 255">
              <a:extLst>
                <a:ext uri="{FF2B5EF4-FFF2-40B4-BE49-F238E27FC236}">
                  <a16:creationId xmlns:a16="http://schemas.microsoft.com/office/drawing/2014/main" id="{6EC00FF4-BD50-4E7E-A880-1053B75250F4}"/>
                </a:ext>
              </a:extLst>
            </p:cNvPr>
            <p:cNvSpPr/>
            <p:nvPr/>
          </p:nvSpPr>
          <p:spPr>
            <a:xfrm rot="5400000" flipH="1">
              <a:off x="5320638" y="2798925"/>
              <a:ext cx="91379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Isosceles Triangle 256">
              <a:extLst>
                <a:ext uri="{FF2B5EF4-FFF2-40B4-BE49-F238E27FC236}">
                  <a16:creationId xmlns:a16="http://schemas.microsoft.com/office/drawing/2014/main" id="{5BC6C388-12F3-4C95-812C-C3ADE5B25432}"/>
                </a:ext>
              </a:extLst>
            </p:cNvPr>
            <p:cNvSpPr/>
            <p:nvPr/>
          </p:nvSpPr>
          <p:spPr>
            <a:xfrm rot="5400000" flipH="1">
              <a:off x="5595218" y="2798925"/>
              <a:ext cx="91379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Isosceles Triangle 257">
              <a:extLst>
                <a:ext uri="{FF2B5EF4-FFF2-40B4-BE49-F238E27FC236}">
                  <a16:creationId xmlns:a16="http://schemas.microsoft.com/office/drawing/2014/main" id="{A41E54D5-61D1-484C-A10A-689057BA9936}"/>
                </a:ext>
              </a:extLst>
            </p:cNvPr>
            <p:cNvSpPr/>
            <p:nvPr/>
          </p:nvSpPr>
          <p:spPr>
            <a:xfrm rot="5400000" flipH="1">
              <a:off x="5869799" y="2798925"/>
              <a:ext cx="91379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Isosceles Triangle 258">
              <a:extLst>
                <a:ext uri="{FF2B5EF4-FFF2-40B4-BE49-F238E27FC236}">
                  <a16:creationId xmlns:a16="http://schemas.microsoft.com/office/drawing/2014/main" id="{FB51EB36-4325-4996-A246-66A7B462D900}"/>
                </a:ext>
              </a:extLst>
            </p:cNvPr>
            <p:cNvSpPr>
              <a:spLocks noChangeAspect="1"/>
            </p:cNvSpPr>
            <p:nvPr/>
          </p:nvSpPr>
          <p:spPr>
            <a:xfrm rot="5400000" flipH="1">
              <a:off x="4533923" y="2821682"/>
              <a:ext cx="27414" cy="18495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0" name="Trapezoid 259">
              <a:extLst>
                <a:ext uri="{FF2B5EF4-FFF2-40B4-BE49-F238E27FC236}">
                  <a16:creationId xmlns:a16="http://schemas.microsoft.com/office/drawing/2014/main" id="{AA81B498-42F5-4AFC-A6B0-C6F03A1983C9}"/>
                </a:ext>
              </a:extLst>
            </p:cNvPr>
            <p:cNvSpPr/>
            <p:nvPr/>
          </p:nvSpPr>
          <p:spPr>
            <a:xfrm rot="5400000" flipH="1">
              <a:off x="6107993" y="2812641"/>
              <a:ext cx="91379" cy="36576"/>
            </a:xfrm>
            <a:prstGeom prst="trapezoid">
              <a:avLst>
                <a:gd name="adj" fmla="val 59101"/>
              </a:avLst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9C07A9F-39B6-4A7B-84B9-33D350E97C0F}"/>
              </a:ext>
            </a:extLst>
          </p:cNvPr>
          <p:cNvGrpSpPr/>
          <p:nvPr/>
        </p:nvGrpSpPr>
        <p:grpSpPr>
          <a:xfrm>
            <a:off x="4544832" y="3854613"/>
            <a:ext cx="1645920" cy="137069"/>
            <a:chOff x="4544832" y="3854613"/>
            <a:chExt cx="1645920" cy="137069"/>
          </a:xfrm>
        </p:grpSpPr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F551B92A-7B78-41AB-B46C-A98328FD3A21}"/>
                </a:ext>
              </a:extLst>
            </p:cNvPr>
            <p:cNvSpPr/>
            <p:nvPr/>
          </p:nvSpPr>
          <p:spPr>
            <a:xfrm rot="5400000" flipH="1" flipV="1">
              <a:off x="5299257" y="3100188"/>
              <a:ext cx="137069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Isosceles Triangle 297">
              <a:extLst>
                <a:ext uri="{FF2B5EF4-FFF2-40B4-BE49-F238E27FC236}">
                  <a16:creationId xmlns:a16="http://schemas.microsoft.com/office/drawing/2014/main" id="{6DCB5496-41CB-4511-84B5-24DA3F2DC4FF}"/>
                </a:ext>
              </a:extLst>
            </p:cNvPr>
            <p:cNvSpPr/>
            <p:nvPr/>
          </p:nvSpPr>
          <p:spPr>
            <a:xfrm rot="5400000" flipH="1" flipV="1">
              <a:off x="6084102" y="3892668"/>
              <a:ext cx="91379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Isosceles Triangle 298">
              <a:extLst>
                <a:ext uri="{FF2B5EF4-FFF2-40B4-BE49-F238E27FC236}">
                  <a16:creationId xmlns:a16="http://schemas.microsoft.com/office/drawing/2014/main" id="{682814A9-6363-4F0E-9ABA-8C7260291106}"/>
                </a:ext>
              </a:extLst>
            </p:cNvPr>
            <p:cNvSpPr/>
            <p:nvPr/>
          </p:nvSpPr>
          <p:spPr>
            <a:xfrm rot="5400000" flipH="1" flipV="1">
              <a:off x="5809782" y="3892668"/>
              <a:ext cx="91379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Isosceles Triangle 299">
              <a:extLst>
                <a:ext uri="{FF2B5EF4-FFF2-40B4-BE49-F238E27FC236}">
                  <a16:creationId xmlns:a16="http://schemas.microsoft.com/office/drawing/2014/main" id="{C9CE94E7-F369-4025-8E98-64A3543C673A}"/>
                </a:ext>
              </a:extLst>
            </p:cNvPr>
            <p:cNvSpPr/>
            <p:nvPr/>
          </p:nvSpPr>
          <p:spPr>
            <a:xfrm rot="5400000" flipH="1" flipV="1">
              <a:off x="5535462" y="3892668"/>
              <a:ext cx="91379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Isosceles Triangle 300">
              <a:extLst>
                <a:ext uri="{FF2B5EF4-FFF2-40B4-BE49-F238E27FC236}">
                  <a16:creationId xmlns:a16="http://schemas.microsoft.com/office/drawing/2014/main" id="{4F89A97F-6020-4C55-8CD1-B1A7F69D82F0}"/>
                </a:ext>
              </a:extLst>
            </p:cNvPr>
            <p:cNvSpPr/>
            <p:nvPr/>
          </p:nvSpPr>
          <p:spPr>
            <a:xfrm rot="5400000" flipH="1" flipV="1">
              <a:off x="5261142" y="3892668"/>
              <a:ext cx="91379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Isosceles Triangle 301">
              <a:extLst>
                <a:ext uri="{FF2B5EF4-FFF2-40B4-BE49-F238E27FC236}">
                  <a16:creationId xmlns:a16="http://schemas.microsoft.com/office/drawing/2014/main" id="{2486595B-2990-4F7E-B3A0-D217CB3C474C}"/>
                </a:ext>
              </a:extLst>
            </p:cNvPr>
            <p:cNvSpPr/>
            <p:nvPr/>
          </p:nvSpPr>
          <p:spPr>
            <a:xfrm rot="5400000" flipH="1" flipV="1">
              <a:off x="4986822" y="3892668"/>
              <a:ext cx="91379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Isosceles Triangle 302">
              <a:extLst>
                <a:ext uri="{FF2B5EF4-FFF2-40B4-BE49-F238E27FC236}">
                  <a16:creationId xmlns:a16="http://schemas.microsoft.com/office/drawing/2014/main" id="{79B95D3A-A1DB-449A-B5DC-7A5359B6723F}"/>
                </a:ext>
              </a:extLst>
            </p:cNvPr>
            <p:cNvSpPr/>
            <p:nvPr/>
          </p:nvSpPr>
          <p:spPr>
            <a:xfrm rot="5400000" flipH="1" flipV="1">
              <a:off x="4712502" y="3892668"/>
              <a:ext cx="91379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7EEE1F-D1F7-4DE7-A9BD-40887F384903}"/>
              </a:ext>
            </a:extLst>
          </p:cNvPr>
          <p:cNvGrpSpPr/>
          <p:nvPr/>
        </p:nvGrpSpPr>
        <p:grpSpPr>
          <a:xfrm>
            <a:off x="4549517" y="4399823"/>
            <a:ext cx="1645920" cy="137069"/>
            <a:chOff x="4549517" y="4399823"/>
            <a:chExt cx="1645920" cy="137069"/>
          </a:xfrm>
        </p:grpSpPr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9CD86644-CD56-47D2-96FC-B9DA68AC7FD5}"/>
                </a:ext>
              </a:extLst>
            </p:cNvPr>
            <p:cNvSpPr/>
            <p:nvPr/>
          </p:nvSpPr>
          <p:spPr>
            <a:xfrm rot="5400000" flipH="1" flipV="1">
              <a:off x="5303942" y="3645398"/>
              <a:ext cx="137069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Isosceles Triangle 305">
              <a:extLst>
                <a:ext uri="{FF2B5EF4-FFF2-40B4-BE49-F238E27FC236}">
                  <a16:creationId xmlns:a16="http://schemas.microsoft.com/office/drawing/2014/main" id="{9A4C7257-F2F0-497A-8BAE-A84D0D4CB751}"/>
                </a:ext>
              </a:extLst>
            </p:cNvPr>
            <p:cNvSpPr/>
            <p:nvPr/>
          </p:nvSpPr>
          <p:spPr>
            <a:xfrm rot="5400000" flipH="1" flipV="1">
              <a:off x="5998909" y="4437878"/>
              <a:ext cx="91379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Isosceles Triangle 306">
              <a:extLst>
                <a:ext uri="{FF2B5EF4-FFF2-40B4-BE49-F238E27FC236}">
                  <a16:creationId xmlns:a16="http://schemas.microsoft.com/office/drawing/2014/main" id="{7754DD1F-B621-425B-BDAE-367F5A71D9DE}"/>
                </a:ext>
              </a:extLst>
            </p:cNvPr>
            <p:cNvSpPr/>
            <p:nvPr/>
          </p:nvSpPr>
          <p:spPr>
            <a:xfrm rot="5400000" flipH="1" flipV="1">
              <a:off x="5724589" y="4437878"/>
              <a:ext cx="91379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Isosceles Triangle 307">
              <a:extLst>
                <a:ext uri="{FF2B5EF4-FFF2-40B4-BE49-F238E27FC236}">
                  <a16:creationId xmlns:a16="http://schemas.microsoft.com/office/drawing/2014/main" id="{8747EF12-43F6-408B-89A9-10C4B96EE856}"/>
                </a:ext>
              </a:extLst>
            </p:cNvPr>
            <p:cNvSpPr/>
            <p:nvPr/>
          </p:nvSpPr>
          <p:spPr>
            <a:xfrm rot="5400000" flipH="1" flipV="1">
              <a:off x="5450269" y="4437878"/>
              <a:ext cx="91379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Isosceles Triangle 308">
              <a:extLst>
                <a:ext uri="{FF2B5EF4-FFF2-40B4-BE49-F238E27FC236}">
                  <a16:creationId xmlns:a16="http://schemas.microsoft.com/office/drawing/2014/main" id="{925B90EE-C664-4270-91C6-E5A2E44C8C38}"/>
                </a:ext>
              </a:extLst>
            </p:cNvPr>
            <p:cNvSpPr/>
            <p:nvPr/>
          </p:nvSpPr>
          <p:spPr>
            <a:xfrm rot="5400000" flipH="1" flipV="1">
              <a:off x="5175949" y="4437878"/>
              <a:ext cx="91379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Isosceles Triangle 309">
              <a:extLst>
                <a:ext uri="{FF2B5EF4-FFF2-40B4-BE49-F238E27FC236}">
                  <a16:creationId xmlns:a16="http://schemas.microsoft.com/office/drawing/2014/main" id="{B968DC8A-BFC8-4C94-8171-A7A457E30D72}"/>
                </a:ext>
              </a:extLst>
            </p:cNvPr>
            <p:cNvSpPr/>
            <p:nvPr/>
          </p:nvSpPr>
          <p:spPr>
            <a:xfrm rot="5400000" flipH="1" flipV="1">
              <a:off x="4901629" y="4437878"/>
              <a:ext cx="91379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Isosceles Triangle 310">
              <a:extLst>
                <a:ext uri="{FF2B5EF4-FFF2-40B4-BE49-F238E27FC236}">
                  <a16:creationId xmlns:a16="http://schemas.microsoft.com/office/drawing/2014/main" id="{F38A7AAB-5FE3-459E-B096-5814DE9A20B1}"/>
                </a:ext>
              </a:extLst>
            </p:cNvPr>
            <p:cNvSpPr/>
            <p:nvPr/>
          </p:nvSpPr>
          <p:spPr>
            <a:xfrm rot="5400000" flipH="1" flipV="1">
              <a:off x="4627309" y="4437878"/>
              <a:ext cx="91379" cy="6096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36E109-A388-4A7A-8AB0-43AC9F50FA4B}"/>
              </a:ext>
            </a:extLst>
          </p:cNvPr>
          <p:cNvGrpSpPr/>
          <p:nvPr/>
        </p:nvGrpSpPr>
        <p:grpSpPr>
          <a:xfrm>
            <a:off x="4549518" y="4910579"/>
            <a:ext cx="1645920" cy="137069"/>
            <a:chOff x="4549518" y="4910579"/>
            <a:chExt cx="1645920" cy="137069"/>
          </a:xfrm>
        </p:grpSpPr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2ED73AB3-2F34-4A1B-8068-8FA9511442F0}"/>
                </a:ext>
              </a:extLst>
            </p:cNvPr>
            <p:cNvSpPr/>
            <p:nvPr/>
          </p:nvSpPr>
          <p:spPr>
            <a:xfrm rot="5400000" flipH="1" flipV="1">
              <a:off x="5303943" y="4156154"/>
              <a:ext cx="137069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Isosceles Triangle 313">
              <a:extLst>
                <a:ext uri="{FF2B5EF4-FFF2-40B4-BE49-F238E27FC236}">
                  <a16:creationId xmlns:a16="http://schemas.microsoft.com/office/drawing/2014/main" id="{AE873F0C-C5B6-4CDF-BCD7-0E7F85F33AFF}"/>
                </a:ext>
              </a:extLst>
            </p:cNvPr>
            <p:cNvSpPr/>
            <p:nvPr/>
          </p:nvSpPr>
          <p:spPr>
            <a:xfrm rot="5400000" flipH="1" flipV="1">
              <a:off x="5907240" y="4948605"/>
              <a:ext cx="91379" cy="6101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Isosceles Triangle 314">
              <a:extLst>
                <a:ext uri="{FF2B5EF4-FFF2-40B4-BE49-F238E27FC236}">
                  <a16:creationId xmlns:a16="http://schemas.microsoft.com/office/drawing/2014/main" id="{694B269C-624A-4D24-8F10-7D92C81A5219}"/>
                </a:ext>
              </a:extLst>
            </p:cNvPr>
            <p:cNvSpPr/>
            <p:nvPr/>
          </p:nvSpPr>
          <p:spPr>
            <a:xfrm rot="5400000" flipH="1" flipV="1">
              <a:off x="5632659" y="4948605"/>
              <a:ext cx="91379" cy="6101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Isosceles Triangle 315">
              <a:extLst>
                <a:ext uri="{FF2B5EF4-FFF2-40B4-BE49-F238E27FC236}">
                  <a16:creationId xmlns:a16="http://schemas.microsoft.com/office/drawing/2014/main" id="{A1E73EA6-8AFE-45D6-A620-ABC8F53FD83D}"/>
                </a:ext>
              </a:extLst>
            </p:cNvPr>
            <p:cNvSpPr/>
            <p:nvPr/>
          </p:nvSpPr>
          <p:spPr>
            <a:xfrm rot="5400000" flipH="1" flipV="1">
              <a:off x="5358078" y="4948605"/>
              <a:ext cx="91379" cy="6101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Isosceles Triangle 316">
              <a:extLst>
                <a:ext uri="{FF2B5EF4-FFF2-40B4-BE49-F238E27FC236}">
                  <a16:creationId xmlns:a16="http://schemas.microsoft.com/office/drawing/2014/main" id="{9E95488A-C5AE-41C0-B9E2-A938616032AD}"/>
                </a:ext>
              </a:extLst>
            </p:cNvPr>
            <p:cNvSpPr/>
            <p:nvPr/>
          </p:nvSpPr>
          <p:spPr>
            <a:xfrm rot="5400000" flipH="1" flipV="1">
              <a:off x="5083498" y="4948605"/>
              <a:ext cx="91379" cy="6101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Isosceles Triangle 317">
              <a:extLst>
                <a:ext uri="{FF2B5EF4-FFF2-40B4-BE49-F238E27FC236}">
                  <a16:creationId xmlns:a16="http://schemas.microsoft.com/office/drawing/2014/main" id="{D55A50F6-F3DD-4D08-8231-12CA6B4DCFCD}"/>
                </a:ext>
              </a:extLst>
            </p:cNvPr>
            <p:cNvSpPr/>
            <p:nvPr/>
          </p:nvSpPr>
          <p:spPr>
            <a:xfrm rot="5400000" flipH="1" flipV="1">
              <a:off x="4808917" y="4948605"/>
              <a:ext cx="91379" cy="6101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Isosceles Triangle 318">
              <a:extLst>
                <a:ext uri="{FF2B5EF4-FFF2-40B4-BE49-F238E27FC236}">
                  <a16:creationId xmlns:a16="http://schemas.microsoft.com/office/drawing/2014/main" id="{E8CE85A7-1DA9-45BB-A6DC-A3A897CD367F}"/>
                </a:ext>
              </a:extLst>
            </p:cNvPr>
            <p:cNvSpPr/>
            <p:nvPr/>
          </p:nvSpPr>
          <p:spPr>
            <a:xfrm rot="5400000" flipH="1" flipV="1">
              <a:off x="4534337" y="4948605"/>
              <a:ext cx="91379" cy="6101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95200B-BDF4-4112-9661-2FD85B3CEF17}"/>
              </a:ext>
            </a:extLst>
          </p:cNvPr>
          <p:cNvGrpSpPr/>
          <p:nvPr/>
        </p:nvGrpSpPr>
        <p:grpSpPr>
          <a:xfrm>
            <a:off x="4535577" y="4134239"/>
            <a:ext cx="1645920" cy="137032"/>
            <a:chOff x="4535577" y="4134239"/>
            <a:chExt cx="1645920" cy="137032"/>
          </a:xfrm>
        </p:grpSpPr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979579D4-36FE-42E9-9621-71313BE3003A}"/>
                </a:ext>
              </a:extLst>
            </p:cNvPr>
            <p:cNvSpPr/>
            <p:nvPr/>
          </p:nvSpPr>
          <p:spPr>
            <a:xfrm rot="5400000" flipH="1" flipV="1">
              <a:off x="5290021" y="3379795"/>
              <a:ext cx="137032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Isosceles Triangle 321">
              <a:extLst>
                <a:ext uri="{FF2B5EF4-FFF2-40B4-BE49-F238E27FC236}">
                  <a16:creationId xmlns:a16="http://schemas.microsoft.com/office/drawing/2014/main" id="{577B9C56-044D-4CBB-BCDA-8011D2F33211}"/>
                </a:ext>
              </a:extLst>
            </p:cNvPr>
            <p:cNvSpPr/>
            <p:nvPr/>
          </p:nvSpPr>
          <p:spPr>
            <a:xfrm rot="5400000" flipH="1" flipV="1">
              <a:off x="6026246" y="4170751"/>
              <a:ext cx="91379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Isosceles Triangle 322">
              <a:extLst>
                <a:ext uri="{FF2B5EF4-FFF2-40B4-BE49-F238E27FC236}">
                  <a16:creationId xmlns:a16="http://schemas.microsoft.com/office/drawing/2014/main" id="{1A6F9AE3-F2DF-4AE7-B74E-0ACDE10FAE4F}"/>
                </a:ext>
              </a:extLst>
            </p:cNvPr>
            <p:cNvSpPr/>
            <p:nvPr/>
          </p:nvSpPr>
          <p:spPr>
            <a:xfrm rot="5400000" flipH="1" flipV="1">
              <a:off x="5751926" y="4170751"/>
              <a:ext cx="91379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Isosceles Triangle 323">
              <a:extLst>
                <a:ext uri="{FF2B5EF4-FFF2-40B4-BE49-F238E27FC236}">
                  <a16:creationId xmlns:a16="http://schemas.microsoft.com/office/drawing/2014/main" id="{E10E8237-10BC-4F49-87E8-77532288CF2C}"/>
                </a:ext>
              </a:extLst>
            </p:cNvPr>
            <p:cNvSpPr/>
            <p:nvPr/>
          </p:nvSpPr>
          <p:spPr>
            <a:xfrm rot="5400000" flipH="1" flipV="1">
              <a:off x="5477606" y="4170751"/>
              <a:ext cx="91379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Isosceles Triangle 324">
              <a:extLst>
                <a:ext uri="{FF2B5EF4-FFF2-40B4-BE49-F238E27FC236}">
                  <a16:creationId xmlns:a16="http://schemas.microsoft.com/office/drawing/2014/main" id="{55F0A9D0-E417-4EB2-B235-F4A59AD97804}"/>
                </a:ext>
              </a:extLst>
            </p:cNvPr>
            <p:cNvSpPr/>
            <p:nvPr/>
          </p:nvSpPr>
          <p:spPr>
            <a:xfrm rot="5400000" flipH="1" flipV="1">
              <a:off x="5203286" y="4170751"/>
              <a:ext cx="91379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Isosceles Triangle 325">
              <a:extLst>
                <a:ext uri="{FF2B5EF4-FFF2-40B4-BE49-F238E27FC236}">
                  <a16:creationId xmlns:a16="http://schemas.microsoft.com/office/drawing/2014/main" id="{5D4AE745-93D5-4084-B209-8665A007587C}"/>
                </a:ext>
              </a:extLst>
            </p:cNvPr>
            <p:cNvSpPr/>
            <p:nvPr/>
          </p:nvSpPr>
          <p:spPr>
            <a:xfrm rot="5400000" flipH="1" flipV="1">
              <a:off x="4928966" y="4170751"/>
              <a:ext cx="91379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Isosceles Triangle 326">
              <a:extLst>
                <a:ext uri="{FF2B5EF4-FFF2-40B4-BE49-F238E27FC236}">
                  <a16:creationId xmlns:a16="http://schemas.microsoft.com/office/drawing/2014/main" id="{A84A7E5E-07D9-424B-8FD9-B0D02BFF729D}"/>
                </a:ext>
              </a:extLst>
            </p:cNvPr>
            <p:cNvSpPr/>
            <p:nvPr/>
          </p:nvSpPr>
          <p:spPr>
            <a:xfrm rot="5400000" flipH="1" flipV="1">
              <a:off x="4654646" y="4170751"/>
              <a:ext cx="91379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6A716D-6961-487D-B21B-5A13ECB90181}"/>
              </a:ext>
            </a:extLst>
          </p:cNvPr>
          <p:cNvGrpSpPr/>
          <p:nvPr/>
        </p:nvGrpSpPr>
        <p:grpSpPr>
          <a:xfrm>
            <a:off x="4544831" y="4647951"/>
            <a:ext cx="1645920" cy="137032"/>
            <a:chOff x="4544831" y="4647951"/>
            <a:chExt cx="1645920" cy="137032"/>
          </a:xfrm>
        </p:grpSpPr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DC979D58-C5B8-47A9-BAA5-B8D000F57419}"/>
                </a:ext>
              </a:extLst>
            </p:cNvPr>
            <p:cNvSpPr/>
            <p:nvPr/>
          </p:nvSpPr>
          <p:spPr>
            <a:xfrm rot="5400000" flipH="1" flipV="1">
              <a:off x="5299275" y="3893507"/>
              <a:ext cx="137032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Isosceles Triangle 329">
              <a:extLst>
                <a:ext uri="{FF2B5EF4-FFF2-40B4-BE49-F238E27FC236}">
                  <a16:creationId xmlns:a16="http://schemas.microsoft.com/office/drawing/2014/main" id="{58256E02-3B67-4103-97C1-1D916E6418A4}"/>
                </a:ext>
              </a:extLst>
            </p:cNvPr>
            <p:cNvSpPr/>
            <p:nvPr/>
          </p:nvSpPr>
          <p:spPr>
            <a:xfrm rot="5400000" flipH="1" flipV="1">
              <a:off x="5948664" y="4684463"/>
              <a:ext cx="91379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Isosceles Triangle 330">
              <a:extLst>
                <a:ext uri="{FF2B5EF4-FFF2-40B4-BE49-F238E27FC236}">
                  <a16:creationId xmlns:a16="http://schemas.microsoft.com/office/drawing/2014/main" id="{0B1A0967-8A89-4D5C-A096-9A75F93E6817}"/>
                </a:ext>
              </a:extLst>
            </p:cNvPr>
            <p:cNvSpPr/>
            <p:nvPr/>
          </p:nvSpPr>
          <p:spPr>
            <a:xfrm rot="5400000" flipH="1" flipV="1">
              <a:off x="5674344" y="4684463"/>
              <a:ext cx="91379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Isosceles Triangle 331">
              <a:extLst>
                <a:ext uri="{FF2B5EF4-FFF2-40B4-BE49-F238E27FC236}">
                  <a16:creationId xmlns:a16="http://schemas.microsoft.com/office/drawing/2014/main" id="{3B922EE4-24A5-45FA-BC3B-09ADB0637F2A}"/>
                </a:ext>
              </a:extLst>
            </p:cNvPr>
            <p:cNvSpPr/>
            <p:nvPr/>
          </p:nvSpPr>
          <p:spPr>
            <a:xfrm rot="5400000" flipH="1" flipV="1">
              <a:off x="5400024" y="4684463"/>
              <a:ext cx="91379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Isosceles Triangle 332">
              <a:extLst>
                <a:ext uri="{FF2B5EF4-FFF2-40B4-BE49-F238E27FC236}">
                  <a16:creationId xmlns:a16="http://schemas.microsoft.com/office/drawing/2014/main" id="{A7F0B78C-1983-4BEB-A7E4-CA3A9A14FB7D}"/>
                </a:ext>
              </a:extLst>
            </p:cNvPr>
            <p:cNvSpPr/>
            <p:nvPr/>
          </p:nvSpPr>
          <p:spPr>
            <a:xfrm rot="5400000" flipH="1" flipV="1">
              <a:off x="5125704" y="4684463"/>
              <a:ext cx="91379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Isosceles Triangle 333">
              <a:extLst>
                <a:ext uri="{FF2B5EF4-FFF2-40B4-BE49-F238E27FC236}">
                  <a16:creationId xmlns:a16="http://schemas.microsoft.com/office/drawing/2014/main" id="{8494ECD0-D245-478B-9D67-F8FDFA1D1294}"/>
                </a:ext>
              </a:extLst>
            </p:cNvPr>
            <p:cNvSpPr/>
            <p:nvPr/>
          </p:nvSpPr>
          <p:spPr>
            <a:xfrm rot="5400000" flipH="1" flipV="1">
              <a:off x="4851384" y="4684463"/>
              <a:ext cx="91379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Isosceles Triangle 334">
              <a:extLst>
                <a:ext uri="{FF2B5EF4-FFF2-40B4-BE49-F238E27FC236}">
                  <a16:creationId xmlns:a16="http://schemas.microsoft.com/office/drawing/2014/main" id="{5F71EDDE-6578-4111-85C6-937412F66371}"/>
                </a:ext>
              </a:extLst>
            </p:cNvPr>
            <p:cNvSpPr/>
            <p:nvPr/>
          </p:nvSpPr>
          <p:spPr>
            <a:xfrm rot="5400000" flipH="1" flipV="1">
              <a:off x="4577064" y="4684463"/>
              <a:ext cx="91379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36FC60-5E08-42F5-9164-3DC1E8F59152}"/>
              </a:ext>
            </a:extLst>
          </p:cNvPr>
          <p:cNvGrpSpPr/>
          <p:nvPr/>
        </p:nvGrpSpPr>
        <p:grpSpPr>
          <a:xfrm>
            <a:off x="4534151" y="5200369"/>
            <a:ext cx="1645920" cy="135572"/>
            <a:chOff x="4534151" y="5200369"/>
            <a:chExt cx="1645920" cy="135572"/>
          </a:xfrm>
        </p:grpSpPr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56314670-2876-414F-AEE9-6E852FDFC40E}"/>
                </a:ext>
              </a:extLst>
            </p:cNvPr>
            <p:cNvSpPr/>
            <p:nvPr/>
          </p:nvSpPr>
          <p:spPr>
            <a:xfrm rot="5400000" flipH="1" flipV="1">
              <a:off x="5289325" y="4445195"/>
              <a:ext cx="135572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Isosceles Triangle 337">
              <a:extLst>
                <a:ext uri="{FF2B5EF4-FFF2-40B4-BE49-F238E27FC236}">
                  <a16:creationId xmlns:a16="http://schemas.microsoft.com/office/drawing/2014/main" id="{2363E8AD-C22C-4109-8633-6774FEDE8A9B}"/>
                </a:ext>
              </a:extLst>
            </p:cNvPr>
            <p:cNvSpPr/>
            <p:nvPr/>
          </p:nvSpPr>
          <p:spPr>
            <a:xfrm rot="5400000" flipH="1" flipV="1">
              <a:off x="5851477" y="5236151"/>
              <a:ext cx="91379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Isosceles Triangle 338">
              <a:extLst>
                <a:ext uri="{FF2B5EF4-FFF2-40B4-BE49-F238E27FC236}">
                  <a16:creationId xmlns:a16="http://schemas.microsoft.com/office/drawing/2014/main" id="{B14D85EA-525B-47EB-8758-111479592D0F}"/>
                </a:ext>
              </a:extLst>
            </p:cNvPr>
            <p:cNvSpPr/>
            <p:nvPr/>
          </p:nvSpPr>
          <p:spPr>
            <a:xfrm rot="5400000" flipH="1" flipV="1">
              <a:off x="5576897" y="5236151"/>
              <a:ext cx="91379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Isosceles Triangle 339">
              <a:extLst>
                <a:ext uri="{FF2B5EF4-FFF2-40B4-BE49-F238E27FC236}">
                  <a16:creationId xmlns:a16="http://schemas.microsoft.com/office/drawing/2014/main" id="{F47897B0-282D-48D0-B0F2-912AEF29A362}"/>
                </a:ext>
              </a:extLst>
            </p:cNvPr>
            <p:cNvSpPr/>
            <p:nvPr/>
          </p:nvSpPr>
          <p:spPr>
            <a:xfrm rot="5400000" flipH="1" flipV="1">
              <a:off x="5302316" y="5236151"/>
              <a:ext cx="91379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Isosceles Triangle 340">
              <a:extLst>
                <a:ext uri="{FF2B5EF4-FFF2-40B4-BE49-F238E27FC236}">
                  <a16:creationId xmlns:a16="http://schemas.microsoft.com/office/drawing/2014/main" id="{A4E0AF81-FE22-44E4-B5C3-444D2E78CD4F}"/>
                </a:ext>
              </a:extLst>
            </p:cNvPr>
            <p:cNvSpPr/>
            <p:nvPr/>
          </p:nvSpPr>
          <p:spPr>
            <a:xfrm rot="5400000" flipH="1" flipV="1">
              <a:off x="5027736" y="5236151"/>
              <a:ext cx="91379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Isosceles Triangle 341">
              <a:extLst>
                <a:ext uri="{FF2B5EF4-FFF2-40B4-BE49-F238E27FC236}">
                  <a16:creationId xmlns:a16="http://schemas.microsoft.com/office/drawing/2014/main" id="{54AE1746-E3CE-454D-9511-0E483728DD5C}"/>
                </a:ext>
              </a:extLst>
            </p:cNvPr>
            <p:cNvSpPr/>
            <p:nvPr/>
          </p:nvSpPr>
          <p:spPr>
            <a:xfrm rot="5400000" flipH="1" flipV="1">
              <a:off x="4753155" y="5236151"/>
              <a:ext cx="91379" cy="64008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Isosceles Triangle 342">
              <a:extLst>
                <a:ext uri="{FF2B5EF4-FFF2-40B4-BE49-F238E27FC236}">
                  <a16:creationId xmlns:a16="http://schemas.microsoft.com/office/drawing/2014/main" id="{B0AB8408-5F66-4C14-9BF2-B1A4CC045CFE}"/>
                </a:ext>
              </a:extLst>
            </p:cNvPr>
            <p:cNvSpPr>
              <a:spLocks noChangeAspect="1"/>
            </p:cNvSpPr>
            <p:nvPr/>
          </p:nvSpPr>
          <p:spPr>
            <a:xfrm rot="5400000" flipH="1" flipV="1">
              <a:off x="6152999" y="5258908"/>
              <a:ext cx="27414" cy="18495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4" name="Trapezoid 343">
              <a:extLst>
                <a:ext uri="{FF2B5EF4-FFF2-40B4-BE49-F238E27FC236}">
                  <a16:creationId xmlns:a16="http://schemas.microsoft.com/office/drawing/2014/main" id="{6122CEB7-5C9A-4BF4-82B2-35E60C9A3B67}"/>
                </a:ext>
              </a:extLst>
            </p:cNvPr>
            <p:cNvSpPr/>
            <p:nvPr/>
          </p:nvSpPr>
          <p:spPr>
            <a:xfrm rot="5400000" flipH="1" flipV="1">
              <a:off x="4509434" y="5249867"/>
              <a:ext cx="91379" cy="36576"/>
            </a:xfrm>
            <a:prstGeom prst="trapezoid">
              <a:avLst>
                <a:gd name="adj" fmla="val 59101"/>
              </a:avLst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B52E01-67B0-45FF-8A22-9AF474401BB7}"/>
              </a:ext>
            </a:extLst>
          </p:cNvPr>
          <p:cNvGrpSpPr/>
          <p:nvPr/>
        </p:nvGrpSpPr>
        <p:grpSpPr>
          <a:xfrm>
            <a:off x="7365030" y="3840034"/>
            <a:ext cx="1645920" cy="146304"/>
            <a:chOff x="7365030" y="3840034"/>
            <a:chExt cx="1645920" cy="146304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809600BE-2279-41A1-96E9-480D346BE14C}"/>
                </a:ext>
              </a:extLst>
            </p:cNvPr>
            <p:cNvSpPr/>
            <p:nvPr/>
          </p:nvSpPr>
          <p:spPr>
            <a:xfrm rot="16200000">
              <a:off x="8114838" y="3090226"/>
              <a:ext cx="146304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Isosceles Triangle 388">
              <a:extLst>
                <a:ext uri="{FF2B5EF4-FFF2-40B4-BE49-F238E27FC236}">
                  <a16:creationId xmlns:a16="http://schemas.microsoft.com/office/drawing/2014/main" id="{531E00D6-3CAE-4972-9466-3D63760C7F2D}"/>
                </a:ext>
              </a:extLst>
            </p:cNvPr>
            <p:cNvSpPr/>
            <p:nvPr/>
          </p:nvSpPr>
          <p:spPr>
            <a:xfrm rot="16200000">
              <a:off x="8897418" y="3867465"/>
              <a:ext cx="135624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0" name="Isosceles Triangle 389">
              <a:extLst>
                <a:ext uri="{FF2B5EF4-FFF2-40B4-BE49-F238E27FC236}">
                  <a16:creationId xmlns:a16="http://schemas.microsoft.com/office/drawing/2014/main" id="{D4E49271-3FC9-4B3E-B529-429D9568FBFA}"/>
                </a:ext>
              </a:extLst>
            </p:cNvPr>
            <p:cNvSpPr/>
            <p:nvPr/>
          </p:nvSpPr>
          <p:spPr>
            <a:xfrm rot="16200000">
              <a:off x="8623098" y="3867465"/>
              <a:ext cx="135624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Isosceles Triangle 390">
              <a:extLst>
                <a:ext uri="{FF2B5EF4-FFF2-40B4-BE49-F238E27FC236}">
                  <a16:creationId xmlns:a16="http://schemas.microsoft.com/office/drawing/2014/main" id="{FD7B167E-19A7-4233-90DE-1F360FD72644}"/>
                </a:ext>
              </a:extLst>
            </p:cNvPr>
            <p:cNvSpPr/>
            <p:nvPr/>
          </p:nvSpPr>
          <p:spPr>
            <a:xfrm rot="16200000">
              <a:off x="8348778" y="3867465"/>
              <a:ext cx="135624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Isosceles Triangle 391">
              <a:extLst>
                <a:ext uri="{FF2B5EF4-FFF2-40B4-BE49-F238E27FC236}">
                  <a16:creationId xmlns:a16="http://schemas.microsoft.com/office/drawing/2014/main" id="{DFC97944-C57E-457D-945B-A72331F2949F}"/>
                </a:ext>
              </a:extLst>
            </p:cNvPr>
            <p:cNvSpPr/>
            <p:nvPr/>
          </p:nvSpPr>
          <p:spPr>
            <a:xfrm rot="16200000">
              <a:off x="8074458" y="3867466"/>
              <a:ext cx="135624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Isosceles Triangle 392">
              <a:extLst>
                <a:ext uri="{FF2B5EF4-FFF2-40B4-BE49-F238E27FC236}">
                  <a16:creationId xmlns:a16="http://schemas.microsoft.com/office/drawing/2014/main" id="{CBC29EE0-01E4-47C1-A08A-E6933CFC248A}"/>
                </a:ext>
              </a:extLst>
            </p:cNvPr>
            <p:cNvSpPr/>
            <p:nvPr/>
          </p:nvSpPr>
          <p:spPr>
            <a:xfrm rot="16200000">
              <a:off x="7800138" y="3867466"/>
              <a:ext cx="135624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Isosceles Triangle 393">
              <a:extLst>
                <a:ext uri="{FF2B5EF4-FFF2-40B4-BE49-F238E27FC236}">
                  <a16:creationId xmlns:a16="http://schemas.microsoft.com/office/drawing/2014/main" id="{EAFE402D-BFAD-47F9-9F86-6DBD89CF24EC}"/>
                </a:ext>
              </a:extLst>
            </p:cNvPr>
            <p:cNvSpPr/>
            <p:nvPr/>
          </p:nvSpPr>
          <p:spPr>
            <a:xfrm rot="16200000">
              <a:off x="7525818" y="3867466"/>
              <a:ext cx="135624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51E083A-E747-4F3A-93A5-9EB833E715C9}"/>
              </a:ext>
            </a:extLst>
          </p:cNvPr>
          <p:cNvGrpSpPr/>
          <p:nvPr/>
        </p:nvGrpSpPr>
        <p:grpSpPr>
          <a:xfrm>
            <a:off x="7364248" y="4448864"/>
            <a:ext cx="1645920" cy="146304"/>
            <a:chOff x="7364248" y="4448864"/>
            <a:chExt cx="1645920" cy="146304"/>
          </a:xfrm>
        </p:grpSpPr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87F919C7-9FFF-40F4-A721-FD3CAC333A54}"/>
                </a:ext>
              </a:extLst>
            </p:cNvPr>
            <p:cNvSpPr/>
            <p:nvPr/>
          </p:nvSpPr>
          <p:spPr>
            <a:xfrm rot="16200000">
              <a:off x="8114056" y="3699056"/>
              <a:ext cx="146304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Isosceles Triangle 381">
              <a:extLst>
                <a:ext uri="{FF2B5EF4-FFF2-40B4-BE49-F238E27FC236}">
                  <a16:creationId xmlns:a16="http://schemas.microsoft.com/office/drawing/2014/main" id="{6A0BD522-8E29-400D-99EB-18F487B5B88A}"/>
                </a:ext>
              </a:extLst>
            </p:cNvPr>
            <p:cNvSpPr/>
            <p:nvPr/>
          </p:nvSpPr>
          <p:spPr>
            <a:xfrm rot="16200000">
              <a:off x="8806009" y="4476295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Isosceles Triangle 382">
              <a:extLst>
                <a:ext uri="{FF2B5EF4-FFF2-40B4-BE49-F238E27FC236}">
                  <a16:creationId xmlns:a16="http://schemas.microsoft.com/office/drawing/2014/main" id="{5C062B05-4894-4EC9-881F-B0BFE3F2F9F2}"/>
                </a:ext>
              </a:extLst>
            </p:cNvPr>
            <p:cNvSpPr/>
            <p:nvPr/>
          </p:nvSpPr>
          <p:spPr>
            <a:xfrm rot="16200000">
              <a:off x="8531689" y="4476295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Isosceles Triangle 383">
              <a:extLst>
                <a:ext uri="{FF2B5EF4-FFF2-40B4-BE49-F238E27FC236}">
                  <a16:creationId xmlns:a16="http://schemas.microsoft.com/office/drawing/2014/main" id="{72B02556-F62B-4D4D-8CF5-E088DFEEAC2F}"/>
                </a:ext>
              </a:extLst>
            </p:cNvPr>
            <p:cNvSpPr/>
            <p:nvPr/>
          </p:nvSpPr>
          <p:spPr>
            <a:xfrm rot="16200000">
              <a:off x="8257369" y="4476295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Isosceles Triangle 384">
              <a:extLst>
                <a:ext uri="{FF2B5EF4-FFF2-40B4-BE49-F238E27FC236}">
                  <a16:creationId xmlns:a16="http://schemas.microsoft.com/office/drawing/2014/main" id="{127CFE92-DD33-496E-AAA2-24441E359DBC}"/>
                </a:ext>
              </a:extLst>
            </p:cNvPr>
            <p:cNvSpPr/>
            <p:nvPr/>
          </p:nvSpPr>
          <p:spPr>
            <a:xfrm rot="16200000">
              <a:off x="7983049" y="4476295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Isosceles Triangle 385">
              <a:extLst>
                <a:ext uri="{FF2B5EF4-FFF2-40B4-BE49-F238E27FC236}">
                  <a16:creationId xmlns:a16="http://schemas.microsoft.com/office/drawing/2014/main" id="{EC31A2B4-077E-4979-BD82-A7EC36AF27C9}"/>
                </a:ext>
              </a:extLst>
            </p:cNvPr>
            <p:cNvSpPr/>
            <p:nvPr/>
          </p:nvSpPr>
          <p:spPr>
            <a:xfrm rot="16200000">
              <a:off x="7708729" y="4476295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Isosceles Triangle 386">
              <a:extLst>
                <a:ext uri="{FF2B5EF4-FFF2-40B4-BE49-F238E27FC236}">
                  <a16:creationId xmlns:a16="http://schemas.microsoft.com/office/drawing/2014/main" id="{EE29479B-C0C4-4C46-9927-A87F134510FB}"/>
                </a:ext>
              </a:extLst>
            </p:cNvPr>
            <p:cNvSpPr/>
            <p:nvPr/>
          </p:nvSpPr>
          <p:spPr>
            <a:xfrm rot="16200000">
              <a:off x="7434409" y="4476295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4C638EC-EC53-4A3C-8316-6FCF2B487AF8}"/>
              </a:ext>
            </a:extLst>
          </p:cNvPr>
          <p:cNvGrpSpPr/>
          <p:nvPr/>
        </p:nvGrpSpPr>
        <p:grpSpPr>
          <a:xfrm>
            <a:off x="7364248" y="5032869"/>
            <a:ext cx="1645920" cy="146304"/>
            <a:chOff x="7364248" y="5032869"/>
            <a:chExt cx="1645920" cy="146304"/>
          </a:xfrm>
        </p:grpSpPr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BBFD9AFE-9F51-4C9F-B31C-D6A325D349B5}"/>
                </a:ext>
              </a:extLst>
            </p:cNvPr>
            <p:cNvSpPr/>
            <p:nvPr/>
          </p:nvSpPr>
          <p:spPr>
            <a:xfrm rot="16200000">
              <a:off x="8114056" y="4283061"/>
              <a:ext cx="146304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Isosceles Triangle 374">
              <a:extLst>
                <a:ext uri="{FF2B5EF4-FFF2-40B4-BE49-F238E27FC236}">
                  <a16:creationId xmlns:a16="http://schemas.microsoft.com/office/drawing/2014/main" id="{A50EC488-4C9A-4F06-A4FF-3B5A6E313DC3}"/>
                </a:ext>
              </a:extLst>
            </p:cNvPr>
            <p:cNvSpPr/>
            <p:nvPr/>
          </p:nvSpPr>
          <p:spPr>
            <a:xfrm rot="16200000">
              <a:off x="8715083" y="5060257"/>
              <a:ext cx="135662" cy="91527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Isosceles Triangle 375">
              <a:extLst>
                <a:ext uri="{FF2B5EF4-FFF2-40B4-BE49-F238E27FC236}">
                  <a16:creationId xmlns:a16="http://schemas.microsoft.com/office/drawing/2014/main" id="{D260D301-C967-427A-948C-2C8A873D3C2D}"/>
                </a:ext>
              </a:extLst>
            </p:cNvPr>
            <p:cNvSpPr/>
            <p:nvPr/>
          </p:nvSpPr>
          <p:spPr>
            <a:xfrm rot="16200000">
              <a:off x="8440503" y="5060257"/>
              <a:ext cx="135662" cy="91527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Isosceles Triangle 376">
              <a:extLst>
                <a:ext uri="{FF2B5EF4-FFF2-40B4-BE49-F238E27FC236}">
                  <a16:creationId xmlns:a16="http://schemas.microsoft.com/office/drawing/2014/main" id="{7F83551B-7853-4311-9384-90F24B2AEB74}"/>
                </a:ext>
              </a:extLst>
            </p:cNvPr>
            <p:cNvSpPr/>
            <p:nvPr/>
          </p:nvSpPr>
          <p:spPr>
            <a:xfrm rot="16200000">
              <a:off x="8165922" y="5060257"/>
              <a:ext cx="135662" cy="91527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Isosceles Triangle 377">
              <a:extLst>
                <a:ext uri="{FF2B5EF4-FFF2-40B4-BE49-F238E27FC236}">
                  <a16:creationId xmlns:a16="http://schemas.microsoft.com/office/drawing/2014/main" id="{36F83A94-608E-4D61-B06F-916ADCEDE845}"/>
                </a:ext>
              </a:extLst>
            </p:cNvPr>
            <p:cNvSpPr/>
            <p:nvPr/>
          </p:nvSpPr>
          <p:spPr>
            <a:xfrm rot="16200000">
              <a:off x="7891342" y="5060257"/>
              <a:ext cx="135662" cy="91527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Isosceles Triangle 378">
              <a:extLst>
                <a:ext uri="{FF2B5EF4-FFF2-40B4-BE49-F238E27FC236}">
                  <a16:creationId xmlns:a16="http://schemas.microsoft.com/office/drawing/2014/main" id="{D7120E17-B074-4169-AD04-3EC742EAA094}"/>
                </a:ext>
              </a:extLst>
            </p:cNvPr>
            <p:cNvSpPr/>
            <p:nvPr/>
          </p:nvSpPr>
          <p:spPr>
            <a:xfrm rot="16200000">
              <a:off x="7616761" y="5060257"/>
              <a:ext cx="135662" cy="91527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Isosceles Triangle 379">
              <a:extLst>
                <a:ext uri="{FF2B5EF4-FFF2-40B4-BE49-F238E27FC236}">
                  <a16:creationId xmlns:a16="http://schemas.microsoft.com/office/drawing/2014/main" id="{778FCAE3-E3D3-4F3C-A713-AE976F16D67A}"/>
                </a:ext>
              </a:extLst>
            </p:cNvPr>
            <p:cNvSpPr/>
            <p:nvPr/>
          </p:nvSpPr>
          <p:spPr>
            <a:xfrm rot="16200000">
              <a:off x="7342181" y="5060257"/>
              <a:ext cx="135662" cy="91527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40758A7-2310-4716-90AB-97F64679BDC5}"/>
              </a:ext>
            </a:extLst>
          </p:cNvPr>
          <p:cNvGrpSpPr/>
          <p:nvPr/>
        </p:nvGrpSpPr>
        <p:grpSpPr>
          <a:xfrm>
            <a:off x="7365030" y="4155321"/>
            <a:ext cx="1645920" cy="146304"/>
            <a:chOff x="7365030" y="4155321"/>
            <a:chExt cx="1645920" cy="146304"/>
          </a:xfrm>
        </p:grpSpPr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A82AD0A1-DD77-464B-BED7-75C8D013F7A3}"/>
                </a:ext>
              </a:extLst>
            </p:cNvPr>
            <p:cNvSpPr/>
            <p:nvPr/>
          </p:nvSpPr>
          <p:spPr>
            <a:xfrm rot="16200000">
              <a:off x="8114838" y="3405513"/>
              <a:ext cx="146304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Isosceles Triangle 367">
              <a:extLst>
                <a:ext uri="{FF2B5EF4-FFF2-40B4-BE49-F238E27FC236}">
                  <a16:creationId xmlns:a16="http://schemas.microsoft.com/office/drawing/2014/main" id="{AF450468-0A47-41E9-BD36-4B39DC835C94}"/>
                </a:ext>
              </a:extLst>
            </p:cNvPr>
            <p:cNvSpPr/>
            <p:nvPr/>
          </p:nvSpPr>
          <p:spPr>
            <a:xfrm rot="16200000">
              <a:off x="8846544" y="4182752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Isosceles Triangle 368">
              <a:extLst>
                <a:ext uri="{FF2B5EF4-FFF2-40B4-BE49-F238E27FC236}">
                  <a16:creationId xmlns:a16="http://schemas.microsoft.com/office/drawing/2014/main" id="{7EACB9F2-D8EC-4B06-A132-482E971E2DC8}"/>
                </a:ext>
              </a:extLst>
            </p:cNvPr>
            <p:cNvSpPr/>
            <p:nvPr/>
          </p:nvSpPr>
          <p:spPr>
            <a:xfrm rot="16200000">
              <a:off x="8572224" y="4182752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Isosceles Triangle 369">
              <a:extLst>
                <a:ext uri="{FF2B5EF4-FFF2-40B4-BE49-F238E27FC236}">
                  <a16:creationId xmlns:a16="http://schemas.microsoft.com/office/drawing/2014/main" id="{3D3D4513-B123-4D5B-A06C-3A805EE39E74}"/>
                </a:ext>
              </a:extLst>
            </p:cNvPr>
            <p:cNvSpPr/>
            <p:nvPr/>
          </p:nvSpPr>
          <p:spPr>
            <a:xfrm rot="16200000">
              <a:off x="8297904" y="4182752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Isosceles Triangle 370">
              <a:extLst>
                <a:ext uri="{FF2B5EF4-FFF2-40B4-BE49-F238E27FC236}">
                  <a16:creationId xmlns:a16="http://schemas.microsoft.com/office/drawing/2014/main" id="{CADFBB26-638E-4298-A293-39E7C93DEF99}"/>
                </a:ext>
              </a:extLst>
            </p:cNvPr>
            <p:cNvSpPr/>
            <p:nvPr/>
          </p:nvSpPr>
          <p:spPr>
            <a:xfrm rot="16200000">
              <a:off x="8023584" y="4182752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Isosceles Triangle 371">
              <a:extLst>
                <a:ext uri="{FF2B5EF4-FFF2-40B4-BE49-F238E27FC236}">
                  <a16:creationId xmlns:a16="http://schemas.microsoft.com/office/drawing/2014/main" id="{DB509934-00DF-4A61-957C-1EB8E5307EFC}"/>
                </a:ext>
              </a:extLst>
            </p:cNvPr>
            <p:cNvSpPr/>
            <p:nvPr/>
          </p:nvSpPr>
          <p:spPr>
            <a:xfrm rot="16200000">
              <a:off x="7749264" y="4182752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Isosceles Triangle 372">
              <a:extLst>
                <a:ext uri="{FF2B5EF4-FFF2-40B4-BE49-F238E27FC236}">
                  <a16:creationId xmlns:a16="http://schemas.microsoft.com/office/drawing/2014/main" id="{471483D2-9E1D-4C93-8BBA-C2321C2734D7}"/>
                </a:ext>
              </a:extLst>
            </p:cNvPr>
            <p:cNvSpPr/>
            <p:nvPr/>
          </p:nvSpPr>
          <p:spPr>
            <a:xfrm rot="16200000">
              <a:off x="7474944" y="4182752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0AAC4B5-7372-45D6-BCD3-28F861E1F480}"/>
              </a:ext>
            </a:extLst>
          </p:cNvPr>
          <p:cNvGrpSpPr/>
          <p:nvPr/>
        </p:nvGrpSpPr>
        <p:grpSpPr>
          <a:xfrm>
            <a:off x="7365030" y="4753191"/>
            <a:ext cx="1645920" cy="146304"/>
            <a:chOff x="7365030" y="4753191"/>
            <a:chExt cx="1645920" cy="146304"/>
          </a:xfrm>
        </p:grpSpPr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66DB3367-A00C-458F-BE50-9547694B4B70}"/>
                </a:ext>
              </a:extLst>
            </p:cNvPr>
            <p:cNvSpPr/>
            <p:nvPr/>
          </p:nvSpPr>
          <p:spPr>
            <a:xfrm rot="16200000">
              <a:off x="8114838" y="4003383"/>
              <a:ext cx="146304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Isosceles Triangle 360">
              <a:extLst>
                <a:ext uri="{FF2B5EF4-FFF2-40B4-BE49-F238E27FC236}">
                  <a16:creationId xmlns:a16="http://schemas.microsoft.com/office/drawing/2014/main" id="{8ED6826A-D3BA-4034-8C72-B2C79FF8E5E5}"/>
                </a:ext>
              </a:extLst>
            </p:cNvPr>
            <p:cNvSpPr/>
            <p:nvPr/>
          </p:nvSpPr>
          <p:spPr>
            <a:xfrm rot="16200000">
              <a:off x="8760899" y="4780622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Isosceles Triangle 361">
              <a:extLst>
                <a:ext uri="{FF2B5EF4-FFF2-40B4-BE49-F238E27FC236}">
                  <a16:creationId xmlns:a16="http://schemas.microsoft.com/office/drawing/2014/main" id="{F97148C7-4755-4255-ACFA-AD470F9A94A5}"/>
                </a:ext>
              </a:extLst>
            </p:cNvPr>
            <p:cNvSpPr/>
            <p:nvPr/>
          </p:nvSpPr>
          <p:spPr>
            <a:xfrm rot="16200000">
              <a:off x="8486579" y="4780622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Isosceles Triangle 362">
              <a:extLst>
                <a:ext uri="{FF2B5EF4-FFF2-40B4-BE49-F238E27FC236}">
                  <a16:creationId xmlns:a16="http://schemas.microsoft.com/office/drawing/2014/main" id="{30A89498-C79F-40D3-A6C0-83468724F6C0}"/>
                </a:ext>
              </a:extLst>
            </p:cNvPr>
            <p:cNvSpPr/>
            <p:nvPr/>
          </p:nvSpPr>
          <p:spPr>
            <a:xfrm rot="16200000">
              <a:off x="8212259" y="4780622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Isosceles Triangle 363">
              <a:extLst>
                <a:ext uri="{FF2B5EF4-FFF2-40B4-BE49-F238E27FC236}">
                  <a16:creationId xmlns:a16="http://schemas.microsoft.com/office/drawing/2014/main" id="{B5E8D1E2-1D8D-4CA8-86E0-33FA9800B469}"/>
                </a:ext>
              </a:extLst>
            </p:cNvPr>
            <p:cNvSpPr/>
            <p:nvPr/>
          </p:nvSpPr>
          <p:spPr>
            <a:xfrm rot="16200000">
              <a:off x="7937939" y="4780622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Isosceles Triangle 364">
              <a:extLst>
                <a:ext uri="{FF2B5EF4-FFF2-40B4-BE49-F238E27FC236}">
                  <a16:creationId xmlns:a16="http://schemas.microsoft.com/office/drawing/2014/main" id="{9E3AAF90-4A4B-4854-8646-46DFD80FC466}"/>
                </a:ext>
              </a:extLst>
            </p:cNvPr>
            <p:cNvSpPr/>
            <p:nvPr/>
          </p:nvSpPr>
          <p:spPr>
            <a:xfrm rot="16200000">
              <a:off x="7663619" y="4780622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Isosceles Triangle 365">
              <a:extLst>
                <a:ext uri="{FF2B5EF4-FFF2-40B4-BE49-F238E27FC236}">
                  <a16:creationId xmlns:a16="http://schemas.microsoft.com/office/drawing/2014/main" id="{10A74EA9-9E6D-4E32-AD1F-B4DBC659DFC2}"/>
                </a:ext>
              </a:extLst>
            </p:cNvPr>
            <p:cNvSpPr/>
            <p:nvPr/>
          </p:nvSpPr>
          <p:spPr>
            <a:xfrm rot="16200000">
              <a:off x="7389299" y="4780622"/>
              <a:ext cx="137123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162C050-4F76-4F3E-8D6D-11AF8BC53D4F}"/>
              </a:ext>
            </a:extLst>
          </p:cNvPr>
          <p:cNvGrpSpPr/>
          <p:nvPr/>
        </p:nvGrpSpPr>
        <p:grpSpPr>
          <a:xfrm>
            <a:off x="7365030" y="5341735"/>
            <a:ext cx="1645920" cy="146304"/>
            <a:chOff x="7365030" y="5341735"/>
            <a:chExt cx="1645920" cy="146304"/>
          </a:xfrm>
        </p:grpSpPr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15B2388B-B348-4F87-8DF6-BF31E3FF4BFD}"/>
                </a:ext>
              </a:extLst>
            </p:cNvPr>
            <p:cNvSpPr/>
            <p:nvPr/>
          </p:nvSpPr>
          <p:spPr>
            <a:xfrm rot="16200000">
              <a:off x="8114838" y="4591927"/>
              <a:ext cx="146304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Isosceles Triangle 352">
              <a:extLst>
                <a:ext uri="{FF2B5EF4-FFF2-40B4-BE49-F238E27FC236}">
                  <a16:creationId xmlns:a16="http://schemas.microsoft.com/office/drawing/2014/main" id="{AFEF6E48-86E3-4738-B7ED-BED165D50262}"/>
                </a:ext>
              </a:extLst>
            </p:cNvPr>
            <p:cNvSpPr/>
            <p:nvPr/>
          </p:nvSpPr>
          <p:spPr>
            <a:xfrm rot="16200000">
              <a:off x="8673974" y="5369123"/>
              <a:ext cx="135662" cy="91527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Isosceles Triangle 353">
              <a:extLst>
                <a:ext uri="{FF2B5EF4-FFF2-40B4-BE49-F238E27FC236}">
                  <a16:creationId xmlns:a16="http://schemas.microsoft.com/office/drawing/2014/main" id="{849A2791-712F-44C7-8394-9B8FF80CA6D5}"/>
                </a:ext>
              </a:extLst>
            </p:cNvPr>
            <p:cNvSpPr/>
            <p:nvPr/>
          </p:nvSpPr>
          <p:spPr>
            <a:xfrm rot="16200000">
              <a:off x="8399394" y="5369123"/>
              <a:ext cx="135662" cy="91527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Isosceles Triangle 354">
              <a:extLst>
                <a:ext uri="{FF2B5EF4-FFF2-40B4-BE49-F238E27FC236}">
                  <a16:creationId xmlns:a16="http://schemas.microsoft.com/office/drawing/2014/main" id="{ED8834DA-616F-4B8A-913B-78E97D1999ED}"/>
                </a:ext>
              </a:extLst>
            </p:cNvPr>
            <p:cNvSpPr/>
            <p:nvPr/>
          </p:nvSpPr>
          <p:spPr>
            <a:xfrm rot="16200000">
              <a:off x="8124813" y="5369123"/>
              <a:ext cx="135662" cy="91527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Isosceles Triangle 355">
              <a:extLst>
                <a:ext uri="{FF2B5EF4-FFF2-40B4-BE49-F238E27FC236}">
                  <a16:creationId xmlns:a16="http://schemas.microsoft.com/office/drawing/2014/main" id="{E8E7E92F-D36C-47E4-8571-1B5B97BDCE8E}"/>
                </a:ext>
              </a:extLst>
            </p:cNvPr>
            <p:cNvSpPr/>
            <p:nvPr/>
          </p:nvSpPr>
          <p:spPr>
            <a:xfrm rot="16200000">
              <a:off x="7850233" y="5369123"/>
              <a:ext cx="135662" cy="91527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Isosceles Triangle 356">
              <a:extLst>
                <a:ext uri="{FF2B5EF4-FFF2-40B4-BE49-F238E27FC236}">
                  <a16:creationId xmlns:a16="http://schemas.microsoft.com/office/drawing/2014/main" id="{C5ABCC8A-F344-4BF5-892F-8F436964E2A2}"/>
                </a:ext>
              </a:extLst>
            </p:cNvPr>
            <p:cNvSpPr/>
            <p:nvPr/>
          </p:nvSpPr>
          <p:spPr>
            <a:xfrm rot="16200000">
              <a:off x="7575652" y="5369123"/>
              <a:ext cx="135662" cy="91527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Isosceles Triangle 357">
              <a:extLst>
                <a:ext uri="{FF2B5EF4-FFF2-40B4-BE49-F238E27FC236}">
                  <a16:creationId xmlns:a16="http://schemas.microsoft.com/office/drawing/2014/main" id="{4DF8DD2F-F806-4D37-8CC5-E07AFCBAACB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8969132" y="5399474"/>
              <a:ext cx="45720" cy="30825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9" name="Trapezoid 358">
              <a:extLst>
                <a:ext uri="{FF2B5EF4-FFF2-40B4-BE49-F238E27FC236}">
                  <a16:creationId xmlns:a16="http://schemas.microsoft.com/office/drawing/2014/main" id="{8AA0B6D1-DB2B-4366-BABD-04889FD844D1}"/>
                </a:ext>
              </a:extLst>
            </p:cNvPr>
            <p:cNvSpPr/>
            <p:nvPr/>
          </p:nvSpPr>
          <p:spPr>
            <a:xfrm rot="16200000">
              <a:off x="7319376" y="5396599"/>
              <a:ext cx="137160" cy="36576"/>
            </a:xfrm>
            <a:prstGeom prst="trapezoid">
              <a:avLst>
                <a:gd name="adj" fmla="val 82972"/>
              </a:avLst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C1A7EB1-738B-4E3E-A04B-C3AF883CFB2E}"/>
              </a:ext>
            </a:extLst>
          </p:cNvPr>
          <p:cNvGrpSpPr/>
          <p:nvPr/>
        </p:nvGrpSpPr>
        <p:grpSpPr>
          <a:xfrm rot="10800000">
            <a:off x="7307176" y="2907092"/>
            <a:ext cx="1645921" cy="146304"/>
            <a:chOff x="7307176" y="2907092"/>
            <a:chExt cx="1645921" cy="146304"/>
          </a:xfrm>
        </p:grpSpPr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1B65B318-CC39-44A1-8904-BA0680D029A9}"/>
                </a:ext>
              </a:extLst>
            </p:cNvPr>
            <p:cNvSpPr/>
            <p:nvPr/>
          </p:nvSpPr>
          <p:spPr>
            <a:xfrm rot="16200000" flipH="1">
              <a:off x="8056984" y="2157284"/>
              <a:ext cx="146304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Isosceles Triangle 438">
              <a:extLst>
                <a:ext uri="{FF2B5EF4-FFF2-40B4-BE49-F238E27FC236}">
                  <a16:creationId xmlns:a16="http://schemas.microsoft.com/office/drawing/2014/main" id="{6304898B-1BD4-46B9-AE5E-8B3B0DAA10C2}"/>
                </a:ext>
              </a:extLst>
            </p:cNvPr>
            <p:cNvSpPr/>
            <p:nvPr/>
          </p:nvSpPr>
          <p:spPr>
            <a:xfrm rot="16200000" flipH="1">
              <a:off x="8839662" y="2934523"/>
              <a:ext cx="135429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0" name="Isosceles Triangle 439">
              <a:extLst>
                <a:ext uri="{FF2B5EF4-FFF2-40B4-BE49-F238E27FC236}">
                  <a16:creationId xmlns:a16="http://schemas.microsoft.com/office/drawing/2014/main" id="{25BD113E-5882-45F1-81ED-FD7D11299B3B}"/>
                </a:ext>
              </a:extLst>
            </p:cNvPr>
            <p:cNvSpPr/>
            <p:nvPr/>
          </p:nvSpPr>
          <p:spPr>
            <a:xfrm rot="16200000" flipH="1">
              <a:off x="8565342" y="2934523"/>
              <a:ext cx="135429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Isosceles Triangle 440">
              <a:extLst>
                <a:ext uri="{FF2B5EF4-FFF2-40B4-BE49-F238E27FC236}">
                  <a16:creationId xmlns:a16="http://schemas.microsoft.com/office/drawing/2014/main" id="{79A49B39-5AC5-497D-B2CC-A82DBD5B964E}"/>
                </a:ext>
              </a:extLst>
            </p:cNvPr>
            <p:cNvSpPr/>
            <p:nvPr/>
          </p:nvSpPr>
          <p:spPr>
            <a:xfrm rot="16200000" flipH="1">
              <a:off x="8291022" y="2934523"/>
              <a:ext cx="135429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Isosceles Triangle 441">
              <a:extLst>
                <a:ext uri="{FF2B5EF4-FFF2-40B4-BE49-F238E27FC236}">
                  <a16:creationId xmlns:a16="http://schemas.microsoft.com/office/drawing/2014/main" id="{4D04E46E-57FE-4D0B-8299-077767D06BC5}"/>
                </a:ext>
              </a:extLst>
            </p:cNvPr>
            <p:cNvSpPr/>
            <p:nvPr/>
          </p:nvSpPr>
          <p:spPr>
            <a:xfrm rot="16200000" flipH="1">
              <a:off x="8016702" y="2934523"/>
              <a:ext cx="135429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Isosceles Triangle 442">
              <a:extLst>
                <a:ext uri="{FF2B5EF4-FFF2-40B4-BE49-F238E27FC236}">
                  <a16:creationId xmlns:a16="http://schemas.microsoft.com/office/drawing/2014/main" id="{EE9BD9B0-E5C3-449D-9B68-2573D6FE28E3}"/>
                </a:ext>
              </a:extLst>
            </p:cNvPr>
            <p:cNvSpPr/>
            <p:nvPr/>
          </p:nvSpPr>
          <p:spPr>
            <a:xfrm rot="16200000" flipH="1">
              <a:off x="7742382" y="2934523"/>
              <a:ext cx="135429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Isosceles Triangle 443">
              <a:extLst>
                <a:ext uri="{FF2B5EF4-FFF2-40B4-BE49-F238E27FC236}">
                  <a16:creationId xmlns:a16="http://schemas.microsoft.com/office/drawing/2014/main" id="{DEECAA13-7041-4391-B7AC-EF0172FA10EC}"/>
                </a:ext>
              </a:extLst>
            </p:cNvPr>
            <p:cNvSpPr/>
            <p:nvPr/>
          </p:nvSpPr>
          <p:spPr>
            <a:xfrm rot="16200000" flipH="1">
              <a:off x="7468062" y="2934523"/>
              <a:ext cx="135429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BB79A95-1372-419B-A8A0-E3DAB4F0C3E4}"/>
              </a:ext>
            </a:extLst>
          </p:cNvPr>
          <p:cNvGrpSpPr/>
          <p:nvPr/>
        </p:nvGrpSpPr>
        <p:grpSpPr>
          <a:xfrm rot="10800000">
            <a:off x="7306394" y="2300633"/>
            <a:ext cx="1645920" cy="146304"/>
            <a:chOff x="7306394" y="2300633"/>
            <a:chExt cx="1645920" cy="146304"/>
          </a:xfrm>
        </p:grpSpPr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8BF634EA-386B-4951-A38E-CA4FF7734774}"/>
                </a:ext>
              </a:extLst>
            </p:cNvPr>
            <p:cNvSpPr/>
            <p:nvPr/>
          </p:nvSpPr>
          <p:spPr>
            <a:xfrm rot="16200000" flipH="1">
              <a:off x="8056202" y="1550825"/>
              <a:ext cx="146304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Isosceles Triangle 431">
              <a:extLst>
                <a:ext uri="{FF2B5EF4-FFF2-40B4-BE49-F238E27FC236}">
                  <a16:creationId xmlns:a16="http://schemas.microsoft.com/office/drawing/2014/main" id="{022EA436-C05A-4EE8-92BE-83FB9AC998FF}"/>
                </a:ext>
              </a:extLst>
            </p:cNvPr>
            <p:cNvSpPr/>
            <p:nvPr/>
          </p:nvSpPr>
          <p:spPr>
            <a:xfrm rot="16200000" flipH="1">
              <a:off x="8748253" y="2328064"/>
              <a:ext cx="136926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Isosceles Triangle 432">
              <a:extLst>
                <a:ext uri="{FF2B5EF4-FFF2-40B4-BE49-F238E27FC236}">
                  <a16:creationId xmlns:a16="http://schemas.microsoft.com/office/drawing/2014/main" id="{78733EBB-64F6-4FFD-8572-77D86B7158E0}"/>
                </a:ext>
              </a:extLst>
            </p:cNvPr>
            <p:cNvSpPr/>
            <p:nvPr/>
          </p:nvSpPr>
          <p:spPr>
            <a:xfrm rot="16200000" flipH="1">
              <a:off x="8473933" y="2328064"/>
              <a:ext cx="136926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Isosceles Triangle 433">
              <a:extLst>
                <a:ext uri="{FF2B5EF4-FFF2-40B4-BE49-F238E27FC236}">
                  <a16:creationId xmlns:a16="http://schemas.microsoft.com/office/drawing/2014/main" id="{B45873CC-E9AC-419E-8BC0-A9F19C70DF5C}"/>
                </a:ext>
              </a:extLst>
            </p:cNvPr>
            <p:cNvSpPr/>
            <p:nvPr/>
          </p:nvSpPr>
          <p:spPr>
            <a:xfrm rot="16200000" flipH="1">
              <a:off x="8199613" y="2328064"/>
              <a:ext cx="136926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Isosceles Triangle 434">
              <a:extLst>
                <a:ext uri="{FF2B5EF4-FFF2-40B4-BE49-F238E27FC236}">
                  <a16:creationId xmlns:a16="http://schemas.microsoft.com/office/drawing/2014/main" id="{D61F19A8-4C30-4A5E-B94F-918667252251}"/>
                </a:ext>
              </a:extLst>
            </p:cNvPr>
            <p:cNvSpPr/>
            <p:nvPr/>
          </p:nvSpPr>
          <p:spPr>
            <a:xfrm rot="16200000" flipH="1">
              <a:off x="7925293" y="2328064"/>
              <a:ext cx="136926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Isosceles Triangle 435">
              <a:extLst>
                <a:ext uri="{FF2B5EF4-FFF2-40B4-BE49-F238E27FC236}">
                  <a16:creationId xmlns:a16="http://schemas.microsoft.com/office/drawing/2014/main" id="{2CE5231A-569D-40A6-B012-96C2EB65DE81}"/>
                </a:ext>
              </a:extLst>
            </p:cNvPr>
            <p:cNvSpPr/>
            <p:nvPr/>
          </p:nvSpPr>
          <p:spPr>
            <a:xfrm rot="16200000" flipH="1">
              <a:off x="7650973" y="2328064"/>
              <a:ext cx="136926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Isosceles Triangle 436">
              <a:extLst>
                <a:ext uri="{FF2B5EF4-FFF2-40B4-BE49-F238E27FC236}">
                  <a16:creationId xmlns:a16="http://schemas.microsoft.com/office/drawing/2014/main" id="{6D0B3655-D909-45FF-83AC-BDEA6170DFF0}"/>
                </a:ext>
              </a:extLst>
            </p:cNvPr>
            <p:cNvSpPr/>
            <p:nvPr/>
          </p:nvSpPr>
          <p:spPr>
            <a:xfrm rot="16200000" flipH="1">
              <a:off x="7376653" y="2328064"/>
              <a:ext cx="136926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C1CF4AB-55E1-4594-ABD9-C9A8750CF057}"/>
              </a:ext>
            </a:extLst>
          </p:cNvPr>
          <p:cNvGrpSpPr/>
          <p:nvPr/>
        </p:nvGrpSpPr>
        <p:grpSpPr>
          <a:xfrm rot="10800000">
            <a:off x="7306394" y="1716007"/>
            <a:ext cx="1645920" cy="146304"/>
            <a:chOff x="7306394" y="1716007"/>
            <a:chExt cx="1645920" cy="146304"/>
          </a:xfrm>
        </p:grpSpPr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6A637086-FB0C-49D6-BAC3-1F2FB3BCCFCE}"/>
                </a:ext>
              </a:extLst>
            </p:cNvPr>
            <p:cNvSpPr/>
            <p:nvPr/>
          </p:nvSpPr>
          <p:spPr>
            <a:xfrm rot="16200000" flipH="1">
              <a:off x="8056202" y="966199"/>
              <a:ext cx="146304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Isosceles Triangle 424">
              <a:extLst>
                <a:ext uri="{FF2B5EF4-FFF2-40B4-BE49-F238E27FC236}">
                  <a16:creationId xmlns:a16="http://schemas.microsoft.com/office/drawing/2014/main" id="{7D71BF46-525A-407C-8E5D-888DC34F3D8A}"/>
                </a:ext>
              </a:extLst>
            </p:cNvPr>
            <p:cNvSpPr/>
            <p:nvPr/>
          </p:nvSpPr>
          <p:spPr>
            <a:xfrm rot="16200000" flipH="1">
              <a:off x="8657326" y="1743395"/>
              <a:ext cx="135467" cy="91527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Isosceles Triangle 425">
              <a:extLst>
                <a:ext uri="{FF2B5EF4-FFF2-40B4-BE49-F238E27FC236}">
                  <a16:creationId xmlns:a16="http://schemas.microsoft.com/office/drawing/2014/main" id="{E600CC2D-4C70-4288-B766-08B433DCA86D}"/>
                </a:ext>
              </a:extLst>
            </p:cNvPr>
            <p:cNvSpPr/>
            <p:nvPr/>
          </p:nvSpPr>
          <p:spPr>
            <a:xfrm rot="16200000" flipH="1">
              <a:off x="8382746" y="1743395"/>
              <a:ext cx="135467" cy="91527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Isosceles Triangle 426">
              <a:extLst>
                <a:ext uri="{FF2B5EF4-FFF2-40B4-BE49-F238E27FC236}">
                  <a16:creationId xmlns:a16="http://schemas.microsoft.com/office/drawing/2014/main" id="{34B17CEA-7C6B-4759-BDA6-4D179DDB5533}"/>
                </a:ext>
              </a:extLst>
            </p:cNvPr>
            <p:cNvSpPr/>
            <p:nvPr/>
          </p:nvSpPr>
          <p:spPr>
            <a:xfrm rot="16200000" flipH="1">
              <a:off x="8108165" y="1743395"/>
              <a:ext cx="135467" cy="91527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Isosceles Triangle 427">
              <a:extLst>
                <a:ext uri="{FF2B5EF4-FFF2-40B4-BE49-F238E27FC236}">
                  <a16:creationId xmlns:a16="http://schemas.microsoft.com/office/drawing/2014/main" id="{BF6C59E2-2872-440D-AE3E-F459C67257A0}"/>
                </a:ext>
              </a:extLst>
            </p:cNvPr>
            <p:cNvSpPr/>
            <p:nvPr/>
          </p:nvSpPr>
          <p:spPr>
            <a:xfrm rot="16200000" flipH="1">
              <a:off x="7833585" y="1743395"/>
              <a:ext cx="135467" cy="91527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Isosceles Triangle 428">
              <a:extLst>
                <a:ext uri="{FF2B5EF4-FFF2-40B4-BE49-F238E27FC236}">
                  <a16:creationId xmlns:a16="http://schemas.microsoft.com/office/drawing/2014/main" id="{39111A43-62BB-4CBB-AFFD-AAAC3D3BCDAB}"/>
                </a:ext>
              </a:extLst>
            </p:cNvPr>
            <p:cNvSpPr/>
            <p:nvPr/>
          </p:nvSpPr>
          <p:spPr>
            <a:xfrm rot="16200000" flipH="1">
              <a:off x="7559004" y="1743395"/>
              <a:ext cx="135467" cy="91527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Isosceles Triangle 429">
              <a:extLst>
                <a:ext uri="{FF2B5EF4-FFF2-40B4-BE49-F238E27FC236}">
                  <a16:creationId xmlns:a16="http://schemas.microsoft.com/office/drawing/2014/main" id="{32062ED3-9872-40D1-BD76-5E15EE40328E}"/>
                </a:ext>
              </a:extLst>
            </p:cNvPr>
            <p:cNvSpPr/>
            <p:nvPr/>
          </p:nvSpPr>
          <p:spPr>
            <a:xfrm rot="16200000" flipH="1">
              <a:off x="7284424" y="1743395"/>
              <a:ext cx="135467" cy="91527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543D225-C965-4DC0-8E6A-6BE3C9BB1CEE}"/>
              </a:ext>
            </a:extLst>
          </p:cNvPr>
          <p:cNvGrpSpPr/>
          <p:nvPr/>
        </p:nvGrpSpPr>
        <p:grpSpPr>
          <a:xfrm rot="10800000">
            <a:off x="7307177" y="2593754"/>
            <a:ext cx="1645920" cy="146304"/>
            <a:chOff x="7307177" y="2593754"/>
            <a:chExt cx="1645920" cy="146304"/>
          </a:xfrm>
        </p:grpSpPr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9594B746-8D01-4EE6-AA85-F25C6BE0F1F9}"/>
                </a:ext>
              </a:extLst>
            </p:cNvPr>
            <p:cNvSpPr/>
            <p:nvPr/>
          </p:nvSpPr>
          <p:spPr>
            <a:xfrm rot="16200000" flipH="1">
              <a:off x="8056985" y="1843946"/>
              <a:ext cx="146304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Isosceles Triangle 417">
              <a:extLst>
                <a:ext uri="{FF2B5EF4-FFF2-40B4-BE49-F238E27FC236}">
                  <a16:creationId xmlns:a16="http://schemas.microsoft.com/office/drawing/2014/main" id="{32D2403A-4D16-41B5-B256-4BA243C3C522}"/>
                </a:ext>
              </a:extLst>
            </p:cNvPr>
            <p:cNvSpPr/>
            <p:nvPr/>
          </p:nvSpPr>
          <p:spPr>
            <a:xfrm rot="16200000" flipH="1">
              <a:off x="8788789" y="2621185"/>
              <a:ext cx="136926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Isosceles Triangle 418">
              <a:extLst>
                <a:ext uri="{FF2B5EF4-FFF2-40B4-BE49-F238E27FC236}">
                  <a16:creationId xmlns:a16="http://schemas.microsoft.com/office/drawing/2014/main" id="{235ED96D-FD2B-4DE9-8764-51484D499E3D}"/>
                </a:ext>
              </a:extLst>
            </p:cNvPr>
            <p:cNvSpPr/>
            <p:nvPr/>
          </p:nvSpPr>
          <p:spPr>
            <a:xfrm rot="16200000" flipH="1">
              <a:off x="8514469" y="2621185"/>
              <a:ext cx="136926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Isosceles Triangle 419">
              <a:extLst>
                <a:ext uri="{FF2B5EF4-FFF2-40B4-BE49-F238E27FC236}">
                  <a16:creationId xmlns:a16="http://schemas.microsoft.com/office/drawing/2014/main" id="{C2A8D386-E85D-4170-BB4D-0EE88B2E0B9B}"/>
                </a:ext>
              </a:extLst>
            </p:cNvPr>
            <p:cNvSpPr/>
            <p:nvPr/>
          </p:nvSpPr>
          <p:spPr>
            <a:xfrm rot="16200000" flipH="1">
              <a:off x="8240149" y="2621186"/>
              <a:ext cx="136926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Isosceles Triangle 420">
              <a:extLst>
                <a:ext uri="{FF2B5EF4-FFF2-40B4-BE49-F238E27FC236}">
                  <a16:creationId xmlns:a16="http://schemas.microsoft.com/office/drawing/2014/main" id="{80474145-4661-4D03-9AA9-8C85B4784CAA}"/>
                </a:ext>
              </a:extLst>
            </p:cNvPr>
            <p:cNvSpPr/>
            <p:nvPr/>
          </p:nvSpPr>
          <p:spPr>
            <a:xfrm rot="16200000" flipH="1">
              <a:off x="7965829" y="2621186"/>
              <a:ext cx="136926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Isosceles Triangle 421">
              <a:extLst>
                <a:ext uri="{FF2B5EF4-FFF2-40B4-BE49-F238E27FC236}">
                  <a16:creationId xmlns:a16="http://schemas.microsoft.com/office/drawing/2014/main" id="{CA71B721-25FD-4828-95D5-72A1F0BF72B7}"/>
                </a:ext>
              </a:extLst>
            </p:cNvPr>
            <p:cNvSpPr/>
            <p:nvPr/>
          </p:nvSpPr>
          <p:spPr>
            <a:xfrm rot="16200000" flipH="1">
              <a:off x="7691509" y="2621186"/>
              <a:ext cx="136926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Isosceles Triangle 422">
              <a:extLst>
                <a:ext uri="{FF2B5EF4-FFF2-40B4-BE49-F238E27FC236}">
                  <a16:creationId xmlns:a16="http://schemas.microsoft.com/office/drawing/2014/main" id="{E32BE386-FA8A-48CD-923D-EE93DF3B70FC}"/>
                </a:ext>
              </a:extLst>
            </p:cNvPr>
            <p:cNvSpPr/>
            <p:nvPr/>
          </p:nvSpPr>
          <p:spPr>
            <a:xfrm rot="16200000" flipH="1">
              <a:off x="7417189" y="2621186"/>
              <a:ext cx="136926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15B0C5E-EE0D-413E-9CBD-907C332AAA63}"/>
              </a:ext>
            </a:extLst>
          </p:cNvPr>
          <p:cNvGrpSpPr/>
          <p:nvPr/>
        </p:nvGrpSpPr>
        <p:grpSpPr>
          <a:xfrm rot="10800000">
            <a:off x="7307177" y="1996744"/>
            <a:ext cx="1645920" cy="146304"/>
            <a:chOff x="7307177" y="1996744"/>
            <a:chExt cx="1645920" cy="146304"/>
          </a:xfrm>
        </p:grpSpPr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F29CF176-F17F-40B5-83FD-3EBBF5142B4A}"/>
                </a:ext>
              </a:extLst>
            </p:cNvPr>
            <p:cNvSpPr/>
            <p:nvPr/>
          </p:nvSpPr>
          <p:spPr>
            <a:xfrm rot="16200000" flipH="1">
              <a:off x="8056985" y="1246936"/>
              <a:ext cx="146304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Isosceles Triangle 410">
              <a:extLst>
                <a:ext uri="{FF2B5EF4-FFF2-40B4-BE49-F238E27FC236}">
                  <a16:creationId xmlns:a16="http://schemas.microsoft.com/office/drawing/2014/main" id="{9F2F4962-BFBF-406B-A48E-7F6728CA821A}"/>
                </a:ext>
              </a:extLst>
            </p:cNvPr>
            <p:cNvSpPr/>
            <p:nvPr/>
          </p:nvSpPr>
          <p:spPr>
            <a:xfrm rot="16200000" flipH="1">
              <a:off x="8703144" y="2024175"/>
              <a:ext cx="136927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Isosceles Triangle 411">
              <a:extLst>
                <a:ext uri="{FF2B5EF4-FFF2-40B4-BE49-F238E27FC236}">
                  <a16:creationId xmlns:a16="http://schemas.microsoft.com/office/drawing/2014/main" id="{02D35322-FB91-4D86-B9A4-514D7E9929A0}"/>
                </a:ext>
              </a:extLst>
            </p:cNvPr>
            <p:cNvSpPr/>
            <p:nvPr/>
          </p:nvSpPr>
          <p:spPr>
            <a:xfrm rot="16200000" flipH="1">
              <a:off x="8428824" y="2024175"/>
              <a:ext cx="136927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Isosceles Triangle 412">
              <a:extLst>
                <a:ext uri="{FF2B5EF4-FFF2-40B4-BE49-F238E27FC236}">
                  <a16:creationId xmlns:a16="http://schemas.microsoft.com/office/drawing/2014/main" id="{F3708A10-3586-4596-9DFE-E39A9F53D275}"/>
                </a:ext>
              </a:extLst>
            </p:cNvPr>
            <p:cNvSpPr/>
            <p:nvPr/>
          </p:nvSpPr>
          <p:spPr>
            <a:xfrm rot="16200000" flipH="1">
              <a:off x="8154504" y="2024175"/>
              <a:ext cx="136927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Isosceles Triangle 413">
              <a:extLst>
                <a:ext uri="{FF2B5EF4-FFF2-40B4-BE49-F238E27FC236}">
                  <a16:creationId xmlns:a16="http://schemas.microsoft.com/office/drawing/2014/main" id="{88AC96A1-7379-4285-8A9F-CE5C95A00150}"/>
                </a:ext>
              </a:extLst>
            </p:cNvPr>
            <p:cNvSpPr/>
            <p:nvPr/>
          </p:nvSpPr>
          <p:spPr>
            <a:xfrm rot="16200000" flipH="1">
              <a:off x="7880184" y="2024175"/>
              <a:ext cx="136927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Isosceles Triangle 414">
              <a:extLst>
                <a:ext uri="{FF2B5EF4-FFF2-40B4-BE49-F238E27FC236}">
                  <a16:creationId xmlns:a16="http://schemas.microsoft.com/office/drawing/2014/main" id="{DC9B1270-EADA-4B01-AB0F-80C1A3DB13A7}"/>
                </a:ext>
              </a:extLst>
            </p:cNvPr>
            <p:cNvSpPr/>
            <p:nvPr/>
          </p:nvSpPr>
          <p:spPr>
            <a:xfrm rot="16200000" flipH="1">
              <a:off x="7605864" y="2024175"/>
              <a:ext cx="136927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Isosceles Triangle 415">
              <a:extLst>
                <a:ext uri="{FF2B5EF4-FFF2-40B4-BE49-F238E27FC236}">
                  <a16:creationId xmlns:a16="http://schemas.microsoft.com/office/drawing/2014/main" id="{2D6FA140-A737-44D4-A797-701778BE0A27}"/>
                </a:ext>
              </a:extLst>
            </p:cNvPr>
            <p:cNvSpPr/>
            <p:nvPr/>
          </p:nvSpPr>
          <p:spPr>
            <a:xfrm rot="16200000" flipH="1">
              <a:off x="7331544" y="2024175"/>
              <a:ext cx="136927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51451F-FBC4-4F7B-BAFC-659CA1F5F8E9}"/>
              </a:ext>
            </a:extLst>
          </p:cNvPr>
          <p:cNvGrpSpPr/>
          <p:nvPr/>
        </p:nvGrpSpPr>
        <p:grpSpPr>
          <a:xfrm rot="10800000">
            <a:off x="7307176" y="1408333"/>
            <a:ext cx="1645920" cy="146304"/>
            <a:chOff x="7307176" y="1408333"/>
            <a:chExt cx="1645920" cy="146304"/>
          </a:xfrm>
        </p:grpSpPr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9B561F55-37BC-41DA-BD7B-78A38187FB9E}"/>
                </a:ext>
              </a:extLst>
            </p:cNvPr>
            <p:cNvSpPr/>
            <p:nvPr/>
          </p:nvSpPr>
          <p:spPr>
            <a:xfrm rot="16200000" flipH="1">
              <a:off x="8056984" y="658525"/>
              <a:ext cx="146304" cy="16459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Isosceles Triangle 402">
              <a:extLst>
                <a:ext uri="{FF2B5EF4-FFF2-40B4-BE49-F238E27FC236}">
                  <a16:creationId xmlns:a16="http://schemas.microsoft.com/office/drawing/2014/main" id="{D87B6B98-A65D-43D5-9738-F81F640A6CFC}"/>
                </a:ext>
              </a:extLst>
            </p:cNvPr>
            <p:cNvSpPr/>
            <p:nvPr/>
          </p:nvSpPr>
          <p:spPr>
            <a:xfrm rot="16200000" flipH="1">
              <a:off x="8616217" y="1435722"/>
              <a:ext cx="135467" cy="91527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Isosceles Triangle 403">
              <a:extLst>
                <a:ext uri="{FF2B5EF4-FFF2-40B4-BE49-F238E27FC236}">
                  <a16:creationId xmlns:a16="http://schemas.microsoft.com/office/drawing/2014/main" id="{F18CF1B7-E0E6-4EEA-8BA0-310D4AA975FC}"/>
                </a:ext>
              </a:extLst>
            </p:cNvPr>
            <p:cNvSpPr/>
            <p:nvPr/>
          </p:nvSpPr>
          <p:spPr>
            <a:xfrm rot="16200000" flipH="1">
              <a:off x="8341637" y="1435722"/>
              <a:ext cx="135467" cy="91527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Isosceles Triangle 404">
              <a:extLst>
                <a:ext uri="{FF2B5EF4-FFF2-40B4-BE49-F238E27FC236}">
                  <a16:creationId xmlns:a16="http://schemas.microsoft.com/office/drawing/2014/main" id="{00264985-49D3-4775-A65F-E04646F51E8B}"/>
                </a:ext>
              </a:extLst>
            </p:cNvPr>
            <p:cNvSpPr/>
            <p:nvPr/>
          </p:nvSpPr>
          <p:spPr>
            <a:xfrm rot="16200000" flipH="1">
              <a:off x="8067056" y="1435722"/>
              <a:ext cx="135467" cy="91527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Isosceles Triangle 405">
              <a:extLst>
                <a:ext uri="{FF2B5EF4-FFF2-40B4-BE49-F238E27FC236}">
                  <a16:creationId xmlns:a16="http://schemas.microsoft.com/office/drawing/2014/main" id="{83C38A31-2C84-447F-A0B9-DABBCB6225E5}"/>
                </a:ext>
              </a:extLst>
            </p:cNvPr>
            <p:cNvSpPr/>
            <p:nvPr/>
          </p:nvSpPr>
          <p:spPr>
            <a:xfrm rot="16200000" flipH="1">
              <a:off x="7792476" y="1435722"/>
              <a:ext cx="135467" cy="91527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Isosceles Triangle 406">
              <a:extLst>
                <a:ext uri="{FF2B5EF4-FFF2-40B4-BE49-F238E27FC236}">
                  <a16:creationId xmlns:a16="http://schemas.microsoft.com/office/drawing/2014/main" id="{CB013EAC-6B12-4E9E-A113-2B7697C07F52}"/>
                </a:ext>
              </a:extLst>
            </p:cNvPr>
            <p:cNvSpPr/>
            <p:nvPr/>
          </p:nvSpPr>
          <p:spPr>
            <a:xfrm rot="16200000" flipH="1">
              <a:off x="7517895" y="1435722"/>
              <a:ext cx="135467" cy="91527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Isosceles Triangle 407">
              <a:extLst>
                <a:ext uri="{FF2B5EF4-FFF2-40B4-BE49-F238E27FC236}">
                  <a16:creationId xmlns:a16="http://schemas.microsoft.com/office/drawing/2014/main" id="{EC0D037B-277B-49FF-BF81-53061B4E516B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>
              <a:off x="8911311" y="1466073"/>
              <a:ext cx="45654" cy="30825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9" name="Trapezoid 408">
              <a:extLst>
                <a:ext uri="{FF2B5EF4-FFF2-40B4-BE49-F238E27FC236}">
                  <a16:creationId xmlns:a16="http://schemas.microsoft.com/office/drawing/2014/main" id="{FDC1750A-D072-4EF0-971E-94B2239958DE}"/>
                </a:ext>
              </a:extLst>
            </p:cNvPr>
            <p:cNvSpPr/>
            <p:nvPr/>
          </p:nvSpPr>
          <p:spPr>
            <a:xfrm rot="16200000" flipH="1">
              <a:off x="7261621" y="1463197"/>
              <a:ext cx="136963" cy="36576"/>
            </a:xfrm>
            <a:prstGeom prst="trapezoid">
              <a:avLst>
                <a:gd name="adj" fmla="val 82972"/>
              </a:avLst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160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4567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Elizondo</dc:creator>
  <cp:lastModifiedBy>Jorge Elizondo</cp:lastModifiedBy>
  <cp:revision>38</cp:revision>
  <dcterms:created xsi:type="dcterms:W3CDTF">2019-09-22T07:33:05Z</dcterms:created>
  <dcterms:modified xsi:type="dcterms:W3CDTF">2019-12-24T01:09:52Z</dcterms:modified>
</cp:coreProperties>
</file>