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515"/>
    <a:srgbClr val="212121"/>
    <a:srgbClr val="0091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ED8C-8B93-4447-ABD4-E7BAB50ED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EA068-74ED-4CC6-B7C8-27402DBF5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93ABD-63E4-4B2A-91A2-9BD1F8545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342-90DB-455E-9946-CF5D77B8AEF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6B5C5-8A64-42AE-84EE-D388342E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27D04-B5DD-47F3-9FBB-8CC17C8A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0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8D5E-D158-4CB6-A05B-01CC1002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8316B-8F91-4897-A1B6-14B1FD49E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73C82-4535-4EB5-8C43-6246CB15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342-90DB-455E-9946-CF5D77B8AEF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06442-6123-4B79-9213-CA83ED8ED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D2243-3D64-458E-8E53-E71C5D24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63AEB-E0D5-4CC9-B34D-CAE9D70EE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DCE12-01AA-4EF4-A1EC-775E9BA12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DC900-78EE-4860-A43A-F9062A6E9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342-90DB-455E-9946-CF5D77B8AEF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7CBDA-7DED-4A82-AD3F-FC9B637D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8317B-F52D-4432-B0C0-C63D774D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9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E842-C528-430D-A837-CFDCFC55D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D9A0F-2623-476E-B597-90CB955CC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BF7E-306A-4FD5-9651-9C403E5B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342-90DB-455E-9946-CF5D77B8AEF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A7C59-7339-423D-A887-6E25F272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C8F05-EC57-4D94-A470-862540C9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7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B7E03-2717-43F1-9D19-5C4ADC243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F804E-AC99-40DB-8406-7F07BB567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34083-6BA5-4246-9E16-44AE61BC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342-90DB-455E-9946-CF5D77B8AEF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8E1E1-EC48-421A-82E8-32AEF009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13EED-AE70-49E1-A08A-FCEB9BF1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6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0385-2976-4FCA-9DC0-1C1DE51E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16E46-D480-4D68-82E1-7A9B6F589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0DCED-790F-43B0-AB62-7F76F01C9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49C67-DA11-4F35-809D-9760D43C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342-90DB-455E-9946-CF5D77B8AEF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9C81E-DF67-42C8-ADBB-9CE218246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E7246-F88F-4E05-9FFC-165096B32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2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F47D-EDFC-490F-9686-ED2EC0C8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166E9-2C0F-4103-93CB-6AE36963F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3A82A-76E8-408C-8442-A0745B4C7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FD1E-D268-4164-92D1-0FB660660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558903-6C76-4A88-9653-54D2A342E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E8B1-BD17-47AA-9A9B-FDA55068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342-90DB-455E-9946-CF5D77B8AEF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281AF3-F009-409B-B4BD-F6518B28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47D7AF-8222-49E3-8E89-0863355AD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2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4062-AE63-43D0-95DD-4A4A9C1C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A68A2-9EB7-414B-805A-32DD263C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342-90DB-455E-9946-CF5D77B8AEF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608AD-D611-4407-81F0-604AF7D94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6ED33-0880-42BE-A775-97E67A63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3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C5A4D9-F484-4D31-BC75-862B340C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342-90DB-455E-9946-CF5D77B8AEF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257FA-E944-4C32-875D-DD350862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0DABB-0D87-48DA-B34C-661C4BF0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44A8-5016-4DC5-B418-2D8A8B8B6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20981-503B-46C2-B6C6-44B0ED23B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EDB92-04E7-469E-A669-48B0D62BD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2B093-E87B-457A-A185-75B800B2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342-90DB-455E-9946-CF5D77B8AEF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0A8A2-DC66-42D0-9652-ACD4754B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D6F68-84C4-4606-A23C-CF0FF94F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1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336D-DC3D-411B-ACD9-59B6D3481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C67A9-5007-4262-8B8A-12828CB80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D5A10-72C3-4773-88C5-EBE61588F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289AC-242D-446C-9882-7DA01353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342-90DB-455E-9946-CF5D77B8AEF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D138D-97EC-4137-9321-5B1CD3F8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ADB4F-17BD-40E7-A384-9977F9E3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3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1B822A-1205-4AD4-9408-F6C15EEBD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3020C-A1E2-4CBC-A43F-608E687FB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5A4D7-A88D-4B2A-810F-918EF7C41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62342-90DB-455E-9946-CF5D77B8AEF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F0A1C-9E70-4D0D-BFAF-D9E02B73A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52A65-F020-4B17-843E-AC1321CBA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95A86-A312-4F5F-9979-37AF00F8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3D93DDA-3C6C-46B8-8CAC-55D070FCB839}"/>
              </a:ext>
            </a:extLst>
          </p:cNvPr>
          <p:cNvGrpSpPr/>
          <p:nvPr/>
        </p:nvGrpSpPr>
        <p:grpSpPr>
          <a:xfrm rot="10800000">
            <a:off x="1633587" y="536792"/>
            <a:ext cx="137160" cy="1645920"/>
            <a:chOff x="972621" y="1199636"/>
            <a:chExt cx="277426" cy="49377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924D4D-766A-47D3-BCAE-F9AADA9C9979}"/>
                </a:ext>
              </a:extLst>
            </p:cNvPr>
            <p:cNvSpPr/>
            <p:nvPr/>
          </p:nvSpPr>
          <p:spPr>
            <a:xfrm>
              <a:off x="972621" y="119963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3B4F85B7-00D9-4A05-A5F9-88055A85F92A}"/>
                </a:ext>
              </a:extLst>
            </p:cNvPr>
            <p:cNvSpPr/>
            <p:nvPr/>
          </p:nvSpPr>
          <p:spPr>
            <a:xfrm>
              <a:off x="975727" y="58630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9214B540-67EF-43A0-AD60-9F46CBF2E416}"/>
                </a:ext>
              </a:extLst>
            </p:cNvPr>
            <p:cNvSpPr/>
            <p:nvPr/>
          </p:nvSpPr>
          <p:spPr>
            <a:xfrm>
              <a:off x="975727" y="50401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C9CEF6EB-560C-44DF-9CCC-48CCBD376EF6}"/>
                </a:ext>
              </a:extLst>
            </p:cNvPr>
            <p:cNvSpPr/>
            <p:nvPr/>
          </p:nvSpPr>
          <p:spPr>
            <a:xfrm>
              <a:off x="975727" y="42171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5D28C8A-222A-458F-A3CD-CB3C1EE60F07}"/>
                </a:ext>
              </a:extLst>
            </p:cNvPr>
            <p:cNvSpPr/>
            <p:nvPr/>
          </p:nvSpPr>
          <p:spPr>
            <a:xfrm>
              <a:off x="975727" y="33941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69CCD0F9-1F8D-426F-8827-C6BFD751947B}"/>
                </a:ext>
              </a:extLst>
            </p:cNvPr>
            <p:cNvSpPr/>
            <p:nvPr/>
          </p:nvSpPr>
          <p:spPr>
            <a:xfrm>
              <a:off x="975727" y="25712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7870C6E-A0D3-4885-9F2B-01F788E3D680}"/>
                </a:ext>
              </a:extLst>
            </p:cNvPr>
            <p:cNvSpPr/>
            <p:nvPr/>
          </p:nvSpPr>
          <p:spPr>
            <a:xfrm>
              <a:off x="975727" y="17482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F0E4C4-936C-4C3C-BABF-66AE8A3A7BD1}"/>
              </a:ext>
            </a:extLst>
          </p:cNvPr>
          <p:cNvGrpSpPr/>
          <p:nvPr/>
        </p:nvGrpSpPr>
        <p:grpSpPr>
          <a:xfrm rot="10800000">
            <a:off x="2176014" y="532107"/>
            <a:ext cx="137160" cy="1645920"/>
            <a:chOff x="1518080" y="1194951"/>
            <a:chExt cx="274395" cy="49377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7462073-6151-4AFE-8802-0FB57C2F785B}"/>
                </a:ext>
              </a:extLst>
            </p:cNvPr>
            <p:cNvSpPr/>
            <p:nvPr/>
          </p:nvSpPr>
          <p:spPr>
            <a:xfrm>
              <a:off x="1518080" y="119495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AC8979C-1684-4EAE-ACD2-29EFE0DE5CF3}"/>
                </a:ext>
              </a:extLst>
            </p:cNvPr>
            <p:cNvSpPr/>
            <p:nvPr/>
          </p:nvSpPr>
          <p:spPr>
            <a:xfrm>
              <a:off x="1518155" y="55887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2FBC8A0-8664-4737-B46A-599333FCE71F}"/>
                </a:ext>
              </a:extLst>
            </p:cNvPr>
            <p:cNvSpPr/>
            <p:nvPr/>
          </p:nvSpPr>
          <p:spPr>
            <a:xfrm>
              <a:off x="1518155" y="47657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1746CAB-4C5C-41D4-9A5B-26C629F060D0}"/>
                </a:ext>
              </a:extLst>
            </p:cNvPr>
            <p:cNvSpPr/>
            <p:nvPr/>
          </p:nvSpPr>
          <p:spPr>
            <a:xfrm>
              <a:off x="1518155" y="39428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03ED0AD-3E08-40BA-810D-7624C3FFC2D2}"/>
                </a:ext>
              </a:extLst>
            </p:cNvPr>
            <p:cNvSpPr/>
            <p:nvPr/>
          </p:nvSpPr>
          <p:spPr>
            <a:xfrm>
              <a:off x="1518155" y="31198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EF2A224-A50E-4B8C-8D4E-7BF4B10EB8A1}"/>
                </a:ext>
              </a:extLst>
            </p:cNvPr>
            <p:cNvSpPr/>
            <p:nvPr/>
          </p:nvSpPr>
          <p:spPr>
            <a:xfrm>
              <a:off x="1518155" y="22969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CAE57A0-537F-47F3-9C1B-344C87F149BB}"/>
                </a:ext>
              </a:extLst>
            </p:cNvPr>
            <p:cNvSpPr/>
            <p:nvPr/>
          </p:nvSpPr>
          <p:spPr>
            <a:xfrm>
              <a:off x="1518155" y="14739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6BBE5B-5379-4461-91E7-AA7954DE63BB}"/>
              </a:ext>
            </a:extLst>
          </p:cNvPr>
          <p:cNvGrpSpPr/>
          <p:nvPr/>
        </p:nvGrpSpPr>
        <p:grpSpPr>
          <a:xfrm rot="10800000">
            <a:off x="2707397" y="532107"/>
            <a:ext cx="137160" cy="1645920"/>
            <a:chOff x="2029173" y="1199636"/>
            <a:chExt cx="277350" cy="49330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C150AB9-62DD-4AA7-AA2B-37FB558829C5}"/>
                </a:ext>
              </a:extLst>
            </p:cNvPr>
            <p:cNvSpPr/>
            <p:nvPr/>
          </p:nvSpPr>
          <p:spPr>
            <a:xfrm>
              <a:off x="2029173" y="1199636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A568585E-6745-40A4-8711-B41EF44B152E}"/>
                </a:ext>
              </a:extLst>
            </p:cNvPr>
            <p:cNvSpPr/>
            <p:nvPr/>
          </p:nvSpPr>
          <p:spPr>
            <a:xfrm>
              <a:off x="2032203" y="53144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1E0C1F80-BF69-4F2E-8C6A-61EE2426E9E3}"/>
                </a:ext>
              </a:extLst>
            </p:cNvPr>
            <p:cNvSpPr/>
            <p:nvPr/>
          </p:nvSpPr>
          <p:spPr>
            <a:xfrm>
              <a:off x="2032203" y="44914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5AC96ACB-4103-4B0A-8A8B-B78821C50524}"/>
                </a:ext>
              </a:extLst>
            </p:cNvPr>
            <p:cNvSpPr/>
            <p:nvPr/>
          </p:nvSpPr>
          <p:spPr>
            <a:xfrm>
              <a:off x="2032203" y="36685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A05777C5-20F2-4CDC-82C1-5D694978DB0C}"/>
                </a:ext>
              </a:extLst>
            </p:cNvPr>
            <p:cNvSpPr/>
            <p:nvPr/>
          </p:nvSpPr>
          <p:spPr>
            <a:xfrm>
              <a:off x="2032203" y="28455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5F6D1499-8536-409A-8DDA-210C7418010D}"/>
                </a:ext>
              </a:extLst>
            </p:cNvPr>
            <p:cNvSpPr/>
            <p:nvPr/>
          </p:nvSpPr>
          <p:spPr>
            <a:xfrm>
              <a:off x="2032203" y="20225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E68D94AB-0603-4FCE-9CBE-ED2ECE963590}"/>
                </a:ext>
              </a:extLst>
            </p:cNvPr>
            <p:cNvSpPr/>
            <p:nvPr/>
          </p:nvSpPr>
          <p:spPr>
            <a:xfrm>
              <a:off x="2032203" y="11996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21A61D-2645-4D2A-8CFC-1986B222ADAE}"/>
              </a:ext>
            </a:extLst>
          </p:cNvPr>
          <p:cNvGrpSpPr/>
          <p:nvPr/>
        </p:nvGrpSpPr>
        <p:grpSpPr>
          <a:xfrm rot="10800000">
            <a:off x="4163967" y="532107"/>
            <a:ext cx="137160" cy="1645920"/>
            <a:chOff x="3506107" y="1194951"/>
            <a:chExt cx="274320" cy="49377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B73BA76-C094-457D-9D2E-5002B2BCE27B}"/>
                </a:ext>
              </a:extLst>
            </p:cNvPr>
            <p:cNvSpPr/>
            <p:nvPr/>
          </p:nvSpPr>
          <p:spPr>
            <a:xfrm>
              <a:off x="3506107" y="119495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4EA6F11A-63B5-4F26-AFF4-FFBD0FF65D52}"/>
                </a:ext>
              </a:extLst>
            </p:cNvPr>
            <p:cNvSpPr/>
            <p:nvPr/>
          </p:nvSpPr>
          <p:spPr>
            <a:xfrm>
              <a:off x="3554970" y="58583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BF549D7-76AD-4141-A1B5-023A4C5CA7A9}"/>
                </a:ext>
              </a:extLst>
            </p:cNvPr>
            <p:cNvSpPr/>
            <p:nvPr/>
          </p:nvSpPr>
          <p:spPr>
            <a:xfrm>
              <a:off x="3554970" y="50354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7CF969D0-7270-4516-94E7-EF6149AEC697}"/>
                </a:ext>
              </a:extLst>
            </p:cNvPr>
            <p:cNvSpPr/>
            <p:nvPr/>
          </p:nvSpPr>
          <p:spPr>
            <a:xfrm>
              <a:off x="3554970" y="42124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2EC5DA4D-731B-49E8-BF6C-6A116D4B97BE}"/>
                </a:ext>
              </a:extLst>
            </p:cNvPr>
            <p:cNvSpPr/>
            <p:nvPr/>
          </p:nvSpPr>
          <p:spPr>
            <a:xfrm>
              <a:off x="3554970" y="33895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8A2C3CE-8982-48E1-A795-5CBC360D45FC}"/>
                </a:ext>
              </a:extLst>
            </p:cNvPr>
            <p:cNvSpPr/>
            <p:nvPr/>
          </p:nvSpPr>
          <p:spPr>
            <a:xfrm>
              <a:off x="3554970" y="25665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F4C9CD1B-D166-42C7-A927-2A9990D9DA1C}"/>
                </a:ext>
              </a:extLst>
            </p:cNvPr>
            <p:cNvSpPr/>
            <p:nvPr/>
          </p:nvSpPr>
          <p:spPr>
            <a:xfrm>
              <a:off x="3554970" y="17435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D6256FF-06C4-472B-BA9F-B2520EF54B80}"/>
              </a:ext>
            </a:extLst>
          </p:cNvPr>
          <p:cNvGrpSpPr/>
          <p:nvPr/>
        </p:nvGrpSpPr>
        <p:grpSpPr>
          <a:xfrm rot="10800000">
            <a:off x="4709538" y="527422"/>
            <a:ext cx="137160" cy="1645920"/>
            <a:chOff x="4051678" y="1190266"/>
            <a:chExt cx="274320" cy="493776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C6CA8E4-FC0E-4CA6-9B31-1E44433FCB74}"/>
                </a:ext>
              </a:extLst>
            </p:cNvPr>
            <p:cNvSpPr/>
            <p:nvPr/>
          </p:nvSpPr>
          <p:spPr>
            <a:xfrm>
              <a:off x="4051678" y="119026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2E859C47-0AEA-4416-9C7A-37F129BC8652}"/>
                </a:ext>
              </a:extLst>
            </p:cNvPr>
            <p:cNvSpPr/>
            <p:nvPr/>
          </p:nvSpPr>
          <p:spPr>
            <a:xfrm>
              <a:off x="4097398" y="55840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9E48D5DB-20C0-4C47-BE3E-46319031DBE9}"/>
                </a:ext>
              </a:extLst>
            </p:cNvPr>
            <p:cNvSpPr/>
            <p:nvPr/>
          </p:nvSpPr>
          <p:spPr>
            <a:xfrm>
              <a:off x="4097398" y="47611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47656E39-F5FA-4B63-A131-5E11A958A01E}"/>
                </a:ext>
              </a:extLst>
            </p:cNvPr>
            <p:cNvSpPr/>
            <p:nvPr/>
          </p:nvSpPr>
          <p:spPr>
            <a:xfrm>
              <a:off x="4097398" y="39381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6B58A19E-7C85-4479-AA4C-68070C9536AC}"/>
                </a:ext>
              </a:extLst>
            </p:cNvPr>
            <p:cNvSpPr/>
            <p:nvPr/>
          </p:nvSpPr>
          <p:spPr>
            <a:xfrm>
              <a:off x="4097398" y="31151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00A7E2FA-557B-4F76-BF3A-1A35D711A9B6}"/>
                </a:ext>
              </a:extLst>
            </p:cNvPr>
            <p:cNvSpPr/>
            <p:nvPr/>
          </p:nvSpPr>
          <p:spPr>
            <a:xfrm>
              <a:off x="4097398" y="22922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9F2B1D3F-3D5A-42BC-859A-AFA312EE0C1A}"/>
                </a:ext>
              </a:extLst>
            </p:cNvPr>
            <p:cNvSpPr/>
            <p:nvPr/>
          </p:nvSpPr>
          <p:spPr>
            <a:xfrm>
              <a:off x="4097398" y="14692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4C53BF8-D055-4FCE-BAF5-DFD2210FCC8D}"/>
              </a:ext>
            </a:extLst>
          </p:cNvPr>
          <p:cNvGrpSpPr/>
          <p:nvPr/>
        </p:nvGrpSpPr>
        <p:grpSpPr>
          <a:xfrm rot="10800000">
            <a:off x="5220631" y="527421"/>
            <a:ext cx="137160" cy="1645920"/>
            <a:chOff x="4562771" y="1194951"/>
            <a:chExt cx="274320" cy="49330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9BBB285-1781-4972-824A-2B0941E66380}"/>
                </a:ext>
              </a:extLst>
            </p:cNvPr>
            <p:cNvSpPr/>
            <p:nvPr/>
          </p:nvSpPr>
          <p:spPr>
            <a:xfrm>
              <a:off x="4562771" y="1194951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3C076CD7-FC63-4B27-B8BC-C3A62A75DBCD}"/>
                </a:ext>
              </a:extLst>
            </p:cNvPr>
            <p:cNvSpPr/>
            <p:nvPr/>
          </p:nvSpPr>
          <p:spPr>
            <a:xfrm>
              <a:off x="4611446" y="53097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1B1C5619-117F-43BF-95FC-FB5BF6A10E51}"/>
                </a:ext>
              </a:extLst>
            </p:cNvPr>
            <p:cNvSpPr/>
            <p:nvPr/>
          </p:nvSpPr>
          <p:spPr>
            <a:xfrm>
              <a:off x="4611446" y="44867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199CDABF-9214-41EC-86DD-107F6C8C5F3F}"/>
                </a:ext>
              </a:extLst>
            </p:cNvPr>
            <p:cNvSpPr/>
            <p:nvPr/>
          </p:nvSpPr>
          <p:spPr>
            <a:xfrm>
              <a:off x="4611446" y="36638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568424D2-CD47-471E-BEF1-5788AAB29340}"/>
                </a:ext>
              </a:extLst>
            </p:cNvPr>
            <p:cNvSpPr/>
            <p:nvPr/>
          </p:nvSpPr>
          <p:spPr>
            <a:xfrm>
              <a:off x="4611446" y="28408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CBFF6867-7D83-4998-BE78-985EE1BD4ED4}"/>
                </a:ext>
              </a:extLst>
            </p:cNvPr>
            <p:cNvSpPr/>
            <p:nvPr/>
          </p:nvSpPr>
          <p:spPr>
            <a:xfrm>
              <a:off x="4611446" y="20179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8EA38940-D4E5-4BC8-AD28-D9E3678405F9}"/>
                </a:ext>
              </a:extLst>
            </p:cNvPr>
            <p:cNvSpPr/>
            <p:nvPr/>
          </p:nvSpPr>
          <p:spPr>
            <a:xfrm>
              <a:off x="4611446" y="11949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D567949-95FB-4BF4-876F-CC5C493DB6AA}"/>
              </a:ext>
            </a:extLst>
          </p:cNvPr>
          <p:cNvGrpSpPr/>
          <p:nvPr/>
        </p:nvGrpSpPr>
        <p:grpSpPr>
          <a:xfrm rot="10800000">
            <a:off x="6380668" y="541477"/>
            <a:ext cx="137160" cy="1645920"/>
            <a:chOff x="5722808" y="1204321"/>
            <a:chExt cx="274320" cy="493776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7EFFB13-0864-407B-9730-7E4524ED0D6C}"/>
                </a:ext>
              </a:extLst>
            </p:cNvPr>
            <p:cNvSpPr/>
            <p:nvPr/>
          </p:nvSpPr>
          <p:spPr>
            <a:xfrm>
              <a:off x="5722808" y="120432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02CD208B-9419-4A60-B244-F86B3E9D436C}"/>
                </a:ext>
              </a:extLst>
            </p:cNvPr>
            <p:cNvSpPr/>
            <p:nvPr/>
          </p:nvSpPr>
          <p:spPr>
            <a:xfrm>
              <a:off x="5819017" y="58677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7F112024-BC87-4E41-B176-8079B0AB9766}"/>
                </a:ext>
              </a:extLst>
            </p:cNvPr>
            <p:cNvSpPr/>
            <p:nvPr/>
          </p:nvSpPr>
          <p:spPr>
            <a:xfrm>
              <a:off x="5819017" y="50448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D7D131FB-E760-4BE8-BB7C-A2ED4F92285A}"/>
                </a:ext>
              </a:extLst>
            </p:cNvPr>
            <p:cNvSpPr/>
            <p:nvPr/>
          </p:nvSpPr>
          <p:spPr>
            <a:xfrm>
              <a:off x="5819017" y="42218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B41C0F66-90A6-4E4F-A97B-5F1586FE2ED0}"/>
                </a:ext>
              </a:extLst>
            </p:cNvPr>
            <p:cNvSpPr/>
            <p:nvPr/>
          </p:nvSpPr>
          <p:spPr>
            <a:xfrm>
              <a:off x="5819017" y="33988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CB06F034-8B0A-4929-8906-81AA871BE1F2}"/>
                </a:ext>
              </a:extLst>
            </p:cNvPr>
            <p:cNvSpPr/>
            <p:nvPr/>
          </p:nvSpPr>
          <p:spPr>
            <a:xfrm>
              <a:off x="5819017" y="25759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FD152289-11ED-43D0-BD57-ED883AEB5600}"/>
                </a:ext>
              </a:extLst>
            </p:cNvPr>
            <p:cNvSpPr/>
            <p:nvPr/>
          </p:nvSpPr>
          <p:spPr>
            <a:xfrm>
              <a:off x="5819017" y="17529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E555E85-B41D-43B6-A322-5DED04A5A86D}"/>
              </a:ext>
            </a:extLst>
          </p:cNvPr>
          <p:cNvGrpSpPr/>
          <p:nvPr/>
        </p:nvGrpSpPr>
        <p:grpSpPr>
          <a:xfrm rot="10800000">
            <a:off x="6927865" y="536792"/>
            <a:ext cx="137160" cy="1645920"/>
            <a:chOff x="6270005" y="1199636"/>
            <a:chExt cx="274320" cy="493776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45065CE-0488-4472-9E05-4D812B269A03}"/>
                </a:ext>
              </a:extLst>
            </p:cNvPr>
            <p:cNvSpPr/>
            <p:nvPr/>
          </p:nvSpPr>
          <p:spPr>
            <a:xfrm>
              <a:off x="6270005" y="119963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5C075B48-3324-4D05-8566-BFC812D1292A}"/>
                </a:ext>
              </a:extLst>
            </p:cNvPr>
            <p:cNvSpPr/>
            <p:nvPr/>
          </p:nvSpPr>
          <p:spPr>
            <a:xfrm>
              <a:off x="6361445" y="55934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A1BF964A-F132-46CD-A887-A84F7882A5E8}"/>
                </a:ext>
              </a:extLst>
            </p:cNvPr>
            <p:cNvSpPr/>
            <p:nvPr/>
          </p:nvSpPr>
          <p:spPr>
            <a:xfrm>
              <a:off x="6361445" y="47704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52318EE3-6BD6-4989-A410-98A0183BC809}"/>
                </a:ext>
              </a:extLst>
            </p:cNvPr>
            <p:cNvSpPr/>
            <p:nvPr/>
          </p:nvSpPr>
          <p:spPr>
            <a:xfrm>
              <a:off x="6361445" y="39475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F9179FFD-4A77-488D-A3A6-69E88F6527E4}"/>
                </a:ext>
              </a:extLst>
            </p:cNvPr>
            <p:cNvSpPr/>
            <p:nvPr/>
          </p:nvSpPr>
          <p:spPr>
            <a:xfrm>
              <a:off x="6361445" y="31245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AA8F5FD7-57FE-4B9F-A9F4-EC36DD50FFAF}"/>
                </a:ext>
              </a:extLst>
            </p:cNvPr>
            <p:cNvSpPr/>
            <p:nvPr/>
          </p:nvSpPr>
          <p:spPr>
            <a:xfrm>
              <a:off x="6361445" y="23016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4AD0E2FC-AD43-4367-9D1A-0B6FA2B8DE6F}"/>
                </a:ext>
              </a:extLst>
            </p:cNvPr>
            <p:cNvSpPr/>
            <p:nvPr/>
          </p:nvSpPr>
          <p:spPr>
            <a:xfrm>
              <a:off x="6361445" y="14786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C119110-702A-444C-AF87-FA621B2AE470}"/>
              </a:ext>
            </a:extLst>
          </p:cNvPr>
          <p:cNvGrpSpPr/>
          <p:nvPr/>
        </p:nvGrpSpPr>
        <p:grpSpPr>
          <a:xfrm rot="10800000">
            <a:off x="7441913" y="539133"/>
            <a:ext cx="137160" cy="1645920"/>
            <a:chOff x="6784053" y="1204321"/>
            <a:chExt cx="274320" cy="4935417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CC4CE5E-5A12-4831-9F1B-268094A1D855}"/>
                </a:ext>
              </a:extLst>
            </p:cNvPr>
            <p:cNvSpPr/>
            <p:nvPr/>
          </p:nvSpPr>
          <p:spPr>
            <a:xfrm>
              <a:off x="6784053" y="1206663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838880EE-FD8C-432E-920E-36D0FCC50BC9}"/>
                </a:ext>
              </a:extLst>
            </p:cNvPr>
            <p:cNvSpPr/>
            <p:nvPr/>
          </p:nvSpPr>
          <p:spPr>
            <a:xfrm>
              <a:off x="6875493" y="53191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B0769F2B-4A22-413D-ACF6-B230A6325E21}"/>
                </a:ext>
              </a:extLst>
            </p:cNvPr>
            <p:cNvSpPr/>
            <p:nvPr/>
          </p:nvSpPr>
          <p:spPr>
            <a:xfrm>
              <a:off x="6875493" y="44961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6B07521C-174D-4A8C-AB11-C7A4532A313C}"/>
                </a:ext>
              </a:extLst>
            </p:cNvPr>
            <p:cNvSpPr/>
            <p:nvPr/>
          </p:nvSpPr>
          <p:spPr>
            <a:xfrm>
              <a:off x="6875493" y="36732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D02F948B-55B6-4492-A129-11D1ECB0B386}"/>
                </a:ext>
              </a:extLst>
            </p:cNvPr>
            <p:cNvSpPr/>
            <p:nvPr/>
          </p:nvSpPr>
          <p:spPr>
            <a:xfrm>
              <a:off x="6875493" y="28502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6388EB74-0821-49C8-B930-79D12F544D63}"/>
                </a:ext>
              </a:extLst>
            </p:cNvPr>
            <p:cNvSpPr/>
            <p:nvPr/>
          </p:nvSpPr>
          <p:spPr>
            <a:xfrm>
              <a:off x="6875493" y="20272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3A561FB5-2E87-459A-9AF1-7C4B4D2C9199}"/>
                </a:ext>
              </a:extLst>
            </p:cNvPr>
            <p:cNvSpPr/>
            <p:nvPr/>
          </p:nvSpPr>
          <p:spPr>
            <a:xfrm>
              <a:off x="6875493" y="12043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8AC65132-2DED-4FD0-B601-B49D2AC1BD6B}"/>
              </a:ext>
            </a:extLst>
          </p:cNvPr>
          <p:cNvSpPr/>
          <p:nvPr/>
        </p:nvSpPr>
        <p:spPr>
          <a:xfrm>
            <a:off x="671931" y="541477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E436C1B-251A-42B3-A450-CD9692BEEB14}"/>
              </a:ext>
            </a:extLst>
          </p:cNvPr>
          <p:cNvGrpSpPr/>
          <p:nvPr/>
        </p:nvGrpSpPr>
        <p:grpSpPr>
          <a:xfrm>
            <a:off x="1714099" y="2903993"/>
            <a:ext cx="137160" cy="1645920"/>
            <a:chOff x="972621" y="1199636"/>
            <a:chExt cx="277426" cy="493776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EEAACE0-207B-4CC9-ABA3-E21975873D2E}"/>
                </a:ext>
              </a:extLst>
            </p:cNvPr>
            <p:cNvSpPr/>
            <p:nvPr/>
          </p:nvSpPr>
          <p:spPr>
            <a:xfrm>
              <a:off x="972621" y="119963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130DEDB2-8C78-4627-AEF8-784E48725CEC}"/>
                </a:ext>
              </a:extLst>
            </p:cNvPr>
            <p:cNvSpPr/>
            <p:nvPr/>
          </p:nvSpPr>
          <p:spPr>
            <a:xfrm>
              <a:off x="975727" y="58630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3EF6FB87-6073-4606-84FE-3AA799D00FB3}"/>
                </a:ext>
              </a:extLst>
            </p:cNvPr>
            <p:cNvSpPr/>
            <p:nvPr/>
          </p:nvSpPr>
          <p:spPr>
            <a:xfrm>
              <a:off x="975727" y="50401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D93B4B6F-55F1-4A4C-A63B-4B13B3432D9C}"/>
                </a:ext>
              </a:extLst>
            </p:cNvPr>
            <p:cNvSpPr/>
            <p:nvPr/>
          </p:nvSpPr>
          <p:spPr>
            <a:xfrm>
              <a:off x="975727" y="42171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00B60E60-134E-4DC2-8400-B99944FD6362}"/>
                </a:ext>
              </a:extLst>
            </p:cNvPr>
            <p:cNvSpPr/>
            <p:nvPr/>
          </p:nvSpPr>
          <p:spPr>
            <a:xfrm>
              <a:off x="975727" y="33941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12844B2B-2592-4F59-98F4-6D0100A16337}"/>
                </a:ext>
              </a:extLst>
            </p:cNvPr>
            <p:cNvSpPr/>
            <p:nvPr/>
          </p:nvSpPr>
          <p:spPr>
            <a:xfrm>
              <a:off x="975727" y="25712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C11E3DDC-ECD7-4C39-B57A-E755C11D96C4}"/>
                </a:ext>
              </a:extLst>
            </p:cNvPr>
            <p:cNvSpPr/>
            <p:nvPr/>
          </p:nvSpPr>
          <p:spPr>
            <a:xfrm>
              <a:off x="975727" y="17482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6DEB37C-6F97-46AC-9B4C-3721449D63B3}"/>
              </a:ext>
            </a:extLst>
          </p:cNvPr>
          <p:cNvGrpSpPr/>
          <p:nvPr/>
        </p:nvGrpSpPr>
        <p:grpSpPr>
          <a:xfrm>
            <a:off x="2259558" y="2899308"/>
            <a:ext cx="137160" cy="1645920"/>
            <a:chOff x="1518080" y="1194951"/>
            <a:chExt cx="274395" cy="493776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83FC9B0-FAB5-47F3-8610-A8D99133AB5A}"/>
                </a:ext>
              </a:extLst>
            </p:cNvPr>
            <p:cNvSpPr/>
            <p:nvPr/>
          </p:nvSpPr>
          <p:spPr>
            <a:xfrm>
              <a:off x="1518080" y="119495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0C3D6A33-FC02-44E5-AE60-388AEDA82E59}"/>
                </a:ext>
              </a:extLst>
            </p:cNvPr>
            <p:cNvSpPr/>
            <p:nvPr/>
          </p:nvSpPr>
          <p:spPr>
            <a:xfrm>
              <a:off x="1518155" y="55887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A7E7917A-9E41-4226-B633-A465E19A494C}"/>
                </a:ext>
              </a:extLst>
            </p:cNvPr>
            <p:cNvSpPr/>
            <p:nvPr/>
          </p:nvSpPr>
          <p:spPr>
            <a:xfrm>
              <a:off x="1518155" y="47657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F1FA908D-D60B-4ABD-8A1A-01071C853CF4}"/>
                </a:ext>
              </a:extLst>
            </p:cNvPr>
            <p:cNvSpPr/>
            <p:nvPr/>
          </p:nvSpPr>
          <p:spPr>
            <a:xfrm>
              <a:off x="1518155" y="39428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D722895F-1BAF-4CA5-9500-A14434994C80}"/>
                </a:ext>
              </a:extLst>
            </p:cNvPr>
            <p:cNvSpPr/>
            <p:nvPr/>
          </p:nvSpPr>
          <p:spPr>
            <a:xfrm>
              <a:off x="1518155" y="31198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83E53244-8DB7-4B87-BFD8-94B55A4CF6B6}"/>
                </a:ext>
              </a:extLst>
            </p:cNvPr>
            <p:cNvSpPr/>
            <p:nvPr/>
          </p:nvSpPr>
          <p:spPr>
            <a:xfrm>
              <a:off x="1518155" y="22969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AD4B1A0B-1470-4105-BCA3-5B960594D54B}"/>
                </a:ext>
              </a:extLst>
            </p:cNvPr>
            <p:cNvSpPr/>
            <p:nvPr/>
          </p:nvSpPr>
          <p:spPr>
            <a:xfrm>
              <a:off x="1518155" y="14739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B9375E8-B530-4BF5-BDCA-B41EEEC68BDA}"/>
              </a:ext>
            </a:extLst>
          </p:cNvPr>
          <p:cNvGrpSpPr/>
          <p:nvPr/>
        </p:nvGrpSpPr>
        <p:grpSpPr>
          <a:xfrm>
            <a:off x="2770651" y="2903993"/>
            <a:ext cx="137160" cy="1645920"/>
            <a:chOff x="2029173" y="1199636"/>
            <a:chExt cx="277350" cy="4933075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6CE0CA6-6CAE-491A-BA6D-78AB240DCD4A}"/>
                </a:ext>
              </a:extLst>
            </p:cNvPr>
            <p:cNvSpPr/>
            <p:nvPr/>
          </p:nvSpPr>
          <p:spPr>
            <a:xfrm>
              <a:off x="2029173" y="1199636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7217EA34-16E9-44C5-A68C-A294C3BDA79B}"/>
                </a:ext>
              </a:extLst>
            </p:cNvPr>
            <p:cNvSpPr/>
            <p:nvPr/>
          </p:nvSpPr>
          <p:spPr>
            <a:xfrm>
              <a:off x="2032203" y="53144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A6A9C9B6-2DA0-405B-9123-4C249ECE9434}"/>
                </a:ext>
              </a:extLst>
            </p:cNvPr>
            <p:cNvSpPr/>
            <p:nvPr/>
          </p:nvSpPr>
          <p:spPr>
            <a:xfrm>
              <a:off x="2032203" y="44914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F6A93520-54D0-472F-8C7A-4342DC098184}"/>
                </a:ext>
              </a:extLst>
            </p:cNvPr>
            <p:cNvSpPr/>
            <p:nvPr/>
          </p:nvSpPr>
          <p:spPr>
            <a:xfrm>
              <a:off x="2032203" y="36685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CC533431-228F-4165-BE5B-CA63872CF318}"/>
                </a:ext>
              </a:extLst>
            </p:cNvPr>
            <p:cNvSpPr/>
            <p:nvPr/>
          </p:nvSpPr>
          <p:spPr>
            <a:xfrm>
              <a:off x="2032203" y="28455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46365800-AFAB-43D8-A4BA-68AE474EEF3E}"/>
                </a:ext>
              </a:extLst>
            </p:cNvPr>
            <p:cNvSpPr/>
            <p:nvPr/>
          </p:nvSpPr>
          <p:spPr>
            <a:xfrm>
              <a:off x="2032203" y="20225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380A28EF-78E0-4FE1-BD06-A85CCA9015C0}"/>
                </a:ext>
              </a:extLst>
            </p:cNvPr>
            <p:cNvSpPr/>
            <p:nvPr/>
          </p:nvSpPr>
          <p:spPr>
            <a:xfrm>
              <a:off x="2032203" y="11996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24996C2-627B-4561-8345-EBCAC0C53404}"/>
              </a:ext>
            </a:extLst>
          </p:cNvPr>
          <p:cNvGrpSpPr/>
          <p:nvPr/>
        </p:nvGrpSpPr>
        <p:grpSpPr>
          <a:xfrm>
            <a:off x="4247585" y="2899308"/>
            <a:ext cx="137160" cy="1645920"/>
            <a:chOff x="3506107" y="1194951"/>
            <a:chExt cx="274320" cy="493776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7BA396D-878A-4ED2-82D0-3CA9FB67DBC5}"/>
                </a:ext>
              </a:extLst>
            </p:cNvPr>
            <p:cNvSpPr/>
            <p:nvPr/>
          </p:nvSpPr>
          <p:spPr>
            <a:xfrm>
              <a:off x="3506107" y="119495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879A01DF-1678-4AF1-A1B4-3BBE5F4D79A1}"/>
                </a:ext>
              </a:extLst>
            </p:cNvPr>
            <p:cNvSpPr/>
            <p:nvPr/>
          </p:nvSpPr>
          <p:spPr>
            <a:xfrm>
              <a:off x="3554970" y="58583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29D4ADA1-2E85-4771-80B0-D0917137B957}"/>
                </a:ext>
              </a:extLst>
            </p:cNvPr>
            <p:cNvSpPr/>
            <p:nvPr/>
          </p:nvSpPr>
          <p:spPr>
            <a:xfrm>
              <a:off x="3554970" y="50354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11229EF1-B07C-412C-BACA-40D0882AFA5E}"/>
                </a:ext>
              </a:extLst>
            </p:cNvPr>
            <p:cNvSpPr/>
            <p:nvPr/>
          </p:nvSpPr>
          <p:spPr>
            <a:xfrm>
              <a:off x="3554970" y="42124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E99F055C-1551-4283-9D87-C423A9CDBDEF}"/>
                </a:ext>
              </a:extLst>
            </p:cNvPr>
            <p:cNvSpPr/>
            <p:nvPr/>
          </p:nvSpPr>
          <p:spPr>
            <a:xfrm>
              <a:off x="3554970" y="33895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D4416F22-21AD-4BEA-AFA4-CF33E5FEE2D4}"/>
                </a:ext>
              </a:extLst>
            </p:cNvPr>
            <p:cNvSpPr/>
            <p:nvPr/>
          </p:nvSpPr>
          <p:spPr>
            <a:xfrm>
              <a:off x="3554970" y="25665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6E763472-32D0-4003-8CA8-89EF2140AAB4}"/>
                </a:ext>
              </a:extLst>
            </p:cNvPr>
            <p:cNvSpPr/>
            <p:nvPr/>
          </p:nvSpPr>
          <p:spPr>
            <a:xfrm>
              <a:off x="3554970" y="17435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D1885DC-3AFC-4A8A-9A17-231A51E2717E}"/>
              </a:ext>
            </a:extLst>
          </p:cNvPr>
          <p:cNvGrpSpPr/>
          <p:nvPr/>
        </p:nvGrpSpPr>
        <p:grpSpPr>
          <a:xfrm>
            <a:off x="4793156" y="2894623"/>
            <a:ext cx="137160" cy="1645920"/>
            <a:chOff x="4051678" y="1190266"/>
            <a:chExt cx="274320" cy="493776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7BD4F00-F910-404B-9EB4-C76F444D3BF6}"/>
                </a:ext>
              </a:extLst>
            </p:cNvPr>
            <p:cNvSpPr/>
            <p:nvPr/>
          </p:nvSpPr>
          <p:spPr>
            <a:xfrm>
              <a:off x="4051678" y="119026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82344EB6-BE27-40B2-96E2-70E56A15A2F2}"/>
                </a:ext>
              </a:extLst>
            </p:cNvPr>
            <p:cNvSpPr/>
            <p:nvPr/>
          </p:nvSpPr>
          <p:spPr>
            <a:xfrm>
              <a:off x="4097398" y="55840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7610FB98-26A5-43EB-BA97-2B2AF2E69870}"/>
                </a:ext>
              </a:extLst>
            </p:cNvPr>
            <p:cNvSpPr/>
            <p:nvPr/>
          </p:nvSpPr>
          <p:spPr>
            <a:xfrm>
              <a:off x="4097398" y="47611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570873B0-F77A-4A66-BF88-8CE88CC38926}"/>
                </a:ext>
              </a:extLst>
            </p:cNvPr>
            <p:cNvSpPr/>
            <p:nvPr/>
          </p:nvSpPr>
          <p:spPr>
            <a:xfrm>
              <a:off x="4097398" y="39381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1F6C1598-15CB-4E7B-9792-5F01356B69FB}"/>
                </a:ext>
              </a:extLst>
            </p:cNvPr>
            <p:cNvSpPr/>
            <p:nvPr/>
          </p:nvSpPr>
          <p:spPr>
            <a:xfrm>
              <a:off x="4097398" y="31151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43004B30-F9A8-42F7-B713-1E5EAC92BB61}"/>
                </a:ext>
              </a:extLst>
            </p:cNvPr>
            <p:cNvSpPr/>
            <p:nvPr/>
          </p:nvSpPr>
          <p:spPr>
            <a:xfrm>
              <a:off x="4097398" y="22922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B89A2F97-2BD7-468C-B384-9A3813D48E7F}"/>
                </a:ext>
              </a:extLst>
            </p:cNvPr>
            <p:cNvSpPr/>
            <p:nvPr/>
          </p:nvSpPr>
          <p:spPr>
            <a:xfrm>
              <a:off x="4097398" y="14692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1313D7C-46EB-4602-99C6-2338DFFD81A5}"/>
              </a:ext>
            </a:extLst>
          </p:cNvPr>
          <p:cNvGrpSpPr/>
          <p:nvPr/>
        </p:nvGrpSpPr>
        <p:grpSpPr>
          <a:xfrm>
            <a:off x="5304249" y="2899308"/>
            <a:ext cx="137160" cy="1645920"/>
            <a:chOff x="4562771" y="1194951"/>
            <a:chExt cx="274320" cy="4933075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1E0DA53-5F77-4721-ADDF-608082D20525}"/>
                </a:ext>
              </a:extLst>
            </p:cNvPr>
            <p:cNvSpPr/>
            <p:nvPr/>
          </p:nvSpPr>
          <p:spPr>
            <a:xfrm>
              <a:off x="4562771" y="1194951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B2E36205-D61A-4B6B-9D28-16CD9E5F4404}"/>
                </a:ext>
              </a:extLst>
            </p:cNvPr>
            <p:cNvSpPr/>
            <p:nvPr/>
          </p:nvSpPr>
          <p:spPr>
            <a:xfrm>
              <a:off x="4611446" y="53097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5BFC8A72-3ECF-4DEB-B47B-207D29A8746E}"/>
                </a:ext>
              </a:extLst>
            </p:cNvPr>
            <p:cNvSpPr/>
            <p:nvPr/>
          </p:nvSpPr>
          <p:spPr>
            <a:xfrm>
              <a:off x="4611446" y="44867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ADA314EB-4A3B-4C26-9ECB-0BD12C9D2C20}"/>
                </a:ext>
              </a:extLst>
            </p:cNvPr>
            <p:cNvSpPr/>
            <p:nvPr/>
          </p:nvSpPr>
          <p:spPr>
            <a:xfrm>
              <a:off x="4611446" y="36638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E38A5A90-2F7C-4705-94F9-4CDD9B3A6B26}"/>
                </a:ext>
              </a:extLst>
            </p:cNvPr>
            <p:cNvSpPr/>
            <p:nvPr/>
          </p:nvSpPr>
          <p:spPr>
            <a:xfrm>
              <a:off x="4611446" y="28408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>
              <a:extLst>
                <a:ext uri="{FF2B5EF4-FFF2-40B4-BE49-F238E27FC236}">
                  <a16:creationId xmlns:a16="http://schemas.microsoft.com/office/drawing/2014/main" id="{03AA3BF4-C118-446E-9759-86BACA263B4F}"/>
                </a:ext>
              </a:extLst>
            </p:cNvPr>
            <p:cNvSpPr/>
            <p:nvPr/>
          </p:nvSpPr>
          <p:spPr>
            <a:xfrm>
              <a:off x="4611446" y="20179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>
              <a:extLst>
                <a:ext uri="{FF2B5EF4-FFF2-40B4-BE49-F238E27FC236}">
                  <a16:creationId xmlns:a16="http://schemas.microsoft.com/office/drawing/2014/main" id="{79D2C662-FB77-430F-A2B7-32F3CFE40197}"/>
                </a:ext>
              </a:extLst>
            </p:cNvPr>
            <p:cNvSpPr/>
            <p:nvPr/>
          </p:nvSpPr>
          <p:spPr>
            <a:xfrm>
              <a:off x="4611446" y="11949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90C4976-7E3A-416F-8E3C-05EA04B730A8}"/>
              </a:ext>
            </a:extLst>
          </p:cNvPr>
          <p:cNvGrpSpPr/>
          <p:nvPr/>
        </p:nvGrpSpPr>
        <p:grpSpPr>
          <a:xfrm>
            <a:off x="6464286" y="2908678"/>
            <a:ext cx="137160" cy="1645920"/>
            <a:chOff x="5722808" y="1204321"/>
            <a:chExt cx="274320" cy="493776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06A37A3-DAB5-41E9-B4E9-29B649728188}"/>
                </a:ext>
              </a:extLst>
            </p:cNvPr>
            <p:cNvSpPr/>
            <p:nvPr/>
          </p:nvSpPr>
          <p:spPr>
            <a:xfrm>
              <a:off x="5722808" y="120432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CE92D9C9-1714-46F5-A0C6-A11111D4FD37}"/>
                </a:ext>
              </a:extLst>
            </p:cNvPr>
            <p:cNvSpPr/>
            <p:nvPr/>
          </p:nvSpPr>
          <p:spPr>
            <a:xfrm>
              <a:off x="5819017" y="58677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70697B4A-428A-4AC0-AD37-0507312EB91F}"/>
                </a:ext>
              </a:extLst>
            </p:cNvPr>
            <p:cNvSpPr/>
            <p:nvPr/>
          </p:nvSpPr>
          <p:spPr>
            <a:xfrm>
              <a:off x="5819017" y="50448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A8697EBE-DEF9-4238-9818-69B9C9042CF5}"/>
                </a:ext>
              </a:extLst>
            </p:cNvPr>
            <p:cNvSpPr/>
            <p:nvPr/>
          </p:nvSpPr>
          <p:spPr>
            <a:xfrm>
              <a:off x="5819017" y="42218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05810BA7-A4F3-4153-A79F-8A6845275503}"/>
                </a:ext>
              </a:extLst>
            </p:cNvPr>
            <p:cNvSpPr/>
            <p:nvPr/>
          </p:nvSpPr>
          <p:spPr>
            <a:xfrm>
              <a:off x="5819017" y="33988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Isosceles Triangle 130">
              <a:extLst>
                <a:ext uri="{FF2B5EF4-FFF2-40B4-BE49-F238E27FC236}">
                  <a16:creationId xmlns:a16="http://schemas.microsoft.com/office/drawing/2014/main" id="{FAA87C00-7946-42B9-B60F-003AA66B25F7}"/>
                </a:ext>
              </a:extLst>
            </p:cNvPr>
            <p:cNvSpPr/>
            <p:nvPr/>
          </p:nvSpPr>
          <p:spPr>
            <a:xfrm>
              <a:off x="5819017" y="25759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Isosceles Triangle 131">
              <a:extLst>
                <a:ext uri="{FF2B5EF4-FFF2-40B4-BE49-F238E27FC236}">
                  <a16:creationId xmlns:a16="http://schemas.microsoft.com/office/drawing/2014/main" id="{3FA3803A-7FAB-48F6-8833-6ED750A2AEEA}"/>
                </a:ext>
              </a:extLst>
            </p:cNvPr>
            <p:cNvSpPr/>
            <p:nvPr/>
          </p:nvSpPr>
          <p:spPr>
            <a:xfrm>
              <a:off x="5819017" y="17529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89F78C3-8830-4DF0-9621-A24B17472C19}"/>
              </a:ext>
            </a:extLst>
          </p:cNvPr>
          <p:cNvGrpSpPr/>
          <p:nvPr/>
        </p:nvGrpSpPr>
        <p:grpSpPr>
          <a:xfrm>
            <a:off x="7011483" y="2903993"/>
            <a:ext cx="137160" cy="1645920"/>
            <a:chOff x="6270005" y="1199636"/>
            <a:chExt cx="274320" cy="4937760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D0766FF-58A9-41D8-B35A-F1088A2A13A1}"/>
                </a:ext>
              </a:extLst>
            </p:cNvPr>
            <p:cNvSpPr/>
            <p:nvPr/>
          </p:nvSpPr>
          <p:spPr>
            <a:xfrm>
              <a:off x="6270005" y="119963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Isosceles Triangle 134">
              <a:extLst>
                <a:ext uri="{FF2B5EF4-FFF2-40B4-BE49-F238E27FC236}">
                  <a16:creationId xmlns:a16="http://schemas.microsoft.com/office/drawing/2014/main" id="{5D5E48A3-E52C-4D5C-9691-201198CB8AE6}"/>
                </a:ext>
              </a:extLst>
            </p:cNvPr>
            <p:cNvSpPr/>
            <p:nvPr/>
          </p:nvSpPr>
          <p:spPr>
            <a:xfrm>
              <a:off x="6361445" y="55934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Isosceles Triangle 135">
              <a:extLst>
                <a:ext uri="{FF2B5EF4-FFF2-40B4-BE49-F238E27FC236}">
                  <a16:creationId xmlns:a16="http://schemas.microsoft.com/office/drawing/2014/main" id="{396E9132-48C8-45AB-A00A-6C4E5CF85752}"/>
                </a:ext>
              </a:extLst>
            </p:cNvPr>
            <p:cNvSpPr/>
            <p:nvPr/>
          </p:nvSpPr>
          <p:spPr>
            <a:xfrm>
              <a:off x="6361445" y="47704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21A7B1F2-D819-4F27-89BC-611F1ABD7540}"/>
                </a:ext>
              </a:extLst>
            </p:cNvPr>
            <p:cNvSpPr/>
            <p:nvPr/>
          </p:nvSpPr>
          <p:spPr>
            <a:xfrm>
              <a:off x="6361445" y="39475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328C6A6B-CED9-4789-A635-10A3EE2B741E}"/>
                </a:ext>
              </a:extLst>
            </p:cNvPr>
            <p:cNvSpPr/>
            <p:nvPr/>
          </p:nvSpPr>
          <p:spPr>
            <a:xfrm>
              <a:off x="6361445" y="31245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F4D7D1D2-E454-454F-A110-7FA09D9A698B}"/>
                </a:ext>
              </a:extLst>
            </p:cNvPr>
            <p:cNvSpPr/>
            <p:nvPr/>
          </p:nvSpPr>
          <p:spPr>
            <a:xfrm>
              <a:off x="6361445" y="23016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E24885AF-7F84-4EE4-A25E-09E96DCE86B7}"/>
                </a:ext>
              </a:extLst>
            </p:cNvPr>
            <p:cNvSpPr/>
            <p:nvPr/>
          </p:nvSpPr>
          <p:spPr>
            <a:xfrm>
              <a:off x="6361445" y="14786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225B3A0-A84B-4C35-93E1-28C43382B446}"/>
              </a:ext>
            </a:extLst>
          </p:cNvPr>
          <p:cNvGrpSpPr/>
          <p:nvPr/>
        </p:nvGrpSpPr>
        <p:grpSpPr>
          <a:xfrm>
            <a:off x="7525531" y="2908678"/>
            <a:ext cx="137160" cy="1645920"/>
            <a:chOff x="6784053" y="1204321"/>
            <a:chExt cx="274320" cy="4935417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3256B913-7A53-47B3-A9D7-64FBD7026D9C}"/>
                </a:ext>
              </a:extLst>
            </p:cNvPr>
            <p:cNvSpPr/>
            <p:nvPr/>
          </p:nvSpPr>
          <p:spPr>
            <a:xfrm>
              <a:off x="6784053" y="1206663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5DB00773-B6BB-43A5-A547-456F970B7D02}"/>
                </a:ext>
              </a:extLst>
            </p:cNvPr>
            <p:cNvSpPr/>
            <p:nvPr/>
          </p:nvSpPr>
          <p:spPr>
            <a:xfrm>
              <a:off x="6875493" y="53191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CA95251F-379B-4858-9308-1883FA78F582}"/>
                </a:ext>
              </a:extLst>
            </p:cNvPr>
            <p:cNvSpPr/>
            <p:nvPr/>
          </p:nvSpPr>
          <p:spPr>
            <a:xfrm>
              <a:off x="6875493" y="44961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A1CDC312-8BC7-451C-9AB0-A47DBD8CD2E6}"/>
                </a:ext>
              </a:extLst>
            </p:cNvPr>
            <p:cNvSpPr/>
            <p:nvPr/>
          </p:nvSpPr>
          <p:spPr>
            <a:xfrm>
              <a:off x="6875493" y="36732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D87A3D26-FB1C-43A6-9547-86A3EB452AEE}"/>
                </a:ext>
              </a:extLst>
            </p:cNvPr>
            <p:cNvSpPr/>
            <p:nvPr/>
          </p:nvSpPr>
          <p:spPr>
            <a:xfrm>
              <a:off x="6875493" y="28502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7D9794D4-03FF-4803-A139-4CBDD1D82E2A}"/>
                </a:ext>
              </a:extLst>
            </p:cNvPr>
            <p:cNvSpPr/>
            <p:nvPr/>
          </p:nvSpPr>
          <p:spPr>
            <a:xfrm>
              <a:off x="6875493" y="20272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558793AD-252C-4605-9FA6-949EE264AF39}"/>
                </a:ext>
              </a:extLst>
            </p:cNvPr>
            <p:cNvSpPr/>
            <p:nvPr/>
          </p:nvSpPr>
          <p:spPr>
            <a:xfrm>
              <a:off x="6875493" y="12043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994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AAE2A92-E7B6-41EB-B151-39D2947393EF}"/>
              </a:ext>
            </a:extLst>
          </p:cNvPr>
          <p:cNvGrpSpPr/>
          <p:nvPr/>
        </p:nvGrpSpPr>
        <p:grpSpPr>
          <a:xfrm rot="16200000">
            <a:off x="6850380" y="2014493"/>
            <a:ext cx="137160" cy="1645920"/>
            <a:chOff x="972621" y="1199636"/>
            <a:chExt cx="277426" cy="49377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D1AFB7-0CD0-4B3B-A2E9-9CDEF9359687}"/>
                </a:ext>
              </a:extLst>
            </p:cNvPr>
            <p:cNvSpPr/>
            <p:nvPr/>
          </p:nvSpPr>
          <p:spPr>
            <a:xfrm>
              <a:off x="972621" y="119963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4D8D0DEC-E728-45E2-B624-D213ED7AC8A7}"/>
                </a:ext>
              </a:extLst>
            </p:cNvPr>
            <p:cNvSpPr/>
            <p:nvPr/>
          </p:nvSpPr>
          <p:spPr>
            <a:xfrm>
              <a:off x="975727" y="58630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BBE968F3-8C82-4AA5-8742-C3C545D62B2A}"/>
                </a:ext>
              </a:extLst>
            </p:cNvPr>
            <p:cNvSpPr/>
            <p:nvPr/>
          </p:nvSpPr>
          <p:spPr>
            <a:xfrm>
              <a:off x="975727" y="50401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3B6CEB50-4941-41FC-A9B3-F527096F388A}"/>
                </a:ext>
              </a:extLst>
            </p:cNvPr>
            <p:cNvSpPr/>
            <p:nvPr/>
          </p:nvSpPr>
          <p:spPr>
            <a:xfrm>
              <a:off x="975727" y="42171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B06B5429-9B62-4411-9947-53DFDC43F5AD}"/>
                </a:ext>
              </a:extLst>
            </p:cNvPr>
            <p:cNvSpPr/>
            <p:nvPr/>
          </p:nvSpPr>
          <p:spPr>
            <a:xfrm>
              <a:off x="975727" y="33941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DC6A68A-4618-46BF-95B8-B9D40AA3681D}"/>
                </a:ext>
              </a:extLst>
            </p:cNvPr>
            <p:cNvSpPr/>
            <p:nvPr/>
          </p:nvSpPr>
          <p:spPr>
            <a:xfrm>
              <a:off x="975727" y="25712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F120AC7-B5B1-4FE4-9B30-DF5A30B162A8}"/>
                </a:ext>
              </a:extLst>
            </p:cNvPr>
            <p:cNvSpPr/>
            <p:nvPr/>
          </p:nvSpPr>
          <p:spPr>
            <a:xfrm>
              <a:off x="975727" y="17482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7DA80A-6EAE-4D3D-9F75-C3F46943916D}"/>
              </a:ext>
            </a:extLst>
          </p:cNvPr>
          <p:cNvGrpSpPr/>
          <p:nvPr/>
        </p:nvGrpSpPr>
        <p:grpSpPr>
          <a:xfrm rot="16200000">
            <a:off x="6856235" y="2302608"/>
            <a:ext cx="137160" cy="1645920"/>
            <a:chOff x="1518080" y="1194951"/>
            <a:chExt cx="274395" cy="49377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73319D8-274F-4449-8C40-AA40678F847D}"/>
                </a:ext>
              </a:extLst>
            </p:cNvPr>
            <p:cNvSpPr/>
            <p:nvPr/>
          </p:nvSpPr>
          <p:spPr>
            <a:xfrm>
              <a:off x="1518080" y="119495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77C24949-80D7-4D72-A562-D875908D1EBF}"/>
                </a:ext>
              </a:extLst>
            </p:cNvPr>
            <p:cNvSpPr/>
            <p:nvPr/>
          </p:nvSpPr>
          <p:spPr>
            <a:xfrm>
              <a:off x="1518155" y="55887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B63E4F34-B717-4482-BCD1-2A51CFC5BA68}"/>
                </a:ext>
              </a:extLst>
            </p:cNvPr>
            <p:cNvSpPr/>
            <p:nvPr/>
          </p:nvSpPr>
          <p:spPr>
            <a:xfrm>
              <a:off x="1518155" y="47657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25A5425F-F41F-4339-B4EC-0F2C958869AB}"/>
                </a:ext>
              </a:extLst>
            </p:cNvPr>
            <p:cNvSpPr/>
            <p:nvPr/>
          </p:nvSpPr>
          <p:spPr>
            <a:xfrm>
              <a:off x="1518155" y="39428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1E499B9-20BD-4574-AB36-3918431DA011}"/>
                </a:ext>
              </a:extLst>
            </p:cNvPr>
            <p:cNvSpPr/>
            <p:nvPr/>
          </p:nvSpPr>
          <p:spPr>
            <a:xfrm>
              <a:off x="1518155" y="31198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A9C03AF-529D-432B-A773-F4BD9AFA22F4}"/>
                </a:ext>
              </a:extLst>
            </p:cNvPr>
            <p:cNvSpPr/>
            <p:nvPr/>
          </p:nvSpPr>
          <p:spPr>
            <a:xfrm>
              <a:off x="1518155" y="22969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7590D9C-2903-4F9D-9550-375CE87358A6}"/>
                </a:ext>
              </a:extLst>
            </p:cNvPr>
            <p:cNvSpPr/>
            <p:nvPr/>
          </p:nvSpPr>
          <p:spPr>
            <a:xfrm>
              <a:off x="1518155" y="14739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B722B88-D81A-41CF-B243-D7024279163C}"/>
              </a:ext>
            </a:extLst>
          </p:cNvPr>
          <p:cNvGrpSpPr/>
          <p:nvPr/>
        </p:nvGrpSpPr>
        <p:grpSpPr>
          <a:xfrm rot="16200000">
            <a:off x="6850380" y="2590685"/>
            <a:ext cx="137160" cy="1645920"/>
            <a:chOff x="2029173" y="1199636"/>
            <a:chExt cx="277350" cy="49330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9B9D0D-2BC4-4A03-ADCF-A8CA6304A622}"/>
                </a:ext>
              </a:extLst>
            </p:cNvPr>
            <p:cNvSpPr/>
            <p:nvPr/>
          </p:nvSpPr>
          <p:spPr>
            <a:xfrm>
              <a:off x="2029173" y="1199636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5EC1C3AA-34CE-46C1-91D3-CE25CED382E5}"/>
                </a:ext>
              </a:extLst>
            </p:cNvPr>
            <p:cNvSpPr/>
            <p:nvPr/>
          </p:nvSpPr>
          <p:spPr>
            <a:xfrm>
              <a:off x="2032203" y="53144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85F63908-6C1A-4D64-82FF-26F5E6CF18AD}"/>
                </a:ext>
              </a:extLst>
            </p:cNvPr>
            <p:cNvSpPr/>
            <p:nvPr/>
          </p:nvSpPr>
          <p:spPr>
            <a:xfrm>
              <a:off x="2032203" y="44914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FAB841F7-7BAD-410E-B0E6-C51455C29F2C}"/>
                </a:ext>
              </a:extLst>
            </p:cNvPr>
            <p:cNvSpPr/>
            <p:nvPr/>
          </p:nvSpPr>
          <p:spPr>
            <a:xfrm>
              <a:off x="2032203" y="36685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83857AB9-87DA-40B3-8901-42C44DBBD158}"/>
                </a:ext>
              </a:extLst>
            </p:cNvPr>
            <p:cNvSpPr/>
            <p:nvPr/>
          </p:nvSpPr>
          <p:spPr>
            <a:xfrm>
              <a:off x="2032203" y="28455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2E3EE0E-5411-4D82-9DD3-45FB30037036}"/>
                </a:ext>
              </a:extLst>
            </p:cNvPr>
            <p:cNvSpPr/>
            <p:nvPr/>
          </p:nvSpPr>
          <p:spPr>
            <a:xfrm>
              <a:off x="2032203" y="20225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7A2FBB14-5BA9-4CA8-8F6C-1533E85DCFE9}"/>
                </a:ext>
              </a:extLst>
            </p:cNvPr>
            <p:cNvSpPr/>
            <p:nvPr/>
          </p:nvSpPr>
          <p:spPr>
            <a:xfrm>
              <a:off x="2032203" y="11996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7E34B12-6B74-42D9-9321-F23A4C69C4E6}"/>
              </a:ext>
            </a:extLst>
          </p:cNvPr>
          <p:cNvGrpSpPr/>
          <p:nvPr/>
        </p:nvGrpSpPr>
        <p:grpSpPr>
          <a:xfrm rot="16200000">
            <a:off x="4351977" y="1943290"/>
            <a:ext cx="137160" cy="1645920"/>
            <a:chOff x="3506107" y="1194951"/>
            <a:chExt cx="274320" cy="49377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F066A6A-CB1A-457B-9E32-1DD36D0CDDA6}"/>
                </a:ext>
              </a:extLst>
            </p:cNvPr>
            <p:cNvSpPr/>
            <p:nvPr/>
          </p:nvSpPr>
          <p:spPr>
            <a:xfrm>
              <a:off x="3506107" y="119495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E7EF3B5-BB2B-4216-A33B-1138930D599E}"/>
                </a:ext>
              </a:extLst>
            </p:cNvPr>
            <p:cNvSpPr/>
            <p:nvPr/>
          </p:nvSpPr>
          <p:spPr>
            <a:xfrm>
              <a:off x="3554970" y="58583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89255C99-50A6-47BF-974E-A1CCBF9F7133}"/>
                </a:ext>
              </a:extLst>
            </p:cNvPr>
            <p:cNvSpPr/>
            <p:nvPr/>
          </p:nvSpPr>
          <p:spPr>
            <a:xfrm>
              <a:off x="3554970" y="50354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DFCD3E2-CF0E-4011-A4BB-A7E393D226E6}"/>
                </a:ext>
              </a:extLst>
            </p:cNvPr>
            <p:cNvSpPr/>
            <p:nvPr/>
          </p:nvSpPr>
          <p:spPr>
            <a:xfrm>
              <a:off x="3554970" y="42124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B026189D-CF61-48CE-A2EC-CB53B5D39FB6}"/>
                </a:ext>
              </a:extLst>
            </p:cNvPr>
            <p:cNvSpPr/>
            <p:nvPr/>
          </p:nvSpPr>
          <p:spPr>
            <a:xfrm>
              <a:off x="3554970" y="33895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E5ECC768-91B5-4D14-A3C8-D925A4915FF7}"/>
                </a:ext>
              </a:extLst>
            </p:cNvPr>
            <p:cNvSpPr/>
            <p:nvPr/>
          </p:nvSpPr>
          <p:spPr>
            <a:xfrm>
              <a:off x="3554970" y="25665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E0A4D15A-8ACB-4726-8F84-7984136A8284}"/>
                </a:ext>
              </a:extLst>
            </p:cNvPr>
            <p:cNvSpPr/>
            <p:nvPr/>
          </p:nvSpPr>
          <p:spPr>
            <a:xfrm>
              <a:off x="3554970" y="17435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B6204C2-D96D-418F-B178-53BD9EEC071E}"/>
              </a:ext>
            </a:extLst>
          </p:cNvPr>
          <p:cNvGrpSpPr/>
          <p:nvPr/>
        </p:nvGrpSpPr>
        <p:grpSpPr>
          <a:xfrm rot="16200000">
            <a:off x="4351977" y="2231369"/>
            <a:ext cx="137160" cy="1645920"/>
            <a:chOff x="4051678" y="1190266"/>
            <a:chExt cx="274320" cy="493776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4CE5B9F-E57F-4B72-8EE8-2D23808C4E7A}"/>
                </a:ext>
              </a:extLst>
            </p:cNvPr>
            <p:cNvSpPr/>
            <p:nvPr/>
          </p:nvSpPr>
          <p:spPr>
            <a:xfrm>
              <a:off x="4051678" y="119026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C7AC9B9C-4EDD-4A24-9613-26C433461F7C}"/>
                </a:ext>
              </a:extLst>
            </p:cNvPr>
            <p:cNvSpPr/>
            <p:nvPr/>
          </p:nvSpPr>
          <p:spPr>
            <a:xfrm>
              <a:off x="4097398" y="55840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A87873E7-2492-439E-8C7D-C1F140904912}"/>
                </a:ext>
              </a:extLst>
            </p:cNvPr>
            <p:cNvSpPr/>
            <p:nvPr/>
          </p:nvSpPr>
          <p:spPr>
            <a:xfrm>
              <a:off x="4097398" y="47611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AA52BD04-EC43-4397-A0E4-BF9B94633AA7}"/>
                </a:ext>
              </a:extLst>
            </p:cNvPr>
            <p:cNvSpPr/>
            <p:nvPr/>
          </p:nvSpPr>
          <p:spPr>
            <a:xfrm>
              <a:off x="4097398" y="39381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426EFC3-99B0-4B8A-8D72-89AC525FA1FF}"/>
                </a:ext>
              </a:extLst>
            </p:cNvPr>
            <p:cNvSpPr/>
            <p:nvPr/>
          </p:nvSpPr>
          <p:spPr>
            <a:xfrm>
              <a:off x="4097398" y="31151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92D997FB-6E54-4CDB-8A6A-347CEE586252}"/>
                </a:ext>
              </a:extLst>
            </p:cNvPr>
            <p:cNvSpPr/>
            <p:nvPr/>
          </p:nvSpPr>
          <p:spPr>
            <a:xfrm>
              <a:off x="4097398" y="22922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B6DFB466-1844-4E3C-A7C7-9AE560812392}"/>
                </a:ext>
              </a:extLst>
            </p:cNvPr>
            <p:cNvSpPr/>
            <p:nvPr/>
          </p:nvSpPr>
          <p:spPr>
            <a:xfrm>
              <a:off x="4097398" y="14692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E8C6360-9145-4AE1-BA07-B38DCFA8AE97}"/>
              </a:ext>
            </a:extLst>
          </p:cNvPr>
          <p:cNvGrpSpPr/>
          <p:nvPr/>
        </p:nvGrpSpPr>
        <p:grpSpPr>
          <a:xfrm rot="16200000">
            <a:off x="4355101" y="2518733"/>
            <a:ext cx="137160" cy="1645920"/>
            <a:chOff x="4562771" y="1194951"/>
            <a:chExt cx="274320" cy="49330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97AC24B-93A8-4153-8740-0E6CE2E65F51}"/>
                </a:ext>
              </a:extLst>
            </p:cNvPr>
            <p:cNvSpPr/>
            <p:nvPr/>
          </p:nvSpPr>
          <p:spPr>
            <a:xfrm>
              <a:off x="4562771" y="1194951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55DC6ED2-2F07-4949-A8F1-587D4DDC3F2F}"/>
                </a:ext>
              </a:extLst>
            </p:cNvPr>
            <p:cNvSpPr/>
            <p:nvPr/>
          </p:nvSpPr>
          <p:spPr>
            <a:xfrm>
              <a:off x="4611446" y="53097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F03D3C92-627D-4C26-BDDB-8478B17F9BF8}"/>
                </a:ext>
              </a:extLst>
            </p:cNvPr>
            <p:cNvSpPr/>
            <p:nvPr/>
          </p:nvSpPr>
          <p:spPr>
            <a:xfrm>
              <a:off x="4611446" y="44867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B585CA31-87FF-4E02-AC73-C94D85AEE174}"/>
                </a:ext>
              </a:extLst>
            </p:cNvPr>
            <p:cNvSpPr/>
            <p:nvPr/>
          </p:nvSpPr>
          <p:spPr>
            <a:xfrm>
              <a:off x="4611446" y="36638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3D684875-84F0-49BD-A05E-34DE5C05974E}"/>
                </a:ext>
              </a:extLst>
            </p:cNvPr>
            <p:cNvSpPr/>
            <p:nvPr/>
          </p:nvSpPr>
          <p:spPr>
            <a:xfrm>
              <a:off x="4611446" y="28408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07B86301-399C-4211-B837-BDA3C1A011C8}"/>
                </a:ext>
              </a:extLst>
            </p:cNvPr>
            <p:cNvSpPr/>
            <p:nvPr/>
          </p:nvSpPr>
          <p:spPr>
            <a:xfrm>
              <a:off x="4611446" y="20179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427D7CF7-D159-4668-BE22-FF853F745699}"/>
                </a:ext>
              </a:extLst>
            </p:cNvPr>
            <p:cNvSpPr/>
            <p:nvPr/>
          </p:nvSpPr>
          <p:spPr>
            <a:xfrm>
              <a:off x="4611446" y="11949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A20FE84-3DAF-4BCE-968F-ECFCD4D3AFA0}"/>
              </a:ext>
            </a:extLst>
          </p:cNvPr>
          <p:cNvGrpSpPr/>
          <p:nvPr/>
        </p:nvGrpSpPr>
        <p:grpSpPr>
          <a:xfrm rot="16200000">
            <a:off x="1972041" y="1877333"/>
            <a:ext cx="137160" cy="1645920"/>
            <a:chOff x="5722808" y="1204321"/>
            <a:chExt cx="274320" cy="493776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CBECE57-BB43-4281-A37E-F9E8F2700FCE}"/>
                </a:ext>
              </a:extLst>
            </p:cNvPr>
            <p:cNvSpPr/>
            <p:nvPr/>
          </p:nvSpPr>
          <p:spPr>
            <a:xfrm>
              <a:off x="5722808" y="120432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1D1AA27D-A627-4DE6-8A48-67C1D3199DB0}"/>
                </a:ext>
              </a:extLst>
            </p:cNvPr>
            <p:cNvSpPr/>
            <p:nvPr/>
          </p:nvSpPr>
          <p:spPr>
            <a:xfrm>
              <a:off x="5819017" y="58677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E08A5103-9FD1-4AFA-9534-9DAB232ED406}"/>
                </a:ext>
              </a:extLst>
            </p:cNvPr>
            <p:cNvSpPr/>
            <p:nvPr/>
          </p:nvSpPr>
          <p:spPr>
            <a:xfrm>
              <a:off x="5819017" y="50448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097E134-2B48-45B8-A300-C916545553D1}"/>
                </a:ext>
              </a:extLst>
            </p:cNvPr>
            <p:cNvSpPr/>
            <p:nvPr/>
          </p:nvSpPr>
          <p:spPr>
            <a:xfrm>
              <a:off x="5819017" y="42218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B6F01745-B10D-4E0E-9F5F-D47772624F76}"/>
                </a:ext>
              </a:extLst>
            </p:cNvPr>
            <p:cNvSpPr/>
            <p:nvPr/>
          </p:nvSpPr>
          <p:spPr>
            <a:xfrm>
              <a:off x="5819017" y="33988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9919D929-53A5-4B48-8E0B-93C580BF3DAD}"/>
                </a:ext>
              </a:extLst>
            </p:cNvPr>
            <p:cNvSpPr/>
            <p:nvPr/>
          </p:nvSpPr>
          <p:spPr>
            <a:xfrm>
              <a:off x="5819017" y="25759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E445A291-E86D-4E0A-9CC8-1F1AB4830E77}"/>
                </a:ext>
              </a:extLst>
            </p:cNvPr>
            <p:cNvSpPr/>
            <p:nvPr/>
          </p:nvSpPr>
          <p:spPr>
            <a:xfrm>
              <a:off x="5819017" y="17529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1343623-DC38-4015-BCB9-CCEAF2FD6CFA}"/>
              </a:ext>
            </a:extLst>
          </p:cNvPr>
          <p:cNvGrpSpPr/>
          <p:nvPr/>
        </p:nvGrpSpPr>
        <p:grpSpPr>
          <a:xfrm rot="16200000">
            <a:off x="1972041" y="2165412"/>
            <a:ext cx="137160" cy="1645920"/>
            <a:chOff x="6270005" y="1199636"/>
            <a:chExt cx="274320" cy="493776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3678D2-8339-4AEF-8475-6F4A007580A7}"/>
                </a:ext>
              </a:extLst>
            </p:cNvPr>
            <p:cNvSpPr/>
            <p:nvPr/>
          </p:nvSpPr>
          <p:spPr>
            <a:xfrm>
              <a:off x="6270005" y="119963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59FEA7CB-B81A-442B-AA72-02CD3D2B5C50}"/>
                </a:ext>
              </a:extLst>
            </p:cNvPr>
            <p:cNvSpPr/>
            <p:nvPr/>
          </p:nvSpPr>
          <p:spPr>
            <a:xfrm>
              <a:off x="6361445" y="55934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A7AB472F-DACB-4D9F-9A47-93A7CCF244E3}"/>
                </a:ext>
              </a:extLst>
            </p:cNvPr>
            <p:cNvSpPr/>
            <p:nvPr/>
          </p:nvSpPr>
          <p:spPr>
            <a:xfrm>
              <a:off x="6361445" y="47704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3CF6E57A-D7C3-4328-93E5-BC1FC3781441}"/>
                </a:ext>
              </a:extLst>
            </p:cNvPr>
            <p:cNvSpPr/>
            <p:nvPr/>
          </p:nvSpPr>
          <p:spPr>
            <a:xfrm>
              <a:off x="6361445" y="39475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199F1B67-3D75-4AD4-8A63-EBD72F972F03}"/>
                </a:ext>
              </a:extLst>
            </p:cNvPr>
            <p:cNvSpPr/>
            <p:nvPr/>
          </p:nvSpPr>
          <p:spPr>
            <a:xfrm>
              <a:off x="6361445" y="31245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D1D743-2FF5-4A17-AC52-ABDFA921329D}"/>
                </a:ext>
              </a:extLst>
            </p:cNvPr>
            <p:cNvSpPr/>
            <p:nvPr/>
          </p:nvSpPr>
          <p:spPr>
            <a:xfrm>
              <a:off x="6361445" y="23016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4580AD6F-B867-47FA-AC34-7D6479ED2B1E}"/>
                </a:ext>
              </a:extLst>
            </p:cNvPr>
            <p:cNvSpPr/>
            <p:nvPr/>
          </p:nvSpPr>
          <p:spPr>
            <a:xfrm>
              <a:off x="6361445" y="14786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A1F47CD-24F4-40CA-AD37-6A52746FD0A4}"/>
              </a:ext>
            </a:extLst>
          </p:cNvPr>
          <p:cNvGrpSpPr/>
          <p:nvPr/>
        </p:nvGrpSpPr>
        <p:grpSpPr>
          <a:xfrm rot="16200000">
            <a:off x="1973142" y="2452776"/>
            <a:ext cx="137160" cy="1645920"/>
            <a:chOff x="6784053" y="1204321"/>
            <a:chExt cx="274320" cy="4935417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2FC74C6-716A-4BDB-AA5C-A63A92439699}"/>
                </a:ext>
              </a:extLst>
            </p:cNvPr>
            <p:cNvSpPr/>
            <p:nvPr/>
          </p:nvSpPr>
          <p:spPr>
            <a:xfrm>
              <a:off x="6784053" y="1206663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92AB6D9B-55C9-429D-9DE8-434C05D57DD2}"/>
                </a:ext>
              </a:extLst>
            </p:cNvPr>
            <p:cNvSpPr/>
            <p:nvPr/>
          </p:nvSpPr>
          <p:spPr>
            <a:xfrm>
              <a:off x="6875493" y="53191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D6C3882A-8199-4D73-ABCC-A3288B9C234C}"/>
                </a:ext>
              </a:extLst>
            </p:cNvPr>
            <p:cNvSpPr/>
            <p:nvPr/>
          </p:nvSpPr>
          <p:spPr>
            <a:xfrm>
              <a:off x="6875493" y="44961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9468BFF5-3A42-4632-8A0B-8C1CA0C4135F}"/>
                </a:ext>
              </a:extLst>
            </p:cNvPr>
            <p:cNvSpPr/>
            <p:nvPr/>
          </p:nvSpPr>
          <p:spPr>
            <a:xfrm>
              <a:off x="6875493" y="36732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C22F2CF0-0681-4434-A4BF-C91AAD384F6C}"/>
                </a:ext>
              </a:extLst>
            </p:cNvPr>
            <p:cNvSpPr/>
            <p:nvPr/>
          </p:nvSpPr>
          <p:spPr>
            <a:xfrm>
              <a:off x="6875493" y="28502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8987999E-BD23-4024-A4A0-8AD2B2DAC841}"/>
                </a:ext>
              </a:extLst>
            </p:cNvPr>
            <p:cNvSpPr/>
            <p:nvPr/>
          </p:nvSpPr>
          <p:spPr>
            <a:xfrm>
              <a:off x="6875493" y="20272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1DE9DF23-8B7D-486F-BEE6-1E830E62C52E}"/>
                </a:ext>
              </a:extLst>
            </p:cNvPr>
            <p:cNvSpPr/>
            <p:nvPr/>
          </p:nvSpPr>
          <p:spPr>
            <a:xfrm>
              <a:off x="6875493" y="12043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F07C7F93-E560-4A6A-9C1D-B656231CD00A}"/>
              </a:ext>
            </a:extLst>
          </p:cNvPr>
          <p:cNvSpPr/>
          <p:nvPr/>
        </p:nvSpPr>
        <p:spPr>
          <a:xfrm rot="5400000">
            <a:off x="1935079" y="80524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5D1DFF1-D1DF-4A6A-AB72-D710D03DA7C7}"/>
              </a:ext>
            </a:extLst>
          </p:cNvPr>
          <p:cNvGrpSpPr/>
          <p:nvPr/>
        </p:nvGrpSpPr>
        <p:grpSpPr>
          <a:xfrm rot="5400000">
            <a:off x="6850380" y="751601"/>
            <a:ext cx="137160" cy="1645920"/>
            <a:chOff x="972621" y="1199636"/>
            <a:chExt cx="277426" cy="493776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7B551CA-94BC-4C93-9810-A5A15C480DFE}"/>
                </a:ext>
              </a:extLst>
            </p:cNvPr>
            <p:cNvSpPr/>
            <p:nvPr/>
          </p:nvSpPr>
          <p:spPr>
            <a:xfrm>
              <a:off x="972621" y="119963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008C246-6B5B-447C-A002-FC47DB78A4C6}"/>
                </a:ext>
              </a:extLst>
            </p:cNvPr>
            <p:cNvSpPr/>
            <p:nvPr/>
          </p:nvSpPr>
          <p:spPr>
            <a:xfrm>
              <a:off x="975727" y="58630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7FF47C00-E880-4E61-96B1-844DD756C05A}"/>
                </a:ext>
              </a:extLst>
            </p:cNvPr>
            <p:cNvSpPr/>
            <p:nvPr/>
          </p:nvSpPr>
          <p:spPr>
            <a:xfrm>
              <a:off x="975727" y="50401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831F0EEE-D2D4-48EB-8179-F8F21B8332B5}"/>
                </a:ext>
              </a:extLst>
            </p:cNvPr>
            <p:cNvSpPr/>
            <p:nvPr/>
          </p:nvSpPr>
          <p:spPr>
            <a:xfrm>
              <a:off x="975727" y="42171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01FE0236-F011-4485-92B9-CC64C046E9F4}"/>
                </a:ext>
              </a:extLst>
            </p:cNvPr>
            <p:cNvSpPr/>
            <p:nvPr/>
          </p:nvSpPr>
          <p:spPr>
            <a:xfrm>
              <a:off x="975727" y="33941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974D5818-EC97-45EA-A910-B34C67795971}"/>
                </a:ext>
              </a:extLst>
            </p:cNvPr>
            <p:cNvSpPr/>
            <p:nvPr/>
          </p:nvSpPr>
          <p:spPr>
            <a:xfrm>
              <a:off x="975727" y="25712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7783729C-355D-4ED3-AAA3-1DEEBB613831}"/>
                </a:ext>
              </a:extLst>
            </p:cNvPr>
            <p:cNvSpPr/>
            <p:nvPr/>
          </p:nvSpPr>
          <p:spPr>
            <a:xfrm>
              <a:off x="975727" y="17482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EE817CD-DF2F-4A64-8F3F-A90E5DC4FEBB}"/>
              </a:ext>
            </a:extLst>
          </p:cNvPr>
          <p:cNvGrpSpPr/>
          <p:nvPr/>
        </p:nvGrpSpPr>
        <p:grpSpPr>
          <a:xfrm rot="5400000">
            <a:off x="6856235" y="1039716"/>
            <a:ext cx="137160" cy="1645920"/>
            <a:chOff x="1518080" y="1194951"/>
            <a:chExt cx="274395" cy="493776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122F84F-EE9D-4653-88B0-5B772964F1A9}"/>
                </a:ext>
              </a:extLst>
            </p:cNvPr>
            <p:cNvSpPr/>
            <p:nvPr/>
          </p:nvSpPr>
          <p:spPr>
            <a:xfrm>
              <a:off x="1518080" y="119495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0421CB5F-7B08-408A-9C2D-65B49D8B6542}"/>
                </a:ext>
              </a:extLst>
            </p:cNvPr>
            <p:cNvSpPr/>
            <p:nvPr/>
          </p:nvSpPr>
          <p:spPr>
            <a:xfrm>
              <a:off x="1518155" y="55887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DB958684-59A2-476C-BC5D-C1B3C438CA30}"/>
                </a:ext>
              </a:extLst>
            </p:cNvPr>
            <p:cNvSpPr/>
            <p:nvPr/>
          </p:nvSpPr>
          <p:spPr>
            <a:xfrm>
              <a:off x="1518155" y="47657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CC8F691F-AB43-400B-83A0-CEAAA1FB19A4}"/>
                </a:ext>
              </a:extLst>
            </p:cNvPr>
            <p:cNvSpPr/>
            <p:nvPr/>
          </p:nvSpPr>
          <p:spPr>
            <a:xfrm>
              <a:off x="1518155" y="39428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CAEEE6DA-31E0-438F-A563-2674CDE5728B}"/>
                </a:ext>
              </a:extLst>
            </p:cNvPr>
            <p:cNvSpPr/>
            <p:nvPr/>
          </p:nvSpPr>
          <p:spPr>
            <a:xfrm>
              <a:off x="1518155" y="31198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5B7951E5-BB93-4610-9A25-F2F5818349E4}"/>
                </a:ext>
              </a:extLst>
            </p:cNvPr>
            <p:cNvSpPr/>
            <p:nvPr/>
          </p:nvSpPr>
          <p:spPr>
            <a:xfrm>
              <a:off x="1518155" y="22969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7EAD278-B464-48D0-ABA7-5195640EEA4D}"/>
                </a:ext>
              </a:extLst>
            </p:cNvPr>
            <p:cNvSpPr/>
            <p:nvPr/>
          </p:nvSpPr>
          <p:spPr>
            <a:xfrm>
              <a:off x="1518155" y="14739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4B8A6D8-26A9-4CD3-96A7-E49009950673}"/>
              </a:ext>
            </a:extLst>
          </p:cNvPr>
          <p:cNvGrpSpPr/>
          <p:nvPr/>
        </p:nvGrpSpPr>
        <p:grpSpPr>
          <a:xfrm rot="5400000">
            <a:off x="6850380" y="1327793"/>
            <a:ext cx="137160" cy="1645920"/>
            <a:chOff x="2029173" y="1199636"/>
            <a:chExt cx="277350" cy="4933075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219CC03-9089-45CA-B9E0-F957185F9319}"/>
                </a:ext>
              </a:extLst>
            </p:cNvPr>
            <p:cNvSpPr/>
            <p:nvPr/>
          </p:nvSpPr>
          <p:spPr>
            <a:xfrm>
              <a:off x="2029173" y="1199636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13D0DB85-8845-46E1-B68E-3EAAA53BAC5B}"/>
                </a:ext>
              </a:extLst>
            </p:cNvPr>
            <p:cNvSpPr/>
            <p:nvPr/>
          </p:nvSpPr>
          <p:spPr>
            <a:xfrm>
              <a:off x="2032203" y="53144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40D393E1-DE7A-4F0B-A1BA-ACD51D8F2676}"/>
                </a:ext>
              </a:extLst>
            </p:cNvPr>
            <p:cNvSpPr/>
            <p:nvPr/>
          </p:nvSpPr>
          <p:spPr>
            <a:xfrm>
              <a:off x="2032203" y="449147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265E29BC-20A4-41D6-BFD0-2C12B3442310}"/>
                </a:ext>
              </a:extLst>
            </p:cNvPr>
            <p:cNvSpPr/>
            <p:nvPr/>
          </p:nvSpPr>
          <p:spPr>
            <a:xfrm>
              <a:off x="2032203" y="366851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ABBDF458-9C6F-4AA7-AD55-19638E3C5E81}"/>
                </a:ext>
              </a:extLst>
            </p:cNvPr>
            <p:cNvSpPr/>
            <p:nvPr/>
          </p:nvSpPr>
          <p:spPr>
            <a:xfrm>
              <a:off x="2032203" y="284555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6E9CF343-92DC-4AFF-A8E1-D82EFF21F692}"/>
                </a:ext>
              </a:extLst>
            </p:cNvPr>
            <p:cNvSpPr/>
            <p:nvPr/>
          </p:nvSpPr>
          <p:spPr>
            <a:xfrm>
              <a:off x="2032203" y="202259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62A68431-4D91-4870-B892-BEA4B5C78053}"/>
                </a:ext>
              </a:extLst>
            </p:cNvPr>
            <p:cNvSpPr/>
            <p:nvPr/>
          </p:nvSpPr>
          <p:spPr>
            <a:xfrm>
              <a:off x="2032203" y="1199636"/>
              <a:ext cx="274320" cy="27432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A0EA98D-2D98-4E4D-9047-5F9103750D70}"/>
              </a:ext>
            </a:extLst>
          </p:cNvPr>
          <p:cNvGrpSpPr/>
          <p:nvPr/>
        </p:nvGrpSpPr>
        <p:grpSpPr>
          <a:xfrm rot="5400000">
            <a:off x="4351977" y="680398"/>
            <a:ext cx="137160" cy="1645920"/>
            <a:chOff x="3506107" y="1194951"/>
            <a:chExt cx="274320" cy="493776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89D1755-7503-43C8-8355-C2AC8F6EACF2}"/>
                </a:ext>
              </a:extLst>
            </p:cNvPr>
            <p:cNvSpPr/>
            <p:nvPr/>
          </p:nvSpPr>
          <p:spPr>
            <a:xfrm>
              <a:off x="3506107" y="119495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173AC795-5BE4-435C-924C-761FC658DD44}"/>
                </a:ext>
              </a:extLst>
            </p:cNvPr>
            <p:cNvSpPr/>
            <p:nvPr/>
          </p:nvSpPr>
          <p:spPr>
            <a:xfrm>
              <a:off x="3554970" y="58583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4BB89006-F73E-4386-8369-110FB26B4195}"/>
                </a:ext>
              </a:extLst>
            </p:cNvPr>
            <p:cNvSpPr/>
            <p:nvPr/>
          </p:nvSpPr>
          <p:spPr>
            <a:xfrm>
              <a:off x="3554970" y="50354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678F62E-4B19-448B-AD1E-E0DAB95E90F5}"/>
                </a:ext>
              </a:extLst>
            </p:cNvPr>
            <p:cNvSpPr/>
            <p:nvPr/>
          </p:nvSpPr>
          <p:spPr>
            <a:xfrm>
              <a:off x="3554970" y="42124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CC7FEAC5-5E0F-4BF4-B01C-430D7AFB2A8D}"/>
                </a:ext>
              </a:extLst>
            </p:cNvPr>
            <p:cNvSpPr/>
            <p:nvPr/>
          </p:nvSpPr>
          <p:spPr>
            <a:xfrm>
              <a:off x="3554970" y="33895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E3E5B663-3B36-4BC7-8FB9-68C807AB19E4}"/>
                </a:ext>
              </a:extLst>
            </p:cNvPr>
            <p:cNvSpPr/>
            <p:nvPr/>
          </p:nvSpPr>
          <p:spPr>
            <a:xfrm>
              <a:off x="3554970" y="25665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CB62A2E3-FE5A-4960-A6BE-A751D99577EC}"/>
                </a:ext>
              </a:extLst>
            </p:cNvPr>
            <p:cNvSpPr/>
            <p:nvPr/>
          </p:nvSpPr>
          <p:spPr>
            <a:xfrm>
              <a:off x="3554970" y="17435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D93CF5C-C395-4881-9C1F-B7012433AA52}"/>
              </a:ext>
            </a:extLst>
          </p:cNvPr>
          <p:cNvGrpSpPr/>
          <p:nvPr/>
        </p:nvGrpSpPr>
        <p:grpSpPr>
          <a:xfrm rot="5400000">
            <a:off x="4351977" y="968477"/>
            <a:ext cx="137160" cy="1645920"/>
            <a:chOff x="4051678" y="1190266"/>
            <a:chExt cx="274320" cy="493776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971503-2E8E-4634-9E7C-D81365A2FDBE}"/>
                </a:ext>
              </a:extLst>
            </p:cNvPr>
            <p:cNvSpPr/>
            <p:nvPr/>
          </p:nvSpPr>
          <p:spPr>
            <a:xfrm>
              <a:off x="4051678" y="119026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78E30249-F146-482D-878E-BD8CCD201B80}"/>
                </a:ext>
              </a:extLst>
            </p:cNvPr>
            <p:cNvSpPr/>
            <p:nvPr/>
          </p:nvSpPr>
          <p:spPr>
            <a:xfrm>
              <a:off x="4097398" y="55840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856D506E-9AC8-4B8F-9848-A40FEAD326C0}"/>
                </a:ext>
              </a:extLst>
            </p:cNvPr>
            <p:cNvSpPr/>
            <p:nvPr/>
          </p:nvSpPr>
          <p:spPr>
            <a:xfrm>
              <a:off x="4097398" y="47611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70E94084-42AA-45B2-8B3F-51E256C41FC3}"/>
                </a:ext>
              </a:extLst>
            </p:cNvPr>
            <p:cNvSpPr/>
            <p:nvPr/>
          </p:nvSpPr>
          <p:spPr>
            <a:xfrm>
              <a:off x="4097398" y="39381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6F14F0BB-0770-4470-9EED-B69ECEE16939}"/>
                </a:ext>
              </a:extLst>
            </p:cNvPr>
            <p:cNvSpPr/>
            <p:nvPr/>
          </p:nvSpPr>
          <p:spPr>
            <a:xfrm>
              <a:off x="4097398" y="31151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DCCB3FF2-9E60-423D-830F-4C1487A3006E}"/>
                </a:ext>
              </a:extLst>
            </p:cNvPr>
            <p:cNvSpPr/>
            <p:nvPr/>
          </p:nvSpPr>
          <p:spPr>
            <a:xfrm>
              <a:off x="4097398" y="22922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FA75B05D-2127-4AB9-B35A-E09E44F3A25E}"/>
                </a:ext>
              </a:extLst>
            </p:cNvPr>
            <p:cNvSpPr/>
            <p:nvPr/>
          </p:nvSpPr>
          <p:spPr>
            <a:xfrm>
              <a:off x="4097398" y="14692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9917475-188C-44EB-80F6-503E61C6FD6E}"/>
              </a:ext>
            </a:extLst>
          </p:cNvPr>
          <p:cNvGrpSpPr/>
          <p:nvPr/>
        </p:nvGrpSpPr>
        <p:grpSpPr>
          <a:xfrm rot="5400000">
            <a:off x="4355101" y="1255841"/>
            <a:ext cx="137160" cy="1645920"/>
            <a:chOff x="4562771" y="1194951"/>
            <a:chExt cx="274320" cy="4933075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A74BE5B-39D8-45CF-AAAB-02B66868557F}"/>
                </a:ext>
              </a:extLst>
            </p:cNvPr>
            <p:cNvSpPr/>
            <p:nvPr/>
          </p:nvSpPr>
          <p:spPr>
            <a:xfrm>
              <a:off x="4562771" y="1194951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553CC620-7F4D-459E-A07B-897FD6AB9C8E}"/>
                </a:ext>
              </a:extLst>
            </p:cNvPr>
            <p:cNvSpPr/>
            <p:nvPr/>
          </p:nvSpPr>
          <p:spPr>
            <a:xfrm>
              <a:off x="4611446" y="53097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3F47BE5D-138C-4924-9384-8711E230D75A}"/>
                </a:ext>
              </a:extLst>
            </p:cNvPr>
            <p:cNvSpPr/>
            <p:nvPr/>
          </p:nvSpPr>
          <p:spPr>
            <a:xfrm>
              <a:off x="4611446" y="448679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6614F34F-18C6-430C-83BF-07B2818C0532}"/>
                </a:ext>
              </a:extLst>
            </p:cNvPr>
            <p:cNvSpPr/>
            <p:nvPr/>
          </p:nvSpPr>
          <p:spPr>
            <a:xfrm>
              <a:off x="4611446" y="366383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5B2B10C6-551F-4F90-BA03-3369701238E2}"/>
                </a:ext>
              </a:extLst>
            </p:cNvPr>
            <p:cNvSpPr/>
            <p:nvPr/>
          </p:nvSpPr>
          <p:spPr>
            <a:xfrm>
              <a:off x="4611446" y="284087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>
              <a:extLst>
                <a:ext uri="{FF2B5EF4-FFF2-40B4-BE49-F238E27FC236}">
                  <a16:creationId xmlns:a16="http://schemas.microsoft.com/office/drawing/2014/main" id="{EFF40A3F-0E2A-49C3-AA12-7FAAC44DB10F}"/>
                </a:ext>
              </a:extLst>
            </p:cNvPr>
            <p:cNvSpPr/>
            <p:nvPr/>
          </p:nvSpPr>
          <p:spPr>
            <a:xfrm>
              <a:off x="4611446" y="201791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>
              <a:extLst>
                <a:ext uri="{FF2B5EF4-FFF2-40B4-BE49-F238E27FC236}">
                  <a16:creationId xmlns:a16="http://schemas.microsoft.com/office/drawing/2014/main" id="{C92D53E2-623B-459F-83FD-5B1ABCDAC15C}"/>
                </a:ext>
              </a:extLst>
            </p:cNvPr>
            <p:cNvSpPr/>
            <p:nvPr/>
          </p:nvSpPr>
          <p:spPr>
            <a:xfrm>
              <a:off x="4611446" y="1194951"/>
              <a:ext cx="182880" cy="18288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8414C51-8A72-415F-B4AF-867D20CCC356}"/>
              </a:ext>
            </a:extLst>
          </p:cNvPr>
          <p:cNvGrpSpPr/>
          <p:nvPr/>
        </p:nvGrpSpPr>
        <p:grpSpPr>
          <a:xfrm rot="5400000">
            <a:off x="1972041" y="614441"/>
            <a:ext cx="137160" cy="1645920"/>
            <a:chOff x="5722808" y="1204321"/>
            <a:chExt cx="274320" cy="493776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8E9EBEBF-F19C-417A-AC53-46E5101E63E3}"/>
                </a:ext>
              </a:extLst>
            </p:cNvPr>
            <p:cNvSpPr/>
            <p:nvPr/>
          </p:nvSpPr>
          <p:spPr>
            <a:xfrm>
              <a:off x="5722808" y="1204321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57CC8517-7222-48D2-B3DE-C99A6A797E4F}"/>
                </a:ext>
              </a:extLst>
            </p:cNvPr>
            <p:cNvSpPr/>
            <p:nvPr/>
          </p:nvSpPr>
          <p:spPr>
            <a:xfrm>
              <a:off x="5819017" y="58677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155E0F80-D417-4469-A7CD-DFD0E4D79E0F}"/>
                </a:ext>
              </a:extLst>
            </p:cNvPr>
            <p:cNvSpPr/>
            <p:nvPr/>
          </p:nvSpPr>
          <p:spPr>
            <a:xfrm>
              <a:off x="5819017" y="50448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46E235F5-E5D8-4737-90D8-9C89BD60EAB0}"/>
                </a:ext>
              </a:extLst>
            </p:cNvPr>
            <p:cNvSpPr/>
            <p:nvPr/>
          </p:nvSpPr>
          <p:spPr>
            <a:xfrm>
              <a:off x="5819017" y="42218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2044F928-9EDE-4936-9292-661BDB2D05F8}"/>
                </a:ext>
              </a:extLst>
            </p:cNvPr>
            <p:cNvSpPr/>
            <p:nvPr/>
          </p:nvSpPr>
          <p:spPr>
            <a:xfrm>
              <a:off x="5819017" y="33988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Isosceles Triangle 130">
              <a:extLst>
                <a:ext uri="{FF2B5EF4-FFF2-40B4-BE49-F238E27FC236}">
                  <a16:creationId xmlns:a16="http://schemas.microsoft.com/office/drawing/2014/main" id="{8ED60351-50CD-44D1-8356-0904BF32DF00}"/>
                </a:ext>
              </a:extLst>
            </p:cNvPr>
            <p:cNvSpPr/>
            <p:nvPr/>
          </p:nvSpPr>
          <p:spPr>
            <a:xfrm>
              <a:off x="5819017" y="25759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Isosceles Triangle 131">
              <a:extLst>
                <a:ext uri="{FF2B5EF4-FFF2-40B4-BE49-F238E27FC236}">
                  <a16:creationId xmlns:a16="http://schemas.microsoft.com/office/drawing/2014/main" id="{EA6E248C-9D4E-46EF-8D96-3498C5D44438}"/>
                </a:ext>
              </a:extLst>
            </p:cNvPr>
            <p:cNvSpPr/>
            <p:nvPr/>
          </p:nvSpPr>
          <p:spPr>
            <a:xfrm>
              <a:off x="5819017" y="17529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940C4FA-4E81-4E45-A3F0-510FED28948D}"/>
              </a:ext>
            </a:extLst>
          </p:cNvPr>
          <p:cNvGrpSpPr/>
          <p:nvPr/>
        </p:nvGrpSpPr>
        <p:grpSpPr>
          <a:xfrm rot="5400000">
            <a:off x="1972041" y="902520"/>
            <a:ext cx="137160" cy="1645920"/>
            <a:chOff x="6270005" y="1199636"/>
            <a:chExt cx="274320" cy="4937760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E973AE7-D679-4A9B-B246-14E3E957201F}"/>
                </a:ext>
              </a:extLst>
            </p:cNvPr>
            <p:cNvSpPr/>
            <p:nvPr/>
          </p:nvSpPr>
          <p:spPr>
            <a:xfrm>
              <a:off x="6270005" y="1199636"/>
              <a:ext cx="274320" cy="493776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Isosceles Triangle 134">
              <a:extLst>
                <a:ext uri="{FF2B5EF4-FFF2-40B4-BE49-F238E27FC236}">
                  <a16:creationId xmlns:a16="http://schemas.microsoft.com/office/drawing/2014/main" id="{529167B6-2B45-4E11-A53D-EB2DA46E0A65}"/>
                </a:ext>
              </a:extLst>
            </p:cNvPr>
            <p:cNvSpPr/>
            <p:nvPr/>
          </p:nvSpPr>
          <p:spPr>
            <a:xfrm>
              <a:off x="6361445" y="55934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Isosceles Triangle 135">
              <a:extLst>
                <a:ext uri="{FF2B5EF4-FFF2-40B4-BE49-F238E27FC236}">
                  <a16:creationId xmlns:a16="http://schemas.microsoft.com/office/drawing/2014/main" id="{B9227842-0634-404D-98CE-26B90343CA36}"/>
                </a:ext>
              </a:extLst>
            </p:cNvPr>
            <p:cNvSpPr/>
            <p:nvPr/>
          </p:nvSpPr>
          <p:spPr>
            <a:xfrm>
              <a:off x="6361445" y="47704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A46125A3-A49F-4109-9A9E-18E39D36220A}"/>
                </a:ext>
              </a:extLst>
            </p:cNvPr>
            <p:cNvSpPr/>
            <p:nvPr/>
          </p:nvSpPr>
          <p:spPr>
            <a:xfrm>
              <a:off x="6361445" y="39475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E072A455-9F14-45EB-B165-3FBA8EDEC8FD}"/>
                </a:ext>
              </a:extLst>
            </p:cNvPr>
            <p:cNvSpPr/>
            <p:nvPr/>
          </p:nvSpPr>
          <p:spPr>
            <a:xfrm>
              <a:off x="6361445" y="31245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5A7EA2E6-EFEC-48F6-8DEA-03D7494A7E76}"/>
                </a:ext>
              </a:extLst>
            </p:cNvPr>
            <p:cNvSpPr/>
            <p:nvPr/>
          </p:nvSpPr>
          <p:spPr>
            <a:xfrm>
              <a:off x="6361445" y="23016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C0665905-873D-4E36-A498-A0C76242E961}"/>
                </a:ext>
              </a:extLst>
            </p:cNvPr>
            <p:cNvSpPr/>
            <p:nvPr/>
          </p:nvSpPr>
          <p:spPr>
            <a:xfrm>
              <a:off x="6361445" y="14786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5B99CB2-CE73-436A-A4A8-4C0FE41CBD1C}"/>
              </a:ext>
            </a:extLst>
          </p:cNvPr>
          <p:cNvGrpSpPr/>
          <p:nvPr/>
        </p:nvGrpSpPr>
        <p:grpSpPr>
          <a:xfrm rot="5400000">
            <a:off x="1973142" y="1189884"/>
            <a:ext cx="137160" cy="1645920"/>
            <a:chOff x="6784053" y="1204321"/>
            <a:chExt cx="274320" cy="4935417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58EF6CE-5EFC-4B0D-8CEE-9706EDD1816D}"/>
                </a:ext>
              </a:extLst>
            </p:cNvPr>
            <p:cNvSpPr/>
            <p:nvPr/>
          </p:nvSpPr>
          <p:spPr>
            <a:xfrm>
              <a:off x="6784053" y="1206663"/>
              <a:ext cx="274320" cy="4933075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348D43F5-3B92-4B12-95C8-AC0B4D551663}"/>
                </a:ext>
              </a:extLst>
            </p:cNvPr>
            <p:cNvSpPr/>
            <p:nvPr/>
          </p:nvSpPr>
          <p:spPr>
            <a:xfrm>
              <a:off x="6875493" y="53191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2E49343D-CBA5-42B5-B4B5-3BBA58D7223A}"/>
                </a:ext>
              </a:extLst>
            </p:cNvPr>
            <p:cNvSpPr/>
            <p:nvPr/>
          </p:nvSpPr>
          <p:spPr>
            <a:xfrm>
              <a:off x="6875493" y="449616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D95FA182-C05D-4414-86E8-A8983A35A3D6}"/>
                </a:ext>
              </a:extLst>
            </p:cNvPr>
            <p:cNvSpPr/>
            <p:nvPr/>
          </p:nvSpPr>
          <p:spPr>
            <a:xfrm>
              <a:off x="6875493" y="367320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7A6DCF05-33BF-42B9-B9FA-87188BBEFDC5}"/>
                </a:ext>
              </a:extLst>
            </p:cNvPr>
            <p:cNvSpPr/>
            <p:nvPr/>
          </p:nvSpPr>
          <p:spPr>
            <a:xfrm>
              <a:off x="6875493" y="285024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2DF48282-72C4-4062-8045-D62FAAE4BDAD}"/>
                </a:ext>
              </a:extLst>
            </p:cNvPr>
            <p:cNvSpPr/>
            <p:nvPr/>
          </p:nvSpPr>
          <p:spPr>
            <a:xfrm>
              <a:off x="6875493" y="202728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E9AB9397-CAD2-4C85-8A64-8C3E85C9D4E8}"/>
                </a:ext>
              </a:extLst>
            </p:cNvPr>
            <p:cNvSpPr/>
            <p:nvPr/>
          </p:nvSpPr>
          <p:spPr>
            <a:xfrm>
              <a:off x="6875493" y="1204321"/>
              <a:ext cx="91440" cy="91440"/>
            </a:xfrm>
            <a:prstGeom prst="triangle">
              <a:avLst/>
            </a:prstGeom>
            <a:solidFill>
              <a:srgbClr val="009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998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B924D4D-766A-47D3-BCAE-F9AADA9C9979}"/>
              </a:ext>
            </a:extLst>
          </p:cNvPr>
          <p:cNvSpPr/>
          <p:nvPr/>
        </p:nvSpPr>
        <p:spPr>
          <a:xfrm rot="10800000">
            <a:off x="1635123" y="536792"/>
            <a:ext cx="135624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3B4F85B7-00D9-4A05-A5F9-88055A85F92A}"/>
              </a:ext>
            </a:extLst>
          </p:cNvPr>
          <p:cNvSpPr/>
          <p:nvPr/>
        </p:nvSpPr>
        <p:spPr>
          <a:xfrm rot="10800000">
            <a:off x="1633587" y="536792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9214B540-67EF-43A0-AD60-9F46CBF2E416}"/>
              </a:ext>
            </a:extLst>
          </p:cNvPr>
          <p:cNvSpPr/>
          <p:nvPr/>
        </p:nvSpPr>
        <p:spPr>
          <a:xfrm rot="10800000">
            <a:off x="1633587" y="811112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9CEF6EB-560C-44DF-9CCC-48CCBD376EF6}"/>
              </a:ext>
            </a:extLst>
          </p:cNvPr>
          <p:cNvSpPr/>
          <p:nvPr/>
        </p:nvSpPr>
        <p:spPr>
          <a:xfrm rot="10800000">
            <a:off x="1633587" y="1085432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85D28C8A-222A-458F-A3CD-CB3C1EE60F07}"/>
              </a:ext>
            </a:extLst>
          </p:cNvPr>
          <p:cNvSpPr/>
          <p:nvPr/>
        </p:nvSpPr>
        <p:spPr>
          <a:xfrm rot="10800000">
            <a:off x="1633587" y="1359752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9CCD0F9-1F8D-426F-8827-C6BFD751947B}"/>
              </a:ext>
            </a:extLst>
          </p:cNvPr>
          <p:cNvSpPr/>
          <p:nvPr/>
        </p:nvSpPr>
        <p:spPr>
          <a:xfrm rot="10800000">
            <a:off x="1633587" y="1634072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7870C6E-A0D3-4885-9F2B-01F788E3D680}"/>
              </a:ext>
            </a:extLst>
          </p:cNvPr>
          <p:cNvSpPr/>
          <p:nvPr/>
        </p:nvSpPr>
        <p:spPr>
          <a:xfrm rot="10800000">
            <a:off x="1633587" y="1908392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462073-6151-4AFE-8802-0FB57C2F785B}"/>
              </a:ext>
            </a:extLst>
          </p:cNvPr>
          <p:cNvSpPr/>
          <p:nvPr/>
        </p:nvSpPr>
        <p:spPr>
          <a:xfrm rot="10800000">
            <a:off x="2176051" y="532107"/>
            <a:ext cx="137123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AC8979C-1684-4EAE-ACD2-29EFE0DE5CF3}"/>
              </a:ext>
            </a:extLst>
          </p:cNvPr>
          <p:cNvSpPr/>
          <p:nvPr/>
        </p:nvSpPr>
        <p:spPr>
          <a:xfrm rot="10800000">
            <a:off x="2176014" y="621985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2FBC8A0-8664-4737-B46A-599333FCE71F}"/>
              </a:ext>
            </a:extLst>
          </p:cNvPr>
          <p:cNvSpPr/>
          <p:nvPr/>
        </p:nvSpPr>
        <p:spPr>
          <a:xfrm rot="10800000">
            <a:off x="2176014" y="896305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1746CAB-4C5C-41D4-9A5B-26C629F060D0}"/>
              </a:ext>
            </a:extLst>
          </p:cNvPr>
          <p:cNvSpPr/>
          <p:nvPr/>
        </p:nvSpPr>
        <p:spPr>
          <a:xfrm rot="10800000">
            <a:off x="2176014" y="1170625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03ED0AD-3E08-40BA-810D-7624C3FFC2D2}"/>
              </a:ext>
            </a:extLst>
          </p:cNvPr>
          <p:cNvSpPr/>
          <p:nvPr/>
        </p:nvSpPr>
        <p:spPr>
          <a:xfrm rot="10800000">
            <a:off x="2176014" y="1444945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EF2A224-A50E-4B8C-8D4E-7BF4B10EB8A1}"/>
              </a:ext>
            </a:extLst>
          </p:cNvPr>
          <p:cNvSpPr/>
          <p:nvPr/>
        </p:nvSpPr>
        <p:spPr>
          <a:xfrm rot="10800000">
            <a:off x="2176014" y="1719265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CAE57A0-537F-47F3-9C1B-344C87F149BB}"/>
              </a:ext>
            </a:extLst>
          </p:cNvPr>
          <p:cNvSpPr/>
          <p:nvPr/>
        </p:nvSpPr>
        <p:spPr>
          <a:xfrm rot="10800000">
            <a:off x="2176014" y="1993585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150AB9-62DD-4AA7-AA2B-37FB558829C5}"/>
              </a:ext>
            </a:extLst>
          </p:cNvPr>
          <p:cNvSpPr/>
          <p:nvPr/>
        </p:nvSpPr>
        <p:spPr>
          <a:xfrm rot="10800000">
            <a:off x="2708895" y="532107"/>
            <a:ext cx="135662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568585E-6745-40A4-8711-B41EF44B152E}"/>
              </a:ext>
            </a:extLst>
          </p:cNvPr>
          <p:cNvSpPr/>
          <p:nvPr/>
        </p:nvSpPr>
        <p:spPr>
          <a:xfrm rot="10800000">
            <a:off x="2707397" y="713598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1E0C1F80-BF69-4F2E-8C6A-61EE2426E9E3}"/>
              </a:ext>
            </a:extLst>
          </p:cNvPr>
          <p:cNvSpPr/>
          <p:nvPr/>
        </p:nvSpPr>
        <p:spPr>
          <a:xfrm rot="10800000">
            <a:off x="2707397" y="988178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AC96ACB-4103-4B0A-8A8B-B78821C50524}"/>
              </a:ext>
            </a:extLst>
          </p:cNvPr>
          <p:cNvSpPr/>
          <p:nvPr/>
        </p:nvSpPr>
        <p:spPr>
          <a:xfrm rot="10800000">
            <a:off x="2707397" y="1262759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05777C5-20F2-4CDC-82C1-5D694978DB0C}"/>
              </a:ext>
            </a:extLst>
          </p:cNvPr>
          <p:cNvSpPr/>
          <p:nvPr/>
        </p:nvSpPr>
        <p:spPr>
          <a:xfrm rot="10800000">
            <a:off x="2707397" y="1537339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F6D1499-8536-409A-8DDA-210C7418010D}"/>
              </a:ext>
            </a:extLst>
          </p:cNvPr>
          <p:cNvSpPr/>
          <p:nvPr/>
        </p:nvSpPr>
        <p:spPr>
          <a:xfrm rot="10800000">
            <a:off x="2707397" y="1811920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E68D94AB-0603-4FCE-9CBE-ED2ECE963590}"/>
              </a:ext>
            </a:extLst>
          </p:cNvPr>
          <p:cNvSpPr/>
          <p:nvPr/>
        </p:nvSpPr>
        <p:spPr>
          <a:xfrm rot="10800000">
            <a:off x="2707397" y="2086500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73BA76-C094-457D-9D2E-5002B2BCE27B}"/>
              </a:ext>
            </a:extLst>
          </p:cNvPr>
          <p:cNvSpPr/>
          <p:nvPr/>
        </p:nvSpPr>
        <p:spPr>
          <a:xfrm rot="10800000">
            <a:off x="4163967" y="532107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4EA6F11A-63B5-4F26-AFF4-FFBD0FF65D52}"/>
              </a:ext>
            </a:extLst>
          </p:cNvPr>
          <p:cNvSpPr/>
          <p:nvPr/>
        </p:nvSpPr>
        <p:spPr>
          <a:xfrm rot="10800000">
            <a:off x="4185256" y="562587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1BF549D7-76AD-4141-A1B5-023A4C5CA7A9}"/>
              </a:ext>
            </a:extLst>
          </p:cNvPr>
          <p:cNvSpPr/>
          <p:nvPr/>
        </p:nvSpPr>
        <p:spPr>
          <a:xfrm rot="10800000">
            <a:off x="4185256" y="836907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7CF969D0-7270-4516-94E7-EF6149AEC697}"/>
              </a:ext>
            </a:extLst>
          </p:cNvPr>
          <p:cNvSpPr/>
          <p:nvPr/>
        </p:nvSpPr>
        <p:spPr>
          <a:xfrm rot="10800000">
            <a:off x="4185256" y="1111227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2EC5DA4D-731B-49E8-BF6C-6A116D4B97BE}"/>
              </a:ext>
            </a:extLst>
          </p:cNvPr>
          <p:cNvSpPr/>
          <p:nvPr/>
        </p:nvSpPr>
        <p:spPr>
          <a:xfrm rot="10800000">
            <a:off x="4185256" y="1385547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08A2C3CE-8982-48E1-A795-5CBC360D45FC}"/>
              </a:ext>
            </a:extLst>
          </p:cNvPr>
          <p:cNvSpPr/>
          <p:nvPr/>
        </p:nvSpPr>
        <p:spPr>
          <a:xfrm rot="10800000">
            <a:off x="4185256" y="1659867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4C9CD1B-D166-42C7-A927-2A9990D9DA1C}"/>
              </a:ext>
            </a:extLst>
          </p:cNvPr>
          <p:cNvSpPr/>
          <p:nvPr/>
        </p:nvSpPr>
        <p:spPr>
          <a:xfrm rot="10800000">
            <a:off x="4185256" y="1934187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6CA8E4-FC0E-4CA6-9B31-1E44433FCB74}"/>
              </a:ext>
            </a:extLst>
          </p:cNvPr>
          <p:cNvSpPr/>
          <p:nvPr/>
        </p:nvSpPr>
        <p:spPr>
          <a:xfrm rot="10800000">
            <a:off x="4709538" y="527422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E859C47-0AEA-4416-9C7A-37F129BC8652}"/>
              </a:ext>
            </a:extLst>
          </p:cNvPr>
          <p:cNvSpPr/>
          <p:nvPr/>
        </p:nvSpPr>
        <p:spPr>
          <a:xfrm rot="10800000">
            <a:off x="4732398" y="647780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9E48D5DB-20C0-4C47-BE3E-46319031DBE9}"/>
              </a:ext>
            </a:extLst>
          </p:cNvPr>
          <p:cNvSpPr/>
          <p:nvPr/>
        </p:nvSpPr>
        <p:spPr>
          <a:xfrm rot="10800000">
            <a:off x="4732398" y="922100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47656E39-F5FA-4B63-A131-5E11A958A01E}"/>
              </a:ext>
            </a:extLst>
          </p:cNvPr>
          <p:cNvSpPr/>
          <p:nvPr/>
        </p:nvSpPr>
        <p:spPr>
          <a:xfrm rot="10800000">
            <a:off x="4732398" y="1196420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6B58A19E-7C85-4479-AA4C-68070C9536AC}"/>
              </a:ext>
            </a:extLst>
          </p:cNvPr>
          <p:cNvSpPr/>
          <p:nvPr/>
        </p:nvSpPr>
        <p:spPr>
          <a:xfrm rot="10800000">
            <a:off x="4732398" y="1470740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00A7E2FA-557B-4F76-BF3A-1A35D711A9B6}"/>
              </a:ext>
            </a:extLst>
          </p:cNvPr>
          <p:cNvSpPr/>
          <p:nvPr/>
        </p:nvSpPr>
        <p:spPr>
          <a:xfrm rot="10800000">
            <a:off x="4732398" y="1745060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9F2B1D3F-3D5A-42BC-859A-AFA312EE0C1A}"/>
              </a:ext>
            </a:extLst>
          </p:cNvPr>
          <p:cNvSpPr/>
          <p:nvPr/>
        </p:nvSpPr>
        <p:spPr>
          <a:xfrm rot="10800000">
            <a:off x="4732398" y="2019380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9BBB285-1781-4972-824A-2B0941E66380}"/>
              </a:ext>
            </a:extLst>
          </p:cNvPr>
          <p:cNvSpPr/>
          <p:nvPr/>
        </p:nvSpPr>
        <p:spPr>
          <a:xfrm rot="10800000">
            <a:off x="5220631" y="527421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3C076CD7-FC63-4B27-B8BC-C3A62A75DBCD}"/>
              </a:ext>
            </a:extLst>
          </p:cNvPr>
          <p:cNvSpPr/>
          <p:nvPr/>
        </p:nvSpPr>
        <p:spPr>
          <a:xfrm rot="10800000">
            <a:off x="5242014" y="739420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B1C5619-117F-43BF-95FC-FB5BF6A10E51}"/>
              </a:ext>
            </a:extLst>
          </p:cNvPr>
          <p:cNvSpPr/>
          <p:nvPr/>
        </p:nvSpPr>
        <p:spPr>
          <a:xfrm rot="10800000">
            <a:off x="5242014" y="1014001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199CDABF-9214-41EC-86DD-107F6C8C5F3F}"/>
              </a:ext>
            </a:extLst>
          </p:cNvPr>
          <p:cNvSpPr/>
          <p:nvPr/>
        </p:nvSpPr>
        <p:spPr>
          <a:xfrm rot="10800000">
            <a:off x="5242014" y="1288582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568424D2-CD47-471E-BEF1-5788AAB29340}"/>
              </a:ext>
            </a:extLst>
          </p:cNvPr>
          <p:cNvSpPr/>
          <p:nvPr/>
        </p:nvSpPr>
        <p:spPr>
          <a:xfrm rot="10800000">
            <a:off x="5242014" y="1563162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CBFF6867-7D83-4998-BE78-985EE1BD4ED4}"/>
              </a:ext>
            </a:extLst>
          </p:cNvPr>
          <p:cNvSpPr/>
          <p:nvPr/>
        </p:nvSpPr>
        <p:spPr>
          <a:xfrm rot="10800000">
            <a:off x="5242014" y="1837743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8EA38940-D4E5-4BC8-AD28-D9E3678405F9}"/>
              </a:ext>
            </a:extLst>
          </p:cNvPr>
          <p:cNvSpPr/>
          <p:nvPr/>
        </p:nvSpPr>
        <p:spPr>
          <a:xfrm rot="10800000">
            <a:off x="5242014" y="2112323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7EFFB13-0864-407B-9730-7E4524ED0D6C}"/>
              </a:ext>
            </a:extLst>
          </p:cNvPr>
          <p:cNvSpPr/>
          <p:nvPr/>
        </p:nvSpPr>
        <p:spPr>
          <a:xfrm rot="10800000">
            <a:off x="6380668" y="541477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02CD208B-9419-4A60-B244-F86B3E9D436C}"/>
              </a:ext>
            </a:extLst>
          </p:cNvPr>
          <p:cNvSpPr/>
          <p:nvPr/>
        </p:nvSpPr>
        <p:spPr>
          <a:xfrm rot="10800000">
            <a:off x="6424004" y="602437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7F112024-BC87-4E41-B176-8079B0AB9766}"/>
              </a:ext>
            </a:extLst>
          </p:cNvPr>
          <p:cNvSpPr/>
          <p:nvPr/>
        </p:nvSpPr>
        <p:spPr>
          <a:xfrm rot="10800000">
            <a:off x="6424004" y="876757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D7D131FB-E760-4BE8-BB7C-A2ED4F92285A}"/>
              </a:ext>
            </a:extLst>
          </p:cNvPr>
          <p:cNvSpPr/>
          <p:nvPr/>
        </p:nvSpPr>
        <p:spPr>
          <a:xfrm rot="10800000">
            <a:off x="6424004" y="1151077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B41C0F66-90A6-4E4F-A97B-5F1586FE2ED0}"/>
              </a:ext>
            </a:extLst>
          </p:cNvPr>
          <p:cNvSpPr/>
          <p:nvPr/>
        </p:nvSpPr>
        <p:spPr>
          <a:xfrm rot="10800000">
            <a:off x="6424004" y="1425397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CB06F034-8B0A-4929-8906-81AA871BE1F2}"/>
              </a:ext>
            </a:extLst>
          </p:cNvPr>
          <p:cNvSpPr/>
          <p:nvPr/>
        </p:nvSpPr>
        <p:spPr>
          <a:xfrm rot="10800000">
            <a:off x="6424004" y="1699717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FD152289-11ED-43D0-BD57-ED883AEB5600}"/>
              </a:ext>
            </a:extLst>
          </p:cNvPr>
          <p:cNvSpPr/>
          <p:nvPr/>
        </p:nvSpPr>
        <p:spPr>
          <a:xfrm rot="10800000">
            <a:off x="6424004" y="1974037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45065CE-0488-4472-9E05-4D812B269A03}"/>
              </a:ext>
            </a:extLst>
          </p:cNvPr>
          <p:cNvSpPr/>
          <p:nvPr/>
        </p:nvSpPr>
        <p:spPr>
          <a:xfrm rot="10800000">
            <a:off x="6927865" y="536792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5C075B48-3324-4D05-8566-BFC812D1292A}"/>
              </a:ext>
            </a:extLst>
          </p:cNvPr>
          <p:cNvSpPr/>
          <p:nvPr/>
        </p:nvSpPr>
        <p:spPr>
          <a:xfrm rot="10800000">
            <a:off x="6973585" y="687630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A1BF964A-F132-46CD-A887-A84F7882A5E8}"/>
              </a:ext>
            </a:extLst>
          </p:cNvPr>
          <p:cNvSpPr/>
          <p:nvPr/>
        </p:nvSpPr>
        <p:spPr>
          <a:xfrm rot="10800000">
            <a:off x="6973585" y="961950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52318EE3-6BD6-4989-A410-98A0183BC809}"/>
              </a:ext>
            </a:extLst>
          </p:cNvPr>
          <p:cNvSpPr/>
          <p:nvPr/>
        </p:nvSpPr>
        <p:spPr>
          <a:xfrm rot="10800000">
            <a:off x="6973585" y="1236270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9179FFD-4A77-488D-A3A6-69E88F6527E4}"/>
              </a:ext>
            </a:extLst>
          </p:cNvPr>
          <p:cNvSpPr/>
          <p:nvPr/>
        </p:nvSpPr>
        <p:spPr>
          <a:xfrm rot="10800000">
            <a:off x="6973585" y="1510590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AA8F5FD7-57FE-4B9F-A9F4-EC36DD50FFAF}"/>
              </a:ext>
            </a:extLst>
          </p:cNvPr>
          <p:cNvSpPr/>
          <p:nvPr/>
        </p:nvSpPr>
        <p:spPr>
          <a:xfrm rot="10800000">
            <a:off x="6973585" y="1784910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4AD0E2FC-AD43-4367-9D1A-0B6FA2B8DE6F}"/>
              </a:ext>
            </a:extLst>
          </p:cNvPr>
          <p:cNvSpPr/>
          <p:nvPr/>
        </p:nvSpPr>
        <p:spPr>
          <a:xfrm rot="10800000">
            <a:off x="6973585" y="2059230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CC4CE5E-5A12-4831-9F1B-268094A1D855}"/>
              </a:ext>
            </a:extLst>
          </p:cNvPr>
          <p:cNvSpPr/>
          <p:nvPr/>
        </p:nvSpPr>
        <p:spPr>
          <a:xfrm rot="10800000">
            <a:off x="7441913" y="539133"/>
            <a:ext cx="137160" cy="164513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838880EE-FD8C-432E-920E-36D0FCC50BC9}"/>
              </a:ext>
            </a:extLst>
          </p:cNvPr>
          <p:cNvSpPr/>
          <p:nvPr/>
        </p:nvSpPr>
        <p:spPr>
          <a:xfrm rot="10800000">
            <a:off x="7487633" y="782307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B0769F2B-4A22-413D-ACF6-B230A6325E21}"/>
              </a:ext>
            </a:extLst>
          </p:cNvPr>
          <p:cNvSpPr/>
          <p:nvPr/>
        </p:nvSpPr>
        <p:spPr>
          <a:xfrm rot="10800000">
            <a:off x="7487633" y="1056758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6B07521C-174D-4A8C-AB11-C7A4532A313C}"/>
              </a:ext>
            </a:extLst>
          </p:cNvPr>
          <p:cNvSpPr/>
          <p:nvPr/>
        </p:nvSpPr>
        <p:spPr>
          <a:xfrm rot="10800000">
            <a:off x="7487633" y="1331208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D02F948B-55B6-4492-A129-11D1ECB0B386}"/>
              </a:ext>
            </a:extLst>
          </p:cNvPr>
          <p:cNvSpPr/>
          <p:nvPr/>
        </p:nvSpPr>
        <p:spPr>
          <a:xfrm rot="10800000">
            <a:off x="7487633" y="1605658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6388EB74-0821-49C8-B930-79D12F544D63}"/>
              </a:ext>
            </a:extLst>
          </p:cNvPr>
          <p:cNvSpPr/>
          <p:nvPr/>
        </p:nvSpPr>
        <p:spPr>
          <a:xfrm rot="10800000">
            <a:off x="7487633" y="1880108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3A561FB5-2E87-459A-9AF1-7C4B4D2C9199}"/>
              </a:ext>
            </a:extLst>
          </p:cNvPr>
          <p:cNvSpPr/>
          <p:nvPr/>
        </p:nvSpPr>
        <p:spPr>
          <a:xfrm rot="10800000">
            <a:off x="7487633" y="2154559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AC65132-2DED-4FD0-B601-B49D2AC1BD6B}"/>
              </a:ext>
            </a:extLst>
          </p:cNvPr>
          <p:cNvSpPr/>
          <p:nvPr/>
        </p:nvSpPr>
        <p:spPr>
          <a:xfrm>
            <a:off x="671931" y="541477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EEAACE0-207B-4CC9-ABA3-E21975873D2E}"/>
              </a:ext>
            </a:extLst>
          </p:cNvPr>
          <p:cNvSpPr/>
          <p:nvPr/>
        </p:nvSpPr>
        <p:spPr>
          <a:xfrm>
            <a:off x="1714099" y="2903993"/>
            <a:ext cx="135624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130DEDB2-8C78-4627-AEF8-784E48725CEC}"/>
              </a:ext>
            </a:extLst>
          </p:cNvPr>
          <p:cNvSpPr/>
          <p:nvPr/>
        </p:nvSpPr>
        <p:spPr>
          <a:xfrm>
            <a:off x="1715635" y="4458473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3EF6FB87-6073-4606-84FE-3AA799D00FB3}"/>
              </a:ext>
            </a:extLst>
          </p:cNvPr>
          <p:cNvSpPr/>
          <p:nvPr/>
        </p:nvSpPr>
        <p:spPr>
          <a:xfrm>
            <a:off x="1715635" y="4184153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D93B4B6F-55F1-4A4C-A63B-4B13B3432D9C}"/>
              </a:ext>
            </a:extLst>
          </p:cNvPr>
          <p:cNvSpPr/>
          <p:nvPr/>
        </p:nvSpPr>
        <p:spPr>
          <a:xfrm>
            <a:off x="1715635" y="3909833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00B60E60-134E-4DC2-8400-B99944FD6362}"/>
              </a:ext>
            </a:extLst>
          </p:cNvPr>
          <p:cNvSpPr/>
          <p:nvPr/>
        </p:nvSpPr>
        <p:spPr>
          <a:xfrm>
            <a:off x="1715635" y="3635513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12844B2B-2592-4F59-98F4-6D0100A16337}"/>
              </a:ext>
            </a:extLst>
          </p:cNvPr>
          <p:cNvSpPr/>
          <p:nvPr/>
        </p:nvSpPr>
        <p:spPr>
          <a:xfrm>
            <a:off x="1715635" y="3361193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C11E3DDC-ECD7-4C39-B57A-E755C11D96C4}"/>
              </a:ext>
            </a:extLst>
          </p:cNvPr>
          <p:cNvSpPr/>
          <p:nvPr/>
        </p:nvSpPr>
        <p:spPr>
          <a:xfrm>
            <a:off x="1715635" y="3086873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83FC9B0-FAB5-47F3-8610-A8D99133AB5A}"/>
              </a:ext>
            </a:extLst>
          </p:cNvPr>
          <p:cNvSpPr/>
          <p:nvPr/>
        </p:nvSpPr>
        <p:spPr>
          <a:xfrm>
            <a:off x="2259558" y="2899308"/>
            <a:ext cx="137123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0C3D6A33-FC02-44E5-AE60-388AEDA82E59}"/>
              </a:ext>
            </a:extLst>
          </p:cNvPr>
          <p:cNvSpPr/>
          <p:nvPr/>
        </p:nvSpPr>
        <p:spPr>
          <a:xfrm>
            <a:off x="2259595" y="4363910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A7E7917A-9E41-4226-B633-A465E19A494C}"/>
              </a:ext>
            </a:extLst>
          </p:cNvPr>
          <p:cNvSpPr/>
          <p:nvPr/>
        </p:nvSpPr>
        <p:spPr>
          <a:xfrm>
            <a:off x="2259595" y="4089590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F1FA908D-D60B-4ABD-8A1A-01071C853CF4}"/>
              </a:ext>
            </a:extLst>
          </p:cNvPr>
          <p:cNvSpPr/>
          <p:nvPr/>
        </p:nvSpPr>
        <p:spPr>
          <a:xfrm>
            <a:off x="2259595" y="3815270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D722895F-1BAF-4CA5-9500-A14434994C80}"/>
              </a:ext>
            </a:extLst>
          </p:cNvPr>
          <p:cNvSpPr/>
          <p:nvPr/>
        </p:nvSpPr>
        <p:spPr>
          <a:xfrm>
            <a:off x="2259595" y="3540950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83E53244-8DB7-4B87-BFD8-94B55A4CF6B6}"/>
              </a:ext>
            </a:extLst>
          </p:cNvPr>
          <p:cNvSpPr/>
          <p:nvPr/>
        </p:nvSpPr>
        <p:spPr>
          <a:xfrm>
            <a:off x="2259595" y="3266630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AD4B1A0B-1470-4105-BCA3-5B960594D54B}"/>
              </a:ext>
            </a:extLst>
          </p:cNvPr>
          <p:cNvSpPr/>
          <p:nvPr/>
        </p:nvSpPr>
        <p:spPr>
          <a:xfrm>
            <a:off x="2259595" y="2992310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6CE0CA6-6CAE-491A-BA6D-78AB240DCD4A}"/>
              </a:ext>
            </a:extLst>
          </p:cNvPr>
          <p:cNvSpPr/>
          <p:nvPr/>
        </p:nvSpPr>
        <p:spPr>
          <a:xfrm>
            <a:off x="2770651" y="2903993"/>
            <a:ext cx="135662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7217EA34-16E9-44C5-A68C-A294C3BDA79B}"/>
              </a:ext>
            </a:extLst>
          </p:cNvPr>
          <p:cNvSpPr/>
          <p:nvPr/>
        </p:nvSpPr>
        <p:spPr>
          <a:xfrm>
            <a:off x="2772149" y="4276896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A6A9C9B6-2DA0-405B-9123-4C249ECE9434}"/>
              </a:ext>
            </a:extLst>
          </p:cNvPr>
          <p:cNvSpPr/>
          <p:nvPr/>
        </p:nvSpPr>
        <p:spPr>
          <a:xfrm>
            <a:off x="2772149" y="4002315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F6A93520-54D0-472F-8C7A-4342DC098184}"/>
              </a:ext>
            </a:extLst>
          </p:cNvPr>
          <p:cNvSpPr/>
          <p:nvPr/>
        </p:nvSpPr>
        <p:spPr>
          <a:xfrm>
            <a:off x="2772149" y="3727735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CC533431-228F-4165-BE5B-CA63872CF318}"/>
              </a:ext>
            </a:extLst>
          </p:cNvPr>
          <p:cNvSpPr/>
          <p:nvPr/>
        </p:nvSpPr>
        <p:spPr>
          <a:xfrm>
            <a:off x="2772149" y="3453154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46365800-AFAB-43D8-A4BA-68AE474EEF3E}"/>
              </a:ext>
            </a:extLst>
          </p:cNvPr>
          <p:cNvSpPr/>
          <p:nvPr/>
        </p:nvSpPr>
        <p:spPr>
          <a:xfrm>
            <a:off x="2772149" y="3178574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380A28EF-78E0-4FE1-BD06-A85CCA9015C0}"/>
              </a:ext>
            </a:extLst>
          </p:cNvPr>
          <p:cNvSpPr/>
          <p:nvPr/>
        </p:nvSpPr>
        <p:spPr>
          <a:xfrm>
            <a:off x="2772149" y="2903993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7BA396D-878A-4ED2-82D0-3CA9FB67DBC5}"/>
              </a:ext>
            </a:extLst>
          </p:cNvPr>
          <p:cNvSpPr/>
          <p:nvPr/>
        </p:nvSpPr>
        <p:spPr>
          <a:xfrm>
            <a:off x="4247585" y="2899308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879A01DF-1678-4AF1-A1B4-3BBE5F4D79A1}"/>
              </a:ext>
            </a:extLst>
          </p:cNvPr>
          <p:cNvSpPr/>
          <p:nvPr/>
        </p:nvSpPr>
        <p:spPr>
          <a:xfrm>
            <a:off x="4272017" y="4453788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29D4ADA1-2E85-4771-80B0-D0917137B957}"/>
              </a:ext>
            </a:extLst>
          </p:cNvPr>
          <p:cNvSpPr/>
          <p:nvPr/>
        </p:nvSpPr>
        <p:spPr>
          <a:xfrm>
            <a:off x="4272017" y="4179468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11229EF1-B07C-412C-BACA-40D0882AFA5E}"/>
              </a:ext>
            </a:extLst>
          </p:cNvPr>
          <p:cNvSpPr/>
          <p:nvPr/>
        </p:nvSpPr>
        <p:spPr>
          <a:xfrm>
            <a:off x="4272017" y="3905148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E99F055C-1551-4283-9D87-C423A9CDBDEF}"/>
              </a:ext>
            </a:extLst>
          </p:cNvPr>
          <p:cNvSpPr/>
          <p:nvPr/>
        </p:nvSpPr>
        <p:spPr>
          <a:xfrm>
            <a:off x="4272017" y="3630828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Isosceles Triangle 106">
            <a:extLst>
              <a:ext uri="{FF2B5EF4-FFF2-40B4-BE49-F238E27FC236}">
                <a16:creationId xmlns:a16="http://schemas.microsoft.com/office/drawing/2014/main" id="{D4416F22-21AD-4BEA-AFA4-CF33E5FEE2D4}"/>
              </a:ext>
            </a:extLst>
          </p:cNvPr>
          <p:cNvSpPr/>
          <p:nvPr/>
        </p:nvSpPr>
        <p:spPr>
          <a:xfrm>
            <a:off x="4272017" y="3356508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6E763472-32D0-4003-8CA8-89EF2140AAB4}"/>
              </a:ext>
            </a:extLst>
          </p:cNvPr>
          <p:cNvSpPr/>
          <p:nvPr/>
        </p:nvSpPr>
        <p:spPr>
          <a:xfrm>
            <a:off x="4272017" y="3082188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BD4F00-F910-404B-9EB4-C76F444D3BF6}"/>
              </a:ext>
            </a:extLst>
          </p:cNvPr>
          <p:cNvSpPr/>
          <p:nvPr/>
        </p:nvSpPr>
        <p:spPr>
          <a:xfrm>
            <a:off x="4793156" y="2894623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82344EB6-BE27-40B2-96E2-70E56A15A2F2}"/>
              </a:ext>
            </a:extLst>
          </p:cNvPr>
          <p:cNvSpPr/>
          <p:nvPr/>
        </p:nvSpPr>
        <p:spPr>
          <a:xfrm>
            <a:off x="4816016" y="4359225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7610FB98-26A5-43EB-BA97-2B2AF2E69870}"/>
              </a:ext>
            </a:extLst>
          </p:cNvPr>
          <p:cNvSpPr/>
          <p:nvPr/>
        </p:nvSpPr>
        <p:spPr>
          <a:xfrm>
            <a:off x="4816016" y="4084905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570873B0-F77A-4A66-BF88-8CE88CC38926}"/>
              </a:ext>
            </a:extLst>
          </p:cNvPr>
          <p:cNvSpPr/>
          <p:nvPr/>
        </p:nvSpPr>
        <p:spPr>
          <a:xfrm>
            <a:off x="4816016" y="3810585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1F6C1598-15CB-4E7B-9792-5F01356B69FB}"/>
              </a:ext>
            </a:extLst>
          </p:cNvPr>
          <p:cNvSpPr/>
          <p:nvPr/>
        </p:nvSpPr>
        <p:spPr>
          <a:xfrm>
            <a:off x="4816016" y="3536265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Isosceles Triangle 114">
            <a:extLst>
              <a:ext uri="{FF2B5EF4-FFF2-40B4-BE49-F238E27FC236}">
                <a16:creationId xmlns:a16="http://schemas.microsoft.com/office/drawing/2014/main" id="{43004B30-F9A8-42F7-B713-1E5EAC92BB61}"/>
              </a:ext>
            </a:extLst>
          </p:cNvPr>
          <p:cNvSpPr/>
          <p:nvPr/>
        </p:nvSpPr>
        <p:spPr>
          <a:xfrm>
            <a:off x="4816016" y="3261945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B89A2F97-2BD7-468C-B384-9A3813D48E7F}"/>
              </a:ext>
            </a:extLst>
          </p:cNvPr>
          <p:cNvSpPr/>
          <p:nvPr/>
        </p:nvSpPr>
        <p:spPr>
          <a:xfrm>
            <a:off x="4816016" y="2987625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1E0DA53-5F77-4721-ADDF-608082D20525}"/>
              </a:ext>
            </a:extLst>
          </p:cNvPr>
          <p:cNvSpPr/>
          <p:nvPr/>
        </p:nvSpPr>
        <p:spPr>
          <a:xfrm>
            <a:off x="5304249" y="2899308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B2E36205-D61A-4B6B-9D28-16CD9E5F4404}"/>
              </a:ext>
            </a:extLst>
          </p:cNvPr>
          <p:cNvSpPr/>
          <p:nvPr/>
        </p:nvSpPr>
        <p:spPr>
          <a:xfrm>
            <a:off x="5328587" y="4272211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5BFC8A72-3ECF-4DEB-B47B-207D29A8746E}"/>
              </a:ext>
            </a:extLst>
          </p:cNvPr>
          <p:cNvSpPr/>
          <p:nvPr/>
        </p:nvSpPr>
        <p:spPr>
          <a:xfrm>
            <a:off x="5328587" y="3997630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ADA314EB-4A3B-4C26-9ECB-0BD12C9D2C20}"/>
              </a:ext>
            </a:extLst>
          </p:cNvPr>
          <p:cNvSpPr/>
          <p:nvPr/>
        </p:nvSpPr>
        <p:spPr>
          <a:xfrm>
            <a:off x="5328587" y="3723050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E38A5A90-2F7C-4705-94F9-4CDD9B3A6B26}"/>
              </a:ext>
            </a:extLst>
          </p:cNvPr>
          <p:cNvSpPr/>
          <p:nvPr/>
        </p:nvSpPr>
        <p:spPr>
          <a:xfrm>
            <a:off x="5328587" y="3448469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Isosceles Triangle 122">
            <a:extLst>
              <a:ext uri="{FF2B5EF4-FFF2-40B4-BE49-F238E27FC236}">
                <a16:creationId xmlns:a16="http://schemas.microsoft.com/office/drawing/2014/main" id="{03AA3BF4-C118-446E-9759-86BACA263B4F}"/>
              </a:ext>
            </a:extLst>
          </p:cNvPr>
          <p:cNvSpPr/>
          <p:nvPr/>
        </p:nvSpPr>
        <p:spPr>
          <a:xfrm>
            <a:off x="5328587" y="3173889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Isosceles Triangle 123">
            <a:extLst>
              <a:ext uri="{FF2B5EF4-FFF2-40B4-BE49-F238E27FC236}">
                <a16:creationId xmlns:a16="http://schemas.microsoft.com/office/drawing/2014/main" id="{79D2C662-FB77-430F-A2B7-32F3CFE40197}"/>
              </a:ext>
            </a:extLst>
          </p:cNvPr>
          <p:cNvSpPr/>
          <p:nvPr/>
        </p:nvSpPr>
        <p:spPr>
          <a:xfrm>
            <a:off x="5328587" y="2899308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06A37A3-DAB5-41E9-B4E9-29B649728188}"/>
              </a:ext>
            </a:extLst>
          </p:cNvPr>
          <p:cNvSpPr/>
          <p:nvPr/>
        </p:nvSpPr>
        <p:spPr>
          <a:xfrm>
            <a:off x="6464286" y="2908678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Isosceles Triangle 126">
            <a:extLst>
              <a:ext uri="{FF2B5EF4-FFF2-40B4-BE49-F238E27FC236}">
                <a16:creationId xmlns:a16="http://schemas.microsoft.com/office/drawing/2014/main" id="{CE92D9C9-1714-46F5-A0C6-A11111D4FD37}"/>
              </a:ext>
            </a:extLst>
          </p:cNvPr>
          <p:cNvSpPr/>
          <p:nvPr/>
        </p:nvSpPr>
        <p:spPr>
          <a:xfrm>
            <a:off x="6512391" y="4463158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27">
            <a:extLst>
              <a:ext uri="{FF2B5EF4-FFF2-40B4-BE49-F238E27FC236}">
                <a16:creationId xmlns:a16="http://schemas.microsoft.com/office/drawing/2014/main" id="{70697B4A-428A-4AC0-AD37-0507312EB91F}"/>
              </a:ext>
            </a:extLst>
          </p:cNvPr>
          <p:cNvSpPr/>
          <p:nvPr/>
        </p:nvSpPr>
        <p:spPr>
          <a:xfrm>
            <a:off x="6512391" y="4188838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>
            <a:extLst>
              <a:ext uri="{FF2B5EF4-FFF2-40B4-BE49-F238E27FC236}">
                <a16:creationId xmlns:a16="http://schemas.microsoft.com/office/drawing/2014/main" id="{A8697EBE-DEF9-4238-9818-69B9C9042CF5}"/>
              </a:ext>
            </a:extLst>
          </p:cNvPr>
          <p:cNvSpPr/>
          <p:nvPr/>
        </p:nvSpPr>
        <p:spPr>
          <a:xfrm>
            <a:off x="6512391" y="3914518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Isosceles Triangle 129">
            <a:extLst>
              <a:ext uri="{FF2B5EF4-FFF2-40B4-BE49-F238E27FC236}">
                <a16:creationId xmlns:a16="http://schemas.microsoft.com/office/drawing/2014/main" id="{05810BA7-A4F3-4153-A79F-8A6845275503}"/>
              </a:ext>
            </a:extLst>
          </p:cNvPr>
          <p:cNvSpPr/>
          <p:nvPr/>
        </p:nvSpPr>
        <p:spPr>
          <a:xfrm>
            <a:off x="6512391" y="3640198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Isosceles Triangle 130">
            <a:extLst>
              <a:ext uri="{FF2B5EF4-FFF2-40B4-BE49-F238E27FC236}">
                <a16:creationId xmlns:a16="http://schemas.microsoft.com/office/drawing/2014/main" id="{FAA87C00-7946-42B9-B60F-003AA66B25F7}"/>
              </a:ext>
            </a:extLst>
          </p:cNvPr>
          <p:cNvSpPr/>
          <p:nvPr/>
        </p:nvSpPr>
        <p:spPr>
          <a:xfrm>
            <a:off x="6512391" y="3365878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Isosceles Triangle 131">
            <a:extLst>
              <a:ext uri="{FF2B5EF4-FFF2-40B4-BE49-F238E27FC236}">
                <a16:creationId xmlns:a16="http://schemas.microsoft.com/office/drawing/2014/main" id="{3FA3803A-7FAB-48F6-8833-6ED750A2AEEA}"/>
              </a:ext>
            </a:extLst>
          </p:cNvPr>
          <p:cNvSpPr/>
          <p:nvPr/>
        </p:nvSpPr>
        <p:spPr>
          <a:xfrm>
            <a:off x="6512391" y="3091558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D0766FF-58A9-41D8-B35A-F1088A2A13A1}"/>
              </a:ext>
            </a:extLst>
          </p:cNvPr>
          <p:cNvSpPr/>
          <p:nvPr/>
        </p:nvSpPr>
        <p:spPr>
          <a:xfrm>
            <a:off x="7011483" y="2903993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5D5E48A3-E52C-4D5C-9691-201198CB8AE6}"/>
              </a:ext>
            </a:extLst>
          </p:cNvPr>
          <p:cNvSpPr/>
          <p:nvPr/>
        </p:nvSpPr>
        <p:spPr>
          <a:xfrm>
            <a:off x="7057203" y="4368595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135">
            <a:extLst>
              <a:ext uri="{FF2B5EF4-FFF2-40B4-BE49-F238E27FC236}">
                <a16:creationId xmlns:a16="http://schemas.microsoft.com/office/drawing/2014/main" id="{396E9132-48C8-45AB-A00A-6C4E5CF85752}"/>
              </a:ext>
            </a:extLst>
          </p:cNvPr>
          <p:cNvSpPr/>
          <p:nvPr/>
        </p:nvSpPr>
        <p:spPr>
          <a:xfrm>
            <a:off x="7057203" y="4094275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Isosceles Triangle 136">
            <a:extLst>
              <a:ext uri="{FF2B5EF4-FFF2-40B4-BE49-F238E27FC236}">
                <a16:creationId xmlns:a16="http://schemas.microsoft.com/office/drawing/2014/main" id="{21A7B1F2-D819-4F27-89BC-611F1ABD7540}"/>
              </a:ext>
            </a:extLst>
          </p:cNvPr>
          <p:cNvSpPr/>
          <p:nvPr/>
        </p:nvSpPr>
        <p:spPr>
          <a:xfrm>
            <a:off x="7057203" y="3819955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328C6A6B-CED9-4789-A635-10A3EE2B741E}"/>
              </a:ext>
            </a:extLst>
          </p:cNvPr>
          <p:cNvSpPr/>
          <p:nvPr/>
        </p:nvSpPr>
        <p:spPr>
          <a:xfrm>
            <a:off x="7057203" y="3545635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Isosceles Triangle 138">
            <a:extLst>
              <a:ext uri="{FF2B5EF4-FFF2-40B4-BE49-F238E27FC236}">
                <a16:creationId xmlns:a16="http://schemas.microsoft.com/office/drawing/2014/main" id="{F4D7D1D2-E454-454F-A110-7FA09D9A698B}"/>
              </a:ext>
            </a:extLst>
          </p:cNvPr>
          <p:cNvSpPr/>
          <p:nvPr/>
        </p:nvSpPr>
        <p:spPr>
          <a:xfrm>
            <a:off x="7057203" y="3271315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Isosceles Triangle 139">
            <a:extLst>
              <a:ext uri="{FF2B5EF4-FFF2-40B4-BE49-F238E27FC236}">
                <a16:creationId xmlns:a16="http://schemas.microsoft.com/office/drawing/2014/main" id="{E24885AF-7F84-4EE4-A25E-09E96DCE86B7}"/>
              </a:ext>
            </a:extLst>
          </p:cNvPr>
          <p:cNvSpPr/>
          <p:nvPr/>
        </p:nvSpPr>
        <p:spPr>
          <a:xfrm>
            <a:off x="7057203" y="2996995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256B913-7A53-47B3-A9D7-64FBD7026D9C}"/>
              </a:ext>
            </a:extLst>
          </p:cNvPr>
          <p:cNvSpPr/>
          <p:nvPr/>
        </p:nvSpPr>
        <p:spPr>
          <a:xfrm>
            <a:off x="7525531" y="2909459"/>
            <a:ext cx="137160" cy="164513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5DB00773-B6BB-43A5-A547-456F970B7D02}"/>
              </a:ext>
            </a:extLst>
          </p:cNvPr>
          <p:cNvSpPr/>
          <p:nvPr/>
        </p:nvSpPr>
        <p:spPr>
          <a:xfrm>
            <a:off x="7571251" y="4280929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CA95251F-379B-4858-9308-1883FA78F582}"/>
              </a:ext>
            </a:extLst>
          </p:cNvPr>
          <p:cNvSpPr/>
          <p:nvPr/>
        </p:nvSpPr>
        <p:spPr>
          <a:xfrm>
            <a:off x="7571251" y="4006479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Isosceles Triangle 144">
            <a:extLst>
              <a:ext uri="{FF2B5EF4-FFF2-40B4-BE49-F238E27FC236}">
                <a16:creationId xmlns:a16="http://schemas.microsoft.com/office/drawing/2014/main" id="{A1CDC312-8BC7-451C-9AB0-A47DBD8CD2E6}"/>
              </a:ext>
            </a:extLst>
          </p:cNvPr>
          <p:cNvSpPr/>
          <p:nvPr/>
        </p:nvSpPr>
        <p:spPr>
          <a:xfrm>
            <a:off x="7571251" y="3732029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Isosceles Triangle 145">
            <a:extLst>
              <a:ext uri="{FF2B5EF4-FFF2-40B4-BE49-F238E27FC236}">
                <a16:creationId xmlns:a16="http://schemas.microsoft.com/office/drawing/2014/main" id="{D87A3D26-FB1C-43A6-9547-86A3EB452AEE}"/>
              </a:ext>
            </a:extLst>
          </p:cNvPr>
          <p:cNvSpPr/>
          <p:nvPr/>
        </p:nvSpPr>
        <p:spPr>
          <a:xfrm>
            <a:off x="7571251" y="3457578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7D9794D4-03FF-4803-A139-4CBDD1D82E2A}"/>
              </a:ext>
            </a:extLst>
          </p:cNvPr>
          <p:cNvSpPr/>
          <p:nvPr/>
        </p:nvSpPr>
        <p:spPr>
          <a:xfrm>
            <a:off x="7571251" y="3183128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558793AD-252C-4605-9FA6-949EE264AF39}"/>
              </a:ext>
            </a:extLst>
          </p:cNvPr>
          <p:cNvSpPr/>
          <p:nvPr/>
        </p:nvSpPr>
        <p:spPr>
          <a:xfrm>
            <a:off x="7571251" y="2908678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5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D1AFB7-0CD0-4B3B-A2E9-9CDEF9359687}"/>
              </a:ext>
            </a:extLst>
          </p:cNvPr>
          <p:cNvSpPr/>
          <p:nvPr/>
        </p:nvSpPr>
        <p:spPr>
          <a:xfrm rot="16200000">
            <a:off x="6851148" y="2015261"/>
            <a:ext cx="135624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D8D0DEC-E728-45E2-B624-D213ED7AC8A7}"/>
              </a:ext>
            </a:extLst>
          </p:cNvPr>
          <p:cNvSpPr/>
          <p:nvPr/>
        </p:nvSpPr>
        <p:spPr>
          <a:xfrm rot="16200000">
            <a:off x="7628388" y="2790965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BE968F3-8C82-4AA5-8742-C3C545D62B2A}"/>
              </a:ext>
            </a:extLst>
          </p:cNvPr>
          <p:cNvSpPr/>
          <p:nvPr/>
        </p:nvSpPr>
        <p:spPr>
          <a:xfrm rot="16200000">
            <a:off x="7354068" y="2790965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3B6CEB50-4941-41FC-A9B3-F527096F388A}"/>
              </a:ext>
            </a:extLst>
          </p:cNvPr>
          <p:cNvSpPr/>
          <p:nvPr/>
        </p:nvSpPr>
        <p:spPr>
          <a:xfrm rot="16200000">
            <a:off x="7079748" y="2790965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06B5429-9B62-4411-9947-53DFDC43F5AD}"/>
              </a:ext>
            </a:extLst>
          </p:cNvPr>
          <p:cNvSpPr/>
          <p:nvPr/>
        </p:nvSpPr>
        <p:spPr>
          <a:xfrm rot="16200000">
            <a:off x="6805428" y="2790965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DC6A68A-4618-46BF-95B8-B9D40AA3681D}"/>
              </a:ext>
            </a:extLst>
          </p:cNvPr>
          <p:cNvSpPr/>
          <p:nvPr/>
        </p:nvSpPr>
        <p:spPr>
          <a:xfrm rot="16200000">
            <a:off x="6531108" y="2790965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F120AC7-B5B1-4FE4-9B30-DF5A30B162A8}"/>
              </a:ext>
            </a:extLst>
          </p:cNvPr>
          <p:cNvSpPr/>
          <p:nvPr/>
        </p:nvSpPr>
        <p:spPr>
          <a:xfrm rot="16200000">
            <a:off x="6256788" y="2790965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3319D8-274F-4449-8C40-AA40678F847D}"/>
              </a:ext>
            </a:extLst>
          </p:cNvPr>
          <p:cNvSpPr/>
          <p:nvPr/>
        </p:nvSpPr>
        <p:spPr>
          <a:xfrm rot="16200000">
            <a:off x="6856254" y="2302627"/>
            <a:ext cx="137123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7C24949-80D7-4D72-A562-D875908D1EBF}"/>
              </a:ext>
            </a:extLst>
          </p:cNvPr>
          <p:cNvSpPr/>
          <p:nvPr/>
        </p:nvSpPr>
        <p:spPr>
          <a:xfrm rot="16200000">
            <a:off x="7543615" y="3079829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63E4F34-B717-4482-BCD1-2A51CFC5BA68}"/>
              </a:ext>
            </a:extLst>
          </p:cNvPr>
          <p:cNvSpPr/>
          <p:nvPr/>
        </p:nvSpPr>
        <p:spPr>
          <a:xfrm rot="16200000">
            <a:off x="7269295" y="3079829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25A5425F-F41F-4339-B4EC-0F2C958869AB}"/>
              </a:ext>
            </a:extLst>
          </p:cNvPr>
          <p:cNvSpPr/>
          <p:nvPr/>
        </p:nvSpPr>
        <p:spPr>
          <a:xfrm rot="16200000">
            <a:off x="6994975" y="3079829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1E499B9-20BD-4574-AB36-3918431DA011}"/>
              </a:ext>
            </a:extLst>
          </p:cNvPr>
          <p:cNvSpPr/>
          <p:nvPr/>
        </p:nvSpPr>
        <p:spPr>
          <a:xfrm rot="16200000">
            <a:off x="6720655" y="3079829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A9C03AF-529D-432B-A773-F4BD9AFA22F4}"/>
              </a:ext>
            </a:extLst>
          </p:cNvPr>
          <p:cNvSpPr/>
          <p:nvPr/>
        </p:nvSpPr>
        <p:spPr>
          <a:xfrm rot="16200000">
            <a:off x="6446335" y="3079829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07590D9C-2903-4F9D-9550-375CE87358A6}"/>
              </a:ext>
            </a:extLst>
          </p:cNvPr>
          <p:cNvSpPr/>
          <p:nvPr/>
        </p:nvSpPr>
        <p:spPr>
          <a:xfrm rot="16200000">
            <a:off x="6172015" y="3079829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9B9D0D-2BC4-4A03-ADCF-A8CA6304A622}"/>
              </a:ext>
            </a:extLst>
          </p:cNvPr>
          <p:cNvSpPr/>
          <p:nvPr/>
        </p:nvSpPr>
        <p:spPr>
          <a:xfrm rot="16200000">
            <a:off x="6851129" y="2591434"/>
            <a:ext cx="135662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EC1C3AA-34CE-46C1-91D3-CE25CED382E5}"/>
              </a:ext>
            </a:extLst>
          </p:cNvPr>
          <p:cNvSpPr/>
          <p:nvPr/>
        </p:nvSpPr>
        <p:spPr>
          <a:xfrm rot="16200000">
            <a:off x="7446835" y="3367132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85F63908-6C1A-4D64-82FF-26F5E6CF18AD}"/>
              </a:ext>
            </a:extLst>
          </p:cNvPr>
          <p:cNvSpPr/>
          <p:nvPr/>
        </p:nvSpPr>
        <p:spPr>
          <a:xfrm rot="16200000">
            <a:off x="7172255" y="3367132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AB841F7-7BAD-410E-B0E6-C51455C29F2C}"/>
              </a:ext>
            </a:extLst>
          </p:cNvPr>
          <p:cNvSpPr/>
          <p:nvPr/>
        </p:nvSpPr>
        <p:spPr>
          <a:xfrm rot="16200000">
            <a:off x="6897674" y="3367132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83857AB9-87DA-40B3-8901-42C44DBBD158}"/>
              </a:ext>
            </a:extLst>
          </p:cNvPr>
          <p:cNvSpPr/>
          <p:nvPr/>
        </p:nvSpPr>
        <p:spPr>
          <a:xfrm rot="16200000">
            <a:off x="6623094" y="3367132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2E3EE0E-5411-4D82-9DD3-45FB30037036}"/>
              </a:ext>
            </a:extLst>
          </p:cNvPr>
          <p:cNvSpPr/>
          <p:nvPr/>
        </p:nvSpPr>
        <p:spPr>
          <a:xfrm rot="16200000">
            <a:off x="6348513" y="3367132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A2FBB14-5BA9-4CA8-8F6C-1533E85DCFE9}"/>
              </a:ext>
            </a:extLst>
          </p:cNvPr>
          <p:cNvSpPr/>
          <p:nvPr/>
        </p:nvSpPr>
        <p:spPr>
          <a:xfrm rot="16200000">
            <a:off x="6073933" y="3367132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066A6A-CB1A-457B-9E32-1DD36D0CDDA6}"/>
              </a:ext>
            </a:extLst>
          </p:cNvPr>
          <p:cNvSpPr/>
          <p:nvPr/>
        </p:nvSpPr>
        <p:spPr>
          <a:xfrm rot="16200000">
            <a:off x="4351977" y="1943290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CE7EF3B5-BB2B-4216-A33B-1138930D599E}"/>
              </a:ext>
            </a:extLst>
          </p:cNvPr>
          <p:cNvSpPr/>
          <p:nvPr/>
        </p:nvSpPr>
        <p:spPr>
          <a:xfrm rot="16200000">
            <a:off x="5136837" y="2734198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89255C99-50A6-47BF-974E-A1CCBF9F7133}"/>
              </a:ext>
            </a:extLst>
          </p:cNvPr>
          <p:cNvSpPr/>
          <p:nvPr/>
        </p:nvSpPr>
        <p:spPr>
          <a:xfrm rot="16200000">
            <a:off x="4862517" y="2734199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EDFCD3E2-CF0E-4011-A4BB-A7E393D226E6}"/>
              </a:ext>
            </a:extLst>
          </p:cNvPr>
          <p:cNvSpPr/>
          <p:nvPr/>
        </p:nvSpPr>
        <p:spPr>
          <a:xfrm rot="16200000">
            <a:off x="4588197" y="2734199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026189D-CF61-48CE-A2EC-CB53B5D39FB6}"/>
              </a:ext>
            </a:extLst>
          </p:cNvPr>
          <p:cNvSpPr/>
          <p:nvPr/>
        </p:nvSpPr>
        <p:spPr>
          <a:xfrm rot="16200000">
            <a:off x="4313877" y="2734199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5ECC768-91B5-4D14-A3C8-D925A4915FF7}"/>
              </a:ext>
            </a:extLst>
          </p:cNvPr>
          <p:cNvSpPr/>
          <p:nvPr/>
        </p:nvSpPr>
        <p:spPr>
          <a:xfrm rot="16200000">
            <a:off x="4039557" y="2734199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0A4D15A-8ACB-4726-8F84-7984136A8284}"/>
              </a:ext>
            </a:extLst>
          </p:cNvPr>
          <p:cNvSpPr/>
          <p:nvPr/>
        </p:nvSpPr>
        <p:spPr>
          <a:xfrm rot="16200000">
            <a:off x="3765237" y="2734199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CE5B9F-E57F-4B72-8EE8-2D23808C4E7A}"/>
              </a:ext>
            </a:extLst>
          </p:cNvPr>
          <p:cNvSpPr/>
          <p:nvPr/>
        </p:nvSpPr>
        <p:spPr>
          <a:xfrm rot="16200000">
            <a:off x="4351977" y="2231369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C7AC9B9C-4EDD-4A24-9613-26C433461F7C}"/>
              </a:ext>
            </a:extLst>
          </p:cNvPr>
          <p:cNvSpPr/>
          <p:nvPr/>
        </p:nvSpPr>
        <p:spPr>
          <a:xfrm rot="16200000">
            <a:off x="5046959" y="3023849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87873E7-2492-439E-8C7D-C1F140904912}"/>
              </a:ext>
            </a:extLst>
          </p:cNvPr>
          <p:cNvSpPr/>
          <p:nvPr/>
        </p:nvSpPr>
        <p:spPr>
          <a:xfrm rot="16200000">
            <a:off x="4772639" y="3023849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AA52BD04-EC43-4397-A0E4-BF9B94633AA7}"/>
              </a:ext>
            </a:extLst>
          </p:cNvPr>
          <p:cNvSpPr/>
          <p:nvPr/>
        </p:nvSpPr>
        <p:spPr>
          <a:xfrm rot="16200000">
            <a:off x="4498319" y="3023849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D426EFC3-99B0-4B8A-8D72-89AC525FA1FF}"/>
              </a:ext>
            </a:extLst>
          </p:cNvPr>
          <p:cNvSpPr/>
          <p:nvPr/>
        </p:nvSpPr>
        <p:spPr>
          <a:xfrm rot="16200000">
            <a:off x="4223999" y="3023849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92D997FB-6E54-4CDB-8A6A-347CEE586252}"/>
              </a:ext>
            </a:extLst>
          </p:cNvPr>
          <p:cNvSpPr/>
          <p:nvPr/>
        </p:nvSpPr>
        <p:spPr>
          <a:xfrm rot="16200000">
            <a:off x="3949679" y="3023849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B6DFB466-1844-4E3C-A7C7-9AE560812392}"/>
              </a:ext>
            </a:extLst>
          </p:cNvPr>
          <p:cNvSpPr/>
          <p:nvPr/>
        </p:nvSpPr>
        <p:spPr>
          <a:xfrm rot="16200000">
            <a:off x="3675359" y="3023849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7AC24B-93A8-4153-8740-0E6CE2E65F51}"/>
              </a:ext>
            </a:extLst>
          </p:cNvPr>
          <p:cNvSpPr/>
          <p:nvPr/>
        </p:nvSpPr>
        <p:spPr>
          <a:xfrm rot="16200000">
            <a:off x="4355101" y="2518733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55DC6ED2-2F07-4949-A8F1-587D4DDC3F2F}"/>
              </a:ext>
            </a:extLst>
          </p:cNvPr>
          <p:cNvSpPr/>
          <p:nvPr/>
        </p:nvSpPr>
        <p:spPr>
          <a:xfrm rot="16200000">
            <a:off x="4958413" y="3309707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F03D3C92-627D-4C26-BDDB-8478B17F9BF8}"/>
              </a:ext>
            </a:extLst>
          </p:cNvPr>
          <p:cNvSpPr/>
          <p:nvPr/>
        </p:nvSpPr>
        <p:spPr>
          <a:xfrm rot="16200000">
            <a:off x="4683832" y="3309707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B585CA31-87FF-4E02-AC73-C94D85AEE174}"/>
              </a:ext>
            </a:extLst>
          </p:cNvPr>
          <p:cNvSpPr/>
          <p:nvPr/>
        </p:nvSpPr>
        <p:spPr>
          <a:xfrm rot="16200000">
            <a:off x="4409252" y="3309707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3D684875-84F0-49BD-A05E-34DE5C05974E}"/>
              </a:ext>
            </a:extLst>
          </p:cNvPr>
          <p:cNvSpPr/>
          <p:nvPr/>
        </p:nvSpPr>
        <p:spPr>
          <a:xfrm rot="16200000">
            <a:off x="4134671" y="3309707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07B86301-399C-4211-B837-BDA3C1A011C8}"/>
              </a:ext>
            </a:extLst>
          </p:cNvPr>
          <p:cNvSpPr/>
          <p:nvPr/>
        </p:nvSpPr>
        <p:spPr>
          <a:xfrm rot="16200000">
            <a:off x="3860090" y="3309707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427D7CF7-D159-4668-BE22-FF853F745699}"/>
              </a:ext>
            </a:extLst>
          </p:cNvPr>
          <p:cNvSpPr/>
          <p:nvPr/>
        </p:nvSpPr>
        <p:spPr>
          <a:xfrm rot="16200000">
            <a:off x="3585510" y="3309707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BECE57-BB43-4281-A37E-F9E8F2700FCE}"/>
              </a:ext>
            </a:extLst>
          </p:cNvPr>
          <p:cNvSpPr/>
          <p:nvPr/>
        </p:nvSpPr>
        <p:spPr>
          <a:xfrm rot="16200000">
            <a:off x="1972041" y="1877333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1D1AA27D-A627-4DE6-8A48-67C1D3199DB0}"/>
              </a:ext>
            </a:extLst>
          </p:cNvPr>
          <p:cNvSpPr/>
          <p:nvPr/>
        </p:nvSpPr>
        <p:spPr>
          <a:xfrm rot="16200000">
            <a:off x="2764521" y="2682668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E08A5103-9FD1-4AFA-9534-9DAB232ED406}"/>
              </a:ext>
            </a:extLst>
          </p:cNvPr>
          <p:cNvSpPr/>
          <p:nvPr/>
        </p:nvSpPr>
        <p:spPr>
          <a:xfrm rot="16200000">
            <a:off x="2490201" y="2682668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2097E134-2B48-45B8-A300-C916545553D1}"/>
              </a:ext>
            </a:extLst>
          </p:cNvPr>
          <p:cNvSpPr/>
          <p:nvPr/>
        </p:nvSpPr>
        <p:spPr>
          <a:xfrm rot="16200000">
            <a:off x="2215881" y="2682668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B6F01745-B10D-4E0E-9F5F-D47772624F76}"/>
              </a:ext>
            </a:extLst>
          </p:cNvPr>
          <p:cNvSpPr/>
          <p:nvPr/>
        </p:nvSpPr>
        <p:spPr>
          <a:xfrm rot="16200000">
            <a:off x="1941561" y="2682669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9919D929-53A5-4B48-8E0B-93C580BF3DAD}"/>
              </a:ext>
            </a:extLst>
          </p:cNvPr>
          <p:cNvSpPr/>
          <p:nvPr/>
        </p:nvSpPr>
        <p:spPr>
          <a:xfrm rot="16200000">
            <a:off x="1667241" y="2682669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E445A291-E86D-4E0A-9CC8-1F1AB4830E77}"/>
              </a:ext>
            </a:extLst>
          </p:cNvPr>
          <p:cNvSpPr/>
          <p:nvPr/>
        </p:nvSpPr>
        <p:spPr>
          <a:xfrm rot="16200000">
            <a:off x="1392921" y="2682669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3678D2-8339-4AEF-8475-6F4A007580A7}"/>
              </a:ext>
            </a:extLst>
          </p:cNvPr>
          <p:cNvSpPr/>
          <p:nvPr/>
        </p:nvSpPr>
        <p:spPr>
          <a:xfrm rot="16200000">
            <a:off x="1972041" y="2165412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59FEA7CB-B81A-442B-AA72-02CD3D2B5C50}"/>
              </a:ext>
            </a:extLst>
          </p:cNvPr>
          <p:cNvSpPr/>
          <p:nvPr/>
        </p:nvSpPr>
        <p:spPr>
          <a:xfrm rot="16200000">
            <a:off x="2674643" y="2973132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A7AB472F-DACB-4D9F-9A47-93A7CCF244E3}"/>
              </a:ext>
            </a:extLst>
          </p:cNvPr>
          <p:cNvSpPr/>
          <p:nvPr/>
        </p:nvSpPr>
        <p:spPr>
          <a:xfrm rot="16200000">
            <a:off x="2400323" y="2973132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3CF6E57A-D7C3-4328-93E5-BC1FC3781441}"/>
              </a:ext>
            </a:extLst>
          </p:cNvPr>
          <p:cNvSpPr/>
          <p:nvPr/>
        </p:nvSpPr>
        <p:spPr>
          <a:xfrm rot="16200000">
            <a:off x="2126003" y="2973132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199F1B67-3D75-4AD4-8A63-EBD72F972F03}"/>
              </a:ext>
            </a:extLst>
          </p:cNvPr>
          <p:cNvSpPr/>
          <p:nvPr/>
        </p:nvSpPr>
        <p:spPr>
          <a:xfrm rot="16200000">
            <a:off x="1851683" y="2973132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6BD1D743-2FF5-4A17-AC52-ABDFA921329D}"/>
              </a:ext>
            </a:extLst>
          </p:cNvPr>
          <p:cNvSpPr/>
          <p:nvPr/>
        </p:nvSpPr>
        <p:spPr>
          <a:xfrm rot="16200000">
            <a:off x="1577363" y="2973132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4580AD6F-B867-47FA-AC34-7D6479ED2B1E}"/>
              </a:ext>
            </a:extLst>
          </p:cNvPr>
          <p:cNvSpPr/>
          <p:nvPr/>
        </p:nvSpPr>
        <p:spPr>
          <a:xfrm rot="16200000">
            <a:off x="1303043" y="2973132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2FC74C6-716A-4BDB-AA5C-A63A92439699}"/>
              </a:ext>
            </a:extLst>
          </p:cNvPr>
          <p:cNvSpPr/>
          <p:nvPr/>
        </p:nvSpPr>
        <p:spPr>
          <a:xfrm rot="16200000">
            <a:off x="1973533" y="2453167"/>
            <a:ext cx="137160" cy="164513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92AB6D9B-55C9-429D-9DE8-434C05D57DD2}"/>
              </a:ext>
            </a:extLst>
          </p:cNvPr>
          <p:cNvSpPr/>
          <p:nvPr/>
        </p:nvSpPr>
        <p:spPr>
          <a:xfrm rot="16200000">
            <a:off x="2583400" y="3260489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D6C3882A-8199-4D73-ABCC-A3288B9C234C}"/>
              </a:ext>
            </a:extLst>
          </p:cNvPr>
          <p:cNvSpPr/>
          <p:nvPr/>
        </p:nvSpPr>
        <p:spPr>
          <a:xfrm rot="16200000">
            <a:off x="2308950" y="3260489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9468BFF5-3A42-4632-8A0B-8C1CA0C4135F}"/>
              </a:ext>
            </a:extLst>
          </p:cNvPr>
          <p:cNvSpPr/>
          <p:nvPr/>
        </p:nvSpPr>
        <p:spPr>
          <a:xfrm rot="16200000">
            <a:off x="2034500" y="3260489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C22F2CF0-0681-4434-A4BF-C91AAD384F6C}"/>
              </a:ext>
            </a:extLst>
          </p:cNvPr>
          <p:cNvSpPr/>
          <p:nvPr/>
        </p:nvSpPr>
        <p:spPr>
          <a:xfrm rot="16200000">
            <a:off x="1760050" y="3260489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8987999E-BD23-4024-A4A0-8AD2B2DAC841}"/>
              </a:ext>
            </a:extLst>
          </p:cNvPr>
          <p:cNvSpPr/>
          <p:nvPr/>
        </p:nvSpPr>
        <p:spPr>
          <a:xfrm rot="16200000">
            <a:off x="1485599" y="3260489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1DE9DF23-8B7D-486F-BEE6-1E830E62C52E}"/>
              </a:ext>
            </a:extLst>
          </p:cNvPr>
          <p:cNvSpPr/>
          <p:nvPr/>
        </p:nvSpPr>
        <p:spPr>
          <a:xfrm rot="16200000">
            <a:off x="1211149" y="3260489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07C7F93-E560-4A6A-9C1D-B656231CD00A}"/>
              </a:ext>
            </a:extLst>
          </p:cNvPr>
          <p:cNvSpPr/>
          <p:nvPr/>
        </p:nvSpPr>
        <p:spPr>
          <a:xfrm rot="5400000">
            <a:off x="1935079" y="80524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7B551CA-94BC-4C93-9810-A5A15C480DFE}"/>
              </a:ext>
            </a:extLst>
          </p:cNvPr>
          <p:cNvSpPr/>
          <p:nvPr/>
        </p:nvSpPr>
        <p:spPr>
          <a:xfrm rot="5400000">
            <a:off x="6851148" y="750833"/>
            <a:ext cx="135624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C008C246-6B5B-447C-A002-FC47DB78A4C6}"/>
              </a:ext>
            </a:extLst>
          </p:cNvPr>
          <p:cNvSpPr/>
          <p:nvPr/>
        </p:nvSpPr>
        <p:spPr>
          <a:xfrm rot="5400000">
            <a:off x="6073908" y="1529609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7FF47C00-E880-4E61-96B1-844DD756C05A}"/>
              </a:ext>
            </a:extLst>
          </p:cNvPr>
          <p:cNvSpPr/>
          <p:nvPr/>
        </p:nvSpPr>
        <p:spPr>
          <a:xfrm rot="5400000">
            <a:off x="6348228" y="1529609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831F0EEE-D2D4-48EB-8179-F8F21B8332B5}"/>
              </a:ext>
            </a:extLst>
          </p:cNvPr>
          <p:cNvSpPr/>
          <p:nvPr/>
        </p:nvSpPr>
        <p:spPr>
          <a:xfrm rot="5400000">
            <a:off x="6622548" y="1529609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01FE0236-F011-4485-92B9-CC64C046E9F4}"/>
              </a:ext>
            </a:extLst>
          </p:cNvPr>
          <p:cNvSpPr/>
          <p:nvPr/>
        </p:nvSpPr>
        <p:spPr>
          <a:xfrm rot="5400000">
            <a:off x="6896868" y="1529609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974D5818-EC97-45EA-A910-B34C67795971}"/>
              </a:ext>
            </a:extLst>
          </p:cNvPr>
          <p:cNvSpPr/>
          <p:nvPr/>
        </p:nvSpPr>
        <p:spPr>
          <a:xfrm rot="5400000">
            <a:off x="7171188" y="1529609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7783729C-355D-4ED3-AAA3-1DEEBB613831}"/>
              </a:ext>
            </a:extLst>
          </p:cNvPr>
          <p:cNvSpPr/>
          <p:nvPr/>
        </p:nvSpPr>
        <p:spPr>
          <a:xfrm rot="5400000">
            <a:off x="7445508" y="1529609"/>
            <a:ext cx="135624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122F84F-EE9D-4653-88B0-5B772964F1A9}"/>
              </a:ext>
            </a:extLst>
          </p:cNvPr>
          <p:cNvSpPr/>
          <p:nvPr/>
        </p:nvSpPr>
        <p:spPr>
          <a:xfrm rot="5400000">
            <a:off x="6856254" y="1039697"/>
            <a:ext cx="137123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0421CB5F-7B08-408A-9C2D-65B49D8B6542}"/>
              </a:ext>
            </a:extLst>
          </p:cNvPr>
          <p:cNvSpPr/>
          <p:nvPr/>
        </p:nvSpPr>
        <p:spPr>
          <a:xfrm rot="5400000">
            <a:off x="6168892" y="1816975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DB958684-59A2-476C-BC5D-C1B3C438CA30}"/>
              </a:ext>
            </a:extLst>
          </p:cNvPr>
          <p:cNvSpPr/>
          <p:nvPr/>
        </p:nvSpPr>
        <p:spPr>
          <a:xfrm rot="5400000">
            <a:off x="6443212" y="1816975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CC8F691F-AB43-400B-83A0-CEAAA1FB19A4}"/>
              </a:ext>
            </a:extLst>
          </p:cNvPr>
          <p:cNvSpPr/>
          <p:nvPr/>
        </p:nvSpPr>
        <p:spPr>
          <a:xfrm rot="5400000">
            <a:off x="6717532" y="1816975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CAEEE6DA-31E0-438F-A563-2674CDE5728B}"/>
              </a:ext>
            </a:extLst>
          </p:cNvPr>
          <p:cNvSpPr/>
          <p:nvPr/>
        </p:nvSpPr>
        <p:spPr>
          <a:xfrm rot="5400000">
            <a:off x="6991852" y="1816975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5B7951E5-BB93-4610-9A25-F2F5818349E4}"/>
              </a:ext>
            </a:extLst>
          </p:cNvPr>
          <p:cNvSpPr/>
          <p:nvPr/>
        </p:nvSpPr>
        <p:spPr>
          <a:xfrm rot="5400000">
            <a:off x="7266172" y="1816975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07EAD278-B464-48D0-ABA7-5195640EEA4D}"/>
              </a:ext>
            </a:extLst>
          </p:cNvPr>
          <p:cNvSpPr/>
          <p:nvPr/>
        </p:nvSpPr>
        <p:spPr>
          <a:xfrm rot="5400000">
            <a:off x="7540492" y="1816975"/>
            <a:ext cx="137123" cy="9144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219CC03-9089-45CA-B9E0-F957185F9319}"/>
              </a:ext>
            </a:extLst>
          </p:cNvPr>
          <p:cNvSpPr/>
          <p:nvPr/>
        </p:nvSpPr>
        <p:spPr>
          <a:xfrm rot="5400000">
            <a:off x="6851129" y="1327044"/>
            <a:ext cx="135662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13D0DB85-8845-46E1-B68E-3EAAA53BAC5B}"/>
              </a:ext>
            </a:extLst>
          </p:cNvPr>
          <p:cNvSpPr/>
          <p:nvPr/>
        </p:nvSpPr>
        <p:spPr>
          <a:xfrm rot="5400000">
            <a:off x="6255423" y="2105739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40D393E1-DE7A-4F0B-A1BA-ACD51D8F2676}"/>
              </a:ext>
            </a:extLst>
          </p:cNvPr>
          <p:cNvSpPr/>
          <p:nvPr/>
        </p:nvSpPr>
        <p:spPr>
          <a:xfrm rot="5400000">
            <a:off x="6530004" y="2105739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265E29BC-20A4-41D6-BFD0-2C12B3442310}"/>
              </a:ext>
            </a:extLst>
          </p:cNvPr>
          <p:cNvSpPr/>
          <p:nvPr/>
        </p:nvSpPr>
        <p:spPr>
          <a:xfrm rot="5400000">
            <a:off x="6804584" y="2105739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ABBDF458-9C6F-4AA7-AD55-19638E3C5E81}"/>
              </a:ext>
            </a:extLst>
          </p:cNvPr>
          <p:cNvSpPr/>
          <p:nvPr/>
        </p:nvSpPr>
        <p:spPr>
          <a:xfrm rot="5400000">
            <a:off x="7079165" y="2105739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6E9CF343-92DC-4AFF-A8E1-D82EFF21F692}"/>
              </a:ext>
            </a:extLst>
          </p:cNvPr>
          <p:cNvSpPr/>
          <p:nvPr/>
        </p:nvSpPr>
        <p:spPr>
          <a:xfrm rot="5400000">
            <a:off x="7353745" y="2105739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62A68431-4D91-4870-B892-BEA4B5C78053}"/>
              </a:ext>
            </a:extLst>
          </p:cNvPr>
          <p:cNvSpPr/>
          <p:nvPr/>
        </p:nvSpPr>
        <p:spPr>
          <a:xfrm rot="5400000">
            <a:off x="7628326" y="2105739"/>
            <a:ext cx="135662" cy="915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89D1755-7503-43C8-8355-C2AC8F6EACF2}"/>
              </a:ext>
            </a:extLst>
          </p:cNvPr>
          <p:cNvSpPr/>
          <p:nvPr/>
        </p:nvSpPr>
        <p:spPr>
          <a:xfrm rot="5400000">
            <a:off x="4351977" y="680398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173AC795-5BE4-435C-924C-761FC658DD44}"/>
              </a:ext>
            </a:extLst>
          </p:cNvPr>
          <p:cNvSpPr/>
          <p:nvPr/>
        </p:nvSpPr>
        <p:spPr>
          <a:xfrm rot="5400000">
            <a:off x="3612837" y="1474450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4BB89006-F73E-4386-8369-110FB26B4195}"/>
              </a:ext>
            </a:extLst>
          </p:cNvPr>
          <p:cNvSpPr/>
          <p:nvPr/>
        </p:nvSpPr>
        <p:spPr>
          <a:xfrm rot="5400000">
            <a:off x="3887157" y="1474450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D678F62E-4B19-448B-AD1E-E0DAB95E90F5}"/>
              </a:ext>
            </a:extLst>
          </p:cNvPr>
          <p:cNvSpPr/>
          <p:nvPr/>
        </p:nvSpPr>
        <p:spPr>
          <a:xfrm rot="5400000">
            <a:off x="4161477" y="1474450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CC7FEAC5-5E0F-4BF4-B01C-430D7AFB2A8D}"/>
              </a:ext>
            </a:extLst>
          </p:cNvPr>
          <p:cNvSpPr/>
          <p:nvPr/>
        </p:nvSpPr>
        <p:spPr>
          <a:xfrm rot="5400000">
            <a:off x="4435797" y="1474450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Isosceles Triangle 106">
            <a:extLst>
              <a:ext uri="{FF2B5EF4-FFF2-40B4-BE49-F238E27FC236}">
                <a16:creationId xmlns:a16="http://schemas.microsoft.com/office/drawing/2014/main" id="{E3E5B663-3B36-4BC7-8FB9-68C807AB19E4}"/>
              </a:ext>
            </a:extLst>
          </p:cNvPr>
          <p:cNvSpPr/>
          <p:nvPr/>
        </p:nvSpPr>
        <p:spPr>
          <a:xfrm rot="5400000">
            <a:off x="4710117" y="1474450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CB62A2E3-FE5A-4960-A6BE-A751D99577EC}"/>
              </a:ext>
            </a:extLst>
          </p:cNvPr>
          <p:cNvSpPr/>
          <p:nvPr/>
        </p:nvSpPr>
        <p:spPr>
          <a:xfrm rot="5400000">
            <a:off x="4984437" y="1474450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2971503-2E8E-4634-9E7C-D81365A2FDBE}"/>
              </a:ext>
            </a:extLst>
          </p:cNvPr>
          <p:cNvSpPr/>
          <p:nvPr/>
        </p:nvSpPr>
        <p:spPr>
          <a:xfrm rot="5400000">
            <a:off x="4351977" y="968477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78E30249-F146-482D-878E-BD8CCD201B80}"/>
              </a:ext>
            </a:extLst>
          </p:cNvPr>
          <p:cNvSpPr/>
          <p:nvPr/>
        </p:nvSpPr>
        <p:spPr>
          <a:xfrm rot="5400000">
            <a:off x="3702715" y="1760957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856D506E-9AC8-4B8F-9848-A40FEAD326C0}"/>
              </a:ext>
            </a:extLst>
          </p:cNvPr>
          <p:cNvSpPr/>
          <p:nvPr/>
        </p:nvSpPr>
        <p:spPr>
          <a:xfrm rot="5400000">
            <a:off x="3977035" y="1760957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70E94084-42AA-45B2-8B3F-51E256C41FC3}"/>
              </a:ext>
            </a:extLst>
          </p:cNvPr>
          <p:cNvSpPr/>
          <p:nvPr/>
        </p:nvSpPr>
        <p:spPr>
          <a:xfrm rot="5400000">
            <a:off x="4251355" y="1760957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6F14F0BB-0770-4470-9EED-B69ECEE16939}"/>
              </a:ext>
            </a:extLst>
          </p:cNvPr>
          <p:cNvSpPr/>
          <p:nvPr/>
        </p:nvSpPr>
        <p:spPr>
          <a:xfrm rot="5400000">
            <a:off x="4525675" y="1760957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Isosceles Triangle 114">
            <a:extLst>
              <a:ext uri="{FF2B5EF4-FFF2-40B4-BE49-F238E27FC236}">
                <a16:creationId xmlns:a16="http://schemas.microsoft.com/office/drawing/2014/main" id="{DCCB3FF2-9E60-423D-830F-4C1487A3006E}"/>
              </a:ext>
            </a:extLst>
          </p:cNvPr>
          <p:cNvSpPr/>
          <p:nvPr/>
        </p:nvSpPr>
        <p:spPr>
          <a:xfrm rot="5400000">
            <a:off x="4799995" y="1760957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FA75B05D-2127-4AB9-B35A-E09E44F3A25E}"/>
              </a:ext>
            </a:extLst>
          </p:cNvPr>
          <p:cNvSpPr/>
          <p:nvPr/>
        </p:nvSpPr>
        <p:spPr>
          <a:xfrm rot="5400000">
            <a:off x="5074315" y="1760957"/>
            <a:ext cx="91440" cy="6096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A74BE5B-39D8-45CF-AAAB-02B66868557F}"/>
              </a:ext>
            </a:extLst>
          </p:cNvPr>
          <p:cNvSpPr/>
          <p:nvPr/>
        </p:nvSpPr>
        <p:spPr>
          <a:xfrm rot="5400000">
            <a:off x="4355101" y="1255841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553CC620-7F4D-459E-A07B-897FD6AB9C8E}"/>
              </a:ext>
            </a:extLst>
          </p:cNvPr>
          <p:cNvSpPr/>
          <p:nvPr/>
        </p:nvSpPr>
        <p:spPr>
          <a:xfrm rot="5400000">
            <a:off x="3797509" y="2049770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3F47BE5D-138C-4924-9384-8711E230D75A}"/>
              </a:ext>
            </a:extLst>
          </p:cNvPr>
          <p:cNvSpPr/>
          <p:nvPr/>
        </p:nvSpPr>
        <p:spPr>
          <a:xfrm rot="5400000">
            <a:off x="4072090" y="2049770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6614F34F-18C6-430C-83BF-07B2818C0532}"/>
              </a:ext>
            </a:extLst>
          </p:cNvPr>
          <p:cNvSpPr/>
          <p:nvPr/>
        </p:nvSpPr>
        <p:spPr>
          <a:xfrm rot="5400000">
            <a:off x="4346670" y="2049770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5B2B10C6-551F-4F90-BA03-3369701238E2}"/>
              </a:ext>
            </a:extLst>
          </p:cNvPr>
          <p:cNvSpPr/>
          <p:nvPr/>
        </p:nvSpPr>
        <p:spPr>
          <a:xfrm rot="5400000">
            <a:off x="4621251" y="2049770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Isosceles Triangle 122">
            <a:extLst>
              <a:ext uri="{FF2B5EF4-FFF2-40B4-BE49-F238E27FC236}">
                <a16:creationId xmlns:a16="http://schemas.microsoft.com/office/drawing/2014/main" id="{EFF40A3F-0E2A-49C3-AA12-7FAAC44DB10F}"/>
              </a:ext>
            </a:extLst>
          </p:cNvPr>
          <p:cNvSpPr/>
          <p:nvPr/>
        </p:nvSpPr>
        <p:spPr>
          <a:xfrm rot="5400000">
            <a:off x="4895832" y="2049770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Isosceles Triangle 123">
            <a:extLst>
              <a:ext uri="{FF2B5EF4-FFF2-40B4-BE49-F238E27FC236}">
                <a16:creationId xmlns:a16="http://schemas.microsoft.com/office/drawing/2014/main" id="{C92D53E2-623B-459F-83FD-5B1ABCDAC15C}"/>
              </a:ext>
            </a:extLst>
          </p:cNvPr>
          <p:cNvSpPr/>
          <p:nvPr/>
        </p:nvSpPr>
        <p:spPr>
          <a:xfrm rot="5400000">
            <a:off x="5170412" y="2049770"/>
            <a:ext cx="91440" cy="610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9EBEBF-F19C-417A-AC53-46E5101E63E3}"/>
              </a:ext>
            </a:extLst>
          </p:cNvPr>
          <p:cNvSpPr/>
          <p:nvPr/>
        </p:nvSpPr>
        <p:spPr>
          <a:xfrm rot="5400000">
            <a:off x="1972041" y="614441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Isosceles Triangle 126">
            <a:extLst>
              <a:ext uri="{FF2B5EF4-FFF2-40B4-BE49-F238E27FC236}">
                <a16:creationId xmlns:a16="http://schemas.microsoft.com/office/drawing/2014/main" id="{57CC8517-7222-48D2-B3DE-C99A6A797E4F}"/>
              </a:ext>
            </a:extLst>
          </p:cNvPr>
          <p:cNvSpPr/>
          <p:nvPr/>
        </p:nvSpPr>
        <p:spPr>
          <a:xfrm rot="5400000">
            <a:off x="1271001" y="1424546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27">
            <a:extLst>
              <a:ext uri="{FF2B5EF4-FFF2-40B4-BE49-F238E27FC236}">
                <a16:creationId xmlns:a16="http://schemas.microsoft.com/office/drawing/2014/main" id="{155E0F80-D417-4469-A7CD-DFD0E4D79E0F}"/>
              </a:ext>
            </a:extLst>
          </p:cNvPr>
          <p:cNvSpPr/>
          <p:nvPr/>
        </p:nvSpPr>
        <p:spPr>
          <a:xfrm rot="5400000">
            <a:off x="1545321" y="1424546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>
            <a:extLst>
              <a:ext uri="{FF2B5EF4-FFF2-40B4-BE49-F238E27FC236}">
                <a16:creationId xmlns:a16="http://schemas.microsoft.com/office/drawing/2014/main" id="{46E235F5-E5D8-4737-90D8-9C89BD60EAB0}"/>
              </a:ext>
            </a:extLst>
          </p:cNvPr>
          <p:cNvSpPr/>
          <p:nvPr/>
        </p:nvSpPr>
        <p:spPr>
          <a:xfrm rot="5400000">
            <a:off x="1819641" y="1424546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Isosceles Triangle 129">
            <a:extLst>
              <a:ext uri="{FF2B5EF4-FFF2-40B4-BE49-F238E27FC236}">
                <a16:creationId xmlns:a16="http://schemas.microsoft.com/office/drawing/2014/main" id="{2044F928-9EDE-4936-9292-661BDB2D05F8}"/>
              </a:ext>
            </a:extLst>
          </p:cNvPr>
          <p:cNvSpPr/>
          <p:nvPr/>
        </p:nvSpPr>
        <p:spPr>
          <a:xfrm rot="5400000">
            <a:off x="2093961" y="1424546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Isosceles Triangle 130">
            <a:extLst>
              <a:ext uri="{FF2B5EF4-FFF2-40B4-BE49-F238E27FC236}">
                <a16:creationId xmlns:a16="http://schemas.microsoft.com/office/drawing/2014/main" id="{8ED60351-50CD-44D1-8356-0904BF32DF00}"/>
              </a:ext>
            </a:extLst>
          </p:cNvPr>
          <p:cNvSpPr/>
          <p:nvPr/>
        </p:nvSpPr>
        <p:spPr>
          <a:xfrm rot="5400000">
            <a:off x="2368281" y="1424546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Isosceles Triangle 131">
            <a:extLst>
              <a:ext uri="{FF2B5EF4-FFF2-40B4-BE49-F238E27FC236}">
                <a16:creationId xmlns:a16="http://schemas.microsoft.com/office/drawing/2014/main" id="{EA6E248C-9D4E-46EF-8D96-3498C5D44438}"/>
              </a:ext>
            </a:extLst>
          </p:cNvPr>
          <p:cNvSpPr/>
          <p:nvPr/>
        </p:nvSpPr>
        <p:spPr>
          <a:xfrm rot="5400000">
            <a:off x="2642601" y="1424546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973AE7-D679-4A9B-B246-14E3E957201F}"/>
              </a:ext>
            </a:extLst>
          </p:cNvPr>
          <p:cNvSpPr/>
          <p:nvPr/>
        </p:nvSpPr>
        <p:spPr>
          <a:xfrm rot="5400000">
            <a:off x="1972041" y="902520"/>
            <a:ext cx="137160" cy="16459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529167B6-2B45-4E11-A53D-EB2DA46E0A65}"/>
              </a:ext>
            </a:extLst>
          </p:cNvPr>
          <p:cNvSpPr/>
          <p:nvPr/>
        </p:nvSpPr>
        <p:spPr>
          <a:xfrm rot="5400000">
            <a:off x="1360879" y="1710240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135">
            <a:extLst>
              <a:ext uri="{FF2B5EF4-FFF2-40B4-BE49-F238E27FC236}">
                <a16:creationId xmlns:a16="http://schemas.microsoft.com/office/drawing/2014/main" id="{B9227842-0634-404D-98CE-26B90343CA36}"/>
              </a:ext>
            </a:extLst>
          </p:cNvPr>
          <p:cNvSpPr/>
          <p:nvPr/>
        </p:nvSpPr>
        <p:spPr>
          <a:xfrm rot="5400000">
            <a:off x="1635199" y="1710240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Isosceles Triangle 136">
            <a:extLst>
              <a:ext uri="{FF2B5EF4-FFF2-40B4-BE49-F238E27FC236}">
                <a16:creationId xmlns:a16="http://schemas.microsoft.com/office/drawing/2014/main" id="{A46125A3-A49F-4109-9A9E-18E39D36220A}"/>
              </a:ext>
            </a:extLst>
          </p:cNvPr>
          <p:cNvSpPr/>
          <p:nvPr/>
        </p:nvSpPr>
        <p:spPr>
          <a:xfrm rot="5400000">
            <a:off x="1909519" y="1710240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E072A455-9F14-45EB-B165-3FBA8EDEC8FD}"/>
              </a:ext>
            </a:extLst>
          </p:cNvPr>
          <p:cNvSpPr/>
          <p:nvPr/>
        </p:nvSpPr>
        <p:spPr>
          <a:xfrm rot="5400000">
            <a:off x="2183839" y="1710240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Isosceles Triangle 138">
            <a:extLst>
              <a:ext uri="{FF2B5EF4-FFF2-40B4-BE49-F238E27FC236}">
                <a16:creationId xmlns:a16="http://schemas.microsoft.com/office/drawing/2014/main" id="{5A7EA2E6-EFEC-48F6-8DEA-03D7494A7E76}"/>
              </a:ext>
            </a:extLst>
          </p:cNvPr>
          <p:cNvSpPr/>
          <p:nvPr/>
        </p:nvSpPr>
        <p:spPr>
          <a:xfrm rot="5400000">
            <a:off x="2458159" y="1710240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Isosceles Triangle 139">
            <a:extLst>
              <a:ext uri="{FF2B5EF4-FFF2-40B4-BE49-F238E27FC236}">
                <a16:creationId xmlns:a16="http://schemas.microsoft.com/office/drawing/2014/main" id="{C0665905-873D-4E36-A498-A0C76242E961}"/>
              </a:ext>
            </a:extLst>
          </p:cNvPr>
          <p:cNvSpPr/>
          <p:nvPr/>
        </p:nvSpPr>
        <p:spPr>
          <a:xfrm rot="5400000">
            <a:off x="2732479" y="1710240"/>
            <a:ext cx="45720" cy="3048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58EF6CE-5EFC-4B0D-8CEE-9706EDD1816D}"/>
              </a:ext>
            </a:extLst>
          </p:cNvPr>
          <p:cNvSpPr/>
          <p:nvPr/>
        </p:nvSpPr>
        <p:spPr>
          <a:xfrm rot="5400000">
            <a:off x="1972751" y="1190275"/>
            <a:ext cx="137160" cy="164513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348D43F5-3B92-4B12-95C8-AC0B4D551663}"/>
              </a:ext>
            </a:extLst>
          </p:cNvPr>
          <p:cNvSpPr/>
          <p:nvPr/>
        </p:nvSpPr>
        <p:spPr>
          <a:xfrm rot="5400000">
            <a:off x="1454324" y="1997597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2E49343D-CBA5-42B5-B4B5-3BBA58D7223A}"/>
              </a:ext>
            </a:extLst>
          </p:cNvPr>
          <p:cNvSpPr/>
          <p:nvPr/>
        </p:nvSpPr>
        <p:spPr>
          <a:xfrm rot="5400000">
            <a:off x="1728774" y="1997597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Isosceles Triangle 144">
            <a:extLst>
              <a:ext uri="{FF2B5EF4-FFF2-40B4-BE49-F238E27FC236}">
                <a16:creationId xmlns:a16="http://schemas.microsoft.com/office/drawing/2014/main" id="{D95FA182-C05D-4414-86E8-A8983A35A3D6}"/>
              </a:ext>
            </a:extLst>
          </p:cNvPr>
          <p:cNvSpPr/>
          <p:nvPr/>
        </p:nvSpPr>
        <p:spPr>
          <a:xfrm rot="5400000">
            <a:off x="2003224" y="1997597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Isosceles Triangle 145">
            <a:extLst>
              <a:ext uri="{FF2B5EF4-FFF2-40B4-BE49-F238E27FC236}">
                <a16:creationId xmlns:a16="http://schemas.microsoft.com/office/drawing/2014/main" id="{7A6DCF05-33BF-42B9-B9FA-87188BBEFDC5}"/>
              </a:ext>
            </a:extLst>
          </p:cNvPr>
          <p:cNvSpPr/>
          <p:nvPr/>
        </p:nvSpPr>
        <p:spPr>
          <a:xfrm rot="5400000">
            <a:off x="2277674" y="1997597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2DF48282-72C4-4062-8045-D62FAAE4BDAD}"/>
              </a:ext>
            </a:extLst>
          </p:cNvPr>
          <p:cNvSpPr/>
          <p:nvPr/>
        </p:nvSpPr>
        <p:spPr>
          <a:xfrm rot="5400000">
            <a:off x="2552125" y="1997597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E9AB9397-CAD2-4C85-8A64-8C3E85C9D4E8}"/>
              </a:ext>
            </a:extLst>
          </p:cNvPr>
          <p:cNvSpPr/>
          <p:nvPr/>
        </p:nvSpPr>
        <p:spPr>
          <a:xfrm rot="5400000">
            <a:off x="2826575" y="1997597"/>
            <a:ext cx="45720" cy="3049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7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Elizondo</dc:creator>
  <cp:lastModifiedBy>Jorge Elizondo</cp:lastModifiedBy>
  <cp:revision>19</cp:revision>
  <dcterms:created xsi:type="dcterms:W3CDTF">2019-09-22T07:33:05Z</dcterms:created>
  <dcterms:modified xsi:type="dcterms:W3CDTF">2019-12-09T21:41:39Z</dcterms:modified>
</cp:coreProperties>
</file>