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0D8E-ABB2-4DD8-B9C4-0272098CB6AA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755B-4D0E-478D-AD1C-D951E4F49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07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0D8E-ABB2-4DD8-B9C4-0272098CB6AA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755B-4D0E-478D-AD1C-D951E4F49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73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0D8E-ABB2-4DD8-B9C4-0272098CB6AA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755B-4D0E-478D-AD1C-D951E4F49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0D8E-ABB2-4DD8-B9C4-0272098CB6AA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755B-4D0E-478D-AD1C-D951E4F49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20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0D8E-ABB2-4DD8-B9C4-0272098CB6AA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755B-4D0E-478D-AD1C-D951E4F49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85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0D8E-ABB2-4DD8-B9C4-0272098CB6AA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755B-4D0E-478D-AD1C-D951E4F49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9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0D8E-ABB2-4DD8-B9C4-0272098CB6AA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755B-4D0E-478D-AD1C-D951E4F49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59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0D8E-ABB2-4DD8-B9C4-0272098CB6AA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755B-4D0E-478D-AD1C-D951E4F49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54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0D8E-ABB2-4DD8-B9C4-0272098CB6AA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755B-4D0E-478D-AD1C-D951E4F49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06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0D8E-ABB2-4DD8-B9C4-0272098CB6AA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755B-4D0E-478D-AD1C-D951E4F49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7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0D8E-ABB2-4DD8-B9C4-0272098CB6AA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755B-4D0E-478D-AD1C-D951E4F49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0D8E-ABB2-4DD8-B9C4-0272098CB6AA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E755B-4D0E-478D-AD1C-D951E4F49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22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915816" y="2060848"/>
            <a:ext cx="3528392" cy="2088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347864" y="238112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931466" y="238112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3347864" y="342900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4126087" y="342900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126087" y="238112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931466" y="342900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685521" y="238112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685521" y="342900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29"/>
          <p:cNvCxnSpPr/>
          <p:nvPr/>
        </p:nvCxnSpPr>
        <p:spPr>
          <a:xfrm flipV="1">
            <a:off x="3563888" y="1700809"/>
            <a:ext cx="0" cy="6803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V="1">
            <a:off x="4342111" y="1700806"/>
            <a:ext cx="0" cy="6803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5149572" y="1700807"/>
            <a:ext cx="0" cy="6803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5901545" y="1700805"/>
            <a:ext cx="0" cy="6803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3574679" y="3861048"/>
            <a:ext cx="0" cy="6803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V="1">
            <a:off x="4342111" y="3861048"/>
            <a:ext cx="0" cy="6803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V="1">
            <a:off x="5149572" y="3855500"/>
            <a:ext cx="0" cy="6803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5901545" y="3855500"/>
            <a:ext cx="0" cy="6803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00217" y="1062248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APD</a:t>
            </a:r>
          </a:p>
          <a:p>
            <a:r>
              <a:rPr lang="de-DE" dirty="0" smtClean="0"/>
              <a:t>OUT 1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200217" y="4541365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APD</a:t>
            </a:r>
          </a:p>
          <a:p>
            <a:r>
              <a:rPr lang="de-DE" dirty="0" smtClean="0"/>
              <a:t>OUT 2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949140" y="1054474"/>
            <a:ext cx="839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APD</a:t>
            </a:r>
          </a:p>
          <a:p>
            <a:r>
              <a:rPr lang="de-DE" dirty="0" smtClean="0"/>
              <a:t>GATE 1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3949140" y="4535817"/>
            <a:ext cx="839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APD</a:t>
            </a:r>
          </a:p>
          <a:p>
            <a:r>
              <a:rPr lang="de-DE" dirty="0" smtClean="0"/>
              <a:t>GATE 2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4785669" y="785249"/>
            <a:ext cx="833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AOTF</a:t>
            </a:r>
          </a:p>
          <a:p>
            <a:r>
              <a:rPr lang="de-DE" dirty="0" smtClean="0"/>
              <a:t>Line 1</a:t>
            </a:r>
          </a:p>
          <a:p>
            <a:r>
              <a:rPr lang="de-DE" dirty="0" smtClean="0"/>
              <a:t>Analog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5685520" y="1021103"/>
            <a:ext cx="143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AOTF Line 1</a:t>
            </a:r>
          </a:p>
          <a:p>
            <a:r>
              <a:rPr lang="de-DE" dirty="0" smtClean="0"/>
              <a:t>Digital </a:t>
            </a:r>
            <a:r>
              <a:rPr lang="de-DE" dirty="0" err="1" smtClean="0"/>
              <a:t>switch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4851638" y="4535817"/>
            <a:ext cx="833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AOTF</a:t>
            </a:r>
          </a:p>
          <a:p>
            <a:r>
              <a:rPr lang="de-DE" dirty="0" smtClean="0"/>
              <a:t>Line 2</a:t>
            </a:r>
          </a:p>
          <a:p>
            <a:r>
              <a:rPr lang="de-DE" dirty="0" smtClean="0"/>
              <a:t>Analog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5685521" y="4569691"/>
            <a:ext cx="143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AOTF Line 2</a:t>
            </a:r>
          </a:p>
          <a:p>
            <a:r>
              <a:rPr lang="de-DE" dirty="0" smtClean="0"/>
              <a:t>Digital </a:t>
            </a:r>
            <a:r>
              <a:rPr lang="de-DE" dirty="0" err="1" smtClean="0"/>
              <a:t>switch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2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Rechenzentrum der Universität Würzburg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Admin</cp:lastModifiedBy>
  <cp:revision>2</cp:revision>
  <dcterms:created xsi:type="dcterms:W3CDTF">2017-10-25T10:08:32Z</dcterms:created>
  <dcterms:modified xsi:type="dcterms:W3CDTF">2017-10-25T10:24:42Z</dcterms:modified>
</cp:coreProperties>
</file>