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desplazar la diapositiva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14BFEFF-FE09-4EAD-903C-FD11E7233EBE}" type="slidenum"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6DCD9D-001C-463C-A92F-C8AF5D07C7E8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EA1982-6F8A-4CD5-A06F-3F09CA07F3A7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B30E99-154F-4B1E-97B0-EE40277DB3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40B5352-B2FF-4DDD-BEAE-CC1718B14E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BCF6B8-CFA4-4987-AFCB-AFF70B6370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96FD20-748B-47CE-845D-A527BE1811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5D869D-F67F-4E79-A134-7AD29FE581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9673D65-CA38-46CE-9085-EEE2FB3C18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05A99CF-08AE-4D56-ABB6-CB61570826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18611D-6627-4993-804E-F0533ADBEE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D275355-790E-4529-9684-424D02B2F7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9499CC3-2968-4A19-981A-69FCD5AE22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741CA6C9-D835-4969-97C7-3507ADC49C43}" type="slidenum">
              <a: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E7895E01-FAB9-4B9E-99CC-105A82FF608B}" type="slidenum">
              <a: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7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8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E45D7F9B-77B1-428D-B14A-F2FC79854602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dt" idx="9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vert="eaVert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0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1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F4921835-7E66-4786-9C45-8B6F80550BB3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2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13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4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FBC7814B-B334-4E94-8D5D-27A920598A53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5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47984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16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1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E71C757A-C333-4D42-8C85-A0BE91614A5D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18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19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0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BA331F01-8628-4577-9A2B-CBA6525A36D0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21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ftr" idx="22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sldNum" idx="23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602F57E9-D9FC-4AD0-A62B-AE1E4C6A2759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24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44460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ES" sz="7200" spc="-51" strike="noStrike" u="none">
                <a:solidFill>
                  <a:schemeClr val="lt1"/>
                </a:solidFill>
                <a:uFillTx/>
                <a:latin typeface="Century Schoolbook"/>
                <a:ea typeface="DejaVu Sans"/>
              </a:rPr>
              <a:t>CreativeMinds</a:t>
            </a:r>
            <a:endParaRPr b="0" lang="es-ES" sz="7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71400" y="5972040"/>
            <a:ext cx="9417600" cy="6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200" spc="11" strike="noStrike" u="none">
                <a:solidFill>
                  <a:schemeClr val="lt1">
                    <a:lumMod val="75000"/>
                  </a:schemeClr>
                </a:solidFill>
                <a:uFillTx/>
                <a:latin typeface="Century Schoolbook"/>
                <a:ea typeface="DejaVu Sans"/>
              </a:rPr>
              <a:t>Daniel González Esteban y Heily Madelay Ajila Tandazo</a:t>
            </a:r>
            <a:endParaRPr b="0" lang="es-E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60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Índice</a:t>
            </a:r>
            <a:endParaRPr b="0" lang="es-ES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61800" y="2511000"/>
            <a:ext cx="8576640" cy="313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Introducción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Arquitectura y estructura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Funcionalidades principales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Panel de control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Logros y trabajo futuro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760" y="137160"/>
            <a:ext cx="9691920" cy="6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Introducción</a:t>
            </a: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4760" y="781200"/>
            <a:ext cx="5614200" cy="59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Descripción general del módulo y objetivos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Tiene como objetivos principal:</a:t>
            </a: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Ser un sistema completo de gestión de proyectos acompañado de unas herramientas de seguimiento y control para la gestión de recursos y equipos a través del análisis.</a:t>
            </a: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95" name="Imagen 3" descr=""/>
          <p:cNvPicPr/>
          <p:nvPr/>
        </p:nvPicPr>
        <p:blipFill>
          <a:blip r:embed="rId1"/>
          <a:stretch/>
        </p:blipFill>
        <p:spPr>
          <a:xfrm>
            <a:off x="5324400" y="776880"/>
            <a:ext cx="5961960" cy="59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CuadroTexto 4"/>
          <p:cNvSpPr/>
          <p:nvPr/>
        </p:nvSpPr>
        <p:spPr>
          <a:xfrm>
            <a:off x="5812200" y="772920"/>
            <a:ext cx="5131080" cy="60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Problemática que resuelve y valor añadido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Desorganización en la gestión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Ineficiencia en la asignación de recursos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Seguimiento inadecuado del progreso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“</a:t>
            </a:r>
            <a:r>
              <a:rPr b="0" i="1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 este módulo aportamos el valor significativo a las organizaciones </a:t>
            </a:r>
            <a:r>
              <a:rPr b="1" i="1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 través de la mejora en la eficiencia operativa con un mayor de control y visibilidad gracias a los dashboards en tiempo real para que los equipos puedan realizar un seguimiento detallado de proyectos para mejorar en la toma de decisiones.”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 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3336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Arquitectura y estructura </a:t>
            </a:r>
            <a:br>
              <a:rPr sz="3600"/>
            </a:b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18800" y="790560"/>
            <a:ext cx="5614560" cy="58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Visión general de la arquitectura del módulo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734080" y="790560"/>
            <a:ext cx="5466600" cy="58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Principales componentes y cómo interactúan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	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   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- Equipos                 - Panel de Control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Componentes     - Proyectos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                             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-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Empleados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Interactúan: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Proyectos, Tareas y Empleados— se interconectan bidireccionalmente.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Cada una de estas tiene una entidad secundaria: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Los Proyectos se asocian con Recursos.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Las Tareas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se asocian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con KPIs.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los Empleados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se asocian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 con Equipos.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Estas convergen en el panel de control.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Abrir llave 1"/>
          <p:cNvSpPr/>
          <p:nvPr/>
        </p:nvSpPr>
        <p:spPr>
          <a:xfrm>
            <a:off x="7172640" y="1585440"/>
            <a:ext cx="251640" cy="1501560"/>
          </a:xfrm>
          <a:prstGeom prst="leftBrace">
            <a:avLst>
              <a:gd name="adj1" fmla="val 8333"/>
              <a:gd name="adj2" fmla="val 51425"/>
            </a:avLst>
          </a:prstGeom>
          <a:noFill/>
          <a:ln w="9360">
            <a:solidFill>
              <a:srgbClr val="6f6f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chemeClr val="dk1"/>
              </a:solidFill>
              <a:uFillTx/>
              <a:latin typeface="Century Schoolbook"/>
              <a:ea typeface="DejaVu Sans"/>
            </a:endParaRPr>
          </a:p>
        </p:txBody>
      </p:sp>
      <p:sp>
        <p:nvSpPr>
          <p:cNvPr id="101" name="CuadroTexto 7"/>
          <p:cNvSpPr/>
          <p:nvPr/>
        </p:nvSpPr>
        <p:spPr>
          <a:xfrm>
            <a:off x="-234720" y="3965760"/>
            <a:ext cx="6202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“</a:t>
            </a: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Siguiendo el patrón Modelo-Vista-Controlador y para seguir la arquitectura </a:t>
            </a:r>
            <a:endParaRPr b="0" lang="es-E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estándar de Odoo conectado a una api propia”</a:t>
            </a:r>
            <a:endParaRPr b="0" lang="es-E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Imagen 8" descr=""/>
          <p:cNvPicPr/>
          <p:nvPr/>
        </p:nvPicPr>
        <p:blipFill>
          <a:blip r:embed="rId1"/>
          <a:stretch/>
        </p:blipFill>
        <p:spPr>
          <a:xfrm>
            <a:off x="335880" y="1571760"/>
            <a:ext cx="5166000" cy="214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Imagen 10" descr=""/>
          <p:cNvPicPr/>
          <p:nvPr/>
        </p:nvPicPr>
        <p:blipFill>
          <a:blip r:embed="rId2"/>
          <a:stretch/>
        </p:blipFill>
        <p:spPr>
          <a:xfrm>
            <a:off x="287640" y="4560120"/>
            <a:ext cx="5234760" cy="1302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210600"/>
            <a:ext cx="68572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1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Funcionalidades principales </a:t>
            </a:r>
            <a:br>
              <a:rPr sz="4400"/>
            </a:br>
            <a:br>
              <a:rPr sz="3100"/>
            </a:br>
            <a:endParaRPr b="0" lang="es-ES" sz="31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6680" y="600120"/>
            <a:ext cx="5891400" cy="604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Navegación por el módulo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106" name="Tabla 6"/>
          <p:cNvGraphicFramePr/>
          <p:nvPr/>
        </p:nvGraphicFramePr>
        <p:xfrm>
          <a:off x="5968800" y="90360"/>
          <a:ext cx="6050880" cy="6663600"/>
        </p:xfrm>
        <a:graphic>
          <a:graphicData uri="http://schemas.openxmlformats.org/drawingml/2006/table">
            <a:tbl>
              <a:tblPr/>
              <a:tblGrid>
                <a:gridCol w="1728360"/>
                <a:gridCol w="4322880"/>
              </a:tblGrid>
              <a:tr h="9093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1800" strike="noStrike" u="none">
                          <a:solidFill>
                            <a:schemeClr val="lt1"/>
                          </a:solidFill>
                          <a:uFillTx/>
                          <a:latin typeface="Century Schoolbook"/>
                          <a:ea typeface="DejaVu Sans"/>
                        </a:rPr>
                        <a:t>NOMBRE DE LA CLASE</a:t>
                      </a:r>
                      <a:endParaRPr b="0" lang="es-E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1800" strike="noStrike" u="none">
                          <a:solidFill>
                            <a:schemeClr val="lt1"/>
                          </a:solidFill>
                          <a:uFillTx/>
                          <a:latin typeface="Century Schoolbook"/>
                          <a:ea typeface="DejaVu Sans"/>
                        </a:rPr>
                        <a:t>¿COMO GESTIONAMOS CADA CLASE?</a:t>
                      </a:r>
                      <a:endParaRPr b="0" lang="es-E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4274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PROYECTO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379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EMPLEADO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Gestiona datos del personal, disponibilidad, asignaciones y horas trabajadas. Incluye validación de DNI y seguimiento de actividad mediante el sistema de correo de Odoo.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894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EQUIPO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7" name="Imagen 3" descr=""/>
          <p:cNvPicPr/>
          <p:nvPr/>
        </p:nvPicPr>
        <p:blipFill>
          <a:blip r:embed="rId1"/>
          <a:stretch/>
        </p:blipFill>
        <p:spPr>
          <a:xfrm>
            <a:off x="171360" y="1193400"/>
            <a:ext cx="5525280" cy="204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chemeClr val="dk1"/>
              </a:solidFill>
              <a:uFillTx/>
              <a:latin typeface="Century Schoolbook"/>
              <a:ea typeface="DejaVu Sans"/>
            </a:endParaRPr>
          </a:p>
        </p:txBody>
      </p:sp>
      <p:pic>
        <p:nvPicPr>
          <p:cNvPr id="109" name="Imagen 6" descr=""/>
          <p:cNvPicPr/>
          <p:nvPr/>
        </p:nvPicPr>
        <p:blipFill>
          <a:blip r:embed="rId2"/>
          <a:stretch/>
        </p:blipFill>
        <p:spPr>
          <a:xfrm>
            <a:off x="171360" y="3025080"/>
            <a:ext cx="5525280" cy="15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Imagen 7" descr=""/>
          <p:cNvPicPr/>
          <p:nvPr/>
        </p:nvPicPr>
        <p:blipFill>
          <a:blip r:embed="rId3"/>
          <a:stretch/>
        </p:blipFill>
        <p:spPr>
          <a:xfrm>
            <a:off x="171360" y="4733640"/>
            <a:ext cx="5525280" cy="191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5680" y="76320"/>
            <a:ext cx="982980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Panel de control</a:t>
            </a: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76040" y="723960"/>
            <a:ext cx="530964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Funcionalidades clave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Visualizacion y Gestión de Proyectos: Asocia proyectos y visualiza información clave sobre ellos.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Configuración Personalizada: Permite configuraciones para ajustar cómo se presenta el panel.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Análisis FODA: Ingreso y visualización de las fortalezas, debilidades, oportunidades y amenazas.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Seguimiento de Actualizaciones: Muestra la fecha de la última actualización del panel.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Interactividad: Podría incluir gráficos, notificaciones y filtros.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667480" y="723960"/>
            <a:ext cx="548172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Visualización de Dashboard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14" name="Imagen 1" descr=""/>
          <p:cNvPicPr/>
          <p:nvPr/>
        </p:nvPicPr>
        <p:blipFill>
          <a:blip r:embed="rId1"/>
          <a:stretch/>
        </p:blipFill>
        <p:spPr>
          <a:xfrm>
            <a:off x="5485320" y="2598840"/>
            <a:ext cx="6706440" cy="2103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691920" cy="73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Logros y trabajo a futuro</a:t>
            </a: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8520" y="809640"/>
            <a:ext cx="550008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Logros y limitaciones actuales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Limitaciones: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Falta de integración con otros módulos de Odoo como módulo Empleado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La API actual requiere conocimientos técnicos específicos que podrían dificultar su implementación por equipos sin experiencia en desarrollo.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Dificultad para ser manejado por una persona que no este familiarizada con el área de gestión de proyectos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Logros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Almacenamiento estructurado de  la información necesaria para la API.</a:t>
            </a:r>
            <a:endParaRPr b="0" lang="es-ES" sz="1800" strike="noStrike" u="none">
              <a:solidFill>
                <a:schemeClr val="dk1"/>
              </a:solidFill>
              <a:uFillTx/>
              <a:latin typeface="Times New Roman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Interconexión entre clases y ciertos modulos base como mail.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Creacion desde cero de las distintas clases.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562720" y="809640"/>
            <a:ext cx="558648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Propuestas de mejora a futuro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Personalización sin código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por la implementación de Odoo Studio para adaptar interfaces y flujos de trabajo sin modificar código.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Seguridad mejorada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 los registros de auditoría para monitorear cambios en la base de datos, mejorando trazabilidad y cumplimiento normativo.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Potenciación con IA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para el análisis predictivo para CRM/Marketing y chatbots de soporte inteligente.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Rendimiento optimizado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 mejorando las consultas a la bases de datos para soportar múltiples servidores y escalabilidad en la nube.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Integración con BI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 conexión a  herramientas como Power BI y la mejora mas optimas de nuestra API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729</TotalTime>
  <Application>LibreOffice/24.8.5.2$Windows_X86_64 LibreOffice_project/fddf2685c70b461e7832239a0162a77216259f22</Application>
  <AppVersion>15.0000</AppVersion>
  <Words>580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2025-02-24T16:27:59Z</dcterms:created>
  <dc:creator>heily ajila</dc:creator>
  <dc:description/>
  <dc:language>es-ES</dc:language>
  <cp:lastModifiedBy/>
  <dcterms:modified xsi:type="dcterms:W3CDTF">2025-03-04T22:18:31Z</dcterms:modified>
  <cp:revision>20</cp:revision>
  <dc:subject/>
  <dc:title>CreativeMinds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Panorámica</vt:lpwstr>
  </property>
  <property fmtid="{D5CDD505-2E9C-101B-9397-08002B2CF9AE}" pid="4" name="Slides">
    <vt:i4>7</vt:i4>
  </property>
</Properties>
</file>