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37E6-1397-4C01-8E56-80869D2B8F42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96109-32AB-420E-868B-AB3CD077ED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2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96109-32AB-420E-868B-AB3CD077EDB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0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153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473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0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4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00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18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42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6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15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7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6EB9540-8C52-45CA-9CE4-216C1D92EE67}" type="datetimeFigureOut">
              <a:rPr lang="es-ES" smtClean="0"/>
              <a:t>24/02/2025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A0087C-CD75-40A7-9A0C-A289DB92F6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88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F4BC9-5A41-4D55-B693-6E47B37A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444627"/>
            <a:ext cx="9418320" cy="4041648"/>
          </a:xfrm>
        </p:spPr>
        <p:txBody>
          <a:bodyPr/>
          <a:lstStyle/>
          <a:p>
            <a:pPr algn="ctr"/>
            <a:r>
              <a:rPr lang="es-ES" dirty="0"/>
              <a:t>CreativeMinds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2912F-A2C8-4E77-8E19-FA8F3CD1F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322" y="5972175"/>
            <a:ext cx="9418320" cy="638175"/>
          </a:xfrm>
        </p:spPr>
        <p:txBody>
          <a:bodyPr/>
          <a:lstStyle/>
          <a:p>
            <a:r>
              <a:rPr lang="es-ES" dirty="0"/>
              <a:t>Daniel González Esteban y Heily </a:t>
            </a:r>
            <a:r>
              <a:rPr lang="es-ES" dirty="0" err="1"/>
              <a:t>Madelay</a:t>
            </a:r>
            <a:r>
              <a:rPr lang="es-ES" dirty="0"/>
              <a:t> Ajila Tandazo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44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306A1-03EB-4F9C-9BDC-AED281EF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Índice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FE061F-AF92-4599-A7E0-00534264B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2495620"/>
            <a:ext cx="857745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Introducción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Arquitectura y estructura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Funcionalidades principales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Panel de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Logros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739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16AC0-F706-429B-8BA0-FC3E0E14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6" y="137160"/>
            <a:ext cx="9692640" cy="643890"/>
          </a:xfrm>
        </p:spPr>
        <p:txBody>
          <a:bodyPr>
            <a:normAutofit/>
          </a:bodyPr>
          <a:lstStyle/>
          <a:p>
            <a:r>
              <a:rPr lang="es-ES" sz="360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1AEE0-F5F2-410C-85CE-751EA3F7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6" y="781050"/>
            <a:ext cx="5614798" cy="5939789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Descripción general del módulo y objetivos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EEBF92-3520-492D-9F41-45D46B3A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776919"/>
            <a:ext cx="5962649" cy="59439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5D6096B-1B43-42E5-9E07-F69C773CC674}"/>
              </a:ext>
            </a:extLst>
          </p:cNvPr>
          <p:cNvSpPr txBox="1"/>
          <p:nvPr/>
        </p:nvSpPr>
        <p:spPr>
          <a:xfrm>
            <a:off x="5812347" y="772786"/>
            <a:ext cx="51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Problemática que resuelve y valor añadido </a:t>
            </a:r>
          </a:p>
        </p:txBody>
      </p:sp>
    </p:spTree>
    <p:extLst>
      <p:ext uri="{BB962C8B-B14F-4D97-AF65-F5344CB8AC3E}">
        <p14:creationId xmlns:p14="http://schemas.microsoft.com/office/powerpoint/2010/main" val="38118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091C83-3D9B-4241-8356-F2FD7D60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8334375" cy="1323975"/>
          </a:xfrm>
        </p:spPr>
        <p:txBody>
          <a:bodyPr>
            <a:normAutofit/>
          </a:bodyPr>
          <a:lstStyle/>
          <a:p>
            <a:r>
              <a:rPr kumimoji="0" lang="es-ES" altLang="es-E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Arquitectura y estructura </a:t>
            </a:r>
            <a:br>
              <a:rPr kumimoji="0" lang="es-ES" altLang="es-E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2773408-07CE-4F09-8101-100E27140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72" y="790575"/>
            <a:ext cx="5615178" cy="58578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Visión general de la arquitectura del módulo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692AB6-DB45-499A-A74B-B1615BCBB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050" y="790574"/>
            <a:ext cx="5467350" cy="58578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Principales componentes y cómo interactúan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09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40A1B-2B57-4C24-A949-3A9FF0B7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475"/>
            <a:ext cx="10030587" cy="1457325"/>
          </a:xfrm>
        </p:spPr>
        <p:txBody>
          <a:bodyPr>
            <a:normAutofit fontScale="90000"/>
          </a:bodyPr>
          <a:lstStyle/>
          <a:p>
            <a:r>
              <a:rPr kumimoji="0" lang="es-ES" altLang="es-E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Funcionalidades principales </a:t>
            </a:r>
            <a:br>
              <a:rPr kumimoji="0" lang="es-ES" altLang="es-E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s-ES" altLang="es-E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7EFCE5-6F4B-4B2D-A45F-AC3DBDF83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946" y="828675"/>
            <a:ext cx="4996053" cy="5657850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Navegación por el módulo 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CAA8F8-93DF-48EF-B17F-D8EF1C89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9275" y="828675"/>
            <a:ext cx="5463539" cy="5657850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Gestión de Proyectos, Empleados y Equipos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145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8525F-D593-428C-8919-9CAE597C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76200"/>
            <a:ext cx="9830562" cy="557847"/>
          </a:xfrm>
        </p:spPr>
        <p:txBody>
          <a:bodyPr>
            <a:noAutofit/>
          </a:bodyPr>
          <a:lstStyle/>
          <a:p>
            <a:r>
              <a:rPr lang="es-ES" sz="3600" dirty="0"/>
              <a:t>Panel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921DB-B310-4C42-9549-A95BBD5D0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022" y="723900"/>
            <a:ext cx="5310378" cy="58959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Funcionalidades clave 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546C3E-4A59-47DE-966E-F5FD79EA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7375" y="723899"/>
            <a:ext cx="5482590" cy="5895976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Visualización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728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E059-D411-4E74-A7F5-9E65576E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38822"/>
          </a:xfrm>
        </p:spPr>
        <p:txBody>
          <a:bodyPr>
            <a:normAutofit/>
          </a:bodyPr>
          <a:lstStyle/>
          <a:p>
            <a:r>
              <a:rPr lang="es-ES" sz="3600" dirty="0"/>
              <a:t>Logros y trabajo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B5577-5FDE-4E39-AE96-355D6B1F3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95" y="809625"/>
            <a:ext cx="5500879" cy="58959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Logros y limitaciones actuales 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BE1081-CB10-4A1F-ADCB-9678AEEBE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809624"/>
            <a:ext cx="5587365" cy="5895975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Propuestas de mejora a futuro</a:t>
            </a:r>
          </a:p>
          <a:p>
            <a:pPr marL="342900" indent="-342900">
              <a:buFont typeface="+mj-lt"/>
              <a:buAutoNum type="arabicPeriod"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04138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33</TotalTime>
  <Words>90</Words>
  <Application>Microsoft Office PowerPoint</Application>
  <PresentationFormat>Panorámica</PresentationFormat>
  <Paragraphs>24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Vista</vt:lpstr>
      <vt:lpstr>CreativeMinds</vt:lpstr>
      <vt:lpstr>Índice</vt:lpstr>
      <vt:lpstr>Introducción</vt:lpstr>
      <vt:lpstr>Arquitectura y estructura  </vt:lpstr>
      <vt:lpstr>Funcionalidades principales   </vt:lpstr>
      <vt:lpstr>Panel de control</vt:lpstr>
      <vt:lpstr>Logros y trabajo 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CreativeMinds</dc:title>
  <dc:creator>heily ajila</dc:creator>
  <cp:lastModifiedBy>heily ajila</cp:lastModifiedBy>
  <cp:revision>4</cp:revision>
  <dcterms:created xsi:type="dcterms:W3CDTF">2025-02-24T16:27:59Z</dcterms:created>
  <dcterms:modified xsi:type="dcterms:W3CDTF">2025-02-24T17:01:29Z</dcterms:modified>
</cp:coreProperties>
</file>