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desplazar la diapositiva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95EF476-FF21-4BF8-B154-BB91D0CBCF27}" type="slidenum"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AAEAFF-5F7E-47AD-A453-F5F62A72BC3C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BCB52E-7DD9-4B9B-AEDA-19FC754B2D50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B5051-17A5-4AAA-8B40-E955B6AB6C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E11940E-6445-4D7E-828D-35070CC7FD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8B6F8E-0ED4-4EFB-BD57-473F1F2205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F70CD9-5A23-4041-BD7E-CA50148CE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3F837F-E271-49A0-BE3F-20E5FEB42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2BD50C-DE1E-4072-A0A5-739323EF1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BECEAC-4FD5-4AFF-8492-63B7FB9E1E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72803FE-324C-4232-81DF-37CD04319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382120" y="1828800"/>
            <a:ext cx="10666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821F419-A904-4DD9-A9B9-70DC712554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3558899-0AB3-4AFC-9AAD-FCEBBAE2AC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 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03A52293-F06A-4525-AC02-F47E15CB27EE}" type="slidenum">
              <a: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7</a:t>
            </a:fld>
            <a:endParaRPr b="0" lang="es-ES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8CD51684-9BA8-4662-9FA8-EBF533E1526D}" type="slidenum">
              <a: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7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8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5950EC12-18CA-441B-9D37-ADD03C854E5B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dt" idx="9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vert="eaVert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0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7AA1F796-6BDC-4D78-90A4-EF7657C449B4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2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3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E55F15A8-E6B3-4107-8019-781EB04068D9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5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7984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16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1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3FC38ED9-6F04-4465-A804-7EE8FB10C785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18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9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0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3F5C60CA-50B3-4CD9-BE56-1D697C6F670D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1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57880" y="1828800"/>
            <a:ext cx="2185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22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23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1A21A834-4304-4EE3-B8B5-9274DF6C9C17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  <a:ea typeface="DejaVu Sans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24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44460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ES" sz="7200" spc="-51" strike="noStrike" u="none">
                <a:solidFill>
                  <a:schemeClr val="lt1"/>
                </a:solidFill>
                <a:uFillTx/>
                <a:latin typeface="Century Schoolbook"/>
                <a:ea typeface="DejaVu Sans"/>
              </a:rPr>
              <a:t>CreativeMinds</a:t>
            </a:r>
            <a:endParaRPr b="0" lang="es-ES" sz="7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71400" y="5972040"/>
            <a:ext cx="941760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  <a:ea typeface="DejaVu Sans"/>
              </a:rPr>
              <a:t>Daniel González Esteban y Heily Madelay Ajila Tandazo</a:t>
            </a: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60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Índice</a:t>
            </a:r>
            <a:endParaRPr b="0" lang="es-ES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61800" y="2511000"/>
            <a:ext cx="8576640" cy="313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Introducción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Arquitectura y estructura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principales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Panel de control 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trabajo futuro</a:t>
            </a:r>
            <a:endParaRPr b="0" lang="es-ES" sz="4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760" y="137160"/>
            <a:ext cx="9691920" cy="6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Introducción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4760" y="781200"/>
            <a:ext cx="5614200" cy="59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Descripción general del módulo y objetivos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Tiene como objetivos principal: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Ser un sistema completo de gestión de proyectos acompañado de unas herramientas de seguimiento y control para la gestión de recursos y equipos a través del análisis.</a:t>
            </a:r>
            <a:endParaRPr b="0" lang="es-ES" sz="19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5324400" y="776880"/>
            <a:ext cx="5961960" cy="59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CuadroTexto 4"/>
          <p:cNvSpPr/>
          <p:nvPr/>
        </p:nvSpPr>
        <p:spPr>
          <a:xfrm>
            <a:off x="5812200" y="772920"/>
            <a:ext cx="5131080" cy="60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Problemática que resuelve y valor añadido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Desorganización en la gestión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Ineficiencia en la asignación de recursos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Seguimiento inadecuado del progreso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“</a:t>
            </a: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este módulo aportamos el valor significativo a las organizaciones </a:t>
            </a:r>
            <a:r>
              <a:rPr b="1" i="1" lang="es-ES" sz="19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 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3336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Arquitectura y estructura </a:t>
            </a:r>
            <a:br>
              <a:rPr sz="3600"/>
            </a:b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8800" y="790560"/>
            <a:ext cx="5614560" cy="58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Visión general de la arquitectura del módulo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734080" y="790560"/>
            <a:ext cx="5466600" cy="58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Principales componentes y cómo interactúan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 Equipos                 - Panel de Control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Componentes     - Proyectos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                   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-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Empleados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Interactúan: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Proyectos, Tareas y Empleados— se interconectan bidireccionalmente.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Cada una de estas tiene una entidad secundaria: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Los Proyectos se asocian con Recursos.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Las Tareas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con KPIs.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los Empleados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 con Equipos.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Estas convergen en el panel de control.</a:t>
            </a:r>
            <a:endParaRPr b="0" lang="es-ES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Abrir llave 1"/>
          <p:cNvSpPr/>
          <p:nvPr/>
        </p:nvSpPr>
        <p:spPr>
          <a:xfrm>
            <a:off x="7172640" y="1585440"/>
            <a:ext cx="251640" cy="1501560"/>
          </a:xfrm>
          <a:prstGeom prst="leftBrace">
            <a:avLst>
              <a:gd name="adj1" fmla="val 8333"/>
              <a:gd name="adj2" fmla="val 51425"/>
            </a:avLst>
          </a:prstGeom>
          <a:noFill/>
          <a:ln w="936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chemeClr val="dk1"/>
              </a:solidFill>
              <a:uFillTx/>
              <a:latin typeface="Century Schoolbook"/>
              <a:ea typeface="DejaVu Sans"/>
            </a:endParaRPr>
          </a:p>
        </p:txBody>
      </p:sp>
      <p:sp>
        <p:nvSpPr>
          <p:cNvPr id="101" name="CuadroTexto 7"/>
          <p:cNvSpPr/>
          <p:nvPr/>
        </p:nvSpPr>
        <p:spPr>
          <a:xfrm>
            <a:off x="-234720" y="3965760"/>
            <a:ext cx="6202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“</a:t>
            </a: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Siguiendo el patrón Modelo-Vista-Controlador y para seguir la arquitectura 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estándar de Odoo conectado a una api propia”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Imagen 8" descr=""/>
          <p:cNvPicPr/>
          <p:nvPr/>
        </p:nvPicPr>
        <p:blipFill>
          <a:blip r:embed="rId1"/>
          <a:stretch/>
        </p:blipFill>
        <p:spPr>
          <a:xfrm>
            <a:off x="335880" y="1571760"/>
            <a:ext cx="5166000" cy="214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Imagen 10" descr=""/>
          <p:cNvPicPr/>
          <p:nvPr/>
        </p:nvPicPr>
        <p:blipFill>
          <a:blip r:embed="rId2"/>
          <a:stretch/>
        </p:blipFill>
        <p:spPr>
          <a:xfrm>
            <a:off x="287640" y="4560120"/>
            <a:ext cx="5234760" cy="130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210600"/>
            <a:ext cx="68572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1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principales </a:t>
            </a:r>
            <a:br>
              <a:rPr sz="4400"/>
            </a:br>
            <a:br>
              <a:rPr sz="3100"/>
            </a:br>
            <a:endParaRPr b="0" lang="es-ES" sz="31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6680" y="600120"/>
            <a:ext cx="5891400" cy="604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Navegación por el módulo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106" name="Tabla 6"/>
          <p:cNvGraphicFramePr/>
          <p:nvPr/>
        </p:nvGraphicFramePr>
        <p:xfrm>
          <a:off x="5968800" y="90360"/>
          <a:ext cx="6050880" cy="6663600"/>
        </p:xfrm>
        <a:graphic>
          <a:graphicData uri="http://schemas.openxmlformats.org/drawingml/2006/table">
            <a:tbl>
              <a:tblPr/>
              <a:tblGrid>
                <a:gridCol w="1728360"/>
                <a:gridCol w="4322880"/>
              </a:tblGrid>
              <a:tr h="9093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  <a:ea typeface="DejaVu Sans"/>
                        </a:rPr>
                        <a:t>NOMBRE DE LA CLASE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  <a:ea typeface="DejaVu Sans"/>
                        </a:rPr>
                        <a:t>¿COMO GESTIONAMOS CADA CLASE?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4274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PROYECTO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379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EMPLEADO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Gestiona datos del personal, disponibilidad, asignaciones y horas trabajadas. Incluye validación de DNI y seguimiento de actividad mediante el sistema de correo de Odoo.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894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EQUIPO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  <a:ea typeface="DejaVu Sans"/>
                        </a:rPr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7" name="Imagen 3" descr=""/>
          <p:cNvPicPr/>
          <p:nvPr/>
        </p:nvPicPr>
        <p:blipFill>
          <a:blip r:embed="rId1"/>
          <a:stretch/>
        </p:blipFill>
        <p:spPr>
          <a:xfrm>
            <a:off x="171360" y="1193400"/>
            <a:ext cx="5525280" cy="204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trike="noStrike" u="none">
              <a:solidFill>
                <a:schemeClr val="dk1"/>
              </a:solidFill>
              <a:uFillTx/>
              <a:latin typeface="Century Schoolbook"/>
              <a:ea typeface="DejaVu Sans"/>
            </a:endParaRPr>
          </a:p>
        </p:txBody>
      </p:sp>
      <p:pic>
        <p:nvPicPr>
          <p:cNvPr id="109" name="Imagen 6" descr=""/>
          <p:cNvPicPr/>
          <p:nvPr/>
        </p:nvPicPr>
        <p:blipFill>
          <a:blip r:embed="rId2"/>
          <a:stretch/>
        </p:blipFill>
        <p:spPr>
          <a:xfrm>
            <a:off x="171360" y="3025080"/>
            <a:ext cx="5525280" cy="15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Imagen 7" descr=""/>
          <p:cNvPicPr/>
          <p:nvPr/>
        </p:nvPicPr>
        <p:blipFill>
          <a:blip r:embed="rId3"/>
          <a:stretch/>
        </p:blipFill>
        <p:spPr>
          <a:xfrm>
            <a:off x="171360" y="4733640"/>
            <a:ext cx="5525280" cy="191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5680" y="76320"/>
            <a:ext cx="982980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Panel de control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76040" y="723960"/>
            <a:ext cx="530964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Funcionalidades clave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Visualizacion y Gestión de Proyectos: Asocia proyectos y visualiza información clave sobre ellos.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Configuración Personalizada: Permite configuraciones para ajustar cómo se presenta el panel.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Análisis FODA: Ingreso y visualización de las fortalezas, debilidades, oportunidades y amenazas.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Seguimiento de Actualizaciones: Muestra la fecha de la última actualización del panel.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Interactividad: Podría incluir gráficos, notificaciones y filtros.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667480" y="723960"/>
            <a:ext cx="548172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Visualización de Dashboard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14" name="Imagen 1" descr=""/>
          <p:cNvPicPr/>
          <p:nvPr/>
        </p:nvPicPr>
        <p:blipFill>
          <a:blip r:embed="rId1"/>
          <a:stretch/>
        </p:blipFill>
        <p:spPr>
          <a:xfrm>
            <a:off x="5485320" y="2598840"/>
            <a:ext cx="6706440" cy="210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691920" cy="73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trabajo a futuro</a:t>
            </a:r>
            <a:endParaRPr b="0" lang="es-E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8520" y="809640"/>
            <a:ext cx="550008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Logros y limitaciones actuales 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Limitaciones: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Falta de integración con otros módulos de Odoo como módulo Empleado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La API actual requiere conocimientos técnicos específicos que podrían dificultar su implementación por equipos sin experiencia en desarrollo.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Dificultad para ser manejado por una persona que no este familiarizada con el área de gestión de proyectos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Logros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Almacenamiento estructurado de  la información necesaria para la API.</a:t>
            </a:r>
            <a:endParaRPr b="0" lang="es-ES" sz="1800" strike="noStrike" u="none">
              <a:solidFill>
                <a:schemeClr val="dk1"/>
              </a:solidFill>
              <a:uFillTx/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Interconexión entre clases y ciertos modulos base como mail.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Creacion desde cero de las distintas clases.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562720" y="809640"/>
            <a:ext cx="5586480" cy="58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Propuestas de mejora a futuro</a:t>
            </a:r>
            <a:endParaRPr b="0" lang="es-E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Personalización sin código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por la implementación de Odoo Studio para adaptar interfaces y flujos de trabajo sin modificar código.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Seguridad mejorada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los registros de auditoría para monitorear cambios en la base de datos, mejorando trazabilidad y cumplimiento normativo.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Potenciación con IA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para el análisis predictivo para CRM/Marketing y chatbots de soporte inteligente.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Rendimiento optimizado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 mejorando las consultas a la bases de datos para soportar múltiples servidores y escalabilidad en la nube. 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Integración con BI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DejaVu Sans"/>
              </a:rPr>
              <a:t>con conexión a  herramientas como Power BI y la mejora mas optimas de nuestra API</a:t>
            </a: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726</TotalTime>
  <Application>LibreOffice/24.8.5.2$Windows_X86_64 LibreOffice_project/fddf2685c70b461e7832239a0162a77216259f22</Application>
  <AppVersion>15.0000</AppVersion>
  <Words>580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2025-02-24T16:27:59Z</dcterms:created>
  <dc:creator>heily ajila</dc:creator>
  <dc:description/>
  <dc:language>es-ES</dc:language>
  <cp:lastModifiedBy/>
  <dcterms:modified xsi:type="dcterms:W3CDTF">2025-03-04T22:15:29Z</dcterms:modified>
  <cp:revision>19</cp:revision>
  <dc:subject/>
  <dc:title>CreativeMinds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7</vt:i4>
  </property>
</Properties>
</file>