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0" r:id="rId1"/>
  </p:sldMasterIdLst>
  <p:notesMasterIdLst>
    <p:notesMasterId r:id="rId14"/>
  </p:notesMasterIdLst>
  <p:sldIdLst>
    <p:sldId id="256" r:id="rId2"/>
    <p:sldId id="258" r:id="rId3"/>
    <p:sldId id="259" r:id="rId4"/>
    <p:sldId id="260" r:id="rId5"/>
    <p:sldId id="261" r:id="rId6"/>
    <p:sldId id="264" r:id="rId7"/>
    <p:sldId id="265" r:id="rId8"/>
    <p:sldId id="267" r:id="rId9"/>
    <p:sldId id="262" r:id="rId10"/>
    <p:sldId id="268" r:id="rId11"/>
    <p:sldId id="266" r:id="rId12"/>
    <p:sldId id="26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43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F8204F-DB5C-41FF-A150-1D54CCA4219A}" type="datetimeFigureOut">
              <a:rPr lang="es-ES" smtClean="0"/>
              <a:t>04/03/2025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F2E917-C9B5-468E-AFD5-C865836BF2F4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0126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8BE185-21D9-492B-9B55-0477E8E84C69}" type="datetime1">
              <a:rPr lang="es-ES" smtClean="0"/>
              <a:t>04/03/2025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3862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24A6D-6E57-4D1E-A655-A232A531A479}" type="datetime1">
              <a:rPr lang="es-ES" smtClean="0"/>
              <a:t>04/03/2025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6970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1EB1EF-B46D-458D-AA6D-2C449BC81F21}" type="datetime1">
              <a:rPr lang="es-ES" smtClean="0"/>
              <a:t>04/03/2025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75236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D81269-FE76-47FD-899C-38F8C22D1C71}" type="datetime1">
              <a:rPr lang="es-ES" smtClean="0"/>
              <a:t>04/03/2025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2573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F8E85-DDF3-457B-9872-A3F35EC17D8E}" type="datetime1">
              <a:rPr lang="es-ES" smtClean="0"/>
              <a:t>04/03/2025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3016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A2C38-2DDC-4C84-8666-FBB7688FB788}" type="datetime1">
              <a:rPr lang="es-ES" smtClean="0"/>
              <a:t>04/03/2025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76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AB1058-9FCB-47FD-BAC3-FCA64F179F3D}" type="datetime1">
              <a:rPr lang="es-ES" smtClean="0"/>
              <a:t>04/03/2025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0683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D4B69-D5D8-4074-9ECD-F8213782E675}" type="datetime1">
              <a:rPr lang="es-ES" smtClean="0"/>
              <a:t>04/03/2025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1772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95729-81AD-4180-B54A-7CDEA8BE0443}" type="datetime1">
              <a:rPr lang="es-ES" smtClean="0"/>
              <a:t>04/03/2025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9884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B1A61-7D1A-4842-A0B7-C1D1408DCFA9}" type="datetime1">
              <a:rPr lang="es-ES" smtClean="0"/>
              <a:t>04/03/2025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7066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B43F-15C9-47D7-88A5-224FDAB10A97}" type="datetime1">
              <a:rPr lang="es-ES" smtClean="0"/>
              <a:t>04/03/2025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011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E284C-F22F-43E1-B047-ECF42BE72650}" type="datetime1">
              <a:rPr lang="es-ES" smtClean="0"/>
              <a:t>04/03/2025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07D84-FD3A-4CCC-869C-050459D58EC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6379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631A15-BB6C-5A75-64C3-A99DF3191A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11642"/>
            <a:ext cx="9144000" cy="3226117"/>
          </a:xfrm>
        </p:spPr>
        <p:txBody>
          <a:bodyPr>
            <a:normAutofit/>
          </a:bodyPr>
          <a:lstStyle/>
          <a:p>
            <a:r>
              <a:rPr lang="es-ES" dirty="0"/>
              <a:t>GESTIÓN BIBLIOTECA</a:t>
            </a:r>
            <a:br>
              <a:rPr lang="es-ES" dirty="0"/>
            </a:b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6EE828-25AD-F4CA-7207-5D6AA60E9F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146358"/>
            <a:ext cx="9144000" cy="1655762"/>
          </a:xfrm>
        </p:spPr>
        <p:txBody>
          <a:bodyPr>
            <a:normAutofit fontScale="77500" lnSpcReduction="20000"/>
          </a:bodyPr>
          <a:lstStyle/>
          <a:p>
            <a:endParaRPr lang="es-ES" dirty="0"/>
          </a:p>
          <a:p>
            <a:endParaRPr lang="es-ES" dirty="0"/>
          </a:p>
          <a:p>
            <a:r>
              <a:rPr lang="es-ES" dirty="0">
                <a:solidFill>
                  <a:schemeClr val="tx1"/>
                </a:solidFill>
              </a:rPr>
              <a:t>6 marzo 2025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dirty="0">
                <a:solidFill>
                  <a:schemeClr val="tx1"/>
                </a:solidFill>
              </a:rPr>
              <a:t>Alumno: heily </a:t>
            </a:r>
            <a:r>
              <a:rPr lang="es-ES" dirty="0" err="1">
                <a:solidFill>
                  <a:schemeClr val="tx1"/>
                </a:solidFill>
              </a:rPr>
              <a:t>madelay</a:t>
            </a:r>
            <a:r>
              <a:rPr lang="es-ES" dirty="0">
                <a:solidFill>
                  <a:schemeClr val="tx1"/>
                </a:solidFill>
              </a:rPr>
              <a:t> ajila </a:t>
            </a:r>
            <a:r>
              <a:rPr lang="es-ES" dirty="0" err="1">
                <a:solidFill>
                  <a:schemeClr val="tx1"/>
                </a:solidFill>
              </a:rPr>
              <a:t>tandazo</a:t>
            </a:r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7DD0DAB-0C23-8618-512A-50D071A0B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442" y="299667"/>
            <a:ext cx="203471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1896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F5406-0116-4594-990E-D939361AF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Pruebas y Validación.</a:t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B361D87-17FC-4975-87B6-7876256C4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FD8BFA-563A-4FB8-A196-04F5C5A01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024901-6C0E-4437-B668-68B69BA60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99315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E711B4-E287-4723-855F-B8FBAE2B5B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Retos, Soluciones y Mejoras Futuras</a:t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3C09EE-92A1-4018-97F5-381CF2811A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91DF546-0F4C-45FC-B336-0ADD6E0273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0E9B933-8DD5-44EA-B7E0-6E55DB43F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79988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3F72-D5D7-40CF-A7A4-6D8B9D053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EE343B-7C20-48E7-A25C-970E2B6FF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82B13D0-B2D7-42B8-981C-2EECC6A82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F3F0888-6A7E-4728-839A-41C68E5E3F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9612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CBBF6-8CBE-6B59-03A3-CCF64F251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0F1F9-CC8B-4816-A269-7F2CF26A7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2B0110C-8286-8404-C798-A3B1EA70B7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5520" y="1994032"/>
            <a:ext cx="10058400" cy="4326186"/>
          </a:xfrm>
        </p:spPr>
        <p:txBody>
          <a:bodyPr>
            <a:normAutofit fontScale="92500" lnSpcReduction="10000"/>
          </a:bodyPr>
          <a:lstStyle/>
          <a:p>
            <a:r>
              <a:rPr lang="es-ES" sz="3000" dirty="0"/>
              <a:t>Objetivo del proyecto y alcance</a:t>
            </a:r>
          </a:p>
          <a:p>
            <a:r>
              <a:rPr lang="es-ES" sz="3000" dirty="0"/>
              <a:t>Requisitos del sistema.</a:t>
            </a:r>
          </a:p>
          <a:p>
            <a:r>
              <a:rPr lang="es-ES" sz="3000" dirty="0"/>
              <a:t>Diseño de la base de datos.</a:t>
            </a:r>
          </a:p>
          <a:p>
            <a:r>
              <a:rPr lang="es-ES" sz="3000" dirty="0"/>
              <a:t>Arquitectura del sistema y Patrones de Diseño.</a:t>
            </a:r>
          </a:p>
          <a:p>
            <a:r>
              <a:rPr lang="es-ES" sz="3000" dirty="0"/>
              <a:t>Implementación JBDC.</a:t>
            </a:r>
          </a:p>
          <a:p>
            <a:r>
              <a:rPr lang="es-ES" sz="3000" dirty="0"/>
              <a:t>Seguridad </a:t>
            </a:r>
          </a:p>
          <a:p>
            <a:r>
              <a:rPr lang="es-ES" sz="3000" dirty="0"/>
              <a:t>Configuración del Sistema.</a:t>
            </a:r>
          </a:p>
          <a:p>
            <a:r>
              <a:rPr lang="es-ES" sz="3000" dirty="0"/>
              <a:t>Pruebas y Validación.</a:t>
            </a:r>
          </a:p>
          <a:p>
            <a:r>
              <a:rPr lang="es-ES" sz="3000" dirty="0"/>
              <a:t>Retos, Soluciones y Mejoras Futuras</a:t>
            </a:r>
          </a:p>
          <a:p>
            <a:endParaRPr lang="es-ES" dirty="0"/>
          </a:p>
        </p:txBody>
      </p:sp>
      <p:sp>
        <p:nvSpPr>
          <p:cNvPr id="7" name="Marcador de pie de página 6">
            <a:extLst>
              <a:ext uri="{FF2B5EF4-FFF2-40B4-BE49-F238E27FC236}">
                <a16:creationId xmlns:a16="http://schemas.microsoft.com/office/drawing/2014/main" id="{61D50044-F49B-EF31-54CE-B60A85BF3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ES" dirty="0"/>
              <a:t>Acceso a Datos (DAM2A)</a:t>
            </a:r>
          </a:p>
        </p:txBody>
      </p:sp>
      <p:sp>
        <p:nvSpPr>
          <p:cNvPr id="8" name="Marcador de número de diapositiva 7">
            <a:extLst>
              <a:ext uri="{FF2B5EF4-FFF2-40B4-BE49-F238E27FC236}">
                <a16:creationId xmlns:a16="http://schemas.microsoft.com/office/drawing/2014/main" id="{CC174CC2-85B8-A1C3-7EF1-21FD18C24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2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51D5A6A-1B1C-A206-7D08-41D87E7DB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6562" y="230188"/>
            <a:ext cx="2034716" cy="121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5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47D661-F230-4DC1-AF15-8E00057BD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Objetivo del proyecto y problema a resolver.</a:t>
            </a:r>
            <a:br>
              <a:rPr lang="es-ES" sz="48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2166E9-9004-43E8-BA76-248DDC2A78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059ED94-137A-42C0-A284-F77CADA2F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B9AFD9F-B0E5-460E-824A-DA2483623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9502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AB92D-0B58-4131-B0C5-566FAB75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800" dirty="0"/>
              <a:t>Requisitos del sistema.</a:t>
            </a:r>
            <a:br>
              <a:rPr lang="es-ES" sz="48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D45F9C-165C-4593-9A0C-5144522B1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562DEE2-40A7-4774-910A-428D19E2C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40328CC-CCC7-4078-BDA5-FDB138C0A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055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608902-C376-448C-8038-A33FF96D7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Diseño de la base de datos.</a:t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FF7B0E2-C1BD-4E93-909E-BF51CEF62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431D3C9-B1A5-4E82-8F20-B4306E82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C9877E5-C40B-4DF8-9587-26563A996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429913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71EBCD-62AF-4511-866C-8140101ACE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sz="4400" dirty="0"/>
              <a:t>Arquitectura del sistema y Patrones de Diseño.</a:t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F88E8-EC81-4B4B-82E1-3DAFB74CB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D563BB9-16B6-4447-95DB-BFDB6D338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5D92C36-FB3E-4102-88DF-EB130C4D8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2659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D37E59-EDE2-4F3E-8E7C-8C4E215EE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Implementación JBDC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A384ED-4DB8-4D1D-B12F-736622518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374B535-958E-4C29-A129-C4B90931B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D214B27-6A3F-4857-80AB-11C53B83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22651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12A4E-26EB-4AB1-A15B-EF02B6F5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Seguridad 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A72C47-D272-4EF1-83E2-1650704A7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C334B90-5A5A-4C44-AAE4-4F873BEE1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66743C4-B13A-4061-8403-3AEA7AC2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6065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FC1E24-6665-4ADE-87A6-4B219341C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4400" dirty="0"/>
              <a:t>Configuración del Sistema</a:t>
            </a:r>
            <a:br>
              <a:rPr lang="es-ES" sz="4400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193B3F-0BAA-4387-A0B7-FFA7CA327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BA36EB2-4B51-4DA5-BA2B-273B53DB6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328699A-E9A7-466D-9620-93731DEE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A07D84-FD3A-4CCC-869C-050459D58EC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0421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1081</TotalTime>
  <Words>122</Words>
  <Application>Microsoft Office PowerPoint</Application>
  <PresentationFormat>Panorámica</PresentationFormat>
  <Paragraphs>37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Office Theme</vt:lpstr>
      <vt:lpstr>GESTIÓN BIBLIOTECA </vt:lpstr>
      <vt:lpstr>Índice</vt:lpstr>
      <vt:lpstr>Objetivo del proyecto y problema a resolver. </vt:lpstr>
      <vt:lpstr>Requisitos del sistema. </vt:lpstr>
      <vt:lpstr>Diseño de la base de datos. </vt:lpstr>
      <vt:lpstr>Arquitectura del sistema y Patrones de Diseño. </vt:lpstr>
      <vt:lpstr>Implementación JBDC</vt:lpstr>
      <vt:lpstr>Seguridad </vt:lpstr>
      <vt:lpstr>Configuración del Sistema </vt:lpstr>
      <vt:lpstr>Pruebas y Validación. </vt:lpstr>
      <vt:lpstr>Retos, Soluciones y Mejoras Futuras 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GESTIÓN BIBLIOTECA</dc:title>
  <dc:creator>Vicente Salas</dc:creator>
  <cp:lastModifiedBy>heily ajila</cp:lastModifiedBy>
  <cp:revision>6</cp:revision>
  <dcterms:created xsi:type="dcterms:W3CDTF">2024-11-26T11:21:09Z</dcterms:created>
  <dcterms:modified xsi:type="dcterms:W3CDTF">2025-03-04T03:17:45Z</dcterms:modified>
</cp:coreProperties>
</file>