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204F-DB5C-41FF-A150-1D54CCA4219A}" type="datetimeFigureOut">
              <a:rPr lang="es-ES" smtClean="0"/>
              <a:t>29/01/2025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2E917-C9B5-468E-AFD5-C865836BF2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12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9F1B7-B71B-63CE-88A5-67210EEFA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93115-5760-5982-412E-1C34C4A1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CDAE1-970E-A395-A9B5-E9932B9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E185-21D9-492B-9B55-0477E8E84C69}" type="datetime1">
              <a:rPr lang="es-ES" smtClean="0"/>
              <a:t>29/01/2025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DC776-F683-2FD1-AAEF-00322BAF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92FE8-2073-CE7F-A0D1-9B748F9C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5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83541-52A1-3B36-8536-B33619A2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72100-E55E-4439-C439-4BF14A4F4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029FD-BCDB-0C8E-5F16-97CD6D7A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4A6D-6E57-4D1E-A655-A232A531A479}" type="datetime1">
              <a:rPr lang="es-ES" smtClean="0"/>
              <a:t>29/01/2025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4EB34-2184-3F49-12D4-F04A93C5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324BB-9743-E65E-BC2A-4FD53572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99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161E4-2820-3CF7-6A29-B5C13BDC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91E626-E7BA-FD6A-E25B-95AEC6C4B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EA566-AE6E-AF6A-0FF5-41696678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B1EF-B46D-458D-AA6D-2C449BC81F21}" type="datetime1">
              <a:rPr lang="es-ES" smtClean="0"/>
              <a:t>29/01/2025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B35D3-D6E2-C136-8F5F-F846FD34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AA549-D064-016E-14A6-87404F1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2EEB-08B8-411D-F5B4-9FECC16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1CE82-26D4-63F6-8BCC-F6CD5DE4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BC43A-1A36-88D2-AB71-FAE51BF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269-FE76-47FD-899C-38F8C22D1C71}" type="datetime1">
              <a:rPr lang="es-ES" smtClean="0"/>
              <a:t>29/01/2025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A4ECD-44C0-ABF7-C289-107BC3ED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7A42D-4736-8949-C7E4-364406C3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4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C835-E7DA-C574-2440-B4A479DB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4BF07-F26A-0288-816D-04F1B167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37796-4953-BD8B-2F88-7657B4A4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8E85-DDF3-457B-9872-A3F35EC17D8E}" type="datetime1">
              <a:rPr lang="es-ES" smtClean="0"/>
              <a:t>29/01/2025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DCC4E-0596-55DE-09D2-5F05A144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19185-793B-8D1D-1D2B-68EEA058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5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8A7EE-46E3-D9C5-E755-FA5C365D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40A9D-7277-51F9-3A98-98363A831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87F752-2325-35C5-1772-33ECA4B2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A07A6-BA3D-A713-3993-5B4C2134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2C38-2DDC-4C84-8666-FBB7688FB788}" type="datetime1">
              <a:rPr lang="es-ES" smtClean="0"/>
              <a:t>29/01/2025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22453-3BAC-B6F6-3FD3-7DA314A0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170F0-A0AD-DD4F-BCBC-63FBC083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85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FAD94-2CF6-EA26-ECB6-C9935B9F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3B5DCC-9E2F-18E2-2A36-11B1500D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8F57F-759C-7B2D-1798-E36430D4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881CEB-49B3-5ACD-6B95-8B606357D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F0-5D51-ACC6-616E-F064291AC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D5B1C7-44CB-CD56-BE39-C5480F3A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1058-9FCB-47FD-BAC3-FCA64F179F3D}" type="datetime1">
              <a:rPr lang="es-ES" smtClean="0"/>
              <a:t>29/01/2025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275C16-15E3-E42F-0CC4-71BD4626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439E5C-C021-595C-6A4A-3139F760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2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5CD4C-B76E-8B29-874E-D3E25BC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52DD5-A808-0F11-F41B-05F018F2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4B69-D5D8-4074-9ECD-F8213782E675}" type="datetime1">
              <a:rPr lang="es-ES" smtClean="0"/>
              <a:t>29/01/2025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CB7E8-9943-BC20-70F6-C9FF5B18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38E751-ABF2-AB5B-1FFE-6E82AF6A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51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96B0A6-6C00-1F9E-15C7-83A8EB98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5729-81AD-4180-B54A-7CDEA8BE0443}" type="datetime1">
              <a:rPr lang="es-ES" smtClean="0"/>
              <a:t>29/01/2025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7FD618-2740-5B75-8AE4-7C9C3E5A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5ABC14-ED21-0501-5A8D-6220C3E6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3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39BE-133B-AE30-B95B-37ADC6D4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FF01F-F7E5-85E5-6BA6-1C1FC2E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130E2-CB13-0C57-657E-126750D4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C02CA-7B69-BA28-8045-4BDF7D90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1A61-7D1A-4842-A0B7-C1D1408DCFA9}" type="datetime1">
              <a:rPr lang="es-ES" smtClean="0"/>
              <a:t>29/01/2025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4430E-0590-30DE-07ED-A2AEB140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4B007E-7CB8-938C-B11F-49F54D9F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6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4C6E-F8F2-3DEC-E839-CC25C7A0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BAAEC2-B399-004A-1539-4E22E6F0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6499C1-EB14-664D-DB4C-71AB12505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E774F6-8698-9E68-49E1-EC30AAF7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B43F-15C9-47D7-88A5-224FDAB10A97}" type="datetime1">
              <a:rPr lang="es-ES" smtClean="0"/>
              <a:t>29/01/2025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FF465-2A9A-6978-D490-BD56C70F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E80822-6F7B-0A4A-34AB-41B1F4ED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89B2D5-2B91-C237-B10A-811E1304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BB26B5-8869-FAC2-DF65-AAA9539F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C0F5D-306A-8444-AA85-2DB1F69E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E284C-F22F-43E1-B047-ECF42BE72650}" type="datetime1">
              <a:rPr lang="es-ES" smtClean="0"/>
              <a:t>29/01/2025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79449-E409-DDF2-7C73-237451A2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A4324-F16B-EC30-4660-2E63DE8B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31A15-BB6C-5A75-64C3-A99DF319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642"/>
            <a:ext cx="9144000" cy="3226117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Plantilla para la Presentación</a:t>
            </a:r>
            <a:br>
              <a:rPr lang="es-ES" dirty="0"/>
            </a:br>
            <a:br>
              <a:rPr lang="es-ES" dirty="0"/>
            </a:br>
            <a:r>
              <a:rPr lang="es-ES" sz="4400" dirty="0"/>
              <a:t>Módulo: Acceso a Datos – Curso 2</a:t>
            </a:r>
            <a:br>
              <a:rPr lang="es-ES" sz="4400" dirty="0"/>
            </a:br>
            <a:r>
              <a:rPr lang="es-ES" sz="3600" dirty="0"/>
              <a:t>Desarrollo de Aplicaciones Multiplataforma (DAM) –2A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EE828-25AD-F4CA-7207-5D6AA60E9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571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27 de enero de 2025</a:t>
            </a:r>
          </a:p>
          <a:p>
            <a:endParaRPr lang="es-ES" dirty="0"/>
          </a:p>
          <a:p>
            <a:r>
              <a:rPr lang="es-ES" dirty="0"/>
              <a:t>Alumno: XXXX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DD0DAB-0C23-8618-512A-50D071A0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2" y="299667"/>
            <a:ext cx="203471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CBBF6-8CBE-6B59-03A3-CCF64F25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0F1F9-CC8B-4816-A269-7F2CF26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0110C-8286-8404-C798-A3B1EA70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   Introducción del problema</a:t>
            </a:r>
          </a:p>
          <a:p>
            <a:r>
              <a:rPr lang="es-ES" sz="6600" dirty="0"/>
              <a:t>   El porque del diseño</a:t>
            </a:r>
          </a:p>
          <a:p>
            <a:r>
              <a:rPr lang="es-ES" sz="6600" dirty="0"/>
              <a:t>   ¿Por qué reportes va separado?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D5A6A-1B1C-A206-7D08-41D87E7D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62" y="230188"/>
            <a:ext cx="2034716" cy="1219306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1D50044-F49B-EF31-54CE-B60A85BF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Acceso a Datos (DAM2A)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C174CC2-85B8-A1C3-7EF1-21FD18C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F393-752C-4FAC-932A-F4EE0636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430"/>
            <a:ext cx="11099800" cy="63500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del programa : Gestionar una biblioteca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73B0E8-7AB6-4D0A-B958-92D5F3DE9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38" y="3181417"/>
            <a:ext cx="2284413" cy="743585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Lo  que nos ha generado este diseño: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CF70C1-E452-4DD5-BFC0-1617F3303FEB}"/>
              </a:ext>
            </a:extLst>
          </p:cNvPr>
          <p:cNvSpPr txBox="1"/>
          <p:nvPr/>
        </p:nvSpPr>
        <p:spPr>
          <a:xfrm>
            <a:off x="1583815" y="1683128"/>
            <a:ext cx="2933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(Todas las tablas que pensamos</a:t>
            </a:r>
          </a:p>
          <a:p>
            <a:pPr algn="ctr"/>
            <a:r>
              <a:rPr lang="es-ES" sz="1600" dirty="0"/>
              <a:t>originalmente)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4C93A779-9BB5-4A57-B741-A3210041EBE2}"/>
              </a:ext>
            </a:extLst>
          </p:cNvPr>
          <p:cNvSpPr/>
          <p:nvPr/>
        </p:nvSpPr>
        <p:spPr>
          <a:xfrm>
            <a:off x="1583815" y="922555"/>
            <a:ext cx="171450" cy="5600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328C290-4706-4F87-9695-429C45EFD13F}"/>
              </a:ext>
            </a:extLst>
          </p:cNvPr>
          <p:cNvCxnSpPr>
            <a:cxnSpLocks/>
          </p:cNvCxnSpPr>
          <p:nvPr/>
        </p:nvCxnSpPr>
        <p:spPr>
          <a:xfrm>
            <a:off x="4302843" y="3563041"/>
            <a:ext cx="7722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B82E9EE-B7A3-40D6-AC7B-22D37F3A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3" y="830430"/>
            <a:ext cx="6925839" cy="5692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2088B3-3E9E-4D84-90F9-8A707F43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47" y="2376760"/>
            <a:ext cx="2046934" cy="20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9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C96F1-2321-4086-B310-C52751CE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Algunas razones del</a:t>
            </a:r>
            <a:r>
              <a:rPr lang="es-ES" sz="4400" dirty="0"/>
              <a:t> porque del diseño: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90E3-A5C2-4EDC-858C-DD880B8D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4</a:t>
            </a:fld>
            <a:endParaRPr lang="es-E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C14877-58BB-4F13-A6D3-EDDFDAC3E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664" y="1399172"/>
            <a:ext cx="1133066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estructura separa lógicamente las entidades principales permitiendo gestionar la información de forma organizada y evitando la redundancia.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préstamos se divide en regulares y </a:t>
            </a:r>
            <a:r>
              <a:rPr kumimoji="0" lang="es-ES" altLang="es-E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facilitando el seguimiento de diferentes tipos de servicios según las necesidades de los usuarios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s-ES" altLang="es-E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historial_prestamos</a:t>
            </a: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mantiene un registro completo de todas las transacciones, lo que permite análisis detallados del uso de la biblioteca a lo largo del tiempo.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tabla de reservas gestiona la demanda de libros actualmente prestados, mejorando la experiencia del usuario y la eficiencia en la gestión de recursos.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campos ENUM en varias tablas (como rol, estado) garantizan la consistencia de datos al limitar las opciones a valores predefinidos, reduciendo errores de entrada.</a:t>
            </a:r>
          </a:p>
        </p:txBody>
      </p:sp>
    </p:spTree>
    <p:extLst>
      <p:ext uri="{BB962C8B-B14F-4D97-AF65-F5344CB8AC3E}">
        <p14:creationId xmlns:p14="http://schemas.microsoft.com/office/powerpoint/2010/main" val="20343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8BF3-742D-43C4-A090-10AC4B45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67"/>
            <a:ext cx="10515600" cy="1325563"/>
          </a:xfrm>
        </p:spPr>
        <p:txBody>
          <a:bodyPr/>
          <a:lstStyle/>
          <a:p>
            <a:r>
              <a:rPr lang="es-ES" dirty="0"/>
              <a:t>¿Porque reportes va separado?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777BD-9C61-41D8-903F-6D7A934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5</a:t>
            </a:fld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3EF6A7-FE3E-43EE-A4F5-AB58EB4CE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572" y="1089164"/>
            <a:ext cx="1167885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ser una tabla independiente con campos TEXT, permite almacenar los resultados de consultas complejas que involucran múltiples tablas sin afectar la estructura operacional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separación evita la redundancia de datos, ya que son resultados derivados no información primaria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campo TIMESTAMP mantiene un registro cronológico de cuándo se generó permitiendo comparar datos históricos sin modificar las tablas transaccionales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diseño aislado permite generar y almacenar diferentes tipos de reportes en una única tabla.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independencia de la tabla permite que los procesos de generación de reportes no interfieran con las operaciones diarias de la biblioteca</a:t>
            </a:r>
          </a:p>
        </p:txBody>
      </p:sp>
    </p:spTree>
    <p:extLst>
      <p:ext uri="{BB962C8B-B14F-4D97-AF65-F5344CB8AC3E}">
        <p14:creationId xmlns:p14="http://schemas.microsoft.com/office/powerpoint/2010/main" val="214559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322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 Plantilla para la Presentación  Módulo: Acceso a Datos – Curso 2 Desarrollo de Aplicaciones Multiplataforma (DAM) –2A</vt:lpstr>
      <vt:lpstr>Índice</vt:lpstr>
      <vt:lpstr>Introducción del programa : Gestionar una biblioteca</vt:lpstr>
      <vt:lpstr>Algunas razones del porque del diseño:</vt:lpstr>
      <vt:lpstr>¿Porque reportes va separado?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la Presentación  Módulo: Acceso a Datos – Curso 2 Desarrollo de Aplicaciones Multiplataforma (DAM) –2A</dc:title>
  <dc:creator>Vicente Salas</dc:creator>
  <cp:lastModifiedBy>Heily</cp:lastModifiedBy>
  <cp:revision>12</cp:revision>
  <dcterms:created xsi:type="dcterms:W3CDTF">2024-11-26T11:21:09Z</dcterms:created>
  <dcterms:modified xsi:type="dcterms:W3CDTF">2025-01-29T14:25:17Z</dcterms:modified>
</cp:coreProperties>
</file>