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55a792ade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55a792ade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59abf919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59abf919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59abf9191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59abf9191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556e9bd90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556e9bd90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59abf9191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59abf9191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59abf9191_0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59abf9191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59abf9191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59abf9191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59abf9191_0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59abf9191_0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59abf9191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59abf9191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556e9bd90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556e9bd90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556e9bd90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556e9bd90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cointelegraph.com/news/opensea-collector-pulls-the-rug-on-nfts-to-highlight-arbitrary-valu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600"/>
              <a:t>NFT+</a:t>
            </a:r>
            <a:r>
              <a:rPr lang="zh-CN" sz="4600"/>
              <a:t>Hyperledger Fabric+IPFS</a:t>
            </a:r>
            <a:endParaRPr sz="4600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Basic Implementation</a:t>
            </a:r>
            <a:endParaRPr lang="zh-CN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65119" y="1152475"/>
            <a:ext cx="6472681" cy="393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352750" y="1476600"/>
            <a:ext cx="21738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Test_Network in </a:t>
            </a:r>
            <a:r>
              <a:rPr lang="zh-CN" sz="1000">
                <a:solidFill>
                  <a:schemeClr val="dk1"/>
                </a:solidFill>
              </a:rPr>
              <a:t>Docker-compose</a:t>
            </a:r>
            <a:r>
              <a:rPr lang="zh-CN" sz="1000"/>
              <a:t>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</a:rPr>
              <a:t>    </a:t>
            </a:r>
            <a:r>
              <a:rPr lang="zh-CN" sz="1000">
                <a:solidFill>
                  <a:schemeClr val="dk1"/>
                </a:solidFill>
              </a:rPr>
              <a:t>1 order</a:t>
            </a:r>
            <a:r>
              <a:rPr lang="zh-CN" sz="1000"/>
              <a:t>	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  2 org，each with 1 peer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  3 CA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  Chaincode: ERC 721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  2 IPFS Node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  bridge between all container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Function：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  Mint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  Transfer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  Query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  Request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	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￼</a:t>
            </a:r>
            <a:endParaRPr lang="zh-CN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78913" y="1509513"/>
            <a:ext cx="79914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9863" y="2786625"/>
            <a:ext cx="80295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6738" y="1695625"/>
            <a:ext cx="80105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1013" y="3012663"/>
            <a:ext cx="79819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NFT: Non-Fungible Token</a:t>
            </a:r>
            <a:endParaRPr lang="zh-CN"/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What is a Token？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a token represents ownership over digital or physical assets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such as：</a:t>
            </a:r>
            <a:endParaRPr lang="zh-CN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2057400"/>
            <a:ext cx="9143999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</a:t>
            </a:r>
            <a:r>
              <a:rPr lang="zh-CN"/>
              <a:t>okenization on Blockchain</a:t>
            </a:r>
            <a:endParaRPr lang="zh-CN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848283"/>
            <a:ext cx="9144001" cy="263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Fungible Token and Non-Fungible T</a:t>
            </a:r>
            <a:r>
              <a:rPr lang="zh-CN"/>
              <a:t>oken</a:t>
            </a:r>
            <a:endParaRPr lang="zh-CN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807145"/>
            <a:ext cx="9144000" cy="2647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NFT Standard</a:t>
            </a:r>
            <a:endParaRPr lang="zh-CN"/>
          </a:p>
        </p:txBody>
      </p:sp>
      <p:sp>
        <p:nvSpPr>
          <p:cNvPr id="82" name="Google Shape;82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</a:t>
            </a:r>
            <a:r>
              <a:rPr lang="zh-CN"/>
              <a:t>tandardized Token Specification</a:t>
            </a:r>
            <a:endParaRPr lang="zh-CN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-1675" y="1771846"/>
            <a:ext cx="9143999" cy="193915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043600" y="4040250"/>
            <a:ext cx="5255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NFT now </a:t>
            </a:r>
            <a:r>
              <a:rPr lang="zh-CN" sz="1600"/>
              <a:t>heavily </a:t>
            </a:r>
            <a:r>
              <a:rPr lang="zh-CN" sz="1600"/>
              <a:t>relies on Ethereum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8"/>
          <p:cNvSpPr txBox="1"/>
          <p:nvPr>
            <p:ph type="body" idx="1"/>
          </p:nvPr>
        </p:nvSpPr>
        <p:spPr>
          <a:xfrm>
            <a:off x="311700" y="1152475"/>
            <a:ext cx="8520600" cy="15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NFT</a:t>
            </a:r>
            <a:r>
              <a:rPr lang="zh-CN"/>
              <a:t> Smart Contract in Hyperledger Fabric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Hyperledger Fabric is suitable for a use case that requires legal identities and clear governance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Identity Management：</a:t>
            </a:r>
            <a:endParaRPr 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User </a:t>
            </a:r>
            <a:r>
              <a:rPr lang="zh-CN" b="1"/>
              <a:t>accounts</a:t>
            </a:r>
            <a:r>
              <a:rPr lang="zh-CN"/>
              <a:t> are linked to Client Identities issued by organizations</a:t>
            </a:r>
            <a:endParaRPr 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Each organization has a Certificate Authority to register and enroll users</a:t>
            </a:r>
            <a:endParaRPr lang="zh-CN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11262" y="2571749"/>
            <a:ext cx="7921475" cy="25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Access Control：</a:t>
            </a:r>
            <a:endParaRPr lang="zh-CN"/>
          </a:p>
          <a:p>
            <a:pPr marL="18288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based on MSP ID</a:t>
            </a:r>
            <a:r>
              <a:rPr lang="zh-CN"/>
              <a:t>（organization） or identity</a:t>
            </a:r>
            <a:endParaRPr lang="zh-CN"/>
          </a:p>
          <a:p>
            <a:pPr marL="22860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only identities from permitted organizations can </a:t>
            </a:r>
            <a:r>
              <a:rPr lang="zh-CN" b="1"/>
              <a:t>issue and redeem</a:t>
            </a:r>
            <a:r>
              <a:rPr lang="zh-CN"/>
              <a:t> tokens</a:t>
            </a:r>
            <a:endParaRPr lang="zh-CN"/>
          </a:p>
          <a:p>
            <a:pPr marL="22860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only the owner or permissioned 3rd party can </a:t>
            </a:r>
            <a:r>
              <a:rPr lang="zh-CN" b="1"/>
              <a:t>transfer</a:t>
            </a:r>
            <a:r>
              <a:rPr lang="zh-CN"/>
              <a:t> tokens</a:t>
            </a:r>
            <a:endParaRPr lang="zh-CN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7987" y="2326350"/>
            <a:ext cx="8488025" cy="28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IPFS </a:t>
            </a:r>
            <a:r>
              <a:rPr lang="zh-CN"/>
              <a:t>for NFT Smart Contract</a:t>
            </a:r>
            <a:endParaRPr lang="zh-CN"/>
          </a:p>
        </p:txBody>
      </p:sp>
      <p:sp>
        <p:nvSpPr>
          <p:cNvPr id="104" name="Google Shape;104;p20"/>
          <p:cNvSpPr txBox="1"/>
          <p:nvPr>
            <p:ph type="body" idx="1"/>
          </p:nvPr>
        </p:nvSpPr>
        <p:spPr>
          <a:xfrm>
            <a:off x="311785" y="1076325"/>
            <a:ext cx="8520430" cy="3926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50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/>
              <a:t>Why off-chain storage counts?</a:t>
            </a:r>
            <a:endParaRPr lang="zh-CN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 b="1"/>
              <a:t>Expensive on-chain storage</a:t>
            </a:r>
            <a:r>
              <a:rPr lang="zh-CN"/>
              <a:t>: </a:t>
            </a:r>
            <a:r>
              <a:rPr lang="zh-CN"/>
              <a:t>data needs to be processed, verified, and replicated across the entire blockchain network</a:t>
            </a:r>
            <a:endParaRPr lang="zh-CN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 b="1"/>
              <a:t>Need of store each NFT</a:t>
            </a:r>
            <a:r>
              <a:rPr lang="zh-CN"/>
              <a:t>: </a:t>
            </a:r>
            <a:r>
              <a:rPr lang="zh-CN"/>
              <a:t>each NFT is unique, they're owned and traded individually, means store individually</a:t>
            </a:r>
            <a:endParaRPr lang="zh-CN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 b="1"/>
              <a:t>Need of store linked data</a:t>
            </a:r>
            <a:r>
              <a:rPr lang="zh-CN"/>
              <a:t>: NFT has the ability to link data, such as digital collectibles or artwork</a:t>
            </a:r>
            <a:endParaRPr lang="zh-CN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/>
              <a:t>Why traditional </a:t>
            </a:r>
            <a:r>
              <a:rPr lang="zh-CN"/>
              <a:t>location-based addressing</a:t>
            </a:r>
            <a:r>
              <a:rPr lang="zh-CN"/>
              <a:t>(store off-chain data in remote server or local storage) aren't a great fit?</a:t>
            </a:r>
            <a:endParaRPr lang="zh-CN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Lack of integrity guarantee</a:t>
            </a:r>
            <a:endParaRPr lang="zh-CN"/>
          </a:p>
          <a:p>
            <a:pPr marL="1371600" lvl="2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zh-CN" u="sng">
                <a:solidFill>
                  <a:schemeClr val="hlink"/>
                </a:solidFill>
                <a:hlinkClick r:id="rId1"/>
              </a:rPr>
              <a:t>an artist changed his NFT images after they were minted and sold</a:t>
            </a:r>
            <a:endParaRPr lang="zh-CN" u="sng">
              <a:solidFill>
                <a:schemeClr val="hlink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1800"/>
              <a:t>How IPFS helps?</a:t>
            </a:r>
            <a:endParaRPr lang="zh-CN" sz="180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Content-based Addressing</a:t>
            </a:r>
            <a:endParaRPr lang="zh-CN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With a content identifier(CID), user can fetch the data from  any IPFS node in the network, and verify the data integrity with CID -&gt; </a:t>
            </a:r>
            <a:r>
              <a:rPr lang="zh-CN" b="1"/>
              <a:t>Integrity guarantee</a:t>
            </a:r>
            <a:endParaRPr b="1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IPFS node keep a local copy of data, temporarily or permanently, partially of entirely, after fetching -&gt; </a:t>
            </a:r>
            <a:r>
              <a:rPr lang="zh-CN" b="1"/>
              <a:t>persistence and avalibility</a:t>
            </a:r>
            <a:endParaRPr b="1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CN"/>
              <a:t>With multiple nodes stores the requested data, IPFS fetch from closer node or from multiple node at the same time -&gt; </a:t>
            </a:r>
            <a:r>
              <a:rPr lang="zh-CN" b="1"/>
              <a:t>throughput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</a:t>
            </a:r>
            <a:r>
              <a:rPr lang="zh-CN"/>
              <a:t>ystem Architecture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54638" y="1017855"/>
            <a:ext cx="663471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2039</Words>
  <Application>WPS Presentation</Application>
  <PresentationFormat/>
  <Paragraphs>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Arial</vt:lpstr>
      <vt:lpstr>DejaVu Sans</vt:lpstr>
      <vt:lpstr>微软雅黑</vt:lpstr>
      <vt:lpstr>方正黑体_GBK</vt:lpstr>
      <vt:lpstr>宋体</vt:lpstr>
      <vt:lpstr>Arial Unicode MS</vt:lpstr>
      <vt:lpstr>方正书宋_GBK</vt:lpstr>
      <vt:lpstr>Noto Sans Symbols2</vt:lpstr>
      <vt:lpstr>Simple Light</vt:lpstr>
      <vt:lpstr>NFT+Hyperledger Fabric+IPFS</vt:lpstr>
      <vt:lpstr>NFT: Non-Fungible Token</vt:lpstr>
      <vt:lpstr>PowerPoint 演示文稿</vt:lpstr>
      <vt:lpstr>PowerPoint 演示文稿</vt:lpstr>
      <vt:lpstr>NFT Standard</vt:lpstr>
      <vt:lpstr>PowerPoint 演示文稿</vt:lpstr>
      <vt:lpstr>PowerPoint 演示文稿</vt:lpstr>
      <vt:lpstr>IPFS for NFT Smart Contract</vt:lpstr>
      <vt:lpstr>System Architecture</vt:lpstr>
      <vt:lpstr>Basic Implementation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NFT+Hyperledger Fabric+IPFS</dc:title>
  <dc:creator/>
  <cp:lastModifiedBy>quieoo</cp:lastModifiedBy>
  <cp:revision>1</cp:revision>
  <dcterms:created xsi:type="dcterms:W3CDTF">2021-10-04T13:09:38Z</dcterms:created>
  <dcterms:modified xsi:type="dcterms:W3CDTF">2021-10-04T13:09:38Z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