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5a792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5a792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9abf9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9abf9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9abf91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9abf91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56e9b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56e9b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9abf91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9abf91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9abf91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9abf91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9abf91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9abf91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9abf91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9abf91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9abf91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9abf91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56e9bd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56e9bd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56e9bd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56e9bd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intelegraph.com/news/opensea-collector-pulls-the-rug-on-nfts-to-highlight-arbitrary-val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600"/>
              <a:t>NFT+</a:t>
            </a:r>
            <a:r>
              <a:rPr lang="zh-CN" sz="4600"/>
              <a:t>Hyperledger Fabric+IPFS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Basic Implementation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119" y="1017725"/>
            <a:ext cx="6472681" cy="39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52750" y="1476600"/>
            <a:ext cx="217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Test_Network in </a:t>
            </a:r>
            <a:r>
              <a:rPr lang="zh-CN" sz="1000">
                <a:solidFill>
                  <a:schemeClr val="dk1"/>
                </a:solidFill>
              </a:rPr>
              <a:t>Docker-compose</a:t>
            </a:r>
            <a:r>
              <a:rPr lang="zh-CN" sz="1000"/>
              <a:t>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  </a:t>
            </a:r>
            <a:r>
              <a:rPr lang="zh-CN" sz="1000">
                <a:solidFill>
                  <a:schemeClr val="dk1"/>
                </a:solidFill>
              </a:rPr>
              <a:t>1 order</a:t>
            </a:r>
            <a:r>
              <a:rPr lang="zh-CN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2 org，each with 1 peer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3 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Chaincode: ERC 721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2 IPFS Node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bridge between all container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Function：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Mint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Transfer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Query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Request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22"/>
          <p:cNvSpPr txBox="1"/>
          <p:nvPr/>
        </p:nvSpPr>
        <p:spPr>
          <a:xfrm>
            <a:off x="208725" y="4591900"/>
            <a:ext cx="306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source code: https://github.com/quieoo/nft_fabric_ipfs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￼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13" y="1509513"/>
            <a:ext cx="79914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63" y="2786625"/>
            <a:ext cx="80295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695625"/>
            <a:ext cx="8010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13" y="3012663"/>
            <a:ext cx="7981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NFT: Non-Fungible Token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What is a Token？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 token represents ownership over digital or physical 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such as：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400"/>
            <a:ext cx="9143999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</a:t>
            </a:r>
            <a:r>
              <a:rPr lang="zh-CN"/>
              <a:t>okenization on Blockchain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8283"/>
            <a:ext cx="9144001" cy="263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Fungible Token and Non-Fungible T</a:t>
            </a:r>
            <a:r>
              <a:rPr lang="zh-CN"/>
              <a:t>oken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7145"/>
            <a:ext cx="9144000" cy="264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NFT Standard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</a:t>
            </a:r>
            <a:r>
              <a:rPr lang="zh-CN"/>
              <a:t>tandardized Token Specification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5" y="1771846"/>
            <a:ext cx="9143999" cy="19391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43600" y="4040250"/>
            <a:ext cx="52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NFT now </a:t>
            </a:r>
            <a:r>
              <a:rPr lang="zh-CN" sz="1600"/>
              <a:t>heavily </a:t>
            </a:r>
            <a:r>
              <a:rPr lang="zh-CN" sz="1600"/>
              <a:t>relies on Ethereum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NFT</a:t>
            </a:r>
            <a:r>
              <a:rPr lang="zh-CN"/>
              <a:t> Smart Contract in Hyperledger Fabric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Hyperledger Fabric is suitable for a use case that requires legal identities and clear governance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Identity Management：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User </a:t>
            </a:r>
            <a:r>
              <a:rPr b="1" lang="zh-CN"/>
              <a:t>accounts</a:t>
            </a:r>
            <a:r>
              <a:rPr lang="zh-CN"/>
              <a:t> are linked to Client Identities issued by organizations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Each organization has a Certificate Authority to register and enroll users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62" y="2571749"/>
            <a:ext cx="7921475" cy="2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Access Control：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based on MSP ID</a:t>
            </a:r>
            <a:r>
              <a:rPr lang="zh-CN"/>
              <a:t>（organization） or identity</a:t>
            </a:r>
            <a:endParaRPr/>
          </a:p>
          <a:p>
            <a:pPr indent="-317500" lvl="3" marL="2286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identities from permitted organizations can </a:t>
            </a:r>
            <a:r>
              <a:rPr b="1" lang="zh-CN"/>
              <a:t>issue and redeem</a:t>
            </a:r>
            <a:r>
              <a:rPr lang="zh-CN"/>
              <a:t> tokens</a:t>
            </a:r>
            <a:endParaRPr/>
          </a:p>
          <a:p>
            <a:pPr indent="-317500" lvl="3" marL="2286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the owner or permissioned 3rd party can </a:t>
            </a:r>
            <a:r>
              <a:rPr b="1" lang="zh-CN"/>
              <a:t>transfer</a:t>
            </a:r>
            <a:r>
              <a:rPr lang="zh-CN"/>
              <a:t> tokens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87" y="2326350"/>
            <a:ext cx="8488025" cy="2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IPFS </a:t>
            </a:r>
            <a:r>
              <a:rPr lang="zh-CN"/>
              <a:t>for NFT Smart Contract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Why off-chain storage counts?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CN"/>
              <a:t>Expensive on-chain storage</a:t>
            </a:r>
            <a:r>
              <a:rPr lang="zh-CN"/>
              <a:t>: </a:t>
            </a:r>
            <a:r>
              <a:rPr lang="zh-CN"/>
              <a:t>data needs to be processed, verified, and replicated across the entire blockchain network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CN"/>
              <a:t>Need of store each NFT</a:t>
            </a:r>
            <a:r>
              <a:rPr lang="zh-CN"/>
              <a:t>: </a:t>
            </a:r>
            <a:r>
              <a:rPr lang="zh-CN"/>
              <a:t>each NFT is unique, they're owned and traded individually, means store individually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CN"/>
              <a:t>Need of store linked data</a:t>
            </a:r>
            <a:r>
              <a:rPr lang="zh-CN"/>
              <a:t>: NFT has the ability to link data, such as digital collectibles or artwork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Why traditional </a:t>
            </a:r>
            <a:r>
              <a:rPr lang="zh-CN"/>
              <a:t>location-based addressing</a:t>
            </a:r>
            <a:r>
              <a:rPr lang="zh-CN"/>
              <a:t>(store off-chain data in remote server or local storage) aren't a great fit?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Lack of integrity guarantee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CN" u="sng">
                <a:solidFill>
                  <a:schemeClr val="hlink"/>
                </a:solidFill>
                <a:hlinkClick r:id="rId3"/>
              </a:rPr>
              <a:t>an artist changed his NFT images after they were minted and sold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800"/>
              <a:t>How IPFS helps?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Content-based Addressing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With a content identifier(CID), user can fetch the data from  any IPFS node in the network, and verify the data integrity with CID -&gt; </a:t>
            </a:r>
            <a:r>
              <a:rPr b="1" lang="zh-CN"/>
              <a:t>Integrity guarantee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Each IPFS node can keep a local copy of data, temporarily or permanently, partially of entirely after fetching -&gt; </a:t>
            </a:r>
            <a:r>
              <a:rPr b="1" lang="zh-CN"/>
              <a:t>persistence and avalibility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With multiple nodes stores the requested data, IPFS fetch from closer node or from multiple node at the same time -&gt; </a:t>
            </a:r>
            <a:r>
              <a:rPr b="1" lang="zh-CN"/>
              <a:t>throughput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ystem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38" y="1152475"/>
            <a:ext cx="663471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