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87E1-A0FD-4BBB-B882-3C2EA9BAC4BC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2614-12AB-4D70-B4AB-F48CD8DAFD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42" y="500066"/>
            <a:ext cx="8001024" cy="328612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800" b="1" i="1" dirty="0" smtClean="0">
                <a:solidFill>
                  <a:schemeClr val="tx1"/>
                </a:solidFill>
              </a:rPr>
              <a:t>Пример</a:t>
            </a:r>
            <a:r>
              <a:rPr lang="ru-RU" sz="2800" b="1" dirty="0" smtClean="0">
                <a:solidFill>
                  <a:schemeClr val="tx1"/>
                </a:solidFill>
              </a:rPr>
              <a:t> 1</a:t>
            </a:r>
            <a:r>
              <a:rPr lang="ru-RU" sz="2800" dirty="0" smtClean="0">
                <a:solidFill>
                  <a:schemeClr val="tx1"/>
                </a:solidFill>
              </a:rPr>
              <a:t>. Ввести строку, состоящую ТОЛЬКО из наборов символов 0 и 1, разделенных пробелами, например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001101  110  01001 010</a:t>
            </a:r>
            <a:r>
              <a:rPr lang="ru-RU" sz="2800" dirty="0" smtClean="0">
                <a:solidFill>
                  <a:schemeClr val="tx1"/>
                </a:solidFill>
              </a:rPr>
              <a:t> 		(и т.д. и </a:t>
            </a:r>
            <a:r>
              <a:rPr lang="ru-RU" sz="2800" dirty="0" err="1" smtClean="0">
                <a:solidFill>
                  <a:schemeClr val="tx1"/>
                </a:solidFill>
              </a:rPr>
              <a:t>т.п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6" y="428604"/>
            <a:ext cx="8572528" cy="62865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#include&lt;</a:t>
            </a:r>
            <a:r>
              <a:rPr lang="en-US" sz="2800" dirty="0" err="1" smtClean="0">
                <a:solidFill>
                  <a:schemeClr val="tx1"/>
                </a:solidFill>
              </a:rPr>
              <a:t>iostream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#include&lt;</a:t>
            </a:r>
            <a:r>
              <a:rPr lang="en-US" sz="2800" dirty="0" err="1" smtClean="0">
                <a:solidFill>
                  <a:schemeClr val="tx1"/>
                </a:solidFill>
              </a:rPr>
              <a:t>conio.h</a:t>
            </a:r>
            <a:r>
              <a:rPr lang="en-US" sz="2800" smtClean="0">
                <a:solidFill>
                  <a:schemeClr val="tx1"/>
                </a:solidFill>
              </a:rPr>
              <a:t>&gt;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using namespace std;</a:t>
            </a:r>
            <a:endParaRPr lang="ru-RU" sz="2800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smtClean="0">
                <a:solidFill>
                  <a:schemeClr val="tx1"/>
                </a:solidFill>
              </a:rPr>
              <a:t>Input(char*);</a:t>
            </a:r>
          </a:p>
          <a:p>
            <a:pPr algn="just">
              <a:spcBef>
                <a:spcPts val="1200"/>
              </a:spcBef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main(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argc</a:t>
            </a:r>
            <a:r>
              <a:rPr lang="en-US" sz="2800" dirty="0" smtClean="0">
                <a:solidFill>
                  <a:schemeClr val="tx1"/>
                </a:solidFill>
              </a:rPr>
              <a:t>, char* </a:t>
            </a:r>
            <a:r>
              <a:rPr lang="en-US" sz="2800" dirty="0" err="1" smtClean="0">
                <a:solidFill>
                  <a:schemeClr val="tx1"/>
                </a:solidFill>
              </a:rPr>
              <a:t>argv</a:t>
            </a:r>
            <a:r>
              <a:rPr lang="en-US" sz="2800" dirty="0" smtClean="0">
                <a:solidFill>
                  <a:schemeClr val="tx1"/>
                </a:solidFill>
              </a:rPr>
              <a:t>[])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{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char </a:t>
            </a:r>
            <a:r>
              <a:rPr lang="en-US" sz="2800" dirty="0" err="1" smtClean="0">
                <a:solidFill>
                  <a:schemeClr val="tx1"/>
                </a:solidFill>
              </a:rPr>
              <a:t>str</a:t>
            </a:r>
            <a:r>
              <a:rPr lang="en-US" sz="2800" dirty="0" smtClean="0">
                <a:solidFill>
                  <a:schemeClr val="tx1"/>
                </a:solidFill>
              </a:rPr>
              <a:t>[81];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"\</a:t>
            </a:r>
            <a:r>
              <a:rPr lang="en-US" sz="2800" dirty="0" err="1" smtClean="0">
                <a:solidFill>
                  <a:schemeClr val="tx1"/>
                </a:solidFill>
              </a:rPr>
              <a:t>nInput</a:t>
            </a:r>
            <a:r>
              <a:rPr lang="en-US" sz="2800" dirty="0" smtClean="0">
                <a:solidFill>
                  <a:schemeClr val="tx1"/>
                </a:solidFill>
              </a:rPr>
              <a:t> string with 0, 1 and space "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Input(</a:t>
            </a:r>
            <a:r>
              <a:rPr lang="en-US" sz="2800" dirty="0" err="1" smtClean="0">
                <a:solidFill>
                  <a:schemeClr val="tx1"/>
                </a:solidFill>
              </a:rPr>
              <a:t>str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"\n String = " &lt;&lt; </a:t>
            </a:r>
            <a:r>
              <a:rPr lang="en-US" sz="2800" dirty="0" err="1" smtClean="0">
                <a:solidFill>
                  <a:schemeClr val="tx1"/>
                </a:solidFill>
              </a:rPr>
              <a:t>str</a:t>
            </a:r>
            <a:r>
              <a:rPr lang="en-US" sz="2800" dirty="0" smtClean="0">
                <a:solidFill>
                  <a:schemeClr val="tx1"/>
                </a:solidFill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system ( "pause" 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return 0;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algn="just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void Input(char *s)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{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	while (1)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s[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smtClean="0"/>
              <a:t>_</a:t>
            </a:r>
            <a:r>
              <a:rPr lang="en-US" dirty="0" err="1" smtClean="0"/>
              <a:t>getch</a:t>
            </a:r>
            <a:r>
              <a:rPr lang="en-US" dirty="0" smtClean="0"/>
              <a:t> </a:t>
            </a:r>
            <a:r>
              <a:rPr lang="en-US" dirty="0" smtClean="0"/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if ( s[</a:t>
            </a:r>
            <a:r>
              <a:rPr lang="en-US" dirty="0" err="1" smtClean="0"/>
              <a:t>i</a:t>
            </a:r>
            <a:r>
              <a:rPr lang="en-US" dirty="0" smtClean="0"/>
              <a:t>] == 13 ) break;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if ( ! ( s[</a:t>
            </a:r>
            <a:r>
              <a:rPr lang="en-US" dirty="0" err="1" smtClean="0"/>
              <a:t>i</a:t>
            </a:r>
            <a:r>
              <a:rPr lang="en-US" dirty="0" smtClean="0"/>
              <a:t>] == '0' || s[</a:t>
            </a:r>
            <a:r>
              <a:rPr lang="en-US" dirty="0" err="1" smtClean="0"/>
              <a:t>i</a:t>
            </a:r>
            <a:r>
              <a:rPr lang="en-US" dirty="0" smtClean="0"/>
              <a:t>] == '1' || s[</a:t>
            </a:r>
            <a:r>
              <a:rPr lang="en-US" dirty="0" err="1" smtClean="0"/>
              <a:t>i</a:t>
            </a:r>
            <a:r>
              <a:rPr lang="en-US" dirty="0" smtClean="0"/>
              <a:t>] == ' '))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        continue;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	}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  	s[</a:t>
            </a:r>
            <a:r>
              <a:rPr lang="en-US" dirty="0" err="1" smtClean="0"/>
              <a:t>i</a:t>
            </a:r>
            <a:r>
              <a:rPr lang="en-US" dirty="0" smtClean="0"/>
              <a:t>] = '\0';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42" y="500066"/>
            <a:ext cx="8001024" cy="328612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800" b="1" i="1" dirty="0" smtClean="0">
                <a:solidFill>
                  <a:schemeClr val="tx1"/>
                </a:solidFill>
              </a:rPr>
              <a:t>Пример</a:t>
            </a:r>
            <a:r>
              <a:rPr lang="ru-RU" sz="2800" b="1" dirty="0" smtClean="0">
                <a:solidFill>
                  <a:schemeClr val="tx1"/>
                </a:solidFill>
              </a:rPr>
              <a:t> 2</a:t>
            </a:r>
            <a:r>
              <a:rPr lang="ru-RU" sz="2800" dirty="0" smtClean="0">
                <a:solidFill>
                  <a:schemeClr val="tx1"/>
                </a:solidFill>
              </a:rPr>
              <a:t>. Защита от нечислового ввода для целых положительных чисел.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8" y="71438"/>
            <a:ext cx="8929718" cy="65722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en-US" sz="2800" dirty="0" smtClean="0">
                <a:solidFill>
                  <a:schemeClr val="tx1"/>
                </a:solidFill>
              </a:rPr>
              <a:t>include&lt;</a:t>
            </a:r>
            <a:r>
              <a:rPr lang="en-US" sz="2800" dirty="0" err="1" smtClean="0">
                <a:solidFill>
                  <a:schemeClr val="tx1"/>
                </a:solidFill>
              </a:rPr>
              <a:t>iostream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#include&lt;</a:t>
            </a:r>
            <a:r>
              <a:rPr lang="en-US" sz="2800" dirty="0" err="1" smtClean="0">
                <a:solidFill>
                  <a:schemeClr val="tx1"/>
                </a:solidFill>
              </a:rPr>
              <a:t>conio.h</a:t>
            </a:r>
            <a:r>
              <a:rPr lang="en-US" sz="2800" dirty="0" smtClean="0">
                <a:solidFill>
                  <a:schemeClr val="tx1"/>
                </a:solidFill>
              </a:rPr>
              <a:t>&gt; 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#include&lt;</a:t>
            </a:r>
            <a:r>
              <a:rPr lang="en-US" sz="2800" dirty="0" err="1" smtClean="0">
                <a:solidFill>
                  <a:schemeClr val="tx1"/>
                </a:solidFill>
              </a:rPr>
              <a:t>string.h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	using </a:t>
            </a:r>
            <a:r>
              <a:rPr lang="en-US" sz="2800" dirty="0" smtClean="0">
                <a:solidFill>
                  <a:schemeClr val="tx1"/>
                </a:solidFill>
              </a:rPr>
              <a:t>namespace std;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Input(char *</a:t>
            </a:r>
            <a:r>
              <a:rPr lang="en-US" sz="2800" dirty="0" smtClean="0">
                <a:solidFill>
                  <a:schemeClr val="tx1"/>
                </a:solidFill>
              </a:rPr>
              <a:t>text)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main(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argc</a:t>
            </a:r>
            <a:r>
              <a:rPr lang="en-US" sz="2800" dirty="0" smtClean="0">
                <a:solidFill>
                  <a:schemeClr val="tx1"/>
                </a:solidFill>
              </a:rPr>
              <a:t>, char* </a:t>
            </a:r>
            <a:r>
              <a:rPr lang="en-US" sz="2800" dirty="0" err="1" smtClean="0">
                <a:solidFill>
                  <a:schemeClr val="tx1"/>
                </a:solidFill>
              </a:rPr>
              <a:t>argv</a:t>
            </a:r>
            <a:r>
              <a:rPr lang="en-US" sz="2800" dirty="0" smtClean="0">
                <a:solidFill>
                  <a:schemeClr val="tx1"/>
                </a:solidFill>
              </a:rPr>
              <a:t>[])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{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a, b;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a = Input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"\</a:t>
            </a:r>
            <a:r>
              <a:rPr lang="en-US" sz="2800" dirty="0" err="1" smtClean="0">
                <a:solidFill>
                  <a:schemeClr val="tx1"/>
                </a:solidFill>
              </a:rPr>
              <a:t>nInput</a:t>
            </a:r>
            <a:r>
              <a:rPr lang="en-US" sz="2800" dirty="0" smtClean="0">
                <a:solidFill>
                  <a:schemeClr val="tx1"/>
                </a:solidFill>
              </a:rPr>
              <a:t> a = "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"\n a = " &lt;&lt; a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b </a:t>
            </a:r>
            <a:r>
              <a:rPr lang="en-US" sz="2800" dirty="0" smtClean="0">
                <a:solidFill>
                  <a:schemeClr val="tx1"/>
                </a:solidFill>
              </a:rPr>
              <a:t>= Input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"\</a:t>
            </a:r>
            <a:r>
              <a:rPr lang="en-US" sz="2800" dirty="0" err="1" smtClean="0">
                <a:solidFill>
                  <a:schemeClr val="tx1"/>
                </a:solidFill>
              </a:rPr>
              <a:t>nInput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 </a:t>
            </a:r>
            <a:r>
              <a:rPr lang="en-US" sz="2800" dirty="0" smtClean="0">
                <a:solidFill>
                  <a:schemeClr val="tx1"/>
                </a:solidFill>
              </a:rPr>
              <a:t>= "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"\n </a:t>
            </a:r>
            <a:r>
              <a:rPr lang="en-US" sz="2800" dirty="0" smtClean="0">
                <a:solidFill>
                  <a:schemeClr val="tx1"/>
                </a:solidFill>
              </a:rPr>
              <a:t>b </a:t>
            </a:r>
            <a:r>
              <a:rPr lang="en-US" sz="2800" dirty="0" smtClean="0">
                <a:solidFill>
                  <a:schemeClr val="tx1"/>
                </a:solidFill>
              </a:rPr>
              <a:t>= " &lt;&lt; </a:t>
            </a:r>
            <a:r>
              <a:rPr lang="en-US" sz="2800" dirty="0" smtClean="0">
                <a:solidFill>
                  <a:schemeClr val="tx1"/>
                </a:solidFill>
              </a:rPr>
              <a:t>b </a:t>
            </a:r>
            <a:r>
              <a:rPr lang="en-US" sz="2800" dirty="0" smtClean="0">
                <a:solidFill>
                  <a:schemeClr val="tx1"/>
                </a:solidFill>
              </a:rPr>
              <a:t>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system </a:t>
            </a:r>
            <a:r>
              <a:rPr lang="en-US" sz="2800" dirty="0" smtClean="0">
                <a:solidFill>
                  <a:schemeClr val="tx1"/>
                </a:solidFill>
              </a:rPr>
              <a:t>( "</a:t>
            </a:r>
            <a:r>
              <a:rPr lang="en-US" sz="2800" dirty="0" smtClean="0">
                <a:solidFill>
                  <a:schemeClr val="tx1"/>
                </a:solidFill>
              </a:rPr>
              <a:t>pause" 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return 0;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8" y="71438"/>
            <a:ext cx="8929718" cy="65722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Input(char *text)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{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char s[20];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text;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while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(1) {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 = </a:t>
            </a:r>
            <a:r>
              <a:rPr lang="en-US" sz="2800" dirty="0" err="1" smtClean="0">
                <a:solidFill>
                  <a:schemeClr val="tx1"/>
                </a:solidFill>
              </a:rPr>
              <a:t>getch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if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 == 13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 break;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if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 !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 &gt;= '0' &amp;&amp; 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 &lt;= '9'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ru-RU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continue;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ru-RU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++;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s[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] = '\0';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ru-RU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return </a:t>
            </a:r>
            <a:r>
              <a:rPr lang="en-US" sz="2800" dirty="0" err="1" smtClean="0">
                <a:solidFill>
                  <a:schemeClr val="tx1"/>
                </a:solidFill>
              </a:rPr>
              <a:t>atoi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  }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119</Words>
  <Application>Microsoft Office PowerPoint</Application>
  <PresentationFormat>Экран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</cp:revision>
  <dcterms:created xsi:type="dcterms:W3CDTF">2019-11-03T13:00:27Z</dcterms:created>
  <dcterms:modified xsi:type="dcterms:W3CDTF">2020-10-27T12:49:38Z</dcterms:modified>
</cp:coreProperties>
</file>