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7003375" cy="43205400"/>
  <p:notesSz cx="6864350" cy="9996488"/>
  <p:embeddedFontLst>
    <p:embeddedFont>
      <p:font typeface="Calibri" panose="020F0502020204030204" pitchFamily="34" charset="0"/>
      <p:regular r:id="rId4"/>
      <p:bold r:id="rId5"/>
      <p:italic r:id="rId6"/>
      <p:boldItalic r:id="rId7"/>
    </p:embeddedFont>
    <p:embeddedFont>
      <p:font typeface="Constantia" panose="02030602050306030303" pitchFamily="18"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8">
          <p15:clr>
            <a:srgbClr val="A4A3A4"/>
          </p15:clr>
        </p15:guide>
        <p15:guide id="2" pos="850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t7bMb+1KeF7tU2WMXVdwWzFY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648" y="-1962"/>
      </p:cViewPr>
      <p:guideLst>
        <p:guide orient="horz" pos="13608"/>
        <p:guide pos="85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customschemas.google.com/relationships/presentationmetadata" Target="meta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4552" cy="499824"/>
          </a:xfrm>
          <a:prstGeom prst="rect">
            <a:avLst/>
          </a:prstGeom>
          <a:noFill/>
          <a:ln>
            <a:noFill/>
          </a:ln>
        </p:spPr>
        <p:txBody>
          <a:bodyPr spcFirstLastPara="1" wrap="square" lIns="96325" tIns="48150" rIns="96325" bIns="4815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8210" y="0"/>
            <a:ext cx="2974552" cy="499824"/>
          </a:xfrm>
          <a:prstGeom prst="rect">
            <a:avLst/>
          </a:prstGeom>
          <a:noFill/>
          <a:ln>
            <a:noFill/>
          </a:ln>
        </p:spPr>
        <p:txBody>
          <a:bodyPr spcFirstLastPara="1" wrap="square" lIns="96325" tIns="48150" rIns="96325" bIns="4815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60600" y="749300"/>
            <a:ext cx="2343300" cy="3749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6435" y="4748332"/>
            <a:ext cx="5491480" cy="4498420"/>
          </a:xfrm>
          <a:prstGeom prst="rect">
            <a:avLst/>
          </a:prstGeom>
          <a:noFill/>
          <a:ln>
            <a:noFill/>
          </a:ln>
        </p:spPr>
        <p:txBody>
          <a:bodyPr spcFirstLastPara="1" wrap="square" lIns="96325" tIns="48150" rIns="96325" bIns="48150" anchor="t" anchorCtr="0">
            <a:noAutofit/>
          </a:bodyPr>
          <a:lstStyle>
            <a:lvl1pPr marL="457200" marR="0" lvl="0"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94929"/>
            <a:ext cx="2974552" cy="499824"/>
          </a:xfrm>
          <a:prstGeom prst="rect">
            <a:avLst/>
          </a:prstGeom>
          <a:noFill/>
          <a:ln>
            <a:noFill/>
          </a:ln>
        </p:spPr>
        <p:txBody>
          <a:bodyPr spcFirstLastPara="1" wrap="square" lIns="96325" tIns="48150" rIns="96325" bIns="4815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8210" y="9494929"/>
            <a:ext cx="2974552" cy="499824"/>
          </a:xfrm>
          <a:prstGeom prst="rect">
            <a:avLst/>
          </a:prstGeom>
          <a:noFill/>
          <a:ln>
            <a:noFill/>
          </a:ln>
        </p:spPr>
        <p:txBody>
          <a:bodyPr spcFirstLastPara="1" wrap="square" lIns="96325" tIns="48150" rIns="96325" bIns="48150" anchor="b" anchorCtr="0">
            <a:noAutofit/>
          </a:bodyPr>
          <a:lstStyle/>
          <a:p>
            <a:pPr marL="0" marR="0" lvl="0" indent="0" algn="r" rtl="0">
              <a:spcBef>
                <a:spcPts val="0"/>
              </a:spcBef>
              <a:spcAft>
                <a:spcPts val="0"/>
              </a:spcAft>
              <a:buNone/>
            </a:pPr>
            <a:fld id="{00000000-1234-1234-1234-123412341234}" type="slidenum">
              <a:rPr lang="pt-BR" sz="1300" b="0" i="0" u="none" strike="noStrike" cap="none">
                <a:solidFill>
                  <a:schemeClr val="dk1"/>
                </a:solidFill>
                <a:latin typeface="Calibri"/>
                <a:ea typeface="Calibri"/>
                <a:cs typeface="Calibri"/>
                <a:sym typeface="Calibri"/>
              </a:rPr>
              <a:t>‹nº›</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notes"/>
          <p:cNvSpPr>
            <a:spLocks noGrp="1" noRot="1" noChangeAspect="1"/>
          </p:cNvSpPr>
          <p:nvPr>
            <p:ph type="sldImg" idx="2"/>
          </p:nvPr>
        </p:nvSpPr>
        <p:spPr>
          <a:xfrm>
            <a:off x="2260600" y="749300"/>
            <a:ext cx="2343150"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notes"/>
          <p:cNvSpPr txBox="1">
            <a:spLocks noGrp="1"/>
          </p:cNvSpPr>
          <p:nvPr>
            <p:ph type="body" idx="1"/>
          </p:nvPr>
        </p:nvSpPr>
        <p:spPr>
          <a:xfrm>
            <a:off x="686435" y="4748332"/>
            <a:ext cx="5491480" cy="4498420"/>
          </a:xfrm>
          <a:prstGeom prst="rect">
            <a:avLst/>
          </a:prstGeom>
          <a:noFill/>
          <a:ln>
            <a:noFill/>
          </a:ln>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171" name="Google Shape;171;p1:notes"/>
          <p:cNvSpPr txBox="1">
            <a:spLocks noGrp="1"/>
          </p:cNvSpPr>
          <p:nvPr>
            <p:ph type="sldNum" idx="12"/>
          </p:nvPr>
        </p:nvSpPr>
        <p:spPr>
          <a:xfrm>
            <a:off x="3888210" y="9494929"/>
            <a:ext cx="2974552" cy="499824"/>
          </a:xfrm>
          <a:prstGeom prst="rect">
            <a:avLst/>
          </a:prstGeom>
          <a:noFill/>
          <a:ln>
            <a:noFill/>
          </a:ln>
        </p:spPr>
        <p:txBody>
          <a:bodyPr spcFirstLastPara="1" wrap="square" lIns="96325" tIns="48150" rIns="96325" bIns="48150" anchor="b" anchorCtr="0">
            <a:noAutofit/>
          </a:bodyPr>
          <a:lstStyle/>
          <a:p>
            <a:pPr marL="0" lvl="0" indent="0" algn="r" rtl="0">
              <a:spcBef>
                <a:spcPts val="0"/>
              </a:spcBef>
              <a:spcAft>
                <a:spcPts val="0"/>
              </a:spcAft>
              <a:buNone/>
            </a:pPr>
            <a:fld id="{00000000-1234-1234-1234-123412341234}" type="slidenum">
              <a:rPr lang="pt-B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1575197" y="8641080"/>
            <a:ext cx="23187000" cy="11521500"/>
          </a:xfrm>
          <a:prstGeom prst="rect">
            <a:avLst/>
          </a:prstGeom>
          <a:noFill/>
          <a:ln>
            <a:noFill/>
          </a:ln>
        </p:spPr>
        <p:txBody>
          <a:bodyPr spcFirstLastPara="1" wrap="square" lIns="0" tIns="0" rIns="80225" bIns="0" anchor="b" anchorCtr="0">
            <a:normAutofit/>
          </a:bodyPr>
          <a:lstStyle>
            <a:lvl1pPr lvl="0" algn="r">
              <a:spcBef>
                <a:spcPts val="0"/>
              </a:spcBef>
              <a:spcAft>
                <a:spcPts val="0"/>
              </a:spcAft>
              <a:buClr>
                <a:schemeClr val="accent3"/>
              </a:buClr>
              <a:buSzPts val="24600"/>
              <a:buFont typeface="Calibri"/>
              <a:buNone/>
              <a:defRPr sz="24600" b="1">
                <a:solidFill>
                  <a:schemeClr val="accent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575197" y="20339777"/>
            <a:ext cx="23196000" cy="11041500"/>
          </a:xfrm>
          <a:prstGeom prst="rect">
            <a:avLst/>
          </a:prstGeom>
          <a:noFill/>
          <a:ln>
            <a:noFill/>
          </a:ln>
        </p:spPr>
        <p:txBody>
          <a:bodyPr spcFirstLastPara="1" wrap="square" lIns="0" tIns="200575" rIns="80225" bIns="200575" anchor="t" anchorCtr="0">
            <a:normAutofit/>
          </a:bodyPr>
          <a:lstStyle>
            <a:lvl1pPr marR="200596" lvl="0" algn="r">
              <a:spcBef>
                <a:spcPts val="2280"/>
              </a:spcBef>
              <a:spcAft>
                <a:spcPts val="0"/>
              </a:spcAft>
              <a:buSzPts val="1083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3" name="Google Shape;23;p3"/>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rot="5400000">
            <a:off x="6198206" y="19139829"/>
            <a:ext cx="32834100" cy="6075900"/>
          </a:xfrm>
          <a:prstGeom prst="rect">
            <a:avLst/>
          </a:prstGeom>
          <a:noFill/>
          <a:ln>
            <a:noFill/>
          </a:ln>
        </p:spPr>
        <p:txBody>
          <a:bodyPr spcFirstLastPara="1" wrap="square" lIns="0" tIns="200575"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body" idx="1"/>
          </p:nvPr>
        </p:nvSpPr>
        <p:spPr>
          <a:xfrm rot="5400000">
            <a:off x="-6178209" y="13289229"/>
            <a:ext cx="32834100" cy="17777100"/>
          </a:xfrm>
          <a:prstGeom prst="rect">
            <a:avLst/>
          </a:prstGeom>
          <a:noFill/>
          <a:ln>
            <a:noFill/>
          </a:ln>
        </p:spPr>
        <p:txBody>
          <a:bodyPr spcFirstLastPara="1" wrap="square" lIns="401175" tIns="200575" rIns="401175" bIns="200575"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13"/>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566196" y="8295437"/>
            <a:ext cx="22953000" cy="85836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24600"/>
              <a:buFont typeface="Calibri"/>
              <a:buNone/>
              <a:defRPr sz="24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1566196" y="17039383"/>
            <a:ext cx="22953000" cy="9511200"/>
          </a:xfrm>
          <a:prstGeom prst="rect">
            <a:avLst/>
          </a:prstGeom>
          <a:noFill/>
          <a:ln>
            <a:noFill/>
          </a:ln>
        </p:spPr>
        <p:txBody>
          <a:bodyPr spcFirstLastPara="1" wrap="square" lIns="200575" tIns="200575" rIns="200575" bIns="200575" anchor="t" anchorCtr="0">
            <a:normAutofit/>
          </a:bodyPr>
          <a:lstStyle>
            <a:lvl1pPr marL="457200" lvl="0" indent="-228600" algn="l">
              <a:spcBef>
                <a:spcPts val="1940"/>
              </a:spcBef>
              <a:spcAft>
                <a:spcPts val="0"/>
              </a:spcAft>
              <a:buSzPts val="9215"/>
              <a:buNone/>
              <a:defRPr sz="9700">
                <a:solidFill>
                  <a:schemeClr val="dk1"/>
                </a:solidFill>
              </a:defRPr>
            </a:lvl1pPr>
            <a:lvl2pPr marL="914400" lvl="1" indent="-228600" algn="l">
              <a:spcBef>
                <a:spcPts val="1580"/>
              </a:spcBef>
              <a:spcAft>
                <a:spcPts val="0"/>
              </a:spcAft>
              <a:buSzPts val="6715"/>
              <a:buNone/>
              <a:defRPr sz="7900">
                <a:solidFill>
                  <a:srgbClr val="888888"/>
                </a:solidFill>
              </a:defRPr>
            </a:lvl2pPr>
            <a:lvl3pPr marL="1371600" lvl="2" indent="-228600" algn="l">
              <a:spcBef>
                <a:spcPts val="1400"/>
              </a:spcBef>
              <a:spcAft>
                <a:spcPts val="0"/>
              </a:spcAft>
              <a:buSzPts val="4900"/>
              <a:buNone/>
              <a:defRPr sz="7000">
                <a:solidFill>
                  <a:srgbClr val="888888"/>
                </a:solidFill>
              </a:defRPr>
            </a:lvl3pPr>
            <a:lvl4pPr marL="1828800" lvl="3" indent="-228600" algn="l">
              <a:spcBef>
                <a:spcPts val="1220"/>
              </a:spcBef>
              <a:spcAft>
                <a:spcPts val="0"/>
              </a:spcAft>
              <a:buSzPts val="3965"/>
              <a:buNone/>
              <a:defRPr sz="6100">
                <a:solidFill>
                  <a:srgbClr val="888888"/>
                </a:solidFill>
              </a:defRPr>
            </a:lvl4pPr>
            <a:lvl5pPr marL="2286000" lvl="4" indent="-228600" algn="l">
              <a:spcBef>
                <a:spcPts val="1220"/>
              </a:spcBef>
              <a:spcAft>
                <a:spcPts val="0"/>
              </a:spcAft>
              <a:buSzPts val="3965"/>
              <a:buNone/>
              <a:defRPr sz="61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p5"/>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350169" y="4435754"/>
            <a:ext cx="24303000" cy="7200900"/>
          </a:xfrm>
          <a:prstGeom prst="rect">
            <a:avLst/>
          </a:prstGeom>
          <a:noFill/>
          <a:ln>
            <a:noFill/>
          </a:ln>
        </p:spPr>
        <p:txBody>
          <a:bodyPr spcFirstLastPara="1" wrap="square" lIns="0" tIns="200575"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350169" y="12096536"/>
            <a:ext cx="11926500" cy="27939600"/>
          </a:xfrm>
          <a:prstGeom prst="rect">
            <a:avLst/>
          </a:prstGeom>
          <a:noFill/>
          <a:ln>
            <a:noFill/>
          </a:ln>
        </p:spPr>
        <p:txBody>
          <a:bodyPr spcFirstLastPara="1" wrap="square" lIns="401175" tIns="200575" rIns="401175" bIns="200575" anchor="t" anchorCtr="0">
            <a:normAutofit/>
          </a:bodyPr>
          <a:lstStyle>
            <a:lvl1pPr marL="457200" lvl="0" indent="-916305" algn="l">
              <a:spcBef>
                <a:spcPts val="2280"/>
              </a:spcBef>
              <a:spcAft>
                <a:spcPts val="0"/>
              </a:spcAft>
              <a:buSzPts val="10830"/>
              <a:buChar char="⚫"/>
              <a:defRPr sz="11400"/>
            </a:lvl1pPr>
            <a:lvl2pPr marL="914400" lvl="1" indent="-795337" algn="l">
              <a:spcBef>
                <a:spcPts val="2100"/>
              </a:spcBef>
              <a:spcAft>
                <a:spcPts val="0"/>
              </a:spcAft>
              <a:buSzPts val="8925"/>
              <a:buChar char="⚫"/>
              <a:defRPr sz="10500"/>
            </a:lvl2pPr>
            <a:lvl3pPr marL="1371600" lvl="2" indent="-619760" algn="l">
              <a:spcBef>
                <a:spcPts val="1760"/>
              </a:spcBef>
              <a:spcAft>
                <a:spcPts val="0"/>
              </a:spcAft>
              <a:buSzPts val="6160"/>
              <a:buChar char="⚫"/>
              <a:defRPr sz="8800"/>
            </a:lvl3pPr>
            <a:lvl4pPr marL="1828800" lvl="3" indent="-554672" algn="l">
              <a:spcBef>
                <a:spcPts val="1580"/>
              </a:spcBef>
              <a:spcAft>
                <a:spcPts val="0"/>
              </a:spcAft>
              <a:buSzPts val="5135"/>
              <a:buChar char="⚫"/>
              <a:defRPr sz="7900"/>
            </a:lvl4pPr>
            <a:lvl5pPr marL="2286000" lvl="4" indent="-554672" algn="l">
              <a:spcBef>
                <a:spcPts val="1580"/>
              </a:spcBef>
              <a:spcAft>
                <a:spcPts val="0"/>
              </a:spcAft>
              <a:buSzPts val="5135"/>
              <a:buChar char="⚫"/>
              <a:defRPr sz="7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 name="Google Shape;41;p6"/>
          <p:cNvSpPr txBox="1">
            <a:spLocks noGrp="1"/>
          </p:cNvSpPr>
          <p:nvPr>
            <p:ph type="body" idx="2"/>
          </p:nvPr>
        </p:nvSpPr>
        <p:spPr>
          <a:xfrm>
            <a:off x="13726716" y="12096536"/>
            <a:ext cx="11926500" cy="27939600"/>
          </a:xfrm>
          <a:prstGeom prst="rect">
            <a:avLst/>
          </a:prstGeom>
          <a:noFill/>
          <a:ln>
            <a:noFill/>
          </a:ln>
        </p:spPr>
        <p:txBody>
          <a:bodyPr spcFirstLastPara="1" wrap="square" lIns="401175" tIns="200575" rIns="401175" bIns="200575" anchor="t" anchorCtr="0">
            <a:normAutofit/>
          </a:bodyPr>
          <a:lstStyle>
            <a:lvl1pPr marL="457200" lvl="0" indent="-916305" algn="l">
              <a:spcBef>
                <a:spcPts val="2280"/>
              </a:spcBef>
              <a:spcAft>
                <a:spcPts val="0"/>
              </a:spcAft>
              <a:buSzPts val="10830"/>
              <a:buChar char="⚫"/>
              <a:defRPr sz="11400"/>
            </a:lvl1pPr>
            <a:lvl2pPr marL="914400" lvl="1" indent="-795337" algn="l">
              <a:spcBef>
                <a:spcPts val="2100"/>
              </a:spcBef>
              <a:spcAft>
                <a:spcPts val="0"/>
              </a:spcAft>
              <a:buSzPts val="8925"/>
              <a:buChar char="⚫"/>
              <a:defRPr sz="10500"/>
            </a:lvl2pPr>
            <a:lvl3pPr marL="1371600" lvl="2" indent="-619760" algn="l">
              <a:spcBef>
                <a:spcPts val="1760"/>
              </a:spcBef>
              <a:spcAft>
                <a:spcPts val="0"/>
              </a:spcAft>
              <a:buSzPts val="6160"/>
              <a:buChar char="⚫"/>
              <a:defRPr sz="8800"/>
            </a:lvl3pPr>
            <a:lvl4pPr marL="1828800" lvl="3" indent="-554672" algn="l">
              <a:spcBef>
                <a:spcPts val="1580"/>
              </a:spcBef>
              <a:spcAft>
                <a:spcPts val="0"/>
              </a:spcAft>
              <a:buSzPts val="5135"/>
              <a:buChar char="⚫"/>
              <a:defRPr sz="7900"/>
            </a:lvl4pPr>
            <a:lvl5pPr marL="2286000" lvl="4" indent="-554672" algn="l">
              <a:spcBef>
                <a:spcPts val="1580"/>
              </a:spcBef>
              <a:spcAft>
                <a:spcPts val="0"/>
              </a:spcAft>
              <a:buSzPts val="5135"/>
              <a:buChar char="⚫"/>
              <a:defRPr sz="7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6"/>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350169" y="4435754"/>
            <a:ext cx="24303000" cy="7200900"/>
          </a:xfrm>
          <a:prstGeom prst="rect">
            <a:avLst/>
          </a:prstGeom>
          <a:noFill/>
          <a:ln>
            <a:noFill/>
          </a:ln>
        </p:spPr>
        <p:txBody>
          <a:bodyPr spcFirstLastPara="1" wrap="square" lIns="0" tIns="200575" rIns="0" bIns="0" anchor="b" anchorCtr="0">
            <a:normAutofit/>
          </a:bodyPr>
          <a:lstStyle>
            <a:lvl1pPr lvl="0" algn="l">
              <a:spcBef>
                <a:spcPts val="0"/>
              </a:spcBef>
              <a:spcAft>
                <a:spcPts val="0"/>
              </a:spcAft>
              <a:buClr>
                <a:schemeClr val="dk2"/>
              </a:buClr>
              <a:buSzPts val="219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350169" y="11688062"/>
            <a:ext cx="11931300" cy="4153800"/>
          </a:xfrm>
          <a:prstGeom prst="rect">
            <a:avLst/>
          </a:prstGeom>
          <a:noFill/>
          <a:ln>
            <a:noFill/>
          </a:ln>
        </p:spPr>
        <p:txBody>
          <a:bodyPr spcFirstLastPara="1" wrap="square" lIns="200575" tIns="0" rIns="200575" bIns="0" anchor="ctr" anchorCtr="0">
            <a:noAutofit/>
          </a:bodyPr>
          <a:lstStyle>
            <a:lvl1pPr marL="457200" lvl="0" indent="-228600" algn="l">
              <a:spcBef>
                <a:spcPts val="2100"/>
              </a:spcBef>
              <a:spcAft>
                <a:spcPts val="0"/>
              </a:spcAft>
              <a:buSzPts val="9975"/>
              <a:buNone/>
              <a:defRPr sz="10500" b="1" cap="none">
                <a:solidFill>
                  <a:schemeClr val="dk2"/>
                </a:solidFill>
              </a:defRPr>
            </a:lvl1pPr>
            <a:lvl2pPr marL="914400" lvl="1" indent="-228600" algn="l">
              <a:spcBef>
                <a:spcPts val="1760"/>
              </a:spcBef>
              <a:spcAft>
                <a:spcPts val="0"/>
              </a:spcAft>
              <a:buSzPts val="7480"/>
              <a:buNone/>
              <a:defRPr sz="8800" b="1"/>
            </a:lvl2pPr>
            <a:lvl3pPr marL="1371600" lvl="2" indent="-228600" algn="l">
              <a:spcBef>
                <a:spcPts val="1580"/>
              </a:spcBef>
              <a:spcAft>
                <a:spcPts val="0"/>
              </a:spcAft>
              <a:buSzPts val="5530"/>
              <a:buNone/>
              <a:defRPr sz="7900" b="1"/>
            </a:lvl3pPr>
            <a:lvl4pPr marL="1828800" lvl="3" indent="-228600" algn="l">
              <a:spcBef>
                <a:spcPts val="1400"/>
              </a:spcBef>
              <a:spcAft>
                <a:spcPts val="0"/>
              </a:spcAft>
              <a:buSzPts val="4550"/>
              <a:buNone/>
              <a:defRPr sz="7000" b="1"/>
            </a:lvl4pPr>
            <a:lvl5pPr marL="2286000" lvl="4" indent="-228600" algn="l">
              <a:spcBef>
                <a:spcPts val="1400"/>
              </a:spcBef>
              <a:spcAft>
                <a:spcPts val="0"/>
              </a:spcAft>
              <a:buSzPts val="4550"/>
              <a:buNone/>
              <a:defRPr sz="70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7"/>
          <p:cNvSpPr txBox="1">
            <a:spLocks noGrp="1"/>
          </p:cNvSpPr>
          <p:nvPr>
            <p:ph type="body" idx="2"/>
          </p:nvPr>
        </p:nvSpPr>
        <p:spPr>
          <a:xfrm>
            <a:off x="13717341" y="11716472"/>
            <a:ext cx="11935800" cy="4125600"/>
          </a:xfrm>
          <a:prstGeom prst="rect">
            <a:avLst/>
          </a:prstGeom>
          <a:noFill/>
          <a:ln>
            <a:noFill/>
          </a:ln>
        </p:spPr>
        <p:txBody>
          <a:bodyPr spcFirstLastPara="1" wrap="square" lIns="200575" tIns="0" rIns="200575" bIns="0" anchor="ctr" anchorCtr="0">
            <a:normAutofit/>
          </a:bodyPr>
          <a:lstStyle>
            <a:lvl1pPr marL="457200" lvl="0" indent="-228600" algn="l">
              <a:spcBef>
                <a:spcPts val="2100"/>
              </a:spcBef>
              <a:spcAft>
                <a:spcPts val="0"/>
              </a:spcAft>
              <a:buSzPts val="9975"/>
              <a:buNone/>
              <a:defRPr sz="10500" b="1" cap="none">
                <a:solidFill>
                  <a:schemeClr val="dk2"/>
                </a:solidFill>
              </a:defRPr>
            </a:lvl1pPr>
            <a:lvl2pPr marL="914400" lvl="1" indent="-228600" algn="l">
              <a:spcBef>
                <a:spcPts val="1760"/>
              </a:spcBef>
              <a:spcAft>
                <a:spcPts val="0"/>
              </a:spcAft>
              <a:buSzPts val="7480"/>
              <a:buNone/>
              <a:defRPr sz="8800" b="1"/>
            </a:lvl2pPr>
            <a:lvl3pPr marL="1371600" lvl="2" indent="-228600" algn="l">
              <a:spcBef>
                <a:spcPts val="1580"/>
              </a:spcBef>
              <a:spcAft>
                <a:spcPts val="0"/>
              </a:spcAft>
              <a:buSzPts val="5530"/>
              <a:buNone/>
              <a:defRPr sz="7900" b="1"/>
            </a:lvl3pPr>
            <a:lvl4pPr marL="1828800" lvl="3" indent="-228600" algn="l">
              <a:spcBef>
                <a:spcPts val="1400"/>
              </a:spcBef>
              <a:spcAft>
                <a:spcPts val="0"/>
              </a:spcAft>
              <a:buSzPts val="4550"/>
              <a:buNone/>
              <a:defRPr sz="7000" b="1"/>
            </a:lvl4pPr>
            <a:lvl5pPr marL="2286000" lvl="4" indent="-228600" algn="l">
              <a:spcBef>
                <a:spcPts val="1400"/>
              </a:spcBef>
              <a:spcAft>
                <a:spcPts val="0"/>
              </a:spcAft>
              <a:buSzPts val="4550"/>
              <a:buNone/>
              <a:defRPr sz="70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7"/>
          <p:cNvSpPr txBox="1">
            <a:spLocks noGrp="1"/>
          </p:cNvSpPr>
          <p:nvPr>
            <p:ph type="body" idx="3"/>
          </p:nvPr>
        </p:nvSpPr>
        <p:spPr>
          <a:xfrm>
            <a:off x="1350169" y="15841980"/>
            <a:ext cx="11931300" cy="24228000"/>
          </a:xfrm>
          <a:prstGeom prst="rect">
            <a:avLst/>
          </a:prstGeom>
          <a:noFill/>
          <a:ln>
            <a:noFill/>
          </a:ln>
        </p:spPr>
        <p:txBody>
          <a:bodyPr spcFirstLastPara="1" wrap="square" lIns="401175" tIns="0" rIns="401175" bIns="200575" anchor="t" anchorCtr="0">
            <a:normAutofit/>
          </a:bodyPr>
          <a:lstStyle>
            <a:lvl1pPr marL="457200" lvl="0" indent="-813752" algn="l">
              <a:spcBef>
                <a:spcPts val="1940"/>
              </a:spcBef>
              <a:spcAft>
                <a:spcPts val="0"/>
              </a:spcAft>
              <a:buSzPts val="9215"/>
              <a:buChar char="⚫"/>
              <a:defRPr sz="9700"/>
            </a:lvl1pPr>
            <a:lvl2pPr marL="914400" lvl="1" indent="-703580" algn="l">
              <a:spcBef>
                <a:spcPts val="1760"/>
              </a:spcBef>
              <a:spcAft>
                <a:spcPts val="0"/>
              </a:spcAft>
              <a:buSzPts val="7480"/>
              <a:buChar char="⚫"/>
              <a:defRPr sz="8800"/>
            </a:lvl2pPr>
            <a:lvl3pPr marL="1371600" lvl="2" indent="-579755" algn="l">
              <a:spcBef>
                <a:spcPts val="1580"/>
              </a:spcBef>
              <a:spcAft>
                <a:spcPts val="0"/>
              </a:spcAft>
              <a:buSzPts val="5530"/>
              <a:buChar char="⚫"/>
              <a:defRPr sz="7900"/>
            </a:lvl3pPr>
            <a:lvl4pPr marL="1828800" lvl="3" indent="-517525" algn="l">
              <a:spcBef>
                <a:spcPts val="1400"/>
              </a:spcBef>
              <a:spcAft>
                <a:spcPts val="0"/>
              </a:spcAft>
              <a:buSzPts val="4550"/>
              <a:buChar char="⚫"/>
              <a:defRPr sz="7000"/>
            </a:lvl4pPr>
            <a:lvl5pPr marL="2286000" lvl="4" indent="-517525" algn="l">
              <a:spcBef>
                <a:spcPts val="1400"/>
              </a:spcBef>
              <a:spcAft>
                <a:spcPts val="0"/>
              </a:spcAft>
              <a:buSzPts val="4550"/>
              <a:buChar char="⚫"/>
              <a:defRPr sz="70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7"/>
          <p:cNvSpPr txBox="1">
            <a:spLocks noGrp="1"/>
          </p:cNvSpPr>
          <p:nvPr>
            <p:ph type="body" idx="4"/>
          </p:nvPr>
        </p:nvSpPr>
        <p:spPr>
          <a:xfrm>
            <a:off x="13717341" y="15841980"/>
            <a:ext cx="11935800" cy="24228000"/>
          </a:xfrm>
          <a:prstGeom prst="rect">
            <a:avLst/>
          </a:prstGeom>
          <a:noFill/>
          <a:ln>
            <a:noFill/>
          </a:ln>
        </p:spPr>
        <p:txBody>
          <a:bodyPr spcFirstLastPara="1" wrap="square" lIns="401175" tIns="0" rIns="401175" bIns="200575" anchor="t" anchorCtr="0">
            <a:normAutofit/>
          </a:bodyPr>
          <a:lstStyle>
            <a:lvl1pPr marL="457200" lvl="0" indent="-813752" algn="l">
              <a:spcBef>
                <a:spcPts val="1940"/>
              </a:spcBef>
              <a:spcAft>
                <a:spcPts val="0"/>
              </a:spcAft>
              <a:buSzPts val="9215"/>
              <a:buChar char="⚫"/>
              <a:defRPr sz="9700"/>
            </a:lvl1pPr>
            <a:lvl2pPr marL="914400" lvl="1" indent="-703580" algn="l">
              <a:spcBef>
                <a:spcPts val="1760"/>
              </a:spcBef>
              <a:spcAft>
                <a:spcPts val="0"/>
              </a:spcAft>
              <a:buSzPts val="7480"/>
              <a:buChar char="⚫"/>
              <a:defRPr sz="8800"/>
            </a:lvl2pPr>
            <a:lvl3pPr marL="1371600" lvl="2" indent="-579755" algn="l">
              <a:spcBef>
                <a:spcPts val="1580"/>
              </a:spcBef>
              <a:spcAft>
                <a:spcPts val="0"/>
              </a:spcAft>
              <a:buSzPts val="5530"/>
              <a:buChar char="⚫"/>
              <a:defRPr sz="7900"/>
            </a:lvl3pPr>
            <a:lvl4pPr marL="1828800" lvl="3" indent="-517525" algn="l">
              <a:spcBef>
                <a:spcPts val="1400"/>
              </a:spcBef>
              <a:spcAft>
                <a:spcPts val="0"/>
              </a:spcAft>
              <a:buSzPts val="4550"/>
              <a:buChar char="⚫"/>
              <a:defRPr sz="7000"/>
            </a:lvl4pPr>
            <a:lvl5pPr marL="2286000" lvl="4" indent="-517525" algn="l">
              <a:spcBef>
                <a:spcPts val="1400"/>
              </a:spcBef>
              <a:spcAft>
                <a:spcPts val="0"/>
              </a:spcAft>
              <a:buSzPts val="4550"/>
              <a:buChar char="⚫"/>
              <a:defRPr sz="70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 name="Google Shape;51;p7"/>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350169" y="4435754"/>
            <a:ext cx="24528000" cy="7200900"/>
          </a:xfrm>
          <a:prstGeom prst="rect">
            <a:avLst/>
          </a:prstGeom>
          <a:noFill/>
          <a:ln>
            <a:noFill/>
          </a:ln>
        </p:spPr>
        <p:txBody>
          <a:bodyPr spcFirstLastPara="1" wrap="square" lIns="0" tIns="200575" rIns="0" bIns="0" anchor="b" anchorCtr="0">
            <a:normAutofit/>
          </a:bodyPr>
          <a:lstStyle>
            <a:lvl1pPr lvl="0" algn="l">
              <a:spcBef>
                <a:spcPts val="0"/>
              </a:spcBef>
              <a:spcAft>
                <a:spcPts val="0"/>
              </a:spcAft>
              <a:buClr>
                <a:schemeClr val="dk2"/>
              </a:buClr>
              <a:buSzPts val="21900"/>
              <a:buFont typeface="Calibri"/>
              <a:buNone/>
              <a:defRPr sz="219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9"/>
        <p:cNvGrpSpPr/>
        <p:nvPr/>
      </p:nvGrpSpPr>
      <p:grpSpPr>
        <a:xfrm>
          <a:off x="0" y="0"/>
          <a:ext cx="0" cy="0"/>
          <a:chOff x="0" y="0"/>
          <a:chExt cx="0" cy="0"/>
        </a:xfrm>
      </p:grpSpPr>
      <p:sp>
        <p:nvSpPr>
          <p:cNvPr id="60" name="Google Shape;60;p9"/>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2025253" y="3240418"/>
            <a:ext cx="8100900" cy="7320900"/>
          </a:xfrm>
          <a:prstGeom prst="rect">
            <a:avLst/>
          </a:prstGeom>
          <a:noFill/>
          <a:ln>
            <a:noFill/>
          </a:ln>
        </p:spPr>
        <p:txBody>
          <a:bodyPr spcFirstLastPara="1" wrap="square" lIns="0" tIns="200575" rIns="0" bIns="0" anchor="b" anchorCtr="0">
            <a:noAutofit/>
          </a:bodyPr>
          <a:lstStyle>
            <a:lvl1pPr lvl="0" algn="l">
              <a:spcBef>
                <a:spcPts val="0"/>
              </a:spcBef>
              <a:spcAft>
                <a:spcPts val="0"/>
              </a:spcAft>
              <a:buClr>
                <a:schemeClr val="dk2"/>
              </a:buClr>
              <a:buSzPts val="11400"/>
              <a:buFont typeface="Calibri"/>
              <a:buNone/>
              <a:defRPr sz="114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2025253" y="10561320"/>
            <a:ext cx="8100900" cy="28803600"/>
          </a:xfrm>
          <a:prstGeom prst="rect">
            <a:avLst/>
          </a:prstGeom>
          <a:noFill/>
          <a:ln>
            <a:noFill/>
          </a:ln>
        </p:spPr>
        <p:txBody>
          <a:bodyPr spcFirstLastPara="1" wrap="square" lIns="80225" tIns="200575" rIns="80225" bIns="200575" anchor="t" anchorCtr="0">
            <a:normAutofit/>
          </a:bodyPr>
          <a:lstStyle>
            <a:lvl1pPr marL="457200" lvl="0" indent="-228600" algn="l">
              <a:spcBef>
                <a:spcPts val="1220"/>
              </a:spcBef>
              <a:spcAft>
                <a:spcPts val="0"/>
              </a:spcAft>
              <a:buSzPts val="5795"/>
              <a:buNone/>
              <a:defRPr sz="6100"/>
            </a:lvl1pPr>
            <a:lvl2pPr marL="914400" lvl="1" indent="-228600" algn="l">
              <a:spcBef>
                <a:spcPts val="1060"/>
              </a:spcBef>
              <a:spcAft>
                <a:spcPts val="0"/>
              </a:spcAft>
              <a:buSzPts val="4505"/>
              <a:buNone/>
              <a:defRPr sz="5300"/>
            </a:lvl2pPr>
            <a:lvl3pPr marL="1371600" lvl="2" indent="-228600" algn="l">
              <a:spcBef>
                <a:spcPts val="880"/>
              </a:spcBef>
              <a:spcAft>
                <a:spcPts val="0"/>
              </a:spcAft>
              <a:buSzPts val="3080"/>
              <a:buNone/>
              <a:defRPr sz="4400"/>
            </a:lvl3pPr>
            <a:lvl4pPr marL="1828800" lvl="3" indent="-228600" algn="l">
              <a:spcBef>
                <a:spcPts val="780"/>
              </a:spcBef>
              <a:spcAft>
                <a:spcPts val="0"/>
              </a:spcAft>
              <a:buSzPts val="2535"/>
              <a:buNone/>
              <a:defRPr sz="3900"/>
            </a:lvl4pPr>
            <a:lvl5pPr marL="2286000" lvl="4" indent="-228600" algn="l">
              <a:spcBef>
                <a:spcPts val="780"/>
              </a:spcBef>
              <a:spcAft>
                <a:spcPts val="0"/>
              </a:spcAft>
              <a:buSzPts val="2535"/>
              <a:buNone/>
              <a:defRPr sz="3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6" name="Google Shape;66;p10"/>
          <p:cNvSpPr txBox="1">
            <a:spLocks noGrp="1"/>
          </p:cNvSpPr>
          <p:nvPr>
            <p:ph type="body" idx="2"/>
          </p:nvPr>
        </p:nvSpPr>
        <p:spPr>
          <a:xfrm>
            <a:off x="10557569" y="10561320"/>
            <a:ext cx="15095700" cy="28803600"/>
          </a:xfrm>
          <a:prstGeom prst="rect">
            <a:avLst/>
          </a:prstGeom>
          <a:noFill/>
          <a:ln>
            <a:noFill/>
          </a:ln>
        </p:spPr>
        <p:txBody>
          <a:bodyPr spcFirstLastPara="1" wrap="square" lIns="401175" tIns="0" rIns="401175" bIns="200575" anchor="t" anchorCtr="0">
            <a:normAutofit/>
          </a:bodyPr>
          <a:lstStyle>
            <a:lvl1pPr marL="457200" lvl="0" indent="-970597" algn="l">
              <a:spcBef>
                <a:spcPts val="2460"/>
              </a:spcBef>
              <a:spcAft>
                <a:spcPts val="0"/>
              </a:spcAft>
              <a:buSzPts val="11685"/>
              <a:buChar char="⚫"/>
              <a:defRPr sz="12300"/>
            </a:lvl1pPr>
            <a:lvl2pPr marL="914400" lvl="1" indent="-843914" algn="l">
              <a:spcBef>
                <a:spcPts val="2280"/>
              </a:spcBef>
              <a:spcAft>
                <a:spcPts val="0"/>
              </a:spcAft>
              <a:buSzPts val="9690"/>
              <a:buChar char="⚫"/>
              <a:defRPr sz="11400"/>
            </a:lvl2pPr>
            <a:lvl3pPr marL="1371600" lvl="2" indent="-695325" algn="l">
              <a:spcBef>
                <a:spcPts val="2100"/>
              </a:spcBef>
              <a:spcAft>
                <a:spcPts val="0"/>
              </a:spcAft>
              <a:buSzPts val="7350"/>
              <a:buChar char="⚫"/>
              <a:defRPr sz="10500"/>
            </a:lvl3pPr>
            <a:lvl4pPr marL="1828800" lvl="3" indent="-591820" algn="l">
              <a:spcBef>
                <a:spcPts val="1760"/>
              </a:spcBef>
              <a:spcAft>
                <a:spcPts val="0"/>
              </a:spcAft>
              <a:buSzPts val="5720"/>
              <a:buChar char="⚫"/>
              <a:defRPr sz="8800"/>
            </a:lvl4pPr>
            <a:lvl5pPr marL="2286000" lvl="4" indent="-554672" algn="l">
              <a:spcBef>
                <a:spcPts val="1580"/>
              </a:spcBef>
              <a:spcAft>
                <a:spcPts val="0"/>
              </a:spcAft>
              <a:buSzPts val="5135"/>
              <a:buChar char="⚫"/>
              <a:defRPr sz="7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10"/>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Imagem com Legenda" type="picTx">
  <p:cSld name="PICTURE_WITH_CAPTION_TEXT">
    <p:spTree>
      <p:nvGrpSpPr>
        <p:cNvPr id="1" name="Shape 70"/>
        <p:cNvGrpSpPr/>
        <p:nvPr/>
      </p:nvGrpSpPr>
      <p:grpSpPr>
        <a:xfrm>
          <a:off x="0" y="0"/>
          <a:ext cx="0" cy="0"/>
          <a:chOff x="0" y="0"/>
          <a:chExt cx="0" cy="0"/>
        </a:xfrm>
      </p:grpSpPr>
      <p:sp>
        <p:nvSpPr>
          <p:cNvPr id="71" name="Google Shape;71;p11"/>
          <p:cNvSpPr/>
          <p:nvPr/>
        </p:nvSpPr>
        <p:spPr>
          <a:xfrm rot="-10379971" flipH="1">
            <a:off x="9348882" y="6980864"/>
            <a:ext cx="15527052" cy="25923334"/>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401175" tIns="200575" rIns="401175" bIns="200575" anchor="ctr" anchorCtr="0">
            <a:noAutofit/>
          </a:bodyPr>
          <a:lstStyle/>
          <a:p>
            <a:pPr marL="0" marR="0" lvl="0" indent="0" algn="ctr" rtl="0">
              <a:spcBef>
                <a:spcPts val="0"/>
              </a:spcBef>
              <a:spcAft>
                <a:spcPts val="0"/>
              </a:spcAft>
              <a:buNone/>
            </a:pPr>
            <a:endParaRPr sz="7900">
              <a:solidFill>
                <a:schemeClr val="lt1"/>
              </a:solidFill>
              <a:latin typeface="Constantia"/>
              <a:ea typeface="Constantia"/>
              <a:cs typeface="Constantia"/>
              <a:sym typeface="Constantia"/>
            </a:endParaRPr>
          </a:p>
        </p:txBody>
      </p:sp>
      <p:sp>
        <p:nvSpPr>
          <p:cNvPr id="72" name="Google Shape;72;p11"/>
          <p:cNvSpPr/>
          <p:nvPr/>
        </p:nvSpPr>
        <p:spPr>
          <a:xfrm rot="-10381137" flipH="1">
            <a:off x="23637242" y="33766491"/>
            <a:ext cx="459104" cy="97930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401175" tIns="200575" rIns="401175" bIns="200575" anchor="ctr" anchorCtr="0">
            <a:noAutofit/>
          </a:bodyPr>
          <a:lstStyle/>
          <a:p>
            <a:pPr marL="0" marR="0" lvl="0" indent="0" algn="ctr" rtl="0">
              <a:spcBef>
                <a:spcPts val="0"/>
              </a:spcBef>
              <a:spcAft>
                <a:spcPts val="0"/>
              </a:spcAft>
              <a:buNone/>
            </a:pPr>
            <a:endParaRPr sz="7900">
              <a:solidFill>
                <a:schemeClr val="lt1"/>
              </a:solidFill>
              <a:latin typeface="Constantia"/>
              <a:ea typeface="Constantia"/>
              <a:cs typeface="Constantia"/>
              <a:sym typeface="Constantia"/>
            </a:endParaRPr>
          </a:p>
        </p:txBody>
      </p:sp>
      <p:sp>
        <p:nvSpPr>
          <p:cNvPr id="73" name="Google Shape;73;p11"/>
          <p:cNvSpPr txBox="1">
            <a:spLocks noGrp="1"/>
          </p:cNvSpPr>
          <p:nvPr>
            <p:ph type="title"/>
          </p:nvPr>
        </p:nvSpPr>
        <p:spPr>
          <a:xfrm>
            <a:off x="1800225" y="7415078"/>
            <a:ext cx="6534900" cy="9970500"/>
          </a:xfrm>
          <a:prstGeom prst="rect">
            <a:avLst/>
          </a:prstGeom>
          <a:noFill/>
          <a:ln>
            <a:noFill/>
          </a:ln>
        </p:spPr>
        <p:txBody>
          <a:bodyPr spcFirstLastPara="1" wrap="square" lIns="200575" tIns="200575" rIns="200575" bIns="200575" anchor="b" anchorCtr="0">
            <a:normAutofit/>
          </a:bodyPr>
          <a:lstStyle>
            <a:lvl1pPr lvl="0" algn="l">
              <a:spcBef>
                <a:spcPts val="0"/>
              </a:spcBef>
              <a:spcAft>
                <a:spcPts val="0"/>
              </a:spcAft>
              <a:buClr>
                <a:schemeClr val="dk2"/>
              </a:buClr>
              <a:buSzPts val="8800"/>
              <a:buFont typeface="Calibri"/>
              <a:buNone/>
              <a:defRPr sz="8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1800225" y="17821345"/>
            <a:ext cx="6525900" cy="13729800"/>
          </a:xfrm>
          <a:prstGeom prst="rect">
            <a:avLst/>
          </a:prstGeom>
          <a:noFill/>
          <a:ln>
            <a:noFill/>
          </a:ln>
        </p:spPr>
        <p:txBody>
          <a:bodyPr spcFirstLastPara="1" wrap="square" lIns="280825" tIns="200575" rIns="200575" bIns="200575" anchor="t" anchorCtr="0">
            <a:normAutofit/>
          </a:bodyPr>
          <a:lstStyle>
            <a:lvl1pPr marL="457200" lvl="0" indent="-228600" algn="l">
              <a:spcBef>
                <a:spcPts val="1097"/>
              </a:spcBef>
              <a:spcAft>
                <a:spcPts val="0"/>
              </a:spcAft>
              <a:buSzPts val="5415"/>
              <a:buFont typeface="Constantia"/>
              <a:buNone/>
              <a:defRPr sz="5700"/>
            </a:lvl1pPr>
            <a:lvl2pPr marL="914400" lvl="1" indent="-514667" algn="l">
              <a:spcBef>
                <a:spcPts val="1060"/>
              </a:spcBef>
              <a:spcAft>
                <a:spcPts val="0"/>
              </a:spcAft>
              <a:buSzPts val="4505"/>
              <a:buChar char="⚫"/>
              <a:defRPr sz="5300"/>
            </a:lvl2pPr>
            <a:lvl3pPr marL="1371600" lvl="2" indent="-424180" algn="l">
              <a:spcBef>
                <a:spcPts val="880"/>
              </a:spcBef>
              <a:spcAft>
                <a:spcPts val="0"/>
              </a:spcAft>
              <a:buSzPts val="3080"/>
              <a:buChar char="⚫"/>
              <a:defRPr sz="4400"/>
            </a:lvl3pPr>
            <a:lvl4pPr marL="1828800" lvl="3" indent="-389572" algn="l">
              <a:spcBef>
                <a:spcPts val="780"/>
              </a:spcBef>
              <a:spcAft>
                <a:spcPts val="0"/>
              </a:spcAft>
              <a:buSzPts val="2535"/>
              <a:buChar char="⚫"/>
              <a:defRPr sz="3900"/>
            </a:lvl4pPr>
            <a:lvl5pPr marL="2286000" lvl="4" indent="-389572" algn="l">
              <a:spcBef>
                <a:spcPts val="780"/>
              </a:spcBef>
              <a:spcAft>
                <a:spcPts val="0"/>
              </a:spcAft>
              <a:buSzPts val="2535"/>
              <a:buChar char="⚫"/>
              <a:defRPr sz="3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11"/>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3852981" y="40045009"/>
            <a:ext cx="180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78" name="Google Shape;78;p11"/>
          <p:cNvSpPr>
            <a:spLocks noGrp="1"/>
          </p:cNvSpPr>
          <p:nvPr>
            <p:ph type="pic" idx="2"/>
          </p:nvPr>
        </p:nvSpPr>
        <p:spPr>
          <a:xfrm rot="420025">
            <a:off x="10293945" y="7557005"/>
            <a:ext cx="13636758" cy="24771147"/>
          </a:xfrm>
          <a:prstGeom prst="rect">
            <a:avLst/>
          </a:prstGeom>
          <a:solidFill>
            <a:schemeClr val="lt2"/>
          </a:solidFill>
          <a:ln w="9525" cap="rnd" cmpd="sng">
            <a:solidFill>
              <a:srgbClr val="C0C0C0"/>
            </a:solidFill>
            <a:prstDash val="solid"/>
            <a:round/>
            <a:headEnd type="none" w="sm" len="sm"/>
            <a:tailEnd type="none" w="sm" len="sm"/>
          </a:ln>
        </p:spPr>
      </p:sp>
      <p:sp>
        <p:nvSpPr>
          <p:cNvPr id="79" name="Google Shape;79;p11"/>
          <p:cNvSpPr/>
          <p:nvPr/>
        </p:nvSpPr>
        <p:spPr>
          <a:xfrm rot="10800000" flipH="1">
            <a:off x="-28129" y="36644580"/>
            <a:ext cx="27059627" cy="656082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E6E6E6">
                  <a:alpha val="54901"/>
                </a:srgbClr>
              </a:gs>
            </a:gsLst>
            <a:lin ang="5400000" scaled="0"/>
          </a:gradFill>
          <a:ln>
            <a:noFill/>
          </a:ln>
        </p:spPr>
        <p:txBody>
          <a:bodyPr spcFirstLastPara="1" wrap="square" lIns="401175" tIns="200575" rIns="401175" bIns="200575" anchor="t" anchorCtr="0">
            <a:noAutofit/>
          </a:bodyPr>
          <a:lstStyle/>
          <a:p>
            <a:pPr marL="0" marR="0" lvl="0" indent="0" algn="l" rtl="0">
              <a:spcBef>
                <a:spcPts val="0"/>
              </a:spcBef>
              <a:spcAft>
                <a:spcPts val="0"/>
              </a:spcAft>
              <a:buNone/>
            </a:pPr>
            <a:endParaRPr sz="7900">
              <a:solidFill>
                <a:schemeClr val="dk1"/>
              </a:solidFill>
              <a:latin typeface="Constantia"/>
              <a:ea typeface="Constantia"/>
              <a:cs typeface="Constantia"/>
              <a:sym typeface="Constantia"/>
            </a:endParaRPr>
          </a:p>
        </p:txBody>
      </p:sp>
      <p:sp>
        <p:nvSpPr>
          <p:cNvPr id="80" name="Google Shape;80;p11"/>
          <p:cNvSpPr/>
          <p:nvPr/>
        </p:nvSpPr>
        <p:spPr>
          <a:xfrm rot="10800000" flipH="1">
            <a:off x="12939117" y="39184900"/>
            <a:ext cx="14064255" cy="4020503"/>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BABABA">
                  <a:alpha val="29803"/>
                </a:srgbClr>
              </a:gs>
              <a:gs pos="80000">
                <a:srgbClr val="0099E4">
                  <a:alpha val="44705"/>
                </a:srgbClr>
              </a:gs>
              <a:gs pos="100000">
                <a:srgbClr val="0099E4">
                  <a:alpha val="44705"/>
                </a:srgbClr>
              </a:gs>
            </a:gsLst>
            <a:lin ang="5400000" scaled="0"/>
          </a:gradFill>
          <a:ln>
            <a:noFill/>
          </a:ln>
        </p:spPr>
        <p:txBody>
          <a:bodyPr spcFirstLastPara="1" wrap="square" lIns="401175" tIns="200575" rIns="401175" bIns="200575" anchor="t" anchorCtr="0">
            <a:noAutofit/>
          </a:bodyPr>
          <a:lstStyle/>
          <a:p>
            <a:pPr marL="0" marR="0" lvl="0" indent="0" algn="l" rtl="0">
              <a:spcBef>
                <a:spcPts val="0"/>
              </a:spcBef>
              <a:spcAft>
                <a:spcPts val="0"/>
              </a:spcAft>
              <a:buNone/>
            </a:pPr>
            <a:endParaRPr sz="7900">
              <a:solidFill>
                <a:schemeClr val="dk1"/>
              </a:solidFill>
              <a:latin typeface="Constantia"/>
              <a:ea typeface="Constantia"/>
              <a:cs typeface="Constantia"/>
              <a:sym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350169" y="4435754"/>
            <a:ext cx="24303000" cy="7200900"/>
          </a:xfrm>
          <a:prstGeom prst="rect">
            <a:avLst/>
          </a:prstGeom>
          <a:noFill/>
          <a:ln>
            <a:noFill/>
          </a:ln>
        </p:spPr>
        <p:txBody>
          <a:bodyPr spcFirstLastPara="1" wrap="square" lIns="0" tIns="200575"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324094" y="13867824"/>
            <a:ext cx="27651600" cy="24303000"/>
          </a:xfrm>
          <a:prstGeom prst="rect">
            <a:avLst/>
          </a:prstGeom>
          <a:noFill/>
          <a:ln>
            <a:noFill/>
          </a:ln>
        </p:spPr>
        <p:txBody>
          <a:bodyPr spcFirstLastPara="1" wrap="square" lIns="401175" tIns="200575" rIns="401175" bIns="200575"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12"/>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28129" y="-45007"/>
            <a:ext cx="27059627" cy="656082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E6E6E6">
                  <a:alpha val="54901"/>
                </a:srgbClr>
              </a:gs>
            </a:gsLst>
            <a:lin ang="5400000" scaled="0"/>
          </a:gradFill>
          <a:ln>
            <a:noFill/>
          </a:ln>
        </p:spPr>
        <p:txBody>
          <a:bodyPr spcFirstLastPara="1" wrap="square" lIns="401175" tIns="200575" rIns="401175" bIns="200575" anchor="t" anchorCtr="0">
            <a:noAutofit/>
          </a:bodyPr>
          <a:lstStyle/>
          <a:p>
            <a:pPr marL="0" marR="0" lvl="0" indent="0" algn="l" rtl="0">
              <a:spcBef>
                <a:spcPts val="0"/>
              </a:spcBef>
              <a:spcAft>
                <a:spcPts val="0"/>
              </a:spcAft>
              <a:buNone/>
            </a:pPr>
            <a:endParaRPr sz="7900" b="0" i="0" u="none" strike="noStrike" cap="none">
              <a:solidFill>
                <a:schemeClr val="dk1"/>
              </a:solidFill>
              <a:latin typeface="Constantia"/>
              <a:ea typeface="Constantia"/>
              <a:cs typeface="Constantia"/>
              <a:sym typeface="Constantia"/>
            </a:endParaRPr>
          </a:p>
        </p:txBody>
      </p:sp>
      <p:sp>
        <p:nvSpPr>
          <p:cNvPr id="11" name="Google Shape;11;p2"/>
          <p:cNvSpPr/>
          <p:nvPr/>
        </p:nvSpPr>
        <p:spPr>
          <a:xfrm>
            <a:off x="12939117" y="-45004"/>
            <a:ext cx="14064255" cy="4020503"/>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BABABA">
                  <a:alpha val="29803"/>
                </a:srgbClr>
              </a:gs>
              <a:gs pos="80000">
                <a:srgbClr val="0099E4">
                  <a:alpha val="44705"/>
                </a:srgbClr>
              </a:gs>
              <a:gs pos="100000">
                <a:srgbClr val="0099E4">
                  <a:alpha val="44705"/>
                </a:srgbClr>
              </a:gs>
            </a:gsLst>
            <a:lin ang="5400000" scaled="0"/>
          </a:gradFill>
          <a:ln>
            <a:noFill/>
          </a:ln>
        </p:spPr>
        <p:txBody>
          <a:bodyPr spcFirstLastPara="1" wrap="square" lIns="401175" tIns="200575" rIns="401175" bIns="200575" anchor="t" anchorCtr="0">
            <a:noAutofit/>
          </a:bodyPr>
          <a:lstStyle/>
          <a:p>
            <a:pPr marL="0" marR="0" lvl="0" indent="0" algn="l" rtl="0">
              <a:spcBef>
                <a:spcPts val="0"/>
              </a:spcBef>
              <a:spcAft>
                <a:spcPts val="0"/>
              </a:spcAft>
              <a:buNone/>
            </a:pPr>
            <a:endParaRPr sz="7900" b="0" i="0" u="none" strike="noStrike" cap="none">
              <a:solidFill>
                <a:schemeClr val="dk1"/>
              </a:solidFill>
              <a:latin typeface="Constantia"/>
              <a:ea typeface="Constantia"/>
              <a:cs typeface="Constantia"/>
              <a:sym typeface="Constantia"/>
            </a:endParaRPr>
          </a:p>
        </p:txBody>
      </p:sp>
      <p:sp>
        <p:nvSpPr>
          <p:cNvPr id="12" name="Google Shape;12;p2"/>
          <p:cNvSpPr txBox="1">
            <a:spLocks noGrp="1"/>
          </p:cNvSpPr>
          <p:nvPr>
            <p:ph type="title"/>
          </p:nvPr>
        </p:nvSpPr>
        <p:spPr>
          <a:xfrm>
            <a:off x="1350169" y="4435754"/>
            <a:ext cx="24303000" cy="7200900"/>
          </a:xfrm>
          <a:prstGeom prst="rect">
            <a:avLst/>
          </a:prstGeom>
          <a:noFill/>
          <a:ln>
            <a:noFill/>
          </a:ln>
        </p:spPr>
        <p:txBody>
          <a:bodyPr spcFirstLastPara="1" wrap="square" lIns="0" tIns="200575" rIns="0" bIns="0" anchor="b" anchorCtr="0">
            <a:normAutofit/>
          </a:bodyPr>
          <a:lstStyle>
            <a:lvl1pPr marR="0" lvl="0" algn="l" rtl="0">
              <a:spcBef>
                <a:spcPts val="0"/>
              </a:spcBef>
              <a:spcAft>
                <a:spcPts val="0"/>
              </a:spcAft>
              <a:buClr>
                <a:schemeClr val="dk2"/>
              </a:buClr>
              <a:buSzPts val="21900"/>
              <a:buFont typeface="Calibri"/>
              <a:buNone/>
              <a:defRPr sz="219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body" idx="1"/>
          </p:nvPr>
        </p:nvSpPr>
        <p:spPr>
          <a:xfrm>
            <a:off x="1350169" y="12193524"/>
            <a:ext cx="24303000" cy="27651600"/>
          </a:xfrm>
          <a:prstGeom prst="rect">
            <a:avLst/>
          </a:prstGeom>
          <a:noFill/>
          <a:ln>
            <a:noFill/>
          </a:ln>
        </p:spPr>
        <p:txBody>
          <a:bodyPr spcFirstLastPara="1" wrap="square" lIns="401175" tIns="200575" rIns="401175" bIns="200575" anchor="t" anchorCtr="0">
            <a:normAutofit/>
          </a:bodyPr>
          <a:lstStyle>
            <a:lvl1pPr marL="457200" marR="0" lvl="0" indent="-916305" algn="l" rtl="0">
              <a:spcBef>
                <a:spcPts val="2280"/>
              </a:spcBef>
              <a:spcAft>
                <a:spcPts val="0"/>
              </a:spcAft>
              <a:buClr>
                <a:schemeClr val="accent3"/>
              </a:buClr>
              <a:buSzPts val="10830"/>
              <a:buFont typeface="Noto Sans Symbols"/>
              <a:buChar char="⚫"/>
              <a:defRPr sz="11400" b="0" i="0" u="none" strike="noStrike" cap="none">
                <a:solidFill>
                  <a:schemeClr val="dk1"/>
                </a:solidFill>
                <a:latin typeface="Constantia"/>
                <a:ea typeface="Constantia"/>
                <a:cs typeface="Constantia"/>
                <a:sym typeface="Constantia"/>
              </a:defRPr>
            </a:lvl1pPr>
            <a:lvl2pPr marL="914400" marR="0" lvl="1" indent="-795337" algn="l" rtl="0">
              <a:spcBef>
                <a:spcPts val="2100"/>
              </a:spcBef>
              <a:spcAft>
                <a:spcPts val="0"/>
              </a:spcAft>
              <a:buClr>
                <a:schemeClr val="accent1"/>
              </a:buClr>
              <a:buSzPts val="8925"/>
              <a:buFont typeface="Noto Sans Symbols"/>
              <a:buChar char="⚫"/>
              <a:defRPr sz="10500" b="0" i="0" u="none" strike="noStrike" cap="none">
                <a:solidFill>
                  <a:schemeClr val="dk1"/>
                </a:solidFill>
                <a:latin typeface="Constantia"/>
                <a:ea typeface="Constantia"/>
                <a:cs typeface="Constantia"/>
                <a:sym typeface="Constantia"/>
              </a:defRPr>
            </a:lvl2pPr>
            <a:lvl3pPr marL="1371600" marR="0" lvl="2" indent="-637540" algn="l" rtl="0">
              <a:spcBef>
                <a:spcPts val="1840"/>
              </a:spcBef>
              <a:spcAft>
                <a:spcPts val="0"/>
              </a:spcAft>
              <a:buClr>
                <a:schemeClr val="accent2"/>
              </a:buClr>
              <a:buSzPts val="6440"/>
              <a:buFont typeface="Noto Sans Symbols"/>
              <a:buChar char="⚫"/>
              <a:defRPr sz="9200" b="0" i="0" u="none" strike="noStrike" cap="none">
                <a:solidFill>
                  <a:schemeClr val="dk1"/>
                </a:solidFill>
                <a:latin typeface="Constantia"/>
                <a:ea typeface="Constantia"/>
                <a:cs typeface="Constantia"/>
                <a:sym typeface="Constantia"/>
              </a:defRPr>
            </a:lvl3pPr>
            <a:lvl4pPr marL="1828800" marR="0" lvl="3" indent="-591820" algn="l" rtl="0">
              <a:spcBef>
                <a:spcPts val="1760"/>
              </a:spcBef>
              <a:spcAft>
                <a:spcPts val="0"/>
              </a:spcAft>
              <a:buClr>
                <a:schemeClr val="accent3"/>
              </a:buClr>
              <a:buSzPts val="5720"/>
              <a:buFont typeface="Noto Sans Symbols"/>
              <a:buChar char="⚫"/>
              <a:defRPr sz="8800" b="0" i="0" u="none" strike="noStrike" cap="none">
                <a:solidFill>
                  <a:schemeClr val="dk1"/>
                </a:solidFill>
                <a:latin typeface="Constantia"/>
                <a:ea typeface="Constantia"/>
                <a:cs typeface="Constantia"/>
                <a:sym typeface="Constantia"/>
              </a:defRPr>
            </a:lvl4pPr>
            <a:lvl5pPr marL="2286000" marR="0" lvl="4" indent="-591820" algn="l" rtl="0">
              <a:spcBef>
                <a:spcPts val="1760"/>
              </a:spcBef>
              <a:spcAft>
                <a:spcPts val="0"/>
              </a:spcAft>
              <a:buClr>
                <a:schemeClr val="accent4"/>
              </a:buClr>
              <a:buSzPts val="5720"/>
              <a:buFont typeface="Noto Sans Symbols"/>
              <a:buChar char="⚫"/>
              <a:defRPr sz="8800" b="0" i="0" u="none" strike="noStrike" cap="none">
                <a:solidFill>
                  <a:schemeClr val="dk1"/>
                </a:solidFill>
                <a:latin typeface="Constantia"/>
                <a:ea typeface="Constantia"/>
                <a:cs typeface="Constantia"/>
                <a:sym typeface="Constantia"/>
              </a:defRPr>
            </a:lvl5pPr>
            <a:lvl6pPr marL="2743200" marR="0" lvl="5" indent="-629920" algn="l" rtl="0">
              <a:spcBef>
                <a:spcPts val="1580"/>
              </a:spcBef>
              <a:spcAft>
                <a:spcPts val="0"/>
              </a:spcAft>
              <a:buClr>
                <a:schemeClr val="accent5"/>
              </a:buClr>
              <a:buSzPts val="6320"/>
              <a:buFont typeface="Noto Sans Symbols"/>
              <a:buChar char="⚫"/>
              <a:defRPr sz="7900" b="0" i="0" u="none" strike="noStrike" cap="none">
                <a:solidFill>
                  <a:schemeClr val="dk1"/>
                </a:solidFill>
                <a:latin typeface="Constantia"/>
                <a:ea typeface="Constantia"/>
                <a:cs typeface="Constantia"/>
                <a:sym typeface="Constantia"/>
              </a:defRPr>
            </a:lvl6pPr>
            <a:lvl7pPr marL="3200400" marR="0" lvl="6" indent="-584200" algn="l" rtl="0">
              <a:spcBef>
                <a:spcPts val="1400"/>
              </a:spcBef>
              <a:spcAft>
                <a:spcPts val="0"/>
              </a:spcAft>
              <a:buClr>
                <a:schemeClr val="accent6"/>
              </a:buClr>
              <a:buSzPts val="5600"/>
              <a:buFont typeface="Noto Sans Symbols"/>
              <a:buChar char="⚫"/>
              <a:defRPr sz="7000" b="0" i="0" u="none" strike="noStrike" cap="none">
                <a:solidFill>
                  <a:schemeClr val="dk1"/>
                </a:solidFill>
                <a:latin typeface="Constantia"/>
                <a:ea typeface="Constantia"/>
                <a:cs typeface="Constantia"/>
                <a:sym typeface="Constantia"/>
              </a:defRPr>
            </a:lvl7pPr>
            <a:lvl8pPr marL="3657600" marR="0" lvl="7" indent="-673100" algn="l" rtl="0">
              <a:spcBef>
                <a:spcPts val="1400"/>
              </a:spcBef>
              <a:spcAft>
                <a:spcPts val="0"/>
              </a:spcAft>
              <a:buClr>
                <a:schemeClr val="dk2"/>
              </a:buClr>
              <a:buSzPts val="7000"/>
              <a:buFont typeface="Constantia"/>
              <a:buChar char="•"/>
              <a:defRPr sz="7000" b="0" i="0" u="none" strike="noStrike" cap="none">
                <a:solidFill>
                  <a:schemeClr val="dk1"/>
                </a:solidFill>
                <a:latin typeface="Constantia"/>
                <a:ea typeface="Constantia"/>
                <a:cs typeface="Constantia"/>
                <a:sym typeface="Constantia"/>
              </a:defRPr>
            </a:lvl8pPr>
            <a:lvl9pPr marL="4114800" marR="0" lvl="8" indent="-615950" algn="l" rtl="0">
              <a:spcBef>
                <a:spcPts val="1220"/>
              </a:spcBef>
              <a:spcAft>
                <a:spcPts val="0"/>
              </a:spcAft>
              <a:buClr>
                <a:schemeClr val="dk2"/>
              </a:buClr>
              <a:buSzPts val="6100"/>
              <a:buFont typeface="Constantia"/>
              <a:buChar char="•"/>
              <a:defRPr sz="6100" b="0" i="0" u="none" strike="noStrike" cap="none">
                <a:solidFill>
                  <a:schemeClr val="dk1"/>
                </a:solidFill>
                <a:latin typeface="Constantia"/>
                <a:ea typeface="Constantia"/>
                <a:cs typeface="Constantia"/>
                <a:sym typeface="Constantia"/>
              </a:defRPr>
            </a:lvl9pPr>
          </a:lstStyle>
          <a:p>
            <a:endParaRPr/>
          </a:p>
        </p:txBody>
      </p:sp>
      <p:sp>
        <p:nvSpPr>
          <p:cNvPr id="14" name="Google Shape;14;p2"/>
          <p:cNvSpPr txBox="1">
            <a:spLocks noGrp="1"/>
          </p:cNvSpPr>
          <p:nvPr>
            <p:ph type="dt" idx="10"/>
          </p:nvPr>
        </p:nvSpPr>
        <p:spPr>
          <a:xfrm>
            <a:off x="1350169" y="40045009"/>
            <a:ext cx="6300900" cy="23004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5300" b="0" i="0" u="none" strike="noStrike" cap="none">
                <a:solidFill>
                  <a:srgbClr val="035C75"/>
                </a:solidFill>
                <a:latin typeface="Constantia"/>
                <a:ea typeface="Constantia"/>
                <a:cs typeface="Constantia"/>
                <a:sym typeface="Constantia"/>
              </a:defRPr>
            </a:lvl1pPr>
            <a:lvl2pPr marR="0" lvl="1"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9pPr>
          </a:lstStyle>
          <a:p>
            <a:endParaRPr/>
          </a:p>
        </p:txBody>
      </p:sp>
      <p:sp>
        <p:nvSpPr>
          <p:cNvPr id="15" name="Google Shape;15;p2"/>
          <p:cNvSpPr txBox="1">
            <a:spLocks noGrp="1"/>
          </p:cNvSpPr>
          <p:nvPr>
            <p:ph type="ftr" idx="11"/>
          </p:nvPr>
        </p:nvSpPr>
        <p:spPr>
          <a:xfrm>
            <a:off x="7875984" y="40045009"/>
            <a:ext cx="9901200" cy="23004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5300" b="0" i="0" u="none" strike="noStrike" cap="none">
                <a:solidFill>
                  <a:srgbClr val="035C75"/>
                </a:solidFill>
                <a:latin typeface="Constantia"/>
                <a:ea typeface="Constantia"/>
                <a:cs typeface="Constantia"/>
                <a:sym typeface="Constantia"/>
              </a:defRPr>
            </a:lvl1pPr>
            <a:lvl2pPr marR="0" lvl="1"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7900" b="0" i="0" u="none" strike="noStrike" cap="none">
                <a:solidFill>
                  <a:schemeClr val="dk1"/>
                </a:solidFill>
                <a:latin typeface="Constantia"/>
                <a:ea typeface="Constantia"/>
                <a:cs typeface="Constantia"/>
                <a:sym typeface="Constantia"/>
              </a:defRPr>
            </a:lvl9pPr>
          </a:lstStyle>
          <a:p>
            <a:endParaRPr/>
          </a:p>
        </p:txBody>
      </p:sp>
      <p:sp>
        <p:nvSpPr>
          <p:cNvPr id="16" name="Google Shape;16;p2"/>
          <p:cNvSpPr txBox="1">
            <a:spLocks noGrp="1"/>
          </p:cNvSpPr>
          <p:nvPr>
            <p:ph type="sldNum" idx="12"/>
          </p:nvPr>
        </p:nvSpPr>
        <p:spPr>
          <a:xfrm>
            <a:off x="23402925" y="40045009"/>
            <a:ext cx="2250300" cy="23004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5300" b="0" i="0" u="none" strike="noStrike" cap="none">
                <a:solidFill>
                  <a:srgbClr val="035C75"/>
                </a:solidFill>
                <a:latin typeface="Constantia"/>
                <a:ea typeface="Constantia"/>
                <a:cs typeface="Constantia"/>
                <a:sym typeface="Constantia"/>
              </a:defRPr>
            </a:lvl1pPr>
            <a:lvl2pPr marL="0" marR="0" lvl="1" indent="0" algn="r" rtl="0">
              <a:spcBef>
                <a:spcPts val="0"/>
              </a:spcBef>
              <a:buNone/>
              <a:defRPr sz="5300" b="0" i="0" u="none" strike="noStrike" cap="none">
                <a:solidFill>
                  <a:srgbClr val="035C75"/>
                </a:solidFill>
                <a:latin typeface="Constantia"/>
                <a:ea typeface="Constantia"/>
                <a:cs typeface="Constantia"/>
                <a:sym typeface="Constantia"/>
              </a:defRPr>
            </a:lvl2pPr>
            <a:lvl3pPr marL="0" marR="0" lvl="2" indent="0" algn="r" rtl="0">
              <a:spcBef>
                <a:spcPts val="0"/>
              </a:spcBef>
              <a:buNone/>
              <a:defRPr sz="5300" b="0" i="0" u="none" strike="noStrike" cap="none">
                <a:solidFill>
                  <a:srgbClr val="035C75"/>
                </a:solidFill>
                <a:latin typeface="Constantia"/>
                <a:ea typeface="Constantia"/>
                <a:cs typeface="Constantia"/>
                <a:sym typeface="Constantia"/>
              </a:defRPr>
            </a:lvl3pPr>
            <a:lvl4pPr marL="0" marR="0" lvl="3" indent="0" algn="r" rtl="0">
              <a:spcBef>
                <a:spcPts val="0"/>
              </a:spcBef>
              <a:buNone/>
              <a:defRPr sz="5300" b="0" i="0" u="none" strike="noStrike" cap="none">
                <a:solidFill>
                  <a:srgbClr val="035C75"/>
                </a:solidFill>
                <a:latin typeface="Constantia"/>
                <a:ea typeface="Constantia"/>
                <a:cs typeface="Constantia"/>
                <a:sym typeface="Constantia"/>
              </a:defRPr>
            </a:lvl4pPr>
            <a:lvl5pPr marL="0" marR="0" lvl="4" indent="0" algn="r" rtl="0">
              <a:spcBef>
                <a:spcPts val="0"/>
              </a:spcBef>
              <a:buNone/>
              <a:defRPr sz="5300" b="0" i="0" u="none" strike="noStrike" cap="none">
                <a:solidFill>
                  <a:srgbClr val="035C75"/>
                </a:solidFill>
                <a:latin typeface="Constantia"/>
                <a:ea typeface="Constantia"/>
                <a:cs typeface="Constantia"/>
                <a:sym typeface="Constantia"/>
              </a:defRPr>
            </a:lvl5pPr>
            <a:lvl6pPr marL="0" marR="0" lvl="5" indent="0" algn="r" rtl="0">
              <a:spcBef>
                <a:spcPts val="0"/>
              </a:spcBef>
              <a:buNone/>
              <a:defRPr sz="5300" b="0" i="0" u="none" strike="noStrike" cap="none">
                <a:solidFill>
                  <a:srgbClr val="035C75"/>
                </a:solidFill>
                <a:latin typeface="Constantia"/>
                <a:ea typeface="Constantia"/>
                <a:cs typeface="Constantia"/>
                <a:sym typeface="Constantia"/>
              </a:defRPr>
            </a:lvl6pPr>
            <a:lvl7pPr marL="0" marR="0" lvl="6" indent="0" algn="r" rtl="0">
              <a:spcBef>
                <a:spcPts val="0"/>
              </a:spcBef>
              <a:buNone/>
              <a:defRPr sz="5300" b="0" i="0" u="none" strike="noStrike" cap="none">
                <a:solidFill>
                  <a:srgbClr val="035C75"/>
                </a:solidFill>
                <a:latin typeface="Constantia"/>
                <a:ea typeface="Constantia"/>
                <a:cs typeface="Constantia"/>
                <a:sym typeface="Constantia"/>
              </a:defRPr>
            </a:lvl7pPr>
            <a:lvl8pPr marL="0" marR="0" lvl="7" indent="0" algn="r" rtl="0">
              <a:spcBef>
                <a:spcPts val="0"/>
              </a:spcBef>
              <a:buNone/>
              <a:defRPr sz="5300" b="0" i="0" u="none" strike="noStrike" cap="none">
                <a:solidFill>
                  <a:srgbClr val="035C75"/>
                </a:solidFill>
                <a:latin typeface="Constantia"/>
                <a:ea typeface="Constantia"/>
                <a:cs typeface="Constantia"/>
                <a:sym typeface="Constantia"/>
              </a:defRPr>
            </a:lvl8pPr>
            <a:lvl9pPr marL="0" marR="0" lvl="8" indent="0" algn="r" rtl="0">
              <a:spcBef>
                <a:spcPts val="0"/>
              </a:spcBef>
              <a:buNone/>
              <a:defRPr sz="53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pt-BR"/>
              <a:t>‹nº›</a:t>
            </a:fld>
            <a:endParaRPr/>
          </a:p>
        </p:txBody>
      </p:sp>
      <p:grpSp>
        <p:nvGrpSpPr>
          <p:cNvPr id="17" name="Google Shape;17;p2"/>
          <p:cNvGrpSpPr/>
          <p:nvPr/>
        </p:nvGrpSpPr>
        <p:grpSpPr>
          <a:xfrm>
            <a:off x="-86509" y="-101512"/>
            <a:ext cx="27163367" cy="6843477"/>
            <a:chOff x="-29322" y="-1971"/>
            <a:chExt cx="9198255" cy="1086266"/>
          </a:xfrm>
        </p:grpSpPr>
        <p:sp>
          <p:nvSpPr>
            <p:cNvPr id="18" name="Google Shape;18;p2"/>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DFD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900">
                <a:solidFill>
                  <a:schemeClr val="dk1"/>
                </a:solidFill>
                <a:latin typeface="Constantia"/>
                <a:ea typeface="Constantia"/>
                <a:cs typeface="Constantia"/>
                <a:sym typeface="Constantia"/>
              </a:endParaRPr>
            </a:p>
          </p:txBody>
        </p:sp>
        <p:sp>
          <p:nvSpPr>
            <p:cNvPr id="19" name="Google Shape;19;p2"/>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79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1"/>
          <p:cNvSpPr txBox="1"/>
          <p:nvPr/>
        </p:nvSpPr>
        <p:spPr>
          <a:xfrm>
            <a:off x="1403529" y="8665356"/>
            <a:ext cx="11593200" cy="831000"/>
          </a:xfrm>
          <a:prstGeom prst="rect">
            <a:avLst/>
          </a:prstGeom>
          <a:gradFill>
            <a:gsLst>
              <a:gs pos="0">
                <a:srgbClr val="87C2F1"/>
              </a:gs>
              <a:gs pos="43000">
                <a:srgbClr val="B6DAFC"/>
              </a:gs>
              <a:gs pos="93000">
                <a:srgbClr val="E8F2FE"/>
              </a:gs>
              <a:gs pos="100000">
                <a:srgbClr val="F6FBFF"/>
              </a:gs>
            </a:gsLst>
            <a:path path="circle">
              <a:fillToRect l="50000" t="50000" r="50000" b="50000"/>
            </a:path>
            <a:tileRect/>
          </a:gradFill>
          <a:ln w="9525" cap="flat" cmpd="sng">
            <a:solidFill>
              <a:srgbClr val="0073A0"/>
            </a:solidFill>
            <a:prstDash val="solid"/>
            <a:round/>
            <a:headEnd type="none" w="sm" len="sm"/>
            <a:tailEnd type="none" w="sm" len="sm"/>
          </a:ln>
          <a:effectLst>
            <a:outerShdw blurRad="57150" dist="38100" dir="5400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pt-BR" sz="4800">
                <a:solidFill>
                  <a:srgbClr val="0B5394"/>
                </a:solidFill>
                <a:latin typeface="Arial"/>
                <a:ea typeface="Arial"/>
                <a:cs typeface="Arial"/>
                <a:sym typeface="Arial"/>
              </a:rPr>
              <a:t>Introdução</a:t>
            </a:r>
            <a:endParaRPr sz="4800">
              <a:solidFill>
                <a:srgbClr val="0B5394"/>
              </a:solidFill>
              <a:latin typeface="Arial"/>
              <a:ea typeface="Arial"/>
              <a:cs typeface="Arial"/>
              <a:sym typeface="Arial"/>
            </a:endParaRPr>
          </a:p>
        </p:txBody>
      </p:sp>
      <p:sp>
        <p:nvSpPr>
          <p:cNvPr id="174" name="Google Shape;174;p1"/>
          <p:cNvSpPr txBox="1"/>
          <p:nvPr/>
        </p:nvSpPr>
        <p:spPr>
          <a:xfrm>
            <a:off x="1403529" y="7469365"/>
            <a:ext cx="23836756"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6600" b="1" dirty="0">
                <a:solidFill>
                  <a:srgbClr val="0B5394"/>
                </a:solidFill>
                <a:latin typeface="Arial"/>
                <a:ea typeface="Arial"/>
                <a:cs typeface="Arial"/>
                <a:sym typeface="Arial"/>
              </a:rPr>
              <a:t>ENGENHARIA ELÉTRICA</a:t>
            </a:r>
            <a:endParaRPr sz="6600" b="1" dirty="0">
              <a:solidFill>
                <a:srgbClr val="0B5394"/>
              </a:solidFill>
              <a:latin typeface="Arial"/>
              <a:ea typeface="Arial"/>
              <a:cs typeface="Arial"/>
              <a:sym typeface="Arial"/>
            </a:endParaRPr>
          </a:p>
        </p:txBody>
      </p:sp>
      <p:sp>
        <p:nvSpPr>
          <p:cNvPr id="175" name="Google Shape;175;p1"/>
          <p:cNvSpPr txBox="1"/>
          <p:nvPr/>
        </p:nvSpPr>
        <p:spPr>
          <a:xfrm>
            <a:off x="1403529" y="19276247"/>
            <a:ext cx="11593200" cy="831000"/>
          </a:xfrm>
          <a:prstGeom prst="rect">
            <a:avLst/>
          </a:prstGeom>
          <a:gradFill>
            <a:gsLst>
              <a:gs pos="0">
                <a:srgbClr val="87C2F1"/>
              </a:gs>
              <a:gs pos="43000">
                <a:srgbClr val="B6DAFC"/>
              </a:gs>
              <a:gs pos="93000">
                <a:srgbClr val="E8F2FE"/>
              </a:gs>
              <a:gs pos="100000">
                <a:srgbClr val="F6FBFF"/>
              </a:gs>
            </a:gsLst>
            <a:path path="circle">
              <a:fillToRect l="50000" t="50000" r="50000" b="50000"/>
            </a:path>
            <a:tileRect/>
          </a:gradFill>
          <a:ln w="9525" cap="flat" cmpd="sng">
            <a:solidFill>
              <a:srgbClr val="0073A0"/>
            </a:solidFill>
            <a:prstDash val="solid"/>
            <a:round/>
            <a:headEnd type="none" w="sm" len="sm"/>
            <a:tailEnd type="none" w="sm" len="sm"/>
          </a:ln>
          <a:effectLst>
            <a:outerShdw blurRad="57150" dist="38100" dir="5400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pt-BR" sz="4800" dirty="0">
                <a:solidFill>
                  <a:srgbClr val="0B5394"/>
                </a:solidFill>
                <a:latin typeface="Arial"/>
                <a:ea typeface="Arial"/>
                <a:cs typeface="Arial"/>
                <a:sym typeface="Arial"/>
              </a:rPr>
              <a:t>Objetivo</a:t>
            </a:r>
            <a:endParaRPr sz="4800" dirty="0">
              <a:solidFill>
                <a:srgbClr val="0B5394"/>
              </a:solidFill>
              <a:latin typeface="Arial"/>
              <a:ea typeface="Arial"/>
              <a:cs typeface="Arial"/>
              <a:sym typeface="Arial"/>
            </a:endParaRPr>
          </a:p>
        </p:txBody>
      </p:sp>
      <p:sp>
        <p:nvSpPr>
          <p:cNvPr id="176" name="Google Shape;176;p1"/>
          <p:cNvSpPr txBox="1"/>
          <p:nvPr/>
        </p:nvSpPr>
        <p:spPr>
          <a:xfrm>
            <a:off x="1403529" y="20462527"/>
            <a:ext cx="11593200" cy="501671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just"/>
            <a:r>
              <a:rPr lang="pt-BR" sz="4000" dirty="0">
                <a:latin typeface="Arial" panose="020B0604020202020204" pitchFamily="34" charset="0"/>
              </a:rPr>
              <a:t>O trabalho surge pela motivação de desenvolver uma fonte de energia de corrente alternada (CA) a partir da conversão de energia de uma bateria (fonte de corrente contínua), em locais diversos onde não haja disponibilidade de tensão alternada, como acampamentos, regiões montanhosas, vilarejos de difícil acesso ou regiões periféricas sem infraestrutura adequada.</a:t>
            </a:r>
          </a:p>
        </p:txBody>
      </p:sp>
      <p:sp>
        <p:nvSpPr>
          <p:cNvPr id="177" name="Google Shape;177;p1"/>
          <p:cNvSpPr txBox="1"/>
          <p:nvPr/>
        </p:nvSpPr>
        <p:spPr>
          <a:xfrm>
            <a:off x="1426029" y="25711086"/>
            <a:ext cx="11630400" cy="831000"/>
          </a:xfrm>
          <a:prstGeom prst="rect">
            <a:avLst/>
          </a:prstGeom>
          <a:gradFill>
            <a:gsLst>
              <a:gs pos="0">
                <a:srgbClr val="87C2F1"/>
              </a:gs>
              <a:gs pos="43000">
                <a:srgbClr val="B6DAFC"/>
              </a:gs>
              <a:gs pos="93000">
                <a:srgbClr val="E8F2FE"/>
              </a:gs>
              <a:gs pos="100000">
                <a:srgbClr val="F6FBFF"/>
              </a:gs>
            </a:gsLst>
            <a:path path="circle">
              <a:fillToRect l="50000" t="50000" r="50000" b="50000"/>
            </a:path>
            <a:tileRect/>
          </a:gradFill>
          <a:ln w="9525" cap="flat" cmpd="sng">
            <a:solidFill>
              <a:srgbClr val="0073A0"/>
            </a:solidFill>
            <a:prstDash val="solid"/>
            <a:round/>
            <a:headEnd type="none" w="sm" len="sm"/>
            <a:tailEnd type="none" w="sm" len="sm"/>
          </a:ln>
          <a:effectLst>
            <a:outerShdw blurRad="57150" dist="38100" dir="5400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pt-BR" sz="4800" dirty="0">
                <a:solidFill>
                  <a:srgbClr val="0B5394"/>
                </a:solidFill>
                <a:latin typeface="Arial"/>
                <a:ea typeface="Arial"/>
                <a:cs typeface="Arial"/>
                <a:sym typeface="Arial"/>
              </a:rPr>
              <a:t>Metodologia</a:t>
            </a:r>
            <a:endParaRPr sz="4800" dirty="0">
              <a:solidFill>
                <a:srgbClr val="0B5394"/>
              </a:solidFill>
              <a:latin typeface="Arial"/>
              <a:ea typeface="Arial"/>
              <a:cs typeface="Arial"/>
              <a:sym typeface="Arial"/>
            </a:endParaRPr>
          </a:p>
        </p:txBody>
      </p:sp>
      <p:sp>
        <p:nvSpPr>
          <p:cNvPr id="178" name="Google Shape;178;p1"/>
          <p:cNvSpPr txBox="1"/>
          <p:nvPr/>
        </p:nvSpPr>
        <p:spPr>
          <a:xfrm>
            <a:off x="13648285" y="15481553"/>
            <a:ext cx="11592000" cy="831000"/>
          </a:xfrm>
          <a:prstGeom prst="rect">
            <a:avLst/>
          </a:prstGeom>
          <a:gradFill>
            <a:gsLst>
              <a:gs pos="0">
                <a:srgbClr val="87C2F1"/>
              </a:gs>
              <a:gs pos="43000">
                <a:srgbClr val="B6DAFC"/>
              </a:gs>
              <a:gs pos="93000">
                <a:srgbClr val="E8F2FE"/>
              </a:gs>
              <a:gs pos="100000">
                <a:srgbClr val="F6FBFF"/>
              </a:gs>
            </a:gsLst>
            <a:path path="circle">
              <a:fillToRect l="50000" t="50000" r="50000" b="50000"/>
            </a:path>
            <a:tileRect/>
          </a:gradFill>
          <a:ln w="9525" cap="flat" cmpd="sng">
            <a:solidFill>
              <a:srgbClr val="0073A0"/>
            </a:solidFill>
            <a:prstDash val="solid"/>
            <a:round/>
            <a:headEnd type="none" w="sm" len="sm"/>
            <a:tailEnd type="none" w="sm" len="sm"/>
          </a:ln>
          <a:effectLst>
            <a:outerShdw blurRad="57150" dist="38100" dir="5400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pt-BR" sz="4800" dirty="0">
                <a:solidFill>
                  <a:srgbClr val="0B5394"/>
                </a:solidFill>
                <a:latin typeface="Arial"/>
                <a:ea typeface="Arial"/>
                <a:cs typeface="Arial"/>
                <a:sym typeface="Arial"/>
              </a:rPr>
              <a:t>Resultados e Discussão</a:t>
            </a:r>
            <a:endParaRPr sz="4800" dirty="0">
              <a:solidFill>
                <a:srgbClr val="0B5394"/>
              </a:solidFill>
              <a:latin typeface="Arial"/>
              <a:ea typeface="Arial"/>
              <a:cs typeface="Arial"/>
              <a:sym typeface="Arial"/>
            </a:endParaRPr>
          </a:p>
        </p:txBody>
      </p:sp>
      <p:sp>
        <p:nvSpPr>
          <p:cNvPr id="179" name="Google Shape;179;p1"/>
          <p:cNvSpPr txBox="1"/>
          <p:nvPr/>
        </p:nvSpPr>
        <p:spPr>
          <a:xfrm>
            <a:off x="13648285" y="30391407"/>
            <a:ext cx="11592000" cy="831000"/>
          </a:xfrm>
          <a:prstGeom prst="rect">
            <a:avLst/>
          </a:prstGeom>
          <a:gradFill>
            <a:gsLst>
              <a:gs pos="0">
                <a:srgbClr val="87C2F1"/>
              </a:gs>
              <a:gs pos="43000">
                <a:srgbClr val="B6DAFC"/>
              </a:gs>
              <a:gs pos="93000">
                <a:srgbClr val="E8F2FE"/>
              </a:gs>
              <a:gs pos="100000">
                <a:srgbClr val="F6FBFF"/>
              </a:gs>
            </a:gsLst>
            <a:path path="circle">
              <a:fillToRect l="50000" t="50000" r="50000" b="50000"/>
            </a:path>
            <a:tileRect/>
          </a:gradFill>
          <a:ln w="9525" cap="flat" cmpd="sng">
            <a:solidFill>
              <a:srgbClr val="0073A0"/>
            </a:solidFill>
            <a:prstDash val="solid"/>
            <a:round/>
            <a:headEnd type="none" w="sm" len="sm"/>
            <a:tailEnd type="none" w="sm" len="sm"/>
          </a:ln>
          <a:effectLst>
            <a:outerShdw blurRad="57150" dist="38100" dir="5400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pt-BR" sz="4800">
                <a:solidFill>
                  <a:srgbClr val="0B5394"/>
                </a:solidFill>
                <a:latin typeface="Arial"/>
                <a:ea typeface="Arial"/>
                <a:cs typeface="Arial"/>
                <a:sym typeface="Arial"/>
              </a:rPr>
              <a:t>Conclusão</a:t>
            </a:r>
            <a:endParaRPr sz="4800">
              <a:solidFill>
                <a:srgbClr val="0B5394"/>
              </a:solidFill>
              <a:latin typeface="Arial"/>
              <a:ea typeface="Arial"/>
              <a:cs typeface="Arial"/>
              <a:sym typeface="Arial"/>
            </a:endParaRPr>
          </a:p>
        </p:txBody>
      </p:sp>
      <p:sp>
        <p:nvSpPr>
          <p:cNvPr id="180" name="Google Shape;180;p1"/>
          <p:cNvSpPr txBox="1"/>
          <p:nvPr/>
        </p:nvSpPr>
        <p:spPr>
          <a:xfrm>
            <a:off x="13648285" y="38516481"/>
            <a:ext cx="11592000" cy="831000"/>
          </a:xfrm>
          <a:prstGeom prst="rect">
            <a:avLst/>
          </a:prstGeom>
          <a:gradFill>
            <a:gsLst>
              <a:gs pos="0">
                <a:srgbClr val="87C2F1"/>
              </a:gs>
              <a:gs pos="43000">
                <a:srgbClr val="B6DAFC"/>
              </a:gs>
              <a:gs pos="93000">
                <a:srgbClr val="E8F2FE"/>
              </a:gs>
              <a:gs pos="100000">
                <a:srgbClr val="F6FBFF"/>
              </a:gs>
            </a:gsLst>
            <a:path path="circle">
              <a:fillToRect l="50000" t="50000" r="50000" b="50000"/>
            </a:path>
            <a:tileRect/>
          </a:gradFill>
          <a:ln w="9525" cap="flat" cmpd="sng">
            <a:solidFill>
              <a:srgbClr val="0073A0"/>
            </a:solidFill>
            <a:prstDash val="solid"/>
            <a:round/>
            <a:headEnd type="none" w="sm" len="sm"/>
            <a:tailEnd type="none" w="sm" len="sm"/>
          </a:ln>
          <a:effectLst>
            <a:outerShdw blurRad="57150" dist="38100" dir="5400000" algn="ctr" rotWithShape="0">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pt-BR" sz="4800">
                <a:solidFill>
                  <a:srgbClr val="0B5394"/>
                </a:solidFill>
                <a:latin typeface="Arial"/>
                <a:ea typeface="Arial"/>
                <a:cs typeface="Arial"/>
                <a:sym typeface="Arial"/>
              </a:rPr>
              <a:t>Referências</a:t>
            </a:r>
            <a:endParaRPr sz="4800">
              <a:solidFill>
                <a:srgbClr val="0B5394"/>
              </a:solidFill>
              <a:latin typeface="Arial"/>
              <a:ea typeface="Arial"/>
              <a:cs typeface="Arial"/>
              <a:sym typeface="Arial"/>
            </a:endParaRPr>
          </a:p>
        </p:txBody>
      </p:sp>
      <p:sp>
        <p:nvSpPr>
          <p:cNvPr id="181" name="Google Shape;181;p1"/>
          <p:cNvSpPr txBox="1"/>
          <p:nvPr/>
        </p:nvSpPr>
        <p:spPr>
          <a:xfrm>
            <a:off x="1411329" y="26843913"/>
            <a:ext cx="11622600" cy="148655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4000" dirty="0">
                <a:effectLst/>
                <a:latin typeface="Arial" panose="020B0604020202020204" pitchFamily="34" charset="0"/>
                <a:ea typeface="Arial" panose="020B0604020202020204" pitchFamily="34" charset="0"/>
              </a:rPr>
              <a:t>Para este estudo foi indispensável uma vasta pesquisa bibliográfica afim de gerar e melhorar os fundamentos necessários para o desenvolvimento deste trabalho, bem como determinação dos principais circuitos utilizados.</a:t>
            </a:r>
          </a:p>
          <a:p>
            <a:pPr marL="0" marR="0" lvl="0" indent="0" algn="just" rtl="0">
              <a:spcBef>
                <a:spcPts val="0"/>
              </a:spcBef>
              <a:spcAft>
                <a:spcPts val="0"/>
              </a:spcAft>
              <a:buNone/>
            </a:pPr>
            <a:endParaRPr lang="pt-BR" sz="4000" dirty="0"/>
          </a:p>
          <a:p>
            <a:pPr marL="0" marR="0" lvl="0" indent="0" algn="just" rtl="0">
              <a:spcBef>
                <a:spcPts val="0"/>
              </a:spcBef>
              <a:spcAft>
                <a:spcPts val="0"/>
              </a:spcAft>
              <a:buNone/>
            </a:pPr>
            <a:endParaRPr lang="pt-BR" sz="4000" dirty="0"/>
          </a:p>
          <a:p>
            <a:pPr marL="0" marR="0" lvl="0" indent="0" algn="just" rtl="0">
              <a:spcBef>
                <a:spcPts val="0"/>
              </a:spcBef>
              <a:spcAft>
                <a:spcPts val="0"/>
              </a:spcAft>
              <a:buNone/>
            </a:pPr>
            <a:endParaRPr lang="pt-BR" sz="4000" dirty="0"/>
          </a:p>
          <a:p>
            <a:pPr marL="0" marR="0" lvl="0" indent="0" algn="just" rtl="0">
              <a:spcBef>
                <a:spcPts val="0"/>
              </a:spcBef>
              <a:spcAft>
                <a:spcPts val="0"/>
              </a:spcAft>
              <a:buNone/>
            </a:pPr>
            <a:endParaRPr lang="pt-BR" sz="4000" dirty="0"/>
          </a:p>
          <a:p>
            <a:pPr marL="0" marR="0" lvl="0" indent="0" algn="just" rtl="0">
              <a:spcBef>
                <a:spcPts val="0"/>
              </a:spcBef>
              <a:spcAft>
                <a:spcPts val="0"/>
              </a:spcAft>
              <a:buNone/>
            </a:pPr>
            <a:endParaRPr lang="pt-BR" sz="4000" dirty="0"/>
          </a:p>
          <a:p>
            <a:pPr marL="0" marR="0" lvl="0" indent="0" algn="just" rtl="0">
              <a:spcBef>
                <a:spcPts val="0"/>
              </a:spcBef>
              <a:spcAft>
                <a:spcPts val="0"/>
              </a:spcAft>
              <a:buNone/>
            </a:pPr>
            <a:endParaRPr lang="pt-BR" sz="4000" dirty="0"/>
          </a:p>
          <a:p>
            <a:pPr algn="just"/>
            <a:endParaRPr lang="pt-BR" sz="4000" dirty="0">
              <a:effectLst/>
              <a:latin typeface="Arial" panose="020B0604020202020204" pitchFamily="34" charset="0"/>
              <a:ea typeface="Arial" panose="020B0604020202020204" pitchFamily="34" charset="0"/>
            </a:endParaRPr>
          </a:p>
          <a:p>
            <a:pPr algn="just"/>
            <a:endParaRPr lang="pt-BR" sz="4000" dirty="0">
              <a:latin typeface="Arial" panose="020B0604020202020204" pitchFamily="34" charset="0"/>
              <a:ea typeface="Arial" panose="020B0604020202020204" pitchFamily="34" charset="0"/>
            </a:endParaRPr>
          </a:p>
          <a:p>
            <a:pPr algn="just"/>
            <a:endParaRPr lang="pt-BR" sz="4000" dirty="0">
              <a:effectLst/>
              <a:latin typeface="Arial" panose="020B0604020202020204" pitchFamily="34" charset="0"/>
              <a:ea typeface="Arial" panose="020B0604020202020204" pitchFamily="34" charset="0"/>
            </a:endParaRPr>
          </a:p>
          <a:p>
            <a:pPr algn="just"/>
            <a:r>
              <a:rPr lang="pt-BR" sz="4000" dirty="0">
                <a:effectLst/>
                <a:latin typeface="Arial" panose="020B0604020202020204" pitchFamily="34" charset="0"/>
                <a:ea typeface="Arial" panose="020B0604020202020204" pitchFamily="34" charset="0"/>
              </a:rPr>
              <a:t>Alguns parâmetros de projeto foram estabelecidos: tensão de saída CA de 127 V – 60 Hz, corrente máxima de saída de 2 A, fornecendo uma potência de saída de até 250 W, e tensão de entrada CC de 12 V, provenientes de uma bateria.</a:t>
            </a:r>
          </a:p>
          <a:p>
            <a:pPr algn="just"/>
            <a:r>
              <a:rPr lang="pt-BR" sz="4000" dirty="0">
                <a:effectLst/>
                <a:latin typeface="Arial" panose="020B0604020202020204" pitchFamily="34" charset="0"/>
                <a:ea typeface="Arial" panose="020B0604020202020204" pitchFamily="34" charset="0"/>
              </a:rPr>
              <a:t>A técnica para obtenção do sinal de saída alternado escolhida foi a modulação por largura de pulso senoidal, que será obtida a partir da utilização de um microcontrolador, neste caso o STM32G474RE.</a:t>
            </a:r>
          </a:p>
        </p:txBody>
      </p:sp>
      <p:sp>
        <p:nvSpPr>
          <p:cNvPr id="182" name="Google Shape;182;p1"/>
          <p:cNvSpPr txBox="1"/>
          <p:nvPr/>
        </p:nvSpPr>
        <p:spPr>
          <a:xfrm>
            <a:off x="21062527" y="9433348"/>
            <a:ext cx="3828600" cy="307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183" name="Google Shape;183;p1"/>
          <p:cNvSpPr txBox="1"/>
          <p:nvPr/>
        </p:nvSpPr>
        <p:spPr>
          <a:xfrm>
            <a:off x="13648285" y="31432332"/>
            <a:ext cx="11592000" cy="68633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4000" dirty="0">
                <a:solidFill>
                  <a:schemeClr val="dk1"/>
                </a:solidFill>
                <a:latin typeface="Arial"/>
                <a:ea typeface="Arial"/>
                <a:cs typeface="Arial"/>
                <a:sym typeface="Arial"/>
              </a:rPr>
              <a:t>Considerando os resultados obtidos por meio das simulações no </a:t>
            </a:r>
            <a:r>
              <a:rPr lang="pt-BR" sz="4000" i="1" dirty="0">
                <a:solidFill>
                  <a:schemeClr val="dk1"/>
                </a:solidFill>
                <a:latin typeface="Arial"/>
                <a:ea typeface="Arial"/>
                <a:cs typeface="Arial"/>
                <a:sym typeface="Arial"/>
              </a:rPr>
              <a:t>software</a:t>
            </a:r>
            <a:r>
              <a:rPr lang="pt-BR" sz="4000" dirty="0">
                <a:solidFill>
                  <a:schemeClr val="dk1"/>
                </a:solidFill>
                <a:latin typeface="Arial"/>
                <a:ea typeface="Arial"/>
                <a:cs typeface="Arial"/>
                <a:sym typeface="Arial"/>
              </a:rPr>
              <a:t> </a:t>
            </a:r>
            <a:r>
              <a:rPr lang="pt-BR" sz="4000" i="1" dirty="0">
                <a:solidFill>
                  <a:schemeClr val="dk1"/>
                </a:solidFill>
                <a:latin typeface="Arial"/>
                <a:ea typeface="Arial"/>
                <a:cs typeface="Arial"/>
                <a:sym typeface="Arial"/>
              </a:rPr>
              <a:t>PSIM</a:t>
            </a:r>
            <a:r>
              <a:rPr lang="pt-BR" sz="4000" dirty="0">
                <a:solidFill>
                  <a:schemeClr val="dk1"/>
                </a:solidFill>
                <a:latin typeface="Arial"/>
                <a:ea typeface="Arial"/>
                <a:cs typeface="Arial"/>
                <a:sym typeface="Arial"/>
              </a:rPr>
              <a:t>, e poste</a:t>
            </a:r>
            <a:r>
              <a:rPr lang="pt-BR" sz="4000" dirty="0">
                <a:solidFill>
                  <a:schemeClr val="dk1"/>
                </a:solidFill>
              </a:rPr>
              <a:t>rior validação prática destas no protótipo em bancada, conclui-se que o projeto atingiu seu objetivo principal, realizando com eficiência a conversão da tensão contínua para alternado, conforme os parâmetros de projeto.</a:t>
            </a:r>
          </a:p>
          <a:p>
            <a:pPr marL="0" marR="0" lvl="0" indent="0" algn="just" rtl="0">
              <a:spcBef>
                <a:spcPts val="0"/>
              </a:spcBef>
              <a:spcAft>
                <a:spcPts val="0"/>
              </a:spcAft>
              <a:buNone/>
            </a:pPr>
            <a:r>
              <a:rPr lang="pt-BR" sz="4000" dirty="0">
                <a:solidFill>
                  <a:schemeClr val="dk1"/>
                </a:solidFill>
              </a:rPr>
              <a:t>O desenvolvimento do protótipo utilizando técnicas e </a:t>
            </a:r>
            <a:r>
              <a:rPr lang="pt-BR" sz="4000" i="1" dirty="0">
                <a:solidFill>
                  <a:schemeClr val="dk1"/>
                </a:solidFill>
              </a:rPr>
              <a:t>software </a:t>
            </a:r>
            <a:r>
              <a:rPr lang="pt-BR" sz="4000" dirty="0">
                <a:solidFill>
                  <a:schemeClr val="dk1"/>
                </a:solidFill>
              </a:rPr>
              <a:t>profissionais de </a:t>
            </a:r>
            <a:r>
              <a:rPr lang="pt-BR" sz="4000" i="1" dirty="0">
                <a:solidFill>
                  <a:schemeClr val="dk1"/>
                </a:solidFill>
              </a:rPr>
              <a:t>designer </a:t>
            </a:r>
            <a:r>
              <a:rPr lang="pt-BR" sz="4000" dirty="0">
                <a:solidFill>
                  <a:schemeClr val="dk1"/>
                </a:solidFill>
              </a:rPr>
              <a:t>de PCI, aproximaram este de um dispositivo comercializável.</a:t>
            </a:r>
            <a:endParaRPr sz="4000" dirty="0"/>
          </a:p>
        </p:txBody>
      </p:sp>
      <p:pic>
        <p:nvPicPr>
          <p:cNvPr id="184" name="Google Shape;184;p1"/>
          <p:cNvPicPr preferRelativeResize="0"/>
          <p:nvPr/>
        </p:nvPicPr>
        <p:blipFill rotWithShape="1">
          <a:blip r:embed="rId3">
            <a:alphaModFix/>
          </a:blip>
          <a:srcRect l="24122" t="15172" r="9110" b="68226"/>
          <a:stretch/>
        </p:blipFill>
        <p:spPr>
          <a:xfrm>
            <a:off x="0" y="42124981"/>
            <a:ext cx="27003375" cy="1080418"/>
          </a:xfrm>
          <a:prstGeom prst="rect">
            <a:avLst/>
          </a:prstGeom>
          <a:noFill/>
          <a:ln>
            <a:noFill/>
          </a:ln>
        </p:spPr>
      </p:pic>
      <p:sp>
        <p:nvSpPr>
          <p:cNvPr id="185" name="Google Shape;185;p1"/>
          <p:cNvSpPr txBox="1"/>
          <p:nvPr/>
        </p:nvSpPr>
        <p:spPr>
          <a:xfrm>
            <a:off x="13648285" y="39623924"/>
            <a:ext cx="11592000" cy="13233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4000" dirty="0">
                <a:solidFill>
                  <a:schemeClr val="dk1"/>
                </a:solidFill>
              </a:rPr>
              <a:t>AHMED, A. (1998, 2000); ABDEL-RAHIM, N. M. (1996) ; BARBI, I. (2007); SANTOS, W. B. (2017); </a:t>
            </a:r>
            <a:endParaRPr lang="pt-BR" sz="4000" dirty="0"/>
          </a:p>
        </p:txBody>
      </p:sp>
      <p:pic>
        <p:nvPicPr>
          <p:cNvPr id="186" name="Google Shape;186;p1"/>
          <p:cNvPicPr preferRelativeResize="0"/>
          <p:nvPr/>
        </p:nvPicPr>
        <p:blipFill rotWithShape="1">
          <a:blip r:embed="rId4">
            <a:alphaModFix/>
          </a:blip>
          <a:srcRect/>
          <a:stretch/>
        </p:blipFill>
        <p:spPr>
          <a:xfrm>
            <a:off x="756271" y="358209"/>
            <a:ext cx="10058400" cy="1596771"/>
          </a:xfrm>
          <a:prstGeom prst="rect">
            <a:avLst/>
          </a:prstGeom>
          <a:noFill/>
          <a:ln>
            <a:noFill/>
          </a:ln>
        </p:spPr>
      </p:pic>
      <p:sp>
        <p:nvSpPr>
          <p:cNvPr id="187" name="Google Shape;187;p1"/>
          <p:cNvSpPr txBox="1"/>
          <p:nvPr/>
        </p:nvSpPr>
        <p:spPr>
          <a:xfrm>
            <a:off x="1426029" y="4760757"/>
            <a:ext cx="22326748" cy="16311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5000" dirty="0">
                <a:solidFill>
                  <a:schemeClr val="dk1"/>
                </a:solidFill>
                <a:latin typeface="Constantia"/>
                <a:ea typeface="Constantia"/>
                <a:cs typeface="Constantia"/>
                <a:sym typeface="Constantia"/>
              </a:rPr>
              <a:t>DESENVOLVIMENTO DE UM INVERSOR DE TENSÃO MONOFÁSICO COM SAÍDA SENOIDAL PURA PARA CARGAS NÃO LINEARES </a:t>
            </a:r>
            <a:endParaRPr sz="5000" dirty="0">
              <a:solidFill>
                <a:schemeClr val="dk1"/>
              </a:solidFill>
              <a:latin typeface="Constantia"/>
              <a:ea typeface="Constantia"/>
              <a:cs typeface="Constantia"/>
              <a:sym typeface="Constantia"/>
            </a:endParaRPr>
          </a:p>
        </p:txBody>
      </p:sp>
      <p:sp>
        <p:nvSpPr>
          <p:cNvPr id="188" name="Google Shape;188;p1"/>
          <p:cNvSpPr txBox="1"/>
          <p:nvPr/>
        </p:nvSpPr>
        <p:spPr>
          <a:xfrm flipH="1">
            <a:off x="1476351" y="6300918"/>
            <a:ext cx="22326748"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4000" dirty="0">
                <a:solidFill>
                  <a:schemeClr val="dk1"/>
                </a:solidFill>
                <a:latin typeface="Arial"/>
                <a:ea typeface="Arial"/>
                <a:cs typeface="Arial"/>
                <a:sym typeface="Arial"/>
              </a:rPr>
              <a:t>ADONO, Gustavo Thomaz; CATÃO, Gabriel Pinto; SANTOS, Leonardo Caíque; TASSO, Gabriel; FONSECA, Felipe Henrique de Souza</a:t>
            </a:r>
            <a:endParaRPr sz="4000" dirty="0">
              <a:solidFill>
                <a:schemeClr val="dk1"/>
              </a:solidFill>
              <a:latin typeface="Arial"/>
              <a:ea typeface="Arial"/>
              <a:cs typeface="Arial"/>
              <a:sym typeface="Arial"/>
            </a:endParaRPr>
          </a:p>
        </p:txBody>
      </p:sp>
      <p:sp>
        <p:nvSpPr>
          <p:cNvPr id="190" name="Google Shape;190;p1"/>
          <p:cNvSpPr/>
          <p:nvPr/>
        </p:nvSpPr>
        <p:spPr>
          <a:xfrm>
            <a:off x="1426029" y="9804506"/>
            <a:ext cx="11593200" cy="922951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pt-BR" sz="4000" dirty="0">
                <a:effectLst/>
                <a:latin typeface="Arial" panose="020B0604020202020204" pitchFamily="34" charset="0"/>
                <a:ea typeface="Arial" panose="020B0604020202020204" pitchFamily="34" charset="0"/>
              </a:rPr>
              <a:t>Também conhecidos como inversores, os conversores CC-CA têm a finalidade de transformar um sinal de entrada contínuo em um sinal de saída alternado simétrico, com amplitude e frequência desejados (BEDFORD e HOFT, 1964).</a:t>
            </a:r>
          </a:p>
          <a:p>
            <a:pPr marL="0" marR="0" lvl="0" indent="0" algn="just" rtl="0">
              <a:spcBef>
                <a:spcPts val="0"/>
              </a:spcBef>
              <a:spcAft>
                <a:spcPts val="0"/>
              </a:spcAft>
              <a:buNone/>
            </a:pPr>
            <a:r>
              <a:rPr lang="pt-BR" sz="4000" dirty="0">
                <a:latin typeface="Arial" panose="020B0604020202020204" pitchFamily="34" charset="0"/>
                <a:ea typeface="Arial" panose="020B0604020202020204" pitchFamily="34" charset="0"/>
              </a:rPr>
              <a:t>Este trabalho apresenta </a:t>
            </a:r>
            <a:r>
              <a:rPr lang="pt-BR" sz="4000" dirty="0">
                <a:effectLst/>
                <a:latin typeface="Arial" panose="020B0604020202020204" pitchFamily="34" charset="0"/>
                <a:ea typeface="Arial" panose="020B0604020202020204" pitchFamily="34" charset="0"/>
              </a:rPr>
              <a:t>o estudo e desenvolvimento de um inversor de tensão monofásico com saída senoidal pura para cargas não lineares, com tensão de saída 127V – 60 Hz, com potência máxima de 250W. Utilizando um microcontrolador da família STM32 e aplicando a técnica de modulação por largura de pulso senoidal (SPWM), busca-se a obtenção de sinal senoidal puro para ser entregue à carga. </a:t>
            </a:r>
            <a:endParaRPr sz="4000" dirty="0">
              <a:solidFill>
                <a:schemeClr val="dk1"/>
              </a:solidFill>
              <a:latin typeface="Arial"/>
              <a:ea typeface="Arial"/>
              <a:cs typeface="Arial"/>
              <a:sym typeface="Arial"/>
            </a:endParaRPr>
          </a:p>
        </p:txBody>
      </p:sp>
      <p:pic>
        <p:nvPicPr>
          <p:cNvPr id="193" name="Google Shape;193;p1"/>
          <p:cNvPicPr preferRelativeResize="0"/>
          <p:nvPr/>
        </p:nvPicPr>
        <p:blipFill rotWithShape="1">
          <a:blip r:embed="rId5">
            <a:alphaModFix/>
          </a:blip>
          <a:srcRect/>
          <a:stretch/>
        </p:blipFill>
        <p:spPr>
          <a:xfrm>
            <a:off x="22652337" y="41020170"/>
            <a:ext cx="2664296" cy="1839692"/>
          </a:xfrm>
          <a:prstGeom prst="rect">
            <a:avLst/>
          </a:prstGeom>
          <a:noFill/>
          <a:ln>
            <a:noFill/>
          </a:ln>
        </p:spPr>
      </p:pic>
      <p:pic>
        <p:nvPicPr>
          <p:cNvPr id="194" name="Google Shape;194;p1"/>
          <p:cNvPicPr preferRelativeResize="0"/>
          <p:nvPr/>
        </p:nvPicPr>
        <p:blipFill rotWithShape="1">
          <a:blip r:embed="rId6">
            <a:alphaModFix/>
          </a:blip>
          <a:srcRect/>
          <a:stretch/>
        </p:blipFill>
        <p:spPr>
          <a:xfrm>
            <a:off x="23752777" y="3651625"/>
            <a:ext cx="2664300" cy="3280895"/>
          </a:xfrm>
          <a:prstGeom prst="rect">
            <a:avLst/>
          </a:prstGeom>
          <a:noFill/>
          <a:ln>
            <a:noFill/>
          </a:ln>
        </p:spPr>
      </p:pic>
      <p:pic>
        <p:nvPicPr>
          <p:cNvPr id="2" name="image19.png">
            <a:extLst>
              <a:ext uri="{FF2B5EF4-FFF2-40B4-BE49-F238E27FC236}">
                <a16:creationId xmlns:a16="http://schemas.microsoft.com/office/drawing/2014/main" id="{1DB3B129-13E3-03EC-4614-8EAE5E53D4CB}"/>
              </a:ext>
            </a:extLst>
          </p:cNvPr>
          <p:cNvPicPr/>
          <p:nvPr/>
        </p:nvPicPr>
        <p:blipFill>
          <a:blip r:embed="rId7"/>
          <a:srcRect/>
          <a:stretch>
            <a:fillRect/>
          </a:stretch>
        </p:blipFill>
        <p:spPr>
          <a:xfrm>
            <a:off x="1763090" y="30167733"/>
            <a:ext cx="10745472" cy="4984773"/>
          </a:xfrm>
          <a:prstGeom prst="rect">
            <a:avLst/>
          </a:prstGeom>
          <a:ln/>
        </p:spPr>
      </p:pic>
      <p:sp>
        <p:nvSpPr>
          <p:cNvPr id="4" name="Google Shape;190;p1">
            <a:extLst>
              <a:ext uri="{FF2B5EF4-FFF2-40B4-BE49-F238E27FC236}">
                <a16:creationId xmlns:a16="http://schemas.microsoft.com/office/drawing/2014/main" id="{6F33F754-54DA-0606-9F0E-8319CCEDE306}"/>
              </a:ext>
            </a:extLst>
          </p:cNvPr>
          <p:cNvSpPr/>
          <p:nvPr/>
        </p:nvSpPr>
        <p:spPr>
          <a:xfrm>
            <a:off x="13648285" y="16531724"/>
            <a:ext cx="11592000" cy="1372295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just"/>
            <a:r>
              <a:rPr lang="pt-BR" sz="4000" dirty="0">
                <a:effectLst/>
                <a:latin typeface="Arial" panose="020B0604020202020204" pitchFamily="34" charset="0"/>
                <a:ea typeface="Arial" panose="020B0604020202020204" pitchFamily="34" charset="0"/>
              </a:rPr>
              <a:t>Com a finalidade de validar o desenvolvimento do esquema elétrico do inversor de tensão, abaixo é apresentado o sinal de saída simulado (esquerda) e sinal obtido no protótipo físico (direita), apó</a:t>
            </a:r>
            <a:r>
              <a:rPr lang="pt-BR" sz="4000" dirty="0">
                <a:latin typeface="Arial" panose="020B0604020202020204" pitchFamily="34" charset="0"/>
                <a:ea typeface="Arial" panose="020B0604020202020204" pitchFamily="34" charset="0"/>
              </a:rPr>
              <a:t>s a produção deste.</a:t>
            </a:r>
            <a:endParaRPr lang="pt-BR" sz="4000" dirty="0">
              <a:effectLst/>
              <a:latin typeface="Arial" panose="020B0604020202020204" pitchFamily="34" charset="0"/>
              <a:ea typeface="Arial" panose="020B0604020202020204" pitchFamily="34" charset="0"/>
            </a:endParaRP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endParaRPr lang="pt-BR" sz="4000" dirty="0">
              <a:solidFill>
                <a:schemeClr val="dk1"/>
              </a:solidFill>
            </a:endParaRP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endParaRPr lang="pt-BR" sz="4000" dirty="0">
              <a:solidFill>
                <a:schemeClr val="dk1"/>
              </a:solidFill>
            </a:endParaRP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r>
              <a:rPr lang="pt-BR" sz="4000" dirty="0">
                <a:solidFill>
                  <a:schemeClr val="dk1"/>
                </a:solidFill>
              </a:rPr>
              <a:t>Após a validação do esquema elétrico, procedeu-se ao desenvolvimento da PCI no </a:t>
            </a:r>
            <a:r>
              <a:rPr lang="pt-BR" sz="4000" i="1" dirty="0">
                <a:solidFill>
                  <a:schemeClr val="dk1"/>
                </a:solidFill>
              </a:rPr>
              <a:t>software </a:t>
            </a:r>
            <a:r>
              <a:rPr lang="pt-BR" sz="4000" i="1" dirty="0" err="1">
                <a:solidFill>
                  <a:schemeClr val="dk1"/>
                </a:solidFill>
              </a:rPr>
              <a:t>Altium</a:t>
            </a:r>
            <a:r>
              <a:rPr lang="pt-BR" sz="4000" i="1" dirty="0">
                <a:solidFill>
                  <a:schemeClr val="dk1"/>
                </a:solidFill>
              </a:rPr>
              <a:t> Designer</a:t>
            </a:r>
            <a:r>
              <a:rPr lang="pt-BR" sz="4000" dirty="0">
                <a:solidFill>
                  <a:schemeClr val="dk1"/>
                </a:solidFill>
              </a:rPr>
              <a:t> para posterior produção do protótipo.</a:t>
            </a: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endParaRPr lang="pt-BR" sz="4000" dirty="0">
              <a:solidFill>
                <a:schemeClr val="dk1"/>
              </a:solidFill>
            </a:endParaRP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endParaRPr lang="pt-BR" sz="4000" dirty="0">
              <a:solidFill>
                <a:schemeClr val="dk1"/>
              </a:solidFill>
            </a:endParaRPr>
          </a:p>
          <a:p>
            <a:pPr marL="0" marR="0" lvl="0" indent="0" algn="just" rtl="0">
              <a:spcBef>
                <a:spcPts val="0"/>
              </a:spcBef>
              <a:spcAft>
                <a:spcPts val="0"/>
              </a:spcAft>
              <a:buNone/>
            </a:pPr>
            <a:endParaRPr lang="pt-BR" sz="4000" dirty="0">
              <a:solidFill>
                <a:schemeClr val="dk1"/>
              </a:solidFill>
              <a:latin typeface="Arial"/>
              <a:ea typeface="Arial"/>
              <a:cs typeface="Arial"/>
              <a:sym typeface="Arial"/>
            </a:endParaRPr>
          </a:p>
          <a:p>
            <a:pPr marL="0" marR="0" lvl="0" indent="0" algn="just" rtl="0">
              <a:spcBef>
                <a:spcPts val="0"/>
              </a:spcBef>
              <a:spcAft>
                <a:spcPts val="0"/>
              </a:spcAft>
              <a:buNone/>
            </a:pPr>
            <a:endParaRPr lang="pt-BR" sz="4000" dirty="0">
              <a:solidFill>
                <a:schemeClr val="dk1"/>
              </a:solidFill>
            </a:endParaRPr>
          </a:p>
          <a:p>
            <a:pPr marL="0" marR="0" lvl="0" indent="0" algn="just" rtl="0">
              <a:spcBef>
                <a:spcPts val="0"/>
              </a:spcBef>
              <a:spcAft>
                <a:spcPts val="0"/>
              </a:spcAft>
              <a:buNone/>
            </a:pPr>
            <a:endParaRPr sz="4000" dirty="0">
              <a:solidFill>
                <a:schemeClr val="dk1"/>
              </a:solidFill>
              <a:latin typeface="Arial"/>
              <a:ea typeface="Arial"/>
              <a:cs typeface="Arial"/>
              <a:sym typeface="Arial"/>
            </a:endParaRPr>
          </a:p>
        </p:txBody>
      </p:sp>
      <p:sp>
        <p:nvSpPr>
          <p:cNvPr id="5" name="Google Shape;190;p1">
            <a:extLst>
              <a:ext uri="{FF2B5EF4-FFF2-40B4-BE49-F238E27FC236}">
                <a16:creationId xmlns:a16="http://schemas.microsoft.com/office/drawing/2014/main" id="{F257D2C3-19FB-CB1E-5975-D1CBBB1EAC45}"/>
              </a:ext>
            </a:extLst>
          </p:cNvPr>
          <p:cNvSpPr/>
          <p:nvPr/>
        </p:nvSpPr>
        <p:spPr>
          <a:xfrm>
            <a:off x="13648285" y="8665357"/>
            <a:ext cx="11592000" cy="667296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just"/>
            <a:r>
              <a:rPr lang="pt-BR" sz="4000" dirty="0">
                <a:effectLst/>
                <a:latin typeface="Arial" panose="020B0604020202020204" pitchFamily="34" charset="0"/>
                <a:ea typeface="Arial" panose="020B0604020202020204" pitchFamily="34" charset="0"/>
              </a:rPr>
              <a:t>A topologia de potência do inversor será a saída à ponte completa, com o emprego de quatro chaves do tipo MOSFET.</a:t>
            </a:r>
          </a:p>
          <a:p>
            <a:pPr algn="just"/>
            <a:r>
              <a:rPr lang="pt-BR" sz="4000" dirty="0">
                <a:latin typeface="Arial" panose="020B0604020202020204" pitchFamily="34" charset="0"/>
                <a:ea typeface="Arial" panose="020B0604020202020204" pitchFamily="34" charset="0"/>
              </a:rPr>
              <a:t>U</a:t>
            </a:r>
            <a:r>
              <a:rPr lang="pt-BR" sz="4000" dirty="0">
                <a:effectLst/>
                <a:latin typeface="Arial" panose="020B0604020202020204" pitchFamily="34" charset="0"/>
                <a:ea typeface="Arial" panose="020B0604020202020204" pitchFamily="34" charset="0"/>
              </a:rPr>
              <a:t>m transformador customizado será utilizado como elevador de tensão, aliado a um filtro LC de segunda ordem para refino da tensão de saída disponibilizada à carga.</a:t>
            </a:r>
          </a:p>
          <a:p>
            <a:pPr marL="0" marR="0" lvl="0" indent="0" algn="just" rtl="0">
              <a:spcBef>
                <a:spcPts val="0"/>
              </a:spcBef>
              <a:spcAft>
                <a:spcPts val="0"/>
              </a:spcAft>
              <a:buNone/>
            </a:pPr>
            <a:r>
              <a:rPr lang="pt-BR" sz="4000" dirty="0">
                <a:solidFill>
                  <a:schemeClr val="dk1"/>
                </a:solidFill>
                <a:latin typeface="Arial"/>
                <a:ea typeface="Arial"/>
                <a:cs typeface="Arial"/>
                <a:sym typeface="Arial"/>
              </a:rPr>
              <a:t>Os </a:t>
            </a:r>
            <a:r>
              <a:rPr lang="pt-BR" sz="4000" i="1" dirty="0">
                <a:solidFill>
                  <a:schemeClr val="dk1"/>
                </a:solidFill>
                <a:latin typeface="Arial"/>
                <a:ea typeface="Arial"/>
                <a:cs typeface="Arial"/>
                <a:sym typeface="Arial"/>
              </a:rPr>
              <a:t>softwares</a:t>
            </a:r>
            <a:r>
              <a:rPr lang="pt-BR" sz="4000" dirty="0">
                <a:solidFill>
                  <a:schemeClr val="dk1"/>
                </a:solidFill>
                <a:latin typeface="Arial"/>
                <a:ea typeface="Arial"/>
                <a:cs typeface="Arial"/>
                <a:sym typeface="Arial"/>
              </a:rPr>
              <a:t> </a:t>
            </a:r>
            <a:r>
              <a:rPr lang="pt-BR" sz="4000" i="1" dirty="0">
                <a:solidFill>
                  <a:schemeClr val="dk1"/>
                </a:solidFill>
                <a:latin typeface="Arial"/>
                <a:ea typeface="Arial"/>
                <a:cs typeface="Arial"/>
                <a:sym typeface="Arial"/>
              </a:rPr>
              <a:t>PSIM</a:t>
            </a:r>
            <a:r>
              <a:rPr lang="pt-BR" sz="4000" dirty="0">
                <a:solidFill>
                  <a:schemeClr val="dk1"/>
                </a:solidFill>
                <a:latin typeface="Arial"/>
                <a:ea typeface="Arial"/>
                <a:cs typeface="Arial"/>
                <a:sym typeface="Arial"/>
              </a:rPr>
              <a:t> para simulação de circuitos eletrônicos, e o </a:t>
            </a:r>
            <a:r>
              <a:rPr lang="pt-BR" sz="4000" i="1" dirty="0" err="1">
                <a:solidFill>
                  <a:schemeClr val="dk1"/>
                </a:solidFill>
                <a:latin typeface="Arial"/>
                <a:ea typeface="Arial"/>
                <a:cs typeface="Arial"/>
                <a:sym typeface="Arial"/>
              </a:rPr>
              <a:t>Altium</a:t>
            </a:r>
            <a:r>
              <a:rPr lang="pt-BR" sz="4000" i="1" dirty="0">
                <a:solidFill>
                  <a:schemeClr val="dk1"/>
                </a:solidFill>
                <a:latin typeface="Arial"/>
                <a:ea typeface="Arial"/>
                <a:cs typeface="Arial"/>
                <a:sym typeface="Arial"/>
              </a:rPr>
              <a:t> Designer</a:t>
            </a:r>
            <a:r>
              <a:rPr lang="pt-BR" sz="4000" dirty="0">
                <a:solidFill>
                  <a:schemeClr val="dk1"/>
                </a:solidFill>
                <a:latin typeface="Arial"/>
                <a:ea typeface="Arial"/>
                <a:cs typeface="Arial"/>
                <a:sym typeface="Arial"/>
              </a:rPr>
              <a:t>, para desenvolvimento de placas de circuito impresso foram utilizados na elaboração do projeto.</a:t>
            </a:r>
            <a:endParaRPr sz="4000" dirty="0">
              <a:solidFill>
                <a:schemeClr val="dk1"/>
              </a:solidFill>
              <a:latin typeface="Arial"/>
              <a:ea typeface="Arial"/>
              <a:cs typeface="Arial"/>
              <a:sym typeface="Arial"/>
            </a:endParaRPr>
          </a:p>
        </p:txBody>
      </p:sp>
      <p:pic>
        <p:nvPicPr>
          <p:cNvPr id="6" name="image25.png" descr="Gráfico, Histograma&#10;&#10;Descrição gerada automaticamente">
            <a:extLst>
              <a:ext uri="{FF2B5EF4-FFF2-40B4-BE49-F238E27FC236}">
                <a16:creationId xmlns:a16="http://schemas.microsoft.com/office/drawing/2014/main" id="{EEBC9CE1-B029-5C40-E3CD-3169AAE3BF5D}"/>
              </a:ext>
            </a:extLst>
          </p:cNvPr>
          <p:cNvPicPr/>
          <p:nvPr/>
        </p:nvPicPr>
        <p:blipFill>
          <a:blip r:embed="rId8"/>
          <a:srcRect l="992" r="2270"/>
          <a:stretch>
            <a:fillRect/>
          </a:stretch>
        </p:blipFill>
        <p:spPr>
          <a:xfrm>
            <a:off x="13834513" y="19770202"/>
            <a:ext cx="5609772" cy="3437010"/>
          </a:xfrm>
          <a:prstGeom prst="rect">
            <a:avLst/>
          </a:prstGeom>
          <a:ln/>
        </p:spPr>
      </p:pic>
      <p:pic>
        <p:nvPicPr>
          <p:cNvPr id="7" name="Imagem 6" descr="Uma imagem contendo eletrônico, circuito&#10;&#10;Descrição gerada automaticamente">
            <a:extLst>
              <a:ext uri="{FF2B5EF4-FFF2-40B4-BE49-F238E27FC236}">
                <a16:creationId xmlns:a16="http://schemas.microsoft.com/office/drawing/2014/main" id="{9513715F-FE56-B1A1-0955-5AFF3E67F83F}"/>
              </a:ext>
            </a:extLst>
          </p:cNvPr>
          <p:cNvPicPr>
            <a:picLocks noChangeAspect="1"/>
          </p:cNvPicPr>
          <p:nvPr/>
        </p:nvPicPr>
        <p:blipFill>
          <a:blip r:embed="rId9"/>
          <a:stretch>
            <a:fillRect/>
          </a:stretch>
        </p:blipFill>
        <p:spPr>
          <a:xfrm>
            <a:off x="19887417" y="25252095"/>
            <a:ext cx="5197510" cy="4915638"/>
          </a:xfrm>
          <a:prstGeom prst="rect">
            <a:avLst/>
          </a:prstGeom>
        </p:spPr>
      </p:pic>
      <p:pic>
        <p:nvPicPr>
          <p:cNvPr id="9" name="Imagem 8" descr="Circuito eletrônico com números&#10;&#10;Descrição gerada automaticamente com confiança média">
            <a:extLst>
              <a:ext uri="{FF2B5EF4-FFF2-40B4-BE49-F238E27FC236}">
                <a16:creationId xmlns:a16="http://schemas.microsoft.com/office/drawing/2014/main" id="{451E9F5E-C6AD-E72A-F4A2-264AC0D180BB}"/>
              </a:ext>
            </a:extLst>
          </p:cNvPr>
          <p:cNvPicPr>
            <a:picLocks noChangeAspect="1"/>
          </p:cNvPicPr>
          <p:nvPr/>
        </p:nvPicPr>
        <p:blipFill>
          <a:blip r:embed="rId10"/>
          <a:stretch>
            <a:fillRect/>
          </a:stretch>
        </p:blipFill>
        <p:spPr>
          <a:xfrm>
            <a:off x="13757835" y="25456895"/>
            <a:ext cx="6129582" cy="4426920"/>
          </a:xfrm>
          <a:prstGeom prst="rect">
            <a:avLst/>
          </a:prstGeom>
          <a:ln>
            <a:noFill/>
          </a:ln>
        </p:spPr>
      </p:pic>
      <p:pic>
        <p:nvPicPr>
          <p:cNvPr id="8" name="Imagem 7" descr="Interface gráfica do usuário&#10;&#10;Descrição gerada automaticamente com confiança baixa">
            <a:extLst>
              <a:ext uri="{FF2B5EF4-FFF2-40B4-BE49-F238E27FC236}">
                <a16:creationId xmlns:a16="http://schemas.microsoft.com/office/drawing/2014/main" id="{107769FA-ECBD-A2E3-E9A3-54265B721ED1}"/>
              </a:ext>
            </a:extLst>
          </p:cNvPr>
          <p:cNvPicPr>
            <a:picLocks noChangeAspect="1"/>
          </p:cNvPicPr>
          <p:nvPr/>
        </p:nvPicPr>
        <p:blipFill rotWithShape="1">
          <a:blip r:embed="rId11"/>
          <a:srcRect l="4568" t="23039" r="8098" b="4912"/>
          <a:stretch/>
        </p:blipFill>
        <p:spPr>
          <a:xfrm>
            <a:off x="19644018" y="19910323"/>
            <a:ext cx="5469717" cy="3296889"/>
          </a:xfrm>
          <a:prstGeom prst="rect">
            <a:avLst/>
          </a:prstGeom>
        </p:spPr>
      </p:pic>
    </p:spTree>
  </p:cSld>
  <p:clrMapOvr>
    <a:masterClrMapping/>
  </p:clrMapOvr>
</p:sld>
</file>

<file path=ppt/theme/theme1.xml><?xml version="1.0" encoding="utf-8"?>
<a:theme xmlns:a="http://schemas.openxmlformats.org/drawingml/2006/main" name="Fluxo">
  <a:themeElements>
    <a:clrScheme name="Personalizada 1">
      <a:dk1>
        <a:srgbClr val="000000"/>
      </a:dk1>
      <a:lt1>
        <a:srgbClr val="FFFFFF"/>
      </a:lt1>
      <a:dk2>
        <a:srgbClr val="04617B"/>
      </a:dk2>
      <a:lt2>
        <a:srgbClr val="DBF5F9"/>
      </a:lt2>
      <a:accent1>
        <a:srgbClr val="0F6FC6"/>
      </a:accent1>
      <a:accent2>
        <a:srgbClr val="009DD9"/>
      </a:accent2>
      <a:accent3>
        <a:srgbClr val="FFFFFF"/>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581</Words>
  <Application>Microsoft Office PowerPoint</Application>
  <PresentationFormat>Personalizar</PresentationFormat>
  <Paragraphs>46</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Noto Sans Symbols</vt:lpstr>
      <vt:lpstr>Arial</vt:lpstr>
      <vt:lpstr>Constantia</vt:lpstr>
      <vt:lpstr>Calibri</vt:lpstr>
      <vt:lpstr>Fluxo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Fernando</dc:creator>
  <cp:lastModifiedBy>Gabriel Catão</cp:lastModifiedBy>
  <cp:revision>13</cp:revision>
  <dcterms:created xsi:type="dcterms:W3CDTF">2016-11-27T21:35:17Z</dcterms:created>
  <dcterms:modified xsi:type="dcterms:W3CDTF">2022-11-28T00:40:53Z</dcterms:modified>
</cp:coreProperties>
</file>