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97" r:id="rId2"/>
    <p:sldId id="301" r:id="rId3"/>
    <p:sldId id="299" r:id="rId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2BC4A0-C62D-44A8-A753-E341B763E186}" v="4" dt="2021-10-14T05:42:28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Chalk" userId="287f8aa4f4de1d19" providerId="LiveId" clId="{CC2BC4A0-C62D-44A8-A753-E341B763E186}"/>
    <pc:docChg chg="undo custSel addSld delSld modSld">
      <pc:chgData name="Richard Chalk" userId="287f8aa4f4de1d19" providerId="LiveId" clId="{CC2BC4A0-C62D-44A8-A753-E341B763E186}" dt="2021-10-21T07:24:10.857" v="55" actId="1076"/>
      <pc:docMkLst>
        <pc:docMk/>
      </pc:docMkLst>
      <pc:sldChg chg="new del">
        <pc:chgData name="Richard Chalk" userId="287f8aa4f4de1d19" providerId="LiveId" clId="{CC2BC4A0-C62D-44A8-A753-E341B763E186}" dt="2021-10-14T05:42:37.357" v="44" actId="47"/>
        <pc:sldMkLst>
          <pc:docMk/>
          <pc:sldMk cId="403402803" sldId="256"/>
        </pc:sldMkLst>
      </pc:sldChg>
      <pc:sldChg chg="addSp">
        <pc:chgData name="Richard Chalk" userId="287f8aa4f4de1d19" providerId="LiveId" clId="{CC2BC4A0-C62D-44A8-A753-E341B763E186}" dt="2021-10-14T05:39:12.811" v="2"/>
        <pc:sldMkLst>
          <pc:docMk/>
          <pc:sldMk cId="2257941834" sldId="257"/>
        </pc:sldMkLst>
        <pc:picChg chg="add">
          <ac:chgData name="Richard Chalk" userId="287f8aa4f4de1d19" providerId="LiveId" clId="{CC2BC4A0-C62D-44A8-A753-E341B763E186}" dt="2021-10-14T05:39:12.811" v="2"/>
          <ac:picMkLst>
            <pc:docMk/>
            <pc:sldMk cId="2257941834" sldId="257"/>
            <ac:picMk id="1026" creationId="{E4DDB605-B83F-4980-969C-569120FED1CC}"/>
          </ac:picMkLst>
        </pc:picChg>
      </pc:sldChg>
      <pc:sldChg chg="modSp new add del mod">
        <pc:chgData name="Richard Chalk" userId="287f8aa4f4de1d19" providerId="LiveId" clId="{CC2BC4A0-C62D-44A8-A753-E341B763E186}" dt="2021-10-14T05:42:37.357" v="44" actId="47"/>
        <pc:sldMkLst>
          <pc:docMk/>
          <pc:sldMk cId="2823493068" sldId="257"/>
        </pc:sldMkLst>
        <pc:spChg chg="mod">
          <ac:chgData name="Richard Chalk" userId="287f8aa4f4de1d19" providerId="LiveId" clId="{CC2BC4A0-C62D-44A8-A753-E341B763E186}" dt="2021-10-14T05:39:31.833" v="18" actId="20577"/>
          <ac:spMkLst>
            <pc:docMk/>
            <pc:sldMk cId="2823493068" sldId="257"/>
            <ac:spMk id="2" creationId="{C517ED76-7FAA-4821-AACB-2F1FFC0CDC51}"/>
          </ac:spMkLst>
        </pc:spChg>
        <pc:picChg chg="mod">
          <ac:chgData name="Richard Chalk" userId="287f8aa4f4de1d19" providerId="LiveId" clId="{CC2BC4A0-C62D-44A8-A753-E341B763E186}" dt="2021-10-14T05:39:21.286" v="6" actId="1076"/>
          <ac:picMkLst>
            <pc:docMk/>
            <pc:sldMk cId="2823493068" sldId="257"/>
            <ac:picMk id="1026" creationId="{E4DDB605-B83F-4980-969C-569120FED1CC}"/>
          </ac:picMkLst>
        </pc:picChg>
      </pc:sldChg>
      <pc:sldChg chg="new del">
        <pc:chgData name="Richard Chalk" userId="287f8aa4f4de1d19" providerId="LiveId" clId="{CC2BC4A0-C62D-44A8-A753-E341B763E186}" dt="2021-10-14T05:42:37.357" v="44" actId="47"/>
        <pc:sldMkLst>
          <pc:docMk/>
          <pc:sldMk cId="3145136919" sldId="258"/>
        </pc:sldMkLst>
      </pc:sldChg>
      <pc:sldChg chg="addSp delSp modSp add mod">
        <pc:chgData name="Richard Chalk" userId="287f8aa4f4de1d19" providerId="LiveId" clId="{CC2BC4A0-C62D-44A8-A753-E341B763E186}" dt="2021-10-14T05:42:44.684" v="45" actId="478"/>
        <pc:sldMkLst>
          <pc:docMk/>
          <pc:sldMk cId="280734916" sldId="297"/>
        </pc:sldMkLst>
        <pc:spChg chg="del">
          <ac:chgData name="Richard Chalk" userId="287f8aa4f4de1d19" providerId="LiveId" clId="{CC2BC4A0-C62D-44A8-A753-E341B763E186}" dt="2021-10-14T05:42:02.187" v="23" actId="478"/>
          <ac:spMkLst>
            <pc:docMk/>
            <pc:sldMk cId="280734916" sldId="297"/>
            <ac:spMk id="5" creationId="{977823DF-75BD-4A01-BD0A-00499CC961C8}"/>
          </ac:spMkLst>
        </pc:spChg>
        <pc:spChg chg="del">
          <ac:chgData name="Richard Chalk" userId="287f8aa4f4de1d19" providerId="LiveId" clId="{CC2BC4A0-C62D-44A8-A753-E341B763E186}" dt="2021-10-14T05:42:44.684" v="45" actId="478"/>
          <ac:spMkLst>
            <pc:docMk/>
            <pc:sldMk cId="280734916" sldId="297"/>
            <ac:spMk id="9" creationId="{39287E54-92D3-48F3-9F22-5F7A5D03EF23}"/>
          </ac:spMkLst>
        </pc:spChg>
        <pc:spChg chg="del">
          <ac:chgData name="Richard Chalk" userId="287f8aa4f4de1d19" providerId="LiveId" clId="{CC2BC4A0-C62D-44A8-A753-E341B763E186}" dt="2021-10-14T05:42:44.684" v="45" actId="478"/>
          <ac:spMkLst>
            <pc:docMk/>
            <pc:sldMk cId="280734916" sldId="297"/>
            <ac:spMk id="10" creationId="{39B6F20D-E7FD-435D-96DC-E30A5101E061}"/>
          </ac:spMkLst>
        </pc:spChg>
        <pc:spChg chg="del">
          <ac:chgData name="Richard Chalk" userId="287f8aa4f4de1d19" providerId="LiveId" clId="{CC2BC4A0-C62D-44A8-A753-E341B763E186}" dt="2021-10-14T05:42:44.684" v="45" actId="478"/>
          <ac:spMkLst>
            <pc:docMk/>
            <pc:sldMk cId="280734916" sldId="297"/>
            <ac:spMk id="13" creationId="{B12CC135-FDFB-4C3F-84CA-A1C73B464D2D}"/>
          </ac:spMkLst>
        </pc:spChg>
        <pc:spChg chg="del">
          <ac:chgData name="Richard Chalk" userId="287f8aa4f4de1d19" providerId="LiveId" clId="{CC2BC4A0-C62D-44A8-A753-E341B763E186}" dt="2021-10-14T05:42:44.684" v="45" actId="478"/>
          <ac:spMkLst>
            <pc:docMk/>
            <pc:sldMk cId="280734916" sldId="297"/>
            <ac:spMk id="27" creationId="{8354DB09-E58C-48D7-88F1-9CCC00D6C118}"/>
          </ac:spMkLst>
        </pc:spChg>
        <pc:spChg chg="del">
          <ac:chgData name="Richard Chalk" userId="287f8aa4f4de1d19" providerId="LiveId" clId="{CC2BC4A0-C62D-44A8-A753-E341B763E186}" dt="2021-10-14T05:42:44.684" v="45" actId="478"/>
          <ac:spMkLst>
            <pc:docMk/>
            <pc:sldMk cId="280734916" sldId="297"/>
            <ac:spMk id="28" creationId="{EC2F419D-4718-4B4D-A1BE-D08C5E05C04C}"/>
          </ac:spMkLst>
        </pc:spChg>
        <pc:spChg chg="del">
          <ac:chgData name="Richard Chalk" userId="287f8aa4f4de1d19" providerId="LiveId" clId="{CC2BC4A0-C62D-44A8-A753-E341B763E186}" dt="2021-10-14T05:42:44.684" v="45" actId="478"/>
          <ac:spMkLst>
            <pc:docMk/>
            <pc:sldMk cId="280734916" sldId="297"/>
            <ac:spMk id="29" creationId="{467CE303-CF63-4731-97EA-92F256AF7EF3}"/>
          </ac:spMkLst>
        </pc:spChg>
        <pc:spChg chg="del">
          <ac:chgData name="Richard Chalk" userId="287f8aa4f4de1d19" providerId="LiveId" clId="{CC2BC4A0-C62D-44A8-A753-E341B763E186}" dt="2021-10-14T05:41:30.508" v="21" actId="478"/>
          <ac:spMkLst>
            <pc:docMk/>
            <pc:sldMk cId="280734916" sldId="297"/>
            <ac:spMk id="30" creationId="{0A3A18F2-8973-4053-909B-E164C6474219}"/>
          </ac:spMkLst>
        </pc:spChg>
        <pc:picChg chg="del">
          <ac:chgData name="Richard Chalk" userId="287f8aa4f4de1d19" providerId="LiveId" clId="{CC2BC4A0-C62D-44A8-A753-E341B763E186}" dt="2021-10-14T05:42:03.054" v="24" actId="478"/>
          <ac:picMkLst>
            <pc:docMk/>
            <pc:sldMk cId="280734916" sldId="297"/>
            <ac:picMk id="6" creationId="{954103DC-8AF1-46D9-B693-D6B289773C07}"/>
          </ac:picMkLst>
        </pc:picChg>
        <pc:picChg chg="del">
          <ac:chgData name="Richard Chalk" userId="287f8aa4f4de1d19" providerId="LiveId" clId="{CC2BC4A0-C62D-44A8-A753-E341B763E186}" dt="2021-10-14T05:42:44.684" v="45" actId="478"/>
          <ac:picMkLst>
            <pc:docMk/>
            <pc:sldMk cId="280734916" sldId="297"/>
            <ac:picMk id="7" creationId="{83DC8C06-063E-493F-90D6-491C69CB7EEE}"/>
          </ac:picMkLst>
        </pc:picChg>
        <pc:picChg chg="del">
          <ac:chgData name="Richard Chalk" userId="287f8aa4f4de1d19" providerId="LiveId" clId="{CC2BC4A0-C62D-44A8-A753-E341B763E186}" dt="2021-10-14T05:42:44.684" v="45" actId="478"/>
          <ac:picMkLst>
            <pc:docMk/>
            <pc:sldMk cId="280734916" sldId="297"/>
            <ac:picMk id="8" creationId="{00FF28A3-2169-40B6-8C75-04B92F2F34AD}"/>
          </ac:picMkLst>
        </pc:picChg>
        <pc:picChg chg="del">
          <ac:chgData name="Richard Chalk" userId="287f8aa4f4de1d19" providerId="LiveId" clId="{CC2BC4A0-C62D-44A8-A753-E341B763E186}" dt="2021-10-14T05:42:44.684" v="45" actId="478"/>
          <ac:picMkLst>
            <pc:docMk/>
            <pc:sldMk cId="280734916" sldId="297"/>
            <ac:picMk id="11" creationId="{D363A2CE-03DC-4917-ABD8-08B2362C42AB}"/>
          </ac:picMkLst>
        </pc:picChg>
        <pc:picChg chg="del">
          <ac:chgData name="Richard Chalk" userId="287f8aa4f4de1d19" providerId="LiveId" clId="{CC2BC4A0-C62D-44A8-A753-E341B763E186}" dt="2021-10-14T05:42:44.684" v="45" actId="478"/>
          <ac:picMkLst>
            <pc:docMk/>
            <pc:sldMk cId="280734916" sldId="297"/>
            <ac:picMk id="12" creationId="{AB66CB3B-5BD2-4748-94D4-1710E69B6B58}"/>
          </ac:picMkLst>
        </pc:picChg>
        <pc:picChg chg="del">
          <ac:chgData name="Richard Chalk" userId="287f8aa4f4de1d19" providerId="LiveId" clId="{CC2BC4A0-C62D-44A8-A753-E341B763E186}" dt="2021-10-14T05:42:44.684" v="45" actId="478"/>
          <ac:picMkLst>
            <pc:docMk/>
            <pc:sldMk cId="280734916" sldId="297"/>
            <ac:picMk id="17" creationId="{44204BAC-1573-46E3-A2D9-18A4B0DED515}"/>
          </ac:picMkLst>
        </pc:picChg>
        <pc:picChg chg="del">
          <ac:chgData name="Richard Chalk" userId="287f8aa4f4de1d19" providerId="LiveId" clId="{CC2BC4A0-C62D-44A8-A753-E341B763E186}" dt="2021-10-14T05:42:44.684" v="45" actId="478"/>
          <ac:picMkLst>
            <pc:docMk/>
            <pc:sldMk cId="280734916" sldId="297"/>
            <ac:picMk id="18" creationId="{BB06B6B3-2337-499B-8451-B296076A6975}"/>
          </ac:picMkLst>
        </pc:picChg>
        <pc:picChg chg="del">
          <ac:chgData name="Richard Chalk" userId="287f8aa4f4de1d19" providerId="LiveId" clId="{CC2BC4A0-C62D-44A8-A753-E341B763E186}" dt="2021-10-14T05:42:44.684" v="45" actId="478"/>
          <ac:picMkLst>
            <pc:docMk/>
            <pc:sldMk cId="280734916" sldId="297"/>
            <ac:picMk id="19" creationId="{2485CCDE-9F74-4D17-8D88-950854033658}"/>
          </ac:picMkLst>
        </pc:picChg>
        <pc:picChg chg="del">
          <ac:chgData name="Richard Chalk" userId="287f8aa4f4de1d19" providerId="LiveId" clId="{CC2BC4A0-C62D-44A8-A753-E341B763E186}" dt="2021-10-14T05:42:44.684" v="45" actId="478"/>
          <ac:picMkLst>
            <pc:docMk/>
            <pc:sldMk cId="280734916" sldId="297"/>
            <ac:picMk id="20" creationId="{F441911D-77DA-4A16-B586-8D9F8E812B7E}"/>
          </ac:picMkLst>
        </pc:picChg>
        <pc:picChg chg="del">
          <ac:chgData name="Richard Chalk" userId="287f8aa4f4de1d19" providerId="LiveId" clId="{CC2BC4A0-C62D-44A8-A753-E341B763E186}" dt="2021-10-14T05:42:44.684" v="45" actId="478"/>
          <ac:picMkLst>
            <pc:docMk/>
            <pc:sldMk cId="280734916" sldId="297"/>
            <ac:picMk id="21" creationId="{C5EF1418-F322-483C-AE78-0D279227BD23}"/>
          </ac:picMkLst>
        </pc:picChg>
        <pc:picChg chg="del">
          <ac:chgData name="Richard Chalk" userId="287f8aa4f4de1d19" providerId="LiveId" clId="{CC2BC4A0-C62D-44A8-A753-E341B763E186}" dt="2021-10-14T05:42:44.684" v="45" actId="478"/>
          <ac:picMkLst>
            <pc:docMk/>
            <pc:sldMk cId="280734916" sldId="297"/>
            <ac:picMk id="22" creationId="{C9A6108B-E9BA-49B3-A559-E50ABAB460BD}"/>
          </ac:picMkLst>
        </pc:picChg>
        <pc:picChg chg="del">
          <ac:chgData name="Richard Chalk" userId="287f8aa4f4de1d19" providerId="LiveId" clId="{CC2BC4A0-C62D-44A8-A753-E341B763E186}" dt="2021-10-14T05:42:44.684" v="45" actId="478"/>
          <ac:picMkLst>
            <pc:docMk/>
            <pc:sldMk cId="280734916" sldId="297"/>
            <ac:picMk id="23" creationId="{CD51C3C0-4644-40CA-9B3E-C459118478CD}"/>
          </ac:picMkLst>
        </pc:picChg>
        <pc:picChg chg="del">
          <ac:chgData name="Richard Chalk" userId="287f8aa4f4de1d19" providerId="LiveId" clId="{CC2BC4A0-C62D-44A8-A753-E341B763E186}" dt="2021-10-14T05:42:44.684" v="45" actId="478"/>
          <ac:picMkLst>
            <pc:docMk/>
            <pc:sldMk cId="280734916" sldId="297"/>
            <ac:picMk id="24" creationId="{DC68AB15-5DA4-4B08-B5A1-01B997FBC182}"/>
          </ac:picMkLst>
        </pc:picChg>
        <pc:picChg chg="del">
          <ac:chgData name="Richard Chalk" userId="287f8aa4f4de1d19" providerId="LiveId" clId="{CC2BC4A0-C62D-44A8-A753-E341B763E186}" dt="2021-10-14T05:42:44.684" v="45" actId="478"/>
          <ac:picMkLst>
            <pc:docMk/>
            <pc:sldMk cId="280734916" sldId="297"/>
            <ac:picMk id="25" creationId="{B92F2186-A623-496F-A832-507CD20DEE5E}"/>
          </ac:picMkLst>
        </pc:picChg>
        <pc:picChg chg="del">
          <ac:chgData name="Richard Chalk" userId="287f8aa4f4de1d19" providerId="LiveId" clId="{CC2BC4A0-C62D-44A8-A753-E341B763E186}" dt="2021-10-14T05:42:44.684" v="45" actId="478"/>
          <ac:picMkLst>
            <pc:docMk/>
            <pc:sldMk cId="280734916" sldId="297"/>
            <ac:picMk id="26" creationId="{71950D31-3CD0-40E3-8382-F39648F3E58D}"/>
          </ac:picMkLst>
        </pc:picChg>
        <pc:picChg chg="add mod">
          <ac:chgData name="Richard Chalk" userId="287f8aa4f4de1d19" providerId="LiveId" clId="{CC2BC4A0-C62D-44A8-A753-E341B763E186}" dt="2021-10-14T05:42:15.192" v="37" actId="1036"/>
          <ac:picMkLst>
            <pc:docMk/>
            <pc:sldMk cId="280734916" sldId="297"/>
            <ac:picMk id="31" creationId="{49667588-0CC1-456C-9162-2849984A5DBA}"/>
          </ac:picMkLst>
        </pc:picChg>
      </pc:sldChg>
      <pc:sldChg chg="addSp delSp modSp add mod">
        <pc:chgData name="Richard Chalk" userId="287f8aa4f4de1d19" providerId="LiveId" clId="{CC2BC4A0-C62D-44A8-A753-E341B763E186}" dt="2021-10-21T07:24:02.114" v="54" actId="478"/>
        <pc:sldMkLst>
          <pc:docMk/>
          <pc:sldMk cId="1149711808" sldId="299"/>
        </pc:sldMkLst>
        <pc:spChg chg="del">
          <ac:chgData name="Richard Chalk" userId="287f8aa4f4de1d19" providerId="LiveId" clId="{CC2BC4A0-C62D-44A8-A753-E341B763E186}" dt="2021-10-21T07:24:02.114" v="54" actId="478"/>
          <ac:spMkLst>
            <pc:docMk/>
            <pc:sldMk cId="1149711808" sldId="299"/>
            <ac:spMk id="2" creationId="{46E2F86F-9BCB-4434-BAFD-97111390EA60}"/>
          </ac:spMkLst>
        </pc:spChg>
        <pc:spChg chg="del">
          <ac:chgData name="Richard Chalk" userId="287f8aa4f4de1d19" providerId="LiveId" clId="{CC2BC4A0-C62D-44A8-A753-E341B763E186}" dt="2021-10-14T05:42:26.794" v="41" actId="478"/>
          <ac:spMkLst>
            <pc:docMk/>
            <pc:sldMk cId="1149711808" sldId="299"/>
            <ac:spMk id="5" creationId="{977823DF-75BD-4A01-BD0A-00499CC961C8}"/>
          </ac:spMkLst>
        </pc:spChg>
        <pc:spChg chg="del">
          <ac:chgData name="Richard Chalk" userId="287f8aa4f4de1d19" providerId="LiveId" clId="{CC2BC4A0-C62D-44A8-A753-E341B763E186}" dt="2021-10-21T07:24:02.114" v="54" actId="478"/>
          <ac:spMkLst>
            <pc:docMk/>
            <pc:sldMk cId="1149711808" sldId="299"/>
            <ac:spMk id="16" creationId="{BECED24F-CAEE-4BDA-8B1E-60DD6A16F380}"/>
          </ac:spMkLst>
        </pc:spChg>
        <pc:spChg chg="del mod">
          <ac:chgData name="Richard Chalk" userId="287f8aa4f4de1d19" providerId="LiveId" clId="{CC2BC4A0-C62D-44A8-A753-E341B763E186}" dt="2021-10-21T07:23:59.871" v="53" actId="478"/>
          <ac:spMkLst>
            <pc:docMk/>
            <pc:sldMk cId="1149711808" sldId="299"/>
            <ac:spMk id="19" creationId="{392ED03E-D49F-4D0A-B46A-AD0673BA962D}"/>
          </ac:spMkLst>
        </pc:spChg>
        <pc:spChg chg="del">
          <ac:chgData name="Richard Chalk" userId="287f8aa4f4de1d19" providerId="LiveId" clId="{CC2BC4A0-C62D-44A8-A753-E341B763E186}" dt="2021-10-21T07:23:58.018" v="51" actId="478"/>
          <ac:spMkLst>
            <pc:docMk/>
            <pc:sldMk cId="1149711808" sldId="299"/>
            <ac:spMk id="20" creationId="{C3396BD2-6539-4768-9E6F-AFBB5C2534AA}"/>
          </ac:spMkLst>
        </pc:spChg>
        <pc:spChg chg="del">
          <ac:chgData name="Richard Chalk" userId="287f8aa4f4de1d19" providerId="LiveId" clId="{CC2BC4A0-C62D-44A8-A753-E341B763E186}" dt="2021-10-21T07:23:58.018" v="51" actId="478"/>
          <ac:spMkLst>
            <pc:docMk/>
            <pc:sldMk cId="1149711808" sldId="299"/>
            <ac:spMk id="21" creationId="{97960A9D-706B-4306-A0FE-FC121A62E5B7}"/>
          </ac:spMkLst>
        </pc:spChg>
        <pc:spChg chg="del">
          <ac:chgData name="Richard Chalk" userId="287f8aa4f4de1d19" providerId="LiveId" clId="{CC2BC4A0-C62D-44A8-A753-E341B763E186}" dt="2021-10-21T07:23:58.018" v="51" actId="478"/>
          <ac:spMkLst>
            <pc:docMk/>
            <pc:sldMk cId="1149711808" sldId="299"/>
            <ac:spMk id="22" creationId="{87DE6B78-ED6C-40A5-9996-9AA5F798D021}"/>
          </ac:spMkLst>
        </pc:spChg>
        <pc:spChg chg="del">
          <ac:chgData name="Richard Chalk" userId="287f8aa4f4de1d19" providerId="LiveId" clId="{CC2BC4A0-C62D-44A8-A753-E341B763E186}" dt="2021-10-21T07:23:58.018" v="51" actId="478"/>
          <ac:spMkLst>
            <pc:docMk/>
            <pc:sldMk cId="1149711808" sldId="299"/>
            <ac:spMk id="23" creationId="{0AF7EEB3-E18E-4D47-A2D0-B0571F5D1736}"/>
          </ac:spMkLst>
        </pc:spChg>
        <pc:spChg chg="del">
          <ac:chgData name="Richard Chalk" userId="287f8aa4f4de1d19" providerId="LiveId" clId="{CC2BC4A0-C62D-44A8-A753-E341B763E186}" dt="2021-10-21T07:23:58.018" v="51" actId="478"/>
          <ac:spMkLst>
            <pc:docMk/>
            <pc:sldMk cId="1149711808" sldId="299"/>
            <ac:spMk id="24" creationId="{43EB3125-D3E9-4577-B240-2EBE40CC5440}"/>
          </ac:spMkLst>
        </pc:spChg>
        <pc:spChg chg="del">
          <ac:chgData name="Richard Chalk" userId="287f8aa4f4de1d19" providerId="LiveId" clId="{CC2BC4A0-C62D-44A8-A753-E341B763E186}" dt="2021-10-21T07:23:53.414" v="50" actId="478"/>
          <ac:spMkLst>
            <pc:docMk/>
            <pc:sldMk cId="1149711808" sldId="299"/>
            <ac:spMk id="26" creationId="{DA9F2D49-8C10-40E4-8922-AE17B09E7941}"/>
          </ac:spMkLst>
        </pc:spChg>
        <pc:spChg chg="del">
          <ac:chgData name="Richard Chalk" userId="287f8aa4f4de1d19" providerId="LiveId" clId="{CC2BC4A0-C62D-44A8-A753-E341B763E186}" dt="2021-10-21T07:23:58.018" v="51" actId="478"/>
          <ac:spMkLst>
            <pc:docMk/>
            <pc:sldMk cId="1149711808" sldId="299"/>
            <ac:spMk id="27" creationId="{61414F92-9950-4900-83EC-D7E26FD9FB97}"/>
          </ac:spMkLst>
        </pc:spChg>
        <pc:spChg chg="del">
          <ac:chgData name="Richard Chalk" userId="287f8aa4f4de1d19" providerId="LiveId" clId="{CC2BC4A0-C62D-44A8-A753-E341B763E186}" dt="2021-10-21T07:23:58.018" v="51" actId="478"/>
          <ac:spMkLst>
            <pc:docMk/>
            <pc:sldMk cId="1149711808" sldId="299"/>
            <ac:spMk id="28" creationId="{FA4BDEFA-21DC-4BD0-9F42-DFF03DD4622F}"/>
          </ac:spMkLst>
        </pc:spChg>
        <pc:spChg chg="del">
          <ac:chgData name="Richard Chalk" userId="287f8aa4f4de1d19" providerId="LiveId" clId="{CC2BC4A0-C62D-44A8-A753-E341B763E186}" dt="2021-10-21T07:24:02.114" v="54" actId="478"/>
          <ac:spMkLst>
            <pc:docMk/>
            <pc:sldMk cId="1149711808" sldId="299"/>
            <ac:spMk id="29" creationId="{1DF30930-7F8A-45E2-BAFE-2BAF980B2E99}"/>
          </ac:spMkLst>
        </pc:spChg>
        <pc:spChg chg="del">
          <ac:chgData name="Richard Chalk" userId="287f8aa4f4de1d19" providerId="LiveId" clId="{CC2BC4A0-C62D-44A8-A753-E341B763E186}" dt="2021-10-21T07:23:58.018" v="51" actId="478"/>
          <ac:spMkLst>
            <pc:docMk/>
            <pc:sldMk cId="1149711808" sldId="299"/>
            <ac:spMk id="30" creationId="{4BD408AD-618E-4F66-8CE6-6DD5BBF51BED}"/>
          </ac:spMkLst>
        </pc:spChg>
        <pc:spChg chg="del">
          <ac:chgData name="Richard Chalk" userId="287f8aa4f4de1d19" providerId="LiveId" clId="{CC2BC4A0-C62D-44A8-A753-E341B763E186}" dt="2021-10-21T07:23:58.018" v="51" actId="478"/>
          <ac:spMkLst>
            <pc:docMk/>
            <pc:sldMk cId="1149711808" sldId="299"/>
            <ac:spMk id="31" creationId="{3DFE0F6B-64A6-4C23-9257-AB72C99AA9A3}"/>
          </ac:spMkLst>
        </pc:spChg>
        <pc:grpChg chg="del">
          <ac:chgData name="Richard Chalk" userId="287f8aa4f4de1d19" providerId="LiveId" clId="{CC2BC4A0-C62D-44A8-A753-E341B763E186}" dt="2021-10-21T07:23:58.018" v="51" actId="478"/>
          <ac:grpSpMkLst>
            <pc:docMk/>
            <pc:sldMk cId="1149711808" sldId="299"/>
            <ac:grpSpMk id="8" creationId="{03EA9653-766B-4B23-BB0C-87DE2F12F832}"/>
          </ac:grpSpMkLst>
        </pc:grpChg>
        <pc:picChg chg="del">
          <ac:chgData name="Richard Chalk" userId="287f8aa4f4de1d19" providerId="LiveId" clId="{CC2BC4A0-C62D-44A8-A753-E341B763E186}" dt="2021-10-14T05:42:28.030" v="42" actId="478"/>
          <ac:picMkLst>
            <pc:docMk/>
            <pc:sldMk cId="1149711808" sldId="299"/>
            <ac:picMk id="6" creationId="{954103DC-8AF1-46D9-B693-D6B289773C07}"/>
          </ac:picMkLst>
        </pc:picChg>
        <pc:picChg chg="del">
          <ac:chgData name="Richard Chalk" userId="287f8aa4f4de1d19" providerId="LiveId" clId="{CC2BC4A0-C62D-44A8-A753-E341B763E186}" dt="2021-10-21T07:23:58.018" v="51" actId="478"/>
          <ac:picMkLst>
            <pc:docMk/>
            <pc:sldMk cId="1149711808" sldId="299"/>
            <ac:picMk id="10" creationId="{FCEE1EEB-58FE-4605-BDD9-CCF52FC7141D}"/>
          </ac:picMkLst>
        </pc:picChg>
        <pc:picChg chg="del">
          <ac:chgData name="Richard Chalk" userId="287f8aa4f4de1d19" providerId="LiveId" clId="{CC2BC4A0-C62D-44A8-A753-E341B763E186}" dt="2021-10-21T07:23:58.018" v="51" actId="478"/>
          <ac:picMkLst>
            <pc:docMk/>
            <pc:sldMk cId="1149711808" sldId="299"/>
            <ac:picMk id="12" creationId="{D4189814-8830-4F40-B38A-C0A138F63FAE}"/>
          </ac:picMkLst>
        </pc:picChg>
        <pc:picChg chg="del">
          <ac:chgData name="Richard Chalk" userId="287f8aa4f4de1d19" providerId="LiveId" clId="{CC2BC4A0-C62D-44A8-A753-E341B763E186}" dt="2021-10-21T07:24:02.114" v="54" actId="478"/>
          <ac:picMkLst>
            <pc:docMk/>
            <pc:sldMk cId="1149711808" sldId="299"/>
            <ac:picMk id="17" creationId="{417B4042-DF7F-413F-808A-42754CD81578}"/>
          </ac:picMkLst>
        </pc:picChg>
        <pc:picChg chg="del">
          <ac:chgData name="Richard Chalk" userId="287f8aa4f4de1d19" providerId="LiveId" clId="{CC2BC4A0-C62D-44A8-A753-E341B763E186}" dt="2021-10-21T07:23:58.018" v="51" actId="478"/>
          <ac:picMkLst>
            <pc:docMk/>
            <pc:sldMk cId="1149711808" sldId="299"/>
            <ac:picMk id="18" creationId="{B4F2763D-4876-4580-98F5-E7BBEAFF0F98}"/>
          </ac:picMkLst>
        </pc:picChg>
        <pc:picChg chg="add mod">
          <ac:chgData name="Richard Chalk" userId="287f8aa4f4de1d19" providerId="LiveId" clId="{CC2BC4A0-C62D-44A8-A753-E341B763E186}" dt="2021-10-14T05:42:28.970" v="43"/>
          <ac:picMkLst>
            <pc:docMk/>
            <pc:sldMk cId="1149711808" sldId="299"/>
            <ac:picMk id="32" creationId="{FF3A552E-7A7E-43E1-8068-986B8E8D99EC}"/>
          </ac:picMkLst>
        </pc:picChg>
        <pc:cxnChg chg="del mod">
          <ac:chgData name="Richard Chalk" userId="287f8aa4f4de1d19" providerId="LiveId" clId="{CC2BC4A0-C62D-44A8-A753-E341B763E186}" dt="2021-10-21T07:23:58.018" v="51" actId="478"/>
          <ac:cxnSpMkLst>
            <pc:docMk/>
            <pc:sldMk cId="1149711808" sldId="299"/>
            <ac:cxnSpMk id="25" creationId="{469BAD0D-EA9C-4EED-B440-2938F9833C5B}"/>
          </ac:cxnSpMkLst>
        </pc:cxnChg>
      </pc:sldChg>
      <pc:sldChg chg="addSp delSp modSp add mod">
        <pc:chgData name="Richard Chalk" userId="287f8aa4f4de1d19" providerId="LiveId" clId="{CC2BC4A0-C62D-44A8-A753-E341B763E186}" dt="2021-10-21T07:24:10.857" v="55" actId="1076"/>
        <pc:sldMkLst>
          <pc:docMk/>
          <pc:sldMk cId="4124634803" sldId="301"/>
        </pc:sldMkLst>
        <pc:spChg chg="del">
          <ac:chgData name="Richard Chalk" userId="287f8aa4f4de1d19" providerId="LiveId" clId="{CC2BC4A0-C62D-44A8-A753-E341B763E186}" dt="2021-10-21T07:23:33.670" v="46" actId="478"/>
          <ac:spMkLst>
            <pc:docMk/>
            <pc:sldMk cId="4124634803" sldId="301"/>
            <ac:spMk id="2" creationId="{FEC9EF72-53EA-4BBE-939A-C86B7DDA5F6A}"/>
          </ac:spMkLst>
        </pc:spChg>
        <pc:spChg chg="del">
          <ac:chgData name="Richard Chalk" userId="287f8aa4f4de1d19" providerId="LiveId" clId="{CC2BC4A0-C62D-44A8-A753-E341B763E186}" dt="2021-10-14T05:42:20.160" v="38" actId="478"/>
          <ac:spMkLst>
            <pc:docMk/>
            <pc:sldMk cId="4124634803" sldId="301"/>
            <ac:spMk id="5" creationId="{977823DF-75BD-4A01-BD0A-00499CC961C8}"/>
          </ac:spMkLst>
        </pc:spChg>
        <pc:spChg chg="del">
          <ac:chgData name="Richard Chalk" userId="287f8aa4f4de1d19" providerId="LiveId" clId="{CC2BC4A0-C62D-44A8-A753-E341B763E186}" dt="2021-10-21T07:23:33.670" v="46" actId="478"/>
          <ac:spMkLst>
            <pc:docMk/>
            <pc:sldMk cId="4124634803" sldId="301"/>
            <ac:spMk id="7" creationId="{75300EB5-5600-4694-A228-9F86854B3ACD}"/>
          </ac:spMkLst>
        </pc:spChg>
        <pc:spChg chg="add del mod">
          <ac:chgData name="Richard Chalk" userId="287f8aa4f4de1d19" providerId="LiveId" clId="{CC2BC4A0-C62D-44A8-A753-E341B763E186}" dt="2021-10-21T07:24:10.857" v="55" actId="1076"/>
          <ac:spMkLst>
            <pc:docMk/>
            <pc:sldMk cId="4124634803" sldId="301"/>
            <ac:spMk id="8" creationId="{31CCB1D2-7D5B-4852-89E6-798A9D90C52E}"/>
          </ac:spMkLst>
        </pc:spChg>
        <pc:spChg chg="del">
          <ac:chgData name="Richard Chalk" userId="287f8aa4f4de1d19" providerId="LiveId" clId="{CC2BC4A0-C62D-44A8-A753-E341B763E186}" dt="2021-10-21T07:23:33.670" v="46" actId="478"/>
          <ac:spMkLst>
            <pc:docMk/>
            <pc:sldMk cId="4124634803" sldId="301"/>
            <ac:spMk id="9" creationId="{B7716E99-D21F-4D9A-83F3-C44218133589}"/>
          </ac:spMkLst>
        </pc:spChg>
        <pc:spChg chg="del">
          <ac:chgData name="Richard Chalk" userId="287f8aa4f4de1d19" providerId="LiveId" clId="{CC2BC4A0-C62D-44A8-A753-E341B763E186}" dt="2021-10-21T07:23:33.670" v="46" actId="478"/>
          <ac:spMkLst>
            <pc:docMk/>
            <pc:sldMk cId="4124634803" sldId="301"/>
            <ac:spMk id="13" creationId="{B03DAB03-100E-4B30-9B22-65B5276C9538}"/>
          </ac:spMkLst>
        </pc:spChg>
        <pc:spChg chg="del">
          <ac:chgData name="Richard Chalk" userId="287f8aa4f4de1d19" providerId="LiveId" clId="{CC2BC4A0-C62D-44A8-A753-E341B763E186}" dt="2021-10-21T07:23:33.670" v="46" actId="478"/>
          <ac:spMkLst>
            <pc:docMk/>
            <pc:sldMk cId="4124634803" sldId="301"/>
            <ac:spMk id="26" creationId="{DA9F2D49-8C10-40E4-8922-AE17B09E7941}"/>
          </ac:spMkLst>
        </pc:spChg>
        <pc:spChg chg="del">
          <ac:chgData name="Richard Chalk" userId="287f8aa4f4de1d19" providerId="LiveId" clId="{CC2BC4A0-C62D-44A8-A753-E341B763E186}" dt="2021-10-21T07:23:33.670" v="46" actId="478"/>
          <ac:spMkLst>
            <pc:docMk/>
            <pc:sldMk cId="4124634803" sldId="301"/>
            <ac:spMk id="28" creationId="{5DF61468-243E-417A-81F3-0B74B7143498}"/>
          </ac:spMkLst>
        </pc:spChg>
        <pc:spChg chg="del">
          <ac:chgData name="Richard Chalk" userId="287f8aa4f4de1d19" providerId="LiveId" clId="{CC2BC4A0-C62D-44A8-A753-E341B763E186}" dt="2021-10-21T07:23:33.670" v="46" actId="478"/>
          <ac:spMkLst>
            <pc:docMk/>
            <pc:sldMk cId="4124634803" sldId="301"/>
            <ac:spMk id="31" creationId="{4AF50225-DF8A-48CA-996B-346A78760CDD}"/>
          </ac:spMkLst>
        </pc:spChg>
        <pc:spChg chg="del">
          <ac:chgData name="Richard Chalk" userId="287f8aa4f4de1d19" providerId="LiveId" clId="{CC2BC4A0-C62D-44A8-A753-E341B763E186}" dt="2021-10-21T07:23:33.670" v="46" actId="478"/>
          <ac:spMkLst>
            <pc:docMk/>
            <pc:sldMk cId="4124634803" sldId="301"/>
            <ac:spMk id="42" creationId="{B4C24AFC-3598-491E-A506-C92589D61B5F}"/>
          </ac:spMkLst>
        </pc:spChg>
        <pc:spChg chg="del">
          <ac:chgData name="Richard Chalk" userId="287f8aa4f4de1d19" providerId="LiveId" clId="{CC2BC4A0-C62D-44A8-A753-E341B763E186}" dt="2021-10-21T07:23:33.670" v="46" actId="478"/>
          <ac:spMkLst>
            <pc:docMk/>
            <pc:sldMk cId="4124634803" sldId="301"/>
            <ac:spMk id="43" creationId="{FAC4969C-28F4-462C-B514-D774192203B7}"/>
          </ac:spMkLst>
        </pc:spChg>
        <pc:spChg chg="del">
          <ac:chgData name="Richard Chalk" userId="287f8aa4f4de1d19" providerId="LiveId" clId="{CC2BC4A0-C62D-44A8-A753-E341B763E186}" dt="2021-10-21T07:23:33.670" v="46" actId="478"/>
          <ac:spMkLst>
            <pc:docMk/>
            <pc:sldMk cId="4124634803" sldId="301"/>
            <ac:spMk id="44" creationId="{4A010762-5321-429A-8461-986E27C53F11}"/>
          </ac:spMkLst>
        </pc:spChg>
        <pc:spChg chg="del">
          <ac:chgData name="Richard Chalk" userId="287f8aa4f4de1d19" providerId="LiveId" clId="{CC2BC4A0-C62D-44A8-A753-E341B763E186}" dt="2021-10-21T07:23:33.670" v="46" actId="478"/>
          <ac:spMkLst>
            <pc:docMk/>
            <pc:sldMk cId="4124634803" sldId="301"/>
            <ac:spMk id="45" creationId="{278D4251-9E64-4831-8F39-34AE936D0DEC}"/>
          </ac:spMkLst>
        </pc:spChg>
        <pc:spChg chg="del">
          <ac:chgData name="Richard Chalk" userId="287f8aa4f4de1d19" providerId="LiveId" clId="{CC2BC4A0-C62D-44A8-A753-E341B763E186}" dt="2021-10-21T07:23:33.670" v="46" actId="478"/>
          <ac:spMkLst>
            <pc:docMk/>
            <pc:sldMk cId="4124634803" sldId="301"/>
            <ac:spMk id="46" creationId="{E4BF7C04-81B8-42B0-BA38-242D73C2641C}"/>
          </ac:spMkLst>
        </pc:spChg>
        <pc:spChg chg="del">
          <ac:chgData name="Richard Chalk" userId="287f8aa4f4de1d19" providerId="LiveId" clId="{CC2BC4A0-C62D-44A8-A753-E341B763E186}" dt="2021-10-21T07:23:33.670" v="46" actId="478"/>
          <ac:spMkLst>
            <pc:docMk/>
            <pc:sldMk cId="4124634803" sldId="301"/>
            <ac:spMk id="47" creationId="{9FE56AA9-AA42-4330-99C8-8C9CF7A5F6A3}"/>
          </ac:spMkLst>
        </pc:spChg>
        <pc:spChg chg="del">
          <ac:chgData name="Richard Chalk" userId="287f8aa4f4de1d19" providerId="LiveId" clId="{CC2BC4A0-C62D-44A8-A753-E341B763E186}" dt="2021-10-21T07:23:33.670" v="46" actId="478"/>
          <ac:spMkLst>
            <pc:docMk/>
            <pc:sldMk cId="4124634803" sldId="301"/>
            <ac:spMk id="48" creationId="{94C037E3-7C0D-4C82-BAFC-FA826C20B907}"/>
          </ac:spMkLst>
        </pc:spChg>
        <pc:spChg chg="del">
          <ac:chgData name="Richard Chalk" userId="287f8aa4f4de1d19" providerId="LiveId" clId="{CC2BC4A0-C62D-44A8-A753-E341B763E186}" dt="2021-10-21T07:23:33.670" v="46" actId="478"/>
          <ac:spMkLst>
            <pc:docMk/>
            <pc:sldMk cId="4124634803" sldId="301"/>
            <ac:spMk id="49" creationId="{9B2A0FE3-B2A8-43BD-B2B6-B58A2AAA8505}"/>
          </ac:spMkLst>
        </pc:spChg>
        <pc:spChg chg="del">
          <ac:chgData name="Richard Chalk" userId="287f8aa4f4de1d19" providerId="LiveId" clId="{CC2BC4A0-C62D-44A8-A753-E341B763E186}" dt="2021-10-21T07:23:33.670" v="46" actId="478"/>
          <ac:spMkLst>
            <pc:docMk/>
            <pc:sldMk cId="4124634803" sldId="301"/>
            <ac:spMk id="50" creationId="{6CE10D28-4FBC-4134-B849-8DFFDDB91600}"/>
          </ac:spMkLst>
        </pc:spChg>
        <pc:spChg chg="del">
          <ac:chgData name="Richard Chalk" userId="287f8aa4f4de1d19" providerId="LiveId" clId="{CC2BC4A0-C62D-44A8-A753-E341B763E186}" dt="2021-10-21T07:23:33.670" v="46" actId="478"/>
          <ac:spMkLst>
            <pc:docMk/>
            <pc:sldMk cId="4124634803" sldId="301"/>
            <ac:spMk id="51" creationId="{FD78270D-E6EA-40B3-A467-8F48542598F8}"/>
          </ac:spMkLst>
        </pc:spChg>
        <pc:spChg chg="del">
          <ac:chgData name="Richard Chalk" userId="287f8aa4f4de1d19" providerId="LiveId" clId="{CC2BC4A0-C62D-44A8-A753-E341B763E186}" dt="2021-10-21T07:23:33.670" v="46" actId="478"/>
          <ac:spMkLst>
            <pc:docMk/>
            <pc:sldMk cId="4124634803" sldId="301"/>
            <ac:spMk id="59" creationId="{613E903D-3D43-455B-9FDD-85147C5BFD85}"/>
          </ac:spMkLst>
        </pc:spChg>
        <pc:spChg chg="del">
          <ac:chgData name="Richard Chalk" userId="287f8aa4f4de1d19" providerId="LiveId" clId="{CC2BC4A0-C62D-44A8-A753-E341B763E186}" dt="2021-10-21T07:23:33.670" v="46" actId="478"/>
          <ac:spMkLst>
            <pc:docMk/>
            <pc:sldMk cId="4124634803" sldId="301"/>
            <ac:spMk id="60" creationId="{F54E2C73-B950-4ECF-9461-A00BEE8AAE4E}"/>
          </ac:spMkLst>
        </pc:spChg>
        <pc:spChg chg="del">
          <ac:chgData name="Richard Chalk" userId="287f8aa4f4de1d19" providerId="LiveId" clId="{CC2BC4A0-C62D-44A8-A753-E341B763E186}" dt="2021-10-21T07:23:33.670" v="46" actId="478"/>
          <ac:spMkLst>
            <pc:docMk/>
            <pc:sldMk cId="4124634803" sldId="301"/>
            <ac:spMk id="61" creationId="{A3B40E94-683C-479A-9544-ACCA14567A4E}"/>
          </ac:spMkLst>
        </pc:spChg>
        <pc:spChg chg="del">
          <ac:chgData name="Richard Chalk" userId="287f8aa4f4de1d19" providerId="LiveId" clId="{CC2BC4A0-C62D-44A8-A753-E341B763E186}" dt="2021-10-21T07:23:33.670" v="46" actId="478"/>
          <ac:spMkLst>
            <pc:docMk/>
            <pc:sldMk cId="4124634803" sldId="301"/>
            <ac:spMk id="62" creationId="{F0B9057F-4DB3-410F-BFA4-9020CC132B16}"/>
          </ac:spMkLst>
        </pc:spChg>
        <pc:spChg chg="del">
          <ac:chgData name="Richard Chalk" userId="287f8aa4f4de1d19" providerId="LiveId" clId="{CC2BC4A0-C62D-44A8-A753-E341B763E186}" dt="2021-10-21T07:23:33.670" v="46" actId="478"/>
          <ac:spMkLst>
            <pc:docMk/>
            <pc:sldMk cId="4124634803" sldId="301"/>
            <ac:spMk id="63" creationId="{C844570D-4391-46EF-AD2E-469486AAC364}"/>
          </ac:spMkLst>
        </pc:spChg>
        <pc:spChg chg="del">
          <ac:chgData name="Richard Chalk" userId="287f8aa4f4de1d19" providerId="LiveId" clId="{CC2BC4A0-C62D-44A8-A753-E341B763E186}" dt="2021-10-21T07:23:33.670" v="46" actId="478"/>
          <ac:spMkLst>
            <pc:docMk/>
            <pc:sldMk cId="4124634803" sldId="301"/>
            <ac:spMk id="66" creationId="{82F8EECF-5505-4B04-BBDF-BB615CBB0943}"/>
          </ac:spMkLst>
        </pc:spChg>
        <pc:spChg chg="del">
          <ac:chgData name="Richard Chalk" userId="287f8aa4f4de1d19" providerId="LiveId" clId="{CC2BC4A0-C62D-44A8-A753-E341B763E186}" dt="2021-10-21T07:23:33.670" v="46" actId="478"/>
          <ac:spMkLst>
            <pc:docMk/>
            <pc:sldMk cId="4124634803" sldId="301"/>
            <ac:spMk id="67" creationId="{99E99EFA-B0B8-4922-BEF8-E45E7A3EFE57}"/>
          </ac:spMkLst>
        </pc:spChg>
        <pc:spChg chg="del">
          <ac:chgData name="Richard Chalk" userId="287f8aa4f4de1d19" providerId="LiveId" clId="{CC2BC4A0-C62D-44A8-A753-E341B763E186}" dt="2021-10-21T07:23:33.670" v="46" actId="478"/>
          <ac:spMkLst>
            <pc:docMk/>
            <pc:sldMk cId="4124634803" sldId="301"/>
            <ac:spMk id="68" creationId="{7125BB94-CF8E-4AA5-BD24-1CCE0F3DEC6B}"/>
          </ac:spMkLst>
        </pc:spChg>
        <pc:spChg chg="del">
          <ac:chgData name="Richard Chalk" userId="287f8aa4f4de1d19" providerId="LiveId" clId="{CC2BC4A0-C62D-44A8-A753-E341B763E186}" dt="2021-10-21T07:23:33.670" v="46" actId="478"/>
          <ac:spMkLst>
            <pc:docMk/>
            <pc:sldMk cId="4124634803" sldId="301"/>
            <ac:spMk id="69" creationId="{6FB268D5-E864-445A-933B-CD9B23E470F4}"/>
          </ac:spMkLst>
        </pc:spChg>
        <pc:spChg chg="del">
          <ac:chgData name="Richard Chalk" userId="287f8aa4f4de1d19" providerId="LiveId" clId="{CC2BC4A0-C62D-44A8-A753-E341B763E186}" dt="2021-10-21T07:23:33.670" v="46" actId="478"/>
          <ac:spMkLst>
            <pc:docMk/>
            <pc:sldMk cId="4124634803" sldId="301"/>
            <ac:spMk id="70" creationId="{EEF04016-DF2B-462D-9949-50B020397611}"/>
          </ac:spMkLst>
        </pc:spChg>
        <pc:spChg chg="del">
          <ac:chgData name="Richard Chalk" userId="287f8aa4f4de1d19" providerId="LiveId" clId="{CC2BC4A0-C62D-44A8-A753-E341B763E186}" dt="2021-10-21T07:23:33.670" v="46" actId="478"/>
          <ac:spMkLst>
            <pc:docMk/>
            <pc:sldMk cId="4124634803" sldId="301"/>
            <ac:spMk id="71" creationId="{0021EB7E-9377-412E-99C4-F2C9A75BAA91}"/>
          </ac:spMkLst>
        </pc:spChg>
        <pc:spChg chg="del">
          <ac:chgData name="Richard Chalk" userId="287f8aa4f4de1d19" providerId="LiveId" clId="{CC2BC4A0-C62D-44A8-A753-E341B763E186}" dt="2021-10-21T07:23:33.670" v="46" actId="478"/>
          <ac:spMkLst>
            <pc:docMk/>
            <pc:sldMk cId="4124634803" sldId="301"/>
            <ac:spMk id="72" creationId="{C0BC09D9-9FB8-4A90-898A-66B9CB7A9828}"/>
          </ac:spMkLst>
        </pc:spChg>
        <pc:spChg chg="del">
          <ac:chgData name="Richard Chalk" userId="287f8aa4f4de1d19" providerId="LiveId" clId="{CC2BC4A0-C62D-44A8-A753-E341B763E186}" dt="2021-10-21T07:23:33.670" v="46" actId="478"/>
          <ac:spMkLst>
            <pc:docMk/>
            <pc:sldMk cId="4124634803" sldId="301"/>
            <ac:spMk id="73" creationId="{74B192CE-A14A-4D2D-A986-0F7D607DAC44}"/>
          </ac:spMkLst>
        </pc:spChg>
        <pc:spChg chg="del">
          <ac:chgData name="Richard Chalk" userId="287f8aa4f4de1d19" providerId="LiveId" clId="{CC2BC4A0-C62D-44A8-A753-E341B763E186}" dt="2021-10-21T07:23:33.670" v="46" actId="478"/>
          <ac:spMkLst>
            <pc:docMk/>
            <pc:sldMk cId="4124634803" sldId="301"/>
            <ac:spMk id="74" creationId="{F506836A-1CEA-45C2-BDF8-C69ABC3BEEC1}"/>
          </ac:spMkLst>
        </pc:spChg>
        <pc:spChg chg="del">
          <ac:chgData name="Richard Chalk" userId="287f8aa4f4de1d19" providerId="LiveId" clId="{CC2BC4A0-C62D-44A8-A753-E341B763E186}" dt="2021-10-21T07:23:33.670" v="46" actId="478"/>
          <ac:spMkLst>
            <pc:docMk/>
            <pc:sldMk cId="4124634803" sldId="301"/>
            <ac:spMk id="75" creationId="{2FE84E0D-720A-4946-AFEF-B4D99C09AD08}"/>
          </ac:spMkLst>
        </pc:spChg>
        <pc:spChg chg="del">
          <ac:chgData name="Richard Chalk" userId="287f8aa4f4de1d19" providerId="LiveId" clId="{CC2BC4A0-C62D-44A8-A753-E341B763E186}" dt="2021-10-21T07:23:33.670" v="46" actId="478"/>
          <ac:spMkLst>
            <pc:docMk/>
            <pc:sldMk cId="4124634803" sldId="301"/>
            <ac:spMk id="76" creationId="{078938F0-0E2D-47FA-96F0-8BDD2A7E07A9}"/>
          </ac:spMkLst>
        </pc:spChg>
        <pc:spChg chg="del">
          <ac:chgData name="Richard Chalk" userId="287f8aa4f4de1d19" providerId="LiveId" clId="{CC2BC4A0-C62D-44A8-A753-E341B763E186}" dt="2021-10-21T07:23:33.670" v="46" actId="478"/>
          <ac:spMkLst>
            <pc:docMk/>
            <pc:sldMk cId="4124634803" sldId="301"/>
            <ac:spMk id="77" creationId="{95D28345-AFCA-477F-AD36-0F9139004C18}"/>
          </ac:spMkLst>
        </pc:spChg>
        <pc:spChg chg="del">
          <ac:chgData name="Richard Chalk" userId="287f8aa4f4de1d19" providerId="LiveId" clId="{CC2BC4A0-C62D-44A8-A753-E341B763E186}" dt="2021-10-21T07:23:33.670" v="46" actId="478"/>
          <ac:spMkLst>
            <pc:docMk/>
            <pc:sldMk cId="4124634803" sldId="301"/>
            <ac:spMk id="79" creationId="{10C27549-22FD-4A5F-9ABB-D08E5DEE273D}"/>
          </ac:spMkLst>
        </pc:spChg>
        <pc:picChg chg="del">
          <ac:chgData name="Richard Chalk" userId="287f8aa4f4de1d19" providerId="LiveId" clId="{CC2BC4A0-C62D-44A8-A753-E341B763E186}" dt="2021-10-14T05:42:20.910" v="39" actId="478"/>
          <ac:picMkLst>
            <pc:docMk/>
            <pc:sldMk cId="4124634803" sldId="301"/>
            <ac:picMk id="6" creationId="{954103DC-8AF1-46D9-B693-D6B289773C07}"/>
          </ac:picMkLst>
        </pc:picChg>
        <pc:picChg chg="del">
          <ac:chgData name="Richard Chalk" userId="287f8aa4f4de1d19" providerId="LiveId" clId="{CC2BC4A0-C62D-44A8-A753-E341B763E186}" dt="2021-10-21T07:23:33.670" v="46" actId="478"/>
          <ac:picMkLst>
            <pc:docMk/>
            <pc:sldMk cId="4124634803" sldId="301"/>
            <ac:picMk id="24" creationId="{ECAD21DF-6B2C-4FA4-A57B-BF33DCFF2C59}"/>
          </ac:picMkLst>
        </pc:picChg>
        <pc:picChg chg="del">
          <ac:chgData name="Richard Chalk" userId="287f8aa4f4de1d19" providerId="LiveId" clId="{CC2BC4A0-C62D-44A8-A753-E341B763E186}" dt="2021-10-21T07:23:33.670" v="46" actId="478"/>
          <ac:picMkLst>
            <pc:docMk/>
            <pc:sldMk cId="4124634803" sldId="301"/>
            <ac:picMk id="25" creationId="{2AC262B9-BF68-4A10-B8DE-FA85A0092DEA}"/>
          </ac:picMkLst>
        </pc:picChg>
        <pc:picChg chg="del">
          <ac:chgData name="Richard Chalk" userId="287f8aa4f4de1d19" providerId="LiveId" clId="{CC2BC4A0-C62D-44A8-A753-E341B763E186}" dt="2021-10-21T07:23:33.670" v="46" actId="478"/>
          <ac:picMkLst>
            <pc:docMk/>
            <pc:sldMk cId="4124634803" sldId="301"/>
            <ac:picMk id="27" creationId="{179A4B0D-BB59-436B-A872-A0EF57D9CFF3}"/>
          </ac:picMkLst>
        </pc:picChg>
        <pc:picChg chg="del">
          <ac:chgData name="Richard Chalk" userId="287f8aa4f4de1d19" providerId="LiveId" clId="{CC2BC4A0-C62D-44A8-A753-E341B763E186}" dt="2021-10-21T07:23:33.670" v="46" actId="478"/>
          <ac:picMkLst>
            <pc:docMk/>
            <pc:sldMk cId="4124634803" sldId="301"/>
            <ac:picMk id="37" creationId="{9C2E4F56-518D-4218-8C17-F9CB73002D3E}"/>
          </ac:picMkLst>
        </pc:picChg>
        <pc:picChg chg="del">
          <ac:chgData name="Richard Chalk" userId="287f8aa4f4de1d19" providerId="LiveId" clId="{CC2BC4A0-C62D-44A8-A753-E341B763E186}" dt="2021-10-21T07:23:33.670" v="46" actId="478"/>
          <ac:picMkLst>
            <pc:docMk/>
            <pc:sldMk cId="4124634803" sldId="301"/>
            <ac:picMk id="38" creationId="{CACCDA75-D2EF-4BE1-A611-A05B43469688}"/>
          </ac:picMkLst>
        </pc:picChg>
        <pc:picChg chg="del">
          <ac:chgData name="Richard Chalk" userId="287f8aa4f4de1d19" providerId="LiveId" clId="{CC2BC4A0-C62D-44A8-A753-E341B763E186}" dt="2021-10-21T07:23:33.670" v="46" actId="478"/>
          <ac:picMkLst>
            <pc:docMk/>
            <pc:sldMk cId="4124634803" sldId="301"/>
            <ac:picMk id="39" creationId="{712396BE-AD91-456F-BEC7-2BF4E922ED6F}"/>
          </ac:picMkLst>
        </pc:picChg>
        <pc:picChg chg="del">
          <ac:chgData name="Richard Chalk" userId="287f8aa4f4de1d19" providerId="LiveId" clId="{CC2BC4A0-C62D-44A8-A753-E341B763E186}" dt="2021-10-21T07:23:33.670" v="46" actId="478"/>
          <ac:picMkLst>
            <pc:docMk/>
            <pc:sldMk cId="4124634803" sldId="301"/>
            <ac:picMk id="40" creationId="{01B5C783-A05D-4CF6-9410-E23D0CEB0FC5}"/>
          </ac:picMkLst>
        </pc:picChg>
        <pc:picChg chg="del">
          <ac:chgData name="Richard Chalk" userId="287f8aa4f4de1d19" providerId="LiveId" clId="{CC2BC4A0-C62D-44A8-A753-E341B763E186}" dt="2021-10-21T07:23:33.670" v="46" actId="478"/>
          <ac:picMkLst>
            <pc:docMk/>
            <pc:sldMk cId="4124634803" sldId="301"/>
            <ac:picMk id="41" creationId="{D4699BBC-07DB-41D4-B810-24A55D36E986}"/>
          </ac:picMkLst>
        </pc:picChg>
        <pc:picChg chg="add mod">
          <ac:chgData name="Richard Chalk" userId="287f8aa4f4de1d19" providerId="LiveId" clId="{CC2BC4A0-C62D-44A8-A753-E341B763E186}" dt="2021-10-14T05:42:21.981" v="40"/>
          <ac:picMkLst>
            <pc:docMk/>
            <pc:sldMk cId="4124634803" sldId="301"/>
            <ac:picMk id="55" creationId="{667EE277-7DC7-4C60-AA0B-B091AFDA4276}"/>
          </ac:picMkLst>
        </pc:picChg>
        <pc:cxnChg chg="del">
          <ac:chgData name="Richard Chalk" userId="287f8aa4f4de1d19" providerId="LiveId" clId="{CC2BC4A0-C62D-44A8-A753-E341B763E186}" dt="2021-10-21T07:23:33.670" v="46" actId="478"/>
          <ac:cxnSpMkLst>
            <pc:docMk/>
            <pc:sldMk cId="4124634803" sldId="301"/>
            <ac:cxnSpMk id="11" creationId="{B08CF38B-C358-48A3-B938-95FB42947F3E}"/>
          </ac:cxnSpMkLst>
        </pc:cxnChg>
        <pc:cxnChg chg="del">
          <ac:chgData name="Richard Chalk" userId="287f8aa4f4de1d19" providerId="LiveId" clId="{CC2BC4A0-C62D-44A8-A753-E341B763E186}" dt="2021-10-21T07:23:33.670" v="46" actId="478"/>
          <ac:cxnSpMkLst>
            <pc:docMk/>
            <pc:sldMk cId="4124634803" sldId="301"/>
            <ac:cxnSpMk id="58" creationId="{3D409308-53F2-4DB2-B8CD-AD839918EAEE}"/>
          </ac:cxnSpMkLst>
        </pc:cxnChg>
        <pc:cxnChg chg="del">
          <ac:chgData name="Richard Chalk" userId="287f8aa4f4de1d19" providerId="LiveId" clId="{CC2BC4A0-C62D-44A8-A753-E341B763E186}" dt="2021-10-21T07:23:33.670" v="46" actId="478"/>
          <ac:cxnSpMkLst>
            <pc:docMk/>
            <pc:sldMk cId="4124634803" sldId="301"/>
            <ac:cxnSpMk id="64" creationId="{7515176E-0723-487E-8982-9519A19A6055}"/>
          </ac:cxnSpMkLst>
        </pc:cxnChg>
        <pc:cxnChg chg="del">
          <ac:chgData name="Richard Chalk" userId="287f8aa4f4de1d19" providerId="LiveId" clId="{CC2BC4A0-C62D-44A8-A753-E341B763E186}" dt="2021-10-21T07:23:33.670" v="46" actId="478"/>
          <ac:cxnSpMkLst>
            <pc:docMk/>
            <pc:sldMk cId="4124634803" sldId="301"/>
            <ac:cxnSpMk id="65" creationId="{9E37CDDE-5DDC-48E7-A1E0-B35BB890DE5A}"/>
          </ac:cxnSpMkLst>
        </pc:cxnChg>
        <pc:cxnChg chg="del">
          <ac:chgData name="Richard Chalk" userId="287f8aa4f4de1d19" providerId="LiveId" clId="{CC2BC4A0-C62D-44A8-A753-E341B763E186}" dt="2021-10-21T07:23:33.670" v="46" actId="478"/>
          <ac:cxnSpMkLst>
            <pc:docMk/>
            <pc:sldMk cId="4124634803" sldId="301"/>
            <ac:cxnSpMk id="78" creationId="{04833CA4-0424-4F1F-9456-9BA980EC952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8064B-7E0D-4A88-93A4-C0E96C845FBC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3EEAB-C58F-4104-A606-7D193B07D5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654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A87C0-69C4-41F7-8E65-39522464C52F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9154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A87C0-69C4-41F7-8E65-39522464C52F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53843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A87C0-69C4-41F7-8E65-39522464C52F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7095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0480A-186A-472F-A2B6-36C227AFA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27530-1354-4A6B-9800-7A50A50CB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06869-96B2-4FC2-B50C-EC65B93F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95DDF-105D-4DB1-A063-FAA54005BD03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456DE-C377-4FA1-B4E7-65880D95E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22A1D-4AB1-4C44-8716-63E543F4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765A-BD62-40B3-A234-777E61725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18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E33E8-0870-4E63-8D90-5D8DBCD9E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3B7D6-40ED-465A-BDB3-68BEB6581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6E4DF-38EA-43F2-A65B-BA745B989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95DDF-105D-4DB1-A063-FAA54005BD03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77083-F8F5-45C8-9745-657FC0484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E2CC5-B4D3-4BDF-A5F7-ACCC2F026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765A-BD62-40B3-A234-777E61725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75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B327D0-8F3C-41B1-8C79-B94AE9D0B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7E88B-D254-407D-8A0B-A81AD3E3B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0C1E3-2F63-4A9B-A047-C0EFB340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95DDF-105D-4DB1-A063-FAA54005BD03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4DB4A-0F43-480E-9814-AF9B886BE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AC817-FB7E-4475-B02A-62733F1B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765A-BD62-40B3-A234-777E61725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72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251F7-0106-42C7-8984-AD5EC749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38A46-F38E-4C4D-A525-9A19B1168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3BE53-DDBA-473F-AFF8-84DF05C9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95DDF-105D-4DB1-A063-FAA54005BD03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AF16A-2933-4E84-A1CE-3CEAAEA39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F43F6-BF78-4FA5-B9D4-0E742A0B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765A-BD62-40B3-A234-777E61725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85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C255-6CF8-4080-91E4-4C4632AFD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FFD85-C3D2-4B4D-AA61-1F1176404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5226A-1565-4B72-85B6-CCDDE2A1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95DDF-105D-4DB1-A063-FAA54005BD03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FA66B-1F1B-4669-B8EF-A5FFA0AA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A92E0-A5F6-4C7F-8B70-D2A822F3D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765A-BD62-40B3-A234-777E61725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849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12B6F-B7D5-4C8E-AC3D-2AAA1B7F1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82F67-7E8E-4759-84FA-8B0FD84FE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43C39-64B1-482C-96AF-B82DBA5EE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73E25-26DA-42B7-8B8A-8236D7DB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95DDF-105D-4DB1-A063-FAA54005BD03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15D31-4297-4C7E-ADC9-E61A1B53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5EF17-E879-4F4E-956A-6CDA7980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765A-BD62-40B3-A234-777E61725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01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04A6-D789-4AF1-8976-DCEFA38E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A6BDE-F5CA-4BD0-B057-A303F682B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750BF-9386-4139-9647-1FF073787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F441FC-6E8B-49EC-86C2-C5357AC31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7133C6-9BBB-4325-94F6-EA5B73A02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DE9AC7-9B68-407A-A4DE-FFE9F8DF7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95DDF-105D-4DB1-A063-FAA54005BD03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3EF449-55A6-49A4-A28C-04CA49ED0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B136B6-52C0-46CA-8572-4D1AB39B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765A-BD62-40B3-A234-777E61725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74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F20C-8A37-4EC0-B8D9-248E8075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2E40B-DE8D-4E68-BDB3-FF4AFFB64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95DDF-105D-4DB1-A063-FAA54005BD03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7D577-359F-4F7E-A44A-1889DB66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5955F-0640-4003-A05E-1D158A59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765A-BD62-40B3-A234-777E61725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11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B83684-E8DF-4C37-8AE5-2656CE1A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95DDF-105D-4DB1-A063-FAA54005BD03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909475-9BD0-4085-B0E9-97F0151DA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C7E38-785E-4713-9D23-E4295C31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765A-BD62-40B3-A234-777E61725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89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0FD45-BCBF-442C-AF8A-7AB5BCE96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748AE-5156-4051-B587-1ECEF0F0E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88503-1B9B-453A-BB59-32E393D93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7B00-A911-4CEE-9DF2-9D323EA39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95DDF-105D-4DB1-A063-FAA54005BD03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172AD-5438-47D7-AD5C-D93058E2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0545B-6AE0-4EB0-B8C7-A9A0C0AA9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765A-BD62-40B3-A234-777E61725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44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58F65-2611-4C9B-9054-358512A35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6C9BC7-087B-4BA2-B113-7AB494E7D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3D0AD-F10E-42C0-9325-B66120DF1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61F00-9432-44F1-BE4B-4CA7E4A3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95DDF-105D-4DB1-A063-FAA54005BD03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9FAAA-67DE-4D7C-AACA-5E1649951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D97EF-2615-4E77-8C45-163B5B59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765A-BD62-40B3-A234-777E61725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14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114E6A-A72F-4A48-8B31-63CD4CD6F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D18E1-8495-4435-8D1A-3BB961A43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EDE5A-9C1B-4576-B5EB-53E781401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95DDF-105D-4DB1-A063-FAA54005BD03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7D3BB-C29D-4E22-AF9F-BF8444C69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6676C-240E-4FCA-89BE-C7CBD3C79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9765A-BD62-40B3-A234-777E61725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80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CAE887-A0B3-400F-BFB0-6AB5D3AEAE63}"/>
              </a:ext>
            </a:extLst>
          </p:cNvPr>
          <p:cNvSpPr/>
          <p:nvPr/>
        </p:nvSpPr>
        <p:spPr>
          <a:xfrm>
            <a:off x="-6952" y="151865"/>
            <a:ext cx="12192000" cy="807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F30895-75C0-4CB9-BCCA-B733B68882B7}"/>
              </a:ext>
            </a:extLst>
          </p:cNvPr>
          <p:cNvSpPr txBox="1"/>
          <p:nvPr/>
        </p:nvSpPr>
        <p:spPr>
          <a:xfrm>
            <a:off x="208547" y="281797"/>
            <a:ext cx="7900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bg1"/>
                </a:solidFill>
              </a:rPr>
              <a:t>Moodboard</a:t>
            </a:r>
          </a:p>
        </p:txBody>
      </p:sp>
      <p:pic>
        <p:nvPicPr>
          <p:cNvPr id="31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49667588-0CC1-456C-9162-2849984A5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300" y="239971"/>
            <a:ext cx="1368869" cy="6441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73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CAE887-A0B3-400F-BFB0-6AB5D3AEAE63}"/>
              </a:ext>
            </a:extLst>
          </p:cNvPr>
          <p:cNvSpPr/>
          <p:nvPr/>
        </p:nvSpPr>
        <p:spPr>
          <a:xfrm>
            <a:off x="-6952" y="151865"/>
            <a:ext cx="12192000" cy="807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F30895-75C0-4CB9-BCCA-B733B68882B7}"/>
              </a:ext>
            </a:extLst>
          </p:cNvPr>
          <p:cNvSpPr txBox="1"/>
          <p:nvPr/>
        </p:nvSpPr>
        <p:spPr>
          <a:xfrm>
            <a:off x="208547" y="281797"/>
            <a:ext cx="7900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bg1"/>
                </a:solidFill>
              </a:rPr>
              <a:t>Style Guide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CCB1D2-7D5B-4852-89E6-798A9D90C52E}"/>
              </a:ext>
            </a:extLst>
          </p:cNvPr>
          <p:cNvSpPr txBox="1"/>
          <p:nvPr/>
        </p:nvSpPr>
        <p:spPr>
          <a:xfrm>
            <a:off x="518397" y="1363207"/>
            <a:ext cx="1777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FÄRGPALETT</a:t>
            </a:r>
          </a:p>
        </p:txBody>
      </p:sp>
      <p:pic>
        <p:nvPicPr>
          <p:cNvPr id="55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667EE277-7DC7-4C60-AA0B-B091AFDA4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300" y="239971"/>
            <a:ext cx="1368869" cy="6441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24634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CAE887-A0B3-400F-BFB0-6AB5D3AEAE63}"/>
              </a:ext>
            </a:extLst>
          </p:cNvPr>
          <p:cNvSpPr/>
          <p:nvPr/>
        </p:nvSpPr>
        <p:spPr>
          <a:xfrm>
            <a:off x="-6952" y="151865"/>
            <a:ext cx="12192000" cy="807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F30895-75C0-4CB9-BCCA-B733B68882B7}"/>
              </a:ext>
            </a:extLst>
          </p:cNvPr>
          <p:cNvSpPr txBox="1"/>
          <p:nvPr/>
        </p:nvSpPr>
        <p:spPr>
          <a:xfrm>
            <a:off x="208547" y="281797"/>
            <a:ext cx="7900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bg1"/>
                </a:solidFill>
              </a:rPr>
              <a:t>Style Guide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43E426-4D4E-4211-8E9C-DC73BF63B286}"/>
              </a:ext>
            </a:extLst>
          </p:cNvPr>
          <p:cNvSpPr txBox="1"/>
          <p:nvPr/>
        </p:nvSpPr>
        <p:spPr>
          <a:xfrm>
            <a:off x="945605" y="1193528"/>
            <a:ext cx="1814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TYPOGRAFI</a:t>
            </a:r>
          </a:p>
        </p:txBody>
      </p:sp>
      <p:pic>
        <p:nvPicPr>
          <p:cNvPr id="32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FF3A552E-7A7E-43E1-8068-986B8E8D9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300" y="239971"/>
            <a:ext cx="1368869" cy="6441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9711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</Words>
  <Application>Microsoft Office PowerPoint</Application>
  <PresentationFormat>Widescreen</PresentationFormat>
  <Paragraphs>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Chalk</dc:creator>
  <cp:lastModifiedBy>Richard Chalk</cp:lastModifiedBy>
  <cp:revision>1</cp:revision>
  <dcterms:created xsi:type="dcterms:W3CDTF">2021-10-14T05:39:03Z</dcterms:created>
  <dcterms:modified xsi:type="dcterms:W3CDTF">2021-10-21T07:24:28Z</dcterms:modified>
</cp:coreProperties>
</file>