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ebee4dfd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ebee4dfd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scrape sentiment data from News and Reddit and utilize machine learning to train a sentiment analyzer that identifies bullish, bearish or neutral sentiment for equities and crypto-assets.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7b102d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7b102d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Utilize Python API’s to scrape Reddit comments &amp; news headlines into useable .csv formats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b102d7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b102d7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58faae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58faae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58faae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58faae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ebee4df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7ebee4df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58faae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58faae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58faa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58faa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57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17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Kelsey, Sarah, Stephan,Tyler and Kyle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343" y="332076"/>
            <a:ext cx="1167300" cy="19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market sentiment </a:t>
            </a:r>
            <a:r>
              <a:rPr lang="en"/>
              <a:t>based on social media commentary and news headlines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98" y="528276"/>
            <a:ext cx="249301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700" y="1735400"/>
            <a:ext cx="4426826" cy="27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Able to Accomplish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Pulled API’s to scrape Reddit Comments and News Headlines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 a model using Vader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Able to t</a:t>
            </a:r>
            <a:r>
              <a:rPr lang="en"/>
              <a:t>rain a RNN LSTM model with our collected data to predict market sentiment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Working Towards: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Utilize that model on near-term data to determine current market conditions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98" y="528276"/>
            <a:ext cx="249301" cy="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&amp; Text Acquisition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Jupyter Lab, we utilized pre-built Python api’s to scrape text data from Ethereum-focused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Reddit posts &amp; comments from r/Ethtrader, r/Ethereum and r/EthFinance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News Headlines across the internet with mention of Ethereum - Rakuten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Formatted the commentary into timestamped .csv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Prepped Data for Machine Learning Analysis: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Applied Bull market, Bear market or Neutral market </a:t>
            </a:r>
            <a:r>
              <a:rPr lang="en"/>
              <a:t>conditions</a:t>
            </a:r>
            <a:r>
              <a:rPr lang="en"/>
              <a:t> to each piece of data based on the market conditions at the time of the post or headline.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450" y="3141838"/>
            <a:ext cx="2211800" cy="165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00" y="3492099"/>
            <a:ext cx="3171676" cy="11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73" y="528276"/>
            <a:ext cx="249301" cy="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&amp; Comparison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Vader Analysis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utilized Vader’s native NLP library and capabilities to </a:t>
            </a:r>
            <a:r>
              <a:rPr lang="en"/>
              <a:t>classify</a:t>
            </a:r>
            <a:r>
              <a:rPr lang="en"/>
              <a:t> comments as positive/negative or </a:t>
            </a:r>
            <a:r>
              <a:rPr lang="en"/>
              <a:t>neutral</a:t>
            </a:r>
            <a:r>
              <a:rPr lang="en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Accuracy = 3%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RNN LSTM Model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Tokenized the </a:t>
            </a:r>
            <a:r>
              <a:rPr lang="en"/>
              <a:t>comments</a:t>
            </a:r>
            <a:r>
              <a:rPr lang="en"/>
              <a:t> &amp; performed a Train/Test/Split analysis to train a model on binary values representing the market conditions at the time of the comment or news headline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550" y="1811750"/>
            <a:ext cx="2059300" cy="11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73" y="528276"/>
            <a:ext cx="249301" cy="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Model Results &amp; Future Use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RNN LSTM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RNN LSTM </a:t>
            </a:r>
            <a:r>
              <a:rPr lang="en"/>
              <a:t>was 62% accurate/correlated in testing the model for market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Confidence in model?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3" y="528276"/>
            <a:ext cx="249301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00" y="2477848"/>
            <a:ext cx="6902124" cy="25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345" y="2044675"/>
            <a:ext cx="4567374" cy="29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1325" y="266050"/>
            <a:ext cx="3486400" cy="11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</a:t>
            </a:r>
            <a:r>
              <a:rPr lang="en"/>
              <a:t>Model Results &amp; Future Use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RNN LSTM</a:t>
            </a:r>
            <a:r>
              <a:rPr lang="en"/>
              <a:t>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RNN LSTM </a:t>
            </a:r>
            <a:r>
              <a:rPr lang="en"/>
              <a:t>was 80% accurate/correlated in </a:t>
            </a:r>
            <a:r>
              <a:rPr lang="en"/>
              <a:t>testing the model for market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Confidence in model?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3" y="528276"/>
            <a:ext cx="249301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650" y="240525"/>
            <a:ext cx="3494875" cy="12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34475"/>
            <a:ext cx="4854874" cy="21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3200" y="1783425"/>
            <a:ext cx="4126099" cy="32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Improvement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Sourcing &amp; Modeling: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Pull in 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Utilize additional sources to reduce potential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different models to find a better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Final Result: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Able to apply the model real-time to predict current sentiment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Plot sentiment against price to see how it lags or predicts a future price move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8" y="528276"/>
            <a:ext cx="249301" cy="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gather enough data to build a model that predicts market sentiment based on Reddit and news comments.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models were far from perfect, but able to get above 50% accuracy. If we had time to gather more data or try different models we could enhance our prediction accuracy.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48" y="528276"/>
            <a:ext cx="249301" cy="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