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73" r:id="rId3"/>
    <p:sldId id="297" r:id="rId4"/>
    <p:sldId id="258" r:id="rId5"/>
    <p:sldId id="260" r:id="rId6"/>
    <p:sldId id="265" r:id="rId7"/>
    <p:sldId id="271" r:id="rId8"/>
    <p:sldId id="275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Reggae One" panose="020B0604020202020204" charset="-128"/>
      <p:regular r:id="rId15"/>
    </p:embeddedFont>
    <p:embeddedFont>
      <p:font typeface="Changa One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62629-B230-4B79-BF30-4A550C281F05}">
  <a:tblStyle styleId="{D0F62629-B230-4B79-BF30-4A550C281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577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4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fbd9be62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fbd9be62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fbd9be62e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fbd9be62e_1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31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fbd9be62e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fbd9be62e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7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f301357e7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f301357e7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98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efbd9be62e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efbd9be62e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0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f301357e7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f301357e7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742400" y="-57800"/>
            <a:ext cx="964800" cy="2695350"/>
          </a:xfrm>
          <a:custGeom>
            <a:avLst/>
            <a:gdLst/>
            <a:ahLst/>
            <a:cxnLst/>
            <a:rect l="l" t="t" r="r" b="b"/>
            <a:pathLst>
              <a:path w="38592" h="107814" extrusionOk="0">
                <a:moveTo>
                  <a:pt x="23637" y="107814"/>
                </a:moveTo>
                <a:lnTo>
                  <a:pt x="38592" y="241"/>
                </a:lnTo>
                <a:lnTo>
                  <a:pt x="0" y="0"/>
                </a:lnTo>
                <a:lnTo>
                  <a:pt x="6512" y="105402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3364700" y="-77250"/>
            <a:ext cx="3931500" cy="2864200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331625" y="1130050"/>
            <a:ext cx="6771575" cy="2809925"/>
          </a:xfrm>
          <a:custGeom>
            <a:avLst/>
            <a:gdLst/>
            <a:ahLst/>
            <a:cxnLst/>
            <a:rect l="l" t="t" r="r" b="b"/>
            <a:pathLst>
              <a:path w="270863" h="112397" extrusionOk="0">
                <a:moveTo>
                  <a:pt x="270863" y="86106"/>
                </a:moveTo>
                <a:lnTo>
                  <a:pt x="265315" y="112397"/>
                </a:lnTo>
                <a:lnTo>
                  <a:pt x="0" y="102025"/>
                </a:lnTo>
                <a:lnTo>
                  <a:pt x="3377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53675" y="539500"/>
            <a:ext cx="81240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95725" y="1140700"/>
            <a:ext cx="54399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9" y="2333275"/>
            <a:ext cx="9391184" cy="3289500"/>
            <a:chOff x="-9" y="2333275"/>
            <a:chExt cx="9391184" cy="32895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5722665" y="3273491"/>
              <a:ext cx="32762" cy="31179"/>
            </a:xfrm>
            <a:custGeom>
              <a:avLst/>
              <a:gdLst/>
              <a:ahLst/>
              <a:cxnLst/>
              <a:rect l="l" t="t" r="r" b="b"/>
              <a:pathLst>
                <a:path w="269" h="25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159" y="63"/>
                    <a:pt x="70" y="145"/>
                    <a:pt x="1" y="255"/>
                  </a:cubicBezTo>
                  <a:cubicBezTo>
                    <a:pt x="118" y="200"/>
                    <a:pt x="214" y="111"/>
                    <a:pt x="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5420741" y="3578703"/>
              <a:ext cx="17782" cy="73684"/>
            </a:xfrm>
            <a:custGeom>
              <a:avLst/>
              <a:gdLst/>
              <a:ahLst/>
              <a:cxnLst/>
              <a:rect l="l" t="t" r="r" b="b"/>
              <a:pathLst>
                <a:path w="146" h="605" extrusionOk="0">
                  <a:moveTo>
                    <a:pt x="111" y="1"/>
                  </a:moveTo>
                  <a:lnTo>
                    <a:pt x="111" y="1"/>
                  </a:lnTo>
                  <a:cubicBezTo>
                    <a:pt x="8" y="186"/>
                    <a:pt x="1" y="413"/>
                    <a:pt x="97" y="605"/>
                  </a:cubicBezTo>
                  <a:cubicBezTo>
                    <a:pt x="138" y="406"/>
                    <a:pt x="145" y="200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900023">
              <a:off x="5164280" y="3000146"/>
              <a:ext cx="106307" cy="107760"/>
            </a:xfrm>
            <a:custGeom>
              <a:avLst/>
              <a:gdLst/>
              <a:ahLst/>
              <a:cxnLst/>
              <a:rect l="l" t="t" r="r" b="b"/>
              <a:pathLst>
                <a:path w="1024" h="1038" extrusionOk="0">
                  <a:moveTo>
                    <a:pt x="399" y="1"/>
                  </a:moveTo>
                  <a:cubicBezTo>
                    <a:pt x="282" y="97"/>
                    <a:pt x="145" y="166"/>
                    <a:pt x="1" y="207"/>
                  </a:cubicBezTo>
                  <a:cubicBezTo>
                    <a:pt x="1" y="207"/>
                    <a:pt x="614" y="1038"/>
                    <a:pt x="666" y="1038"/>
                  </a:cubicBezTo>
                  <a:cubicBezTo>
                    <a:pt x="666" y="1038"/>
                    <a:pt x="667" y="1038"/>
                    <a:pt x="667" y="1038"/>
                  </a:cubicBezTo>
                  <a:cubicBezTo>
                    <a:pt x="790" y="976"/>
                    <a:pt x="907" y="893"/>
                    <a:pt x="1010" y="797"/>
                  </a:cubicBezTo>
                  <a:cubicBezTo>
                    <a:pt x="1024" y="763"/>
                    <a:pt x="39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518662" y="3918261"/>
              <a:ext cx="56146" cy="46038"/>
            </a:xfrm>
            <a:custGeom>
              <a:avLst/>
              <a:gdLst/>
              <a:ahLst/>
              <a:cxnLst/>
              <a:rect l="l" t="t" r="r" b="b"/>
              <a:pathLst>
                <a:path w="461" h="378" extrusionOk="0">
                  <a:moveTo>
                    <a:pt x="1" y="0"/>
                  </a:moveTo>
                  <a:cubicBezTo>
                    <a:pt x="83" y="199"/>
                    <a:pt x="255" y="337"/>
                    <a:pt x="461" y="378"/>
                  </a:cubicBezTo>
                  <a:cubicBezTo>
                    <a:pt x="330" y="227"/>
                    <a:pt x="179" y="9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5226849" y="3937809"/>
              <a:ext cx="30375" cy="31439"/>
            </a:xfrm>
            <a:custGeom>
              <a:avLst/>
              <a:gdLst/>
              <a:ahLst/>
              <a:cxnLst/>
              <a:rect l="l" t="t" r="r" b="b"/>
              <a:pathLst>
                <a:path w="200" h="207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17" y="49"/>
                    <a:pt x="49" y="117"/>
                    <a:pt x="0" y="207"/>
                  </a:cubicBezTo>
                  <a:cubicBezTo>
                    <a:pt x="97" y="172"/>
                    <a:pt x="165" y="97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941808" y="3744341"/>
              <a:ext cx="24359" cy="24358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0"/>
                  </a:moveTo>
                  <a:cubicBezTo>
                    <a:pt x="118" y="48"/>
                    <a:pt x="49" y="117"/>
                    <a:pt x="1" y="199"/>
                  </a:cubicBezTo>
                  <a:cubicBezTo>
                    <a:pt x="97" y="165"/>
                    <a:pt x="166" y="89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5306129" y="3826177"/>
              <a:ext cx="35539" cy="45108"/>
            </a:xfrm>
            <a:custGeom>
              <a:avLst/>
              <a:gdLst/>
              <a:ahLst/>
              <a:cxnLst/>
              <a:rect l="l" t="t" r="r" b="b"/>
              <a:pathLst>
                <a:path w="234" h="297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70"/>
                    <a:pt x="14" y="138"/>
                    <a:pt x="48" y="193"/>
                  </a:cubicBezTo>
                  <a:cubicBezTo>
                    <a:pt x="83" y="248"/>
                    <a:pt x="172" y="269"/>
                    <a:pt x="234" y="296"/>
                  </a:cubicBezTo>
                  <a:cubicBezTo>
                    <a:pt x="186" y="179"/>
                    <a:pt x="103" y="83"/>
                    <a:pt x="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5126490" y="3826186"/>
              <a:ext cx="28499" cy="35320"/>
            </a:xfrm>
            <a:custGeom>
              <a:avLst/>
              <a:gdLst/>
              <a:ahLst/>
              <a:cxnLst/>
              <a:rect l="l" t="t" r="r" b="b"/>
              <a:pathLst>
                <a:path w="234" h="29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63"/>
                    <a:pt x="14" y="131"/>
                    <a:pt x="48" y="186"/>
                  </a:cubicBezTo>
                  <a:cubicBezTo>
                    <a:pt x="83" y="241"/>
                    <a:pt x="172" y="269"/>
                    <a:pt x="234" y="289"/>
                  </a:cubicBezTo>
                  <a:cubicBezTo>
                    <a:pt x="179" y="173"/>
                    <a:pt x="103" y="76"/>
                    <a:pt x="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01675" y="2333275"/>
              <a:ext cx="3289500" cy="328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-9" y="4275375"/>
              <a:ext cx="9181859" cy="1132670"/>
            </a:xfrm>
            <a:custGeom>
              <a:avLst/>
              <a:gdLst/>
              <a:ahLst/>
              <a:cxnLst/>
              <a:rect l="l" t="t" r="r" b="b"/>
              <a:pathLst>
                <a:path w="67638" h="9300" extrusionOk="0">
                  <a:moveTo>
                    <a:pt x="43446" y="0"/>
                  </a:moveTo>
                  <a:cubicBezTo>
                    <a:pt x="42300" y="0"/>
                    <a:pt x="41153" y="24"/>
                    <a:pt x="40005" y="73"/>
                  </a:cubicBezTo>
                  <a:cubicBezTo>
                    <a:pt x="26569" y="636"/>
                    <a:pt x="13388" y="4748"/>
                    <a:pt x="0" y="5146"/>
                  </a:cubicBezTo>
                  <a:lnTo>
                    <a:pt x="0" y="9300"/>
                  </a:lnTo>
                  <a:lnTo>
                    <a:pt x="67638" y="9300"/>
                  </a:lnTo>
                  <a:lnTo>
                    <a:pt x="67638" y="2524"/>
                  </a:lnTo>
                  <a:cubicBezTo>
                    <a:pt x="59621" y="1165"/>
                    <a:pt x="51551" y="0"/>
                    <a:pt x="43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7656292" y="4757356"/>
              <a:ext cx="110719" cy="127427"/>
            </a:xfrm>
            <a:custGeom>
              <a:avLst/>
              <a:gdLst/>
              <a:ahLst/>
              <a:cxnLst/>
              <a:rect l="l" t="t" r="r" b="b"/>
              <a:pathLst>
                <a:path w="729" h="839" extrusionOk="0">
                  <a:moveTo>
                    <a:pt x="563" y="1"/>
                  </a:moveTo>
                  <a:cubicBezTo>
                    <a:pt x="529" y="200"/>
                    <a:pt x="522" y="399"/>
                    <a:pt x="529" y="605"/>
                  </a:cubicBezTo>
                  <a:cubicBezTo>
                    <a:pt x="474" y="399"/>
                    <a:pt x="399" y="207"/>
                    <a:pt x="309" y="21"/>
                  </a:cubicBezTo>
                  <a:lnTo>
                    <a:pt x="309" y="21"/>
                  </a:lnTo>
                  <a:cubicBezTo>
                    <a:pt x="371" y="227"/>
                    <a:pt x="406" y="440"/>
                    <a:pt x="412" y="660"/>
                  </a:cubicBezTo>
                  <a:lnTo>
                    <a:pt x="364" y="571"/>
                  </a:lnTo>
                  <a:lnTo>
                    <a:pt x="371" y="660"/>
                  </a:lnTo>
                  <a:cubicBezTo>
                    <a:pt x="289" y="433"/>
                    <a:pt x="158" y="220"/>
                    <a:pt x="1" y="35"/>
                  </a:cubicBezTo>
                  <a:lnTo>
                    <a:pt x="1" y="35"/>
                  </a:lnTo>
                  <a:cubicBezTo>
                    <a:pt x="131" y="200"/>
                    <a:pt x="227" y="392"/>
                    <a:pt x="275" y="598"/>
                  </a:cubicBezTo>
                  <a:lnTo>
                    <a:pt x="193" y="474"/>
                  </a:lnTo>
                  <a:lnTo>
                    <a:pt x="193" y="474"/>
                  </a:lnTo>
                  <a:cubicBezTo>
                    <a:pt x="261" y="584"/>
                    <a:pt x="309" y="708"/>
                    <a:pt x="337" y="838"/>
                  </a:cubicBezTo>
                  <a:cubicBezTo>
                    <a:pt x="467" y="825"/>
                    <a:pt x="598" y="797"/>
                    <a:pt x="721" y="749"/>
                  </a:cubicBezTo>
                  <a:cubicBezTo>
                    <a:pt x="680" y="571"/>
                    <a:pt x="680" y="378"/>
                    <a:pt x="728" y="200"/>
                  </a:cubicBezTo>
                  <a:lnTo>
                    <a:pt x="728" y="200"/>
                  </a:lnTo>
                  <a:cubicBezTo>
                    <a:pt x="646" y="323"/>
                    <a:pt x="605" y="468"/>
                    <a:pt x="598" y="619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7923293" y="4766772"/>
              <a:ext cx="109656" cy="161904"/>
            </a:xfrm>
            <a:custGeom>
              <a:avLst/>
              <a:gdLst/>
              <a:ahLst/>
              <a:cxnLst/>
              <a:rect l="l" t="t" r="r" b="b"/>
              <a:pathLst>
                <a:path w="722" h="1066" extrusionOk="0">
                  <a:moveTo>
                    <a:pt x="626" y="0"/>
                  </a:moveTo>
                  <a:lnTo>
                    <a:pt x="626" y="0"/>
                  </a:lnTo>
                  <a:cubicBezTo>
                    <a:pt x="523" y="261"/>
                    <a:pt x="420" y="515"/>
                    <a:pt x="324" y="776"/>
                  </a:cubicBezTo>
                  <a:cubicBezTo>
                    <a:pt x="317" y="728"/>
                    <a:pt x="310" y="680"/>
                    <a:pt x="310" y="632"/>
                  </a:cubicBezTo>
                  <a:lnTo>
                    <a:pt x="275" y="714"/>
                  </a:lnTo>
                  <a:lnTo>
                    <a:pt x="269" y="76"/>
                  </a:lnTo>
                  <a:cubicBezTo>
                    <a:pt x="262" y="330"/>
                    <a:pt x="227" y="577"/>
                    <a:pt x="166" y="811"/>
                  </a:cubicBezTo>
                  <a:lnTo>
                    <a:pt x="159" y="769"/>
                  </a:lnTo>
                  <a:lnTo>
                    <a:pt x="104" y="927"/>
                  </a:lnTo>
                  <a:cubicBezTo>
                    <a:pt x="83" y="728"/>
                    <a:pt x="111" y="522"/>
                    <a:pt x="179" y="337"/>
                  </a:cubicBezTo>
                  <a:lnTo>
                    <a:pt x="179" y="337"/>
                  </a:lnTo>
                  <a:cubicBezTo>
                    <a:pt x="83" y="550"/>
                    <a:pt x="21" y="776"/>
                    <a:pt x="1" y="1010"/>
                  </a:cubicBezTo>
                  <a:cubicBezTo>
                    <a:pt x="145" y="1046"/>
                    <a:pt x="289" y="1066"/>
                    <a:pt x="437" y="1066"/>
                  </a:cubicBezTo>
                  <a:cubicBezTo>
                    <a:pt x="459" y="1066"/>
                    <a:pt x="480" y="1065"/>
                    <a:pt x="502" y="1065"/>
                  </a:cubicBezTo>
                  <a:cubicBezTo>
                    <a:pt x="550" y="1065"/>
                    <a:pt x="598" y="1051"/>
                    <a:pt x="646" y="1023"/>
                  </a:cubicBezTo>
                  <a:cubicBezTo>
                    <a:pt x="687" y="1003"/>
                    <a:pt x="715" y="962"/>
                    <a:pt x="722" y="920"/>
                  </a:cubicBezTo>
                  <a:cubicBezTo>
                    <a:pt x="715" y="714"/>
                    <a:pt x="708" y="509"/>
                    <a:pt x="694" y="309"/>
                  </a:cubicBezTo>
                  <a:lnTo>
                    <a:pt x="694" y="309"/>
                  </a:lnTo>
                  <a:cubicBezTo>
                    <a:pt x="701" y="460"/>
                    <a:pt x="674" y="618"/>
                    <a:pt x="619" y="763"/>
                  </a:cubicBezTo>
                  <a:lnTo>
                    <a:pt x="612" y="618"/>
                  </a:lnTo>
                  <a:cubicBezTo>
                    <a:pt x="578" y="721"/>
                    <a:pt x="550" y="831"/>
                    <a:pt x="516" y="934"/>
                  </a:cubicBezTo>
                  <a:cubicBezTo>
                    <a:pt x="495" y="618"/>
                    <a:pt x="529" y="303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7416476" y="4685365"/>
              <a:ext cx="123173" cy="185901"/>
            </a:xfrm>
            <a:custGeom>
              <a:avLst/>
              <a:gdLst/>
              <a:ahLst/>
              <a:cxnLst/>
              <a:rect l="l" t="t" r="r" b="b"/>
              <a:pathLst>
                <a:path w="811" h="1224" extrusionOk="0">
                  <a:moveTo>
                    <a:pt x="302" y="1"/>
                  </a:moveTo>
                  <a:cubicBezTo>
                    <a:pt x="103" y="372"/>
                    <a:pt x="0" y="797"/>
                    <a:pt x="28" y="1223"/>
                  </a:cubicBezTo>
                  <a:cubicBezTo>
                    <a:pt x="234" y="1202"/>
                    <a:pt x="433" y="1106"/>
                    <a:pt x="632" y="1065"/>
                  </a:cubicBezTo>
                  <a:cubicBezTo>
                    <a:pt x="632" y="804"/>
                    <a:pt x="700" y="550"/>
                    <a:pt x="810" y="317"/>
                  </a:cubicBezTo>
                  <a:lnTo>
                    <a:pt x="810" y="317"/>
                  </a:lnTo>
                  <a:cubicBezTo>
                    <a:pt x="680" y="488"/>
                    <a:pt x="563" y="681"/>
                    <a:pt x="474" y="880"/>
                  </a:cubicBezTo>
                  <a:lnTo>
                    <a:pt x="515" y="598"/>
                  </a:lnTo>
                  <a:lnTo>
                    <a:pt x="515" y="598"/>
                  </a:lnTo>
                  <a:cubicBezTo>
                    <a:pt x="467" y="688"/>
                    <a:pt x="419" y="770"/>
                    <a:pt x="371" y="859"/>
                  </a:cubicBezTo>
                  <a:cubicBezTo>
                    <a:pt x="419" y="612"/>
                    <a:pt x="474" y="372"/>
                    <a:pt x="522" y="125"/>
                  </a:cubicBezTo>
                  <a:lnTo>
                    <a:pt x="522" y="125"/>
                  </a:lnTo>
                  <a:cubicBezTo>
                    <a:pt x="453" y="385"/>
                    <a:pt x="364" y="633"/>
                    <a:pt x="240" y="873"/>
                  </a:cubicBezTo>
                  <a:lnTo>
                    <a:pt x="240" y="530"/>
                  </a:lnTo>
                  <a:lnTo>
                    <a:pt x="144" y="859"/>
                  </a:lnTo>
                  <a:cubicBezTo>
                    <a:pt x="131" y="564"/>
                    <a:pt x="186" y="269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571005" y="4382059"/>
              <a:ext cx="174203" cy="174206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330" y="0"/>
                  </a:moveTo>
                  <a:lnTo>
                    <a:pt x="330" y="0"/>
                  </a:lnTo>
                  <a:cubicBezTo>
                    <a:pt x="138" y="350"/>
                    <a:pt x="21" y="742"/>
                    <a:pt x="0" y="1147"/>
                  </a:cubicBezTo>
                  <a:cubicBezTo>
                    <a:pt x="371" y="1133"/>
                    <a:pt x="742" y="1092"/>
                    <a:pt x="1106" y="1030"/>
                  </a:cubicBezTo>
                  <a:cubicBezTo>
                    <a:pt x="1120" y="872"/>
                    <a:pt x="1133" y="721"/>
                    <a:pt x="1147" y="563"/>
                  </a:cubicBezTo>
                  <a:lnTo>
                    <a:pt x="1147" y="563"/>
                  </a:lnTo>
                  <a:cubicBezTo>
                    <a:pt x="1092" y="652"/>
                    <a:pt x="1030" y="735"/>
                    <a:pt x="968" y="824"/>
                  </a:cubicBezTo>
                  <a:cubicBezTo>
                    <a:pt x="982" y="728"/>
                    <a:pt x="989" y="639"/>
                    <a:pt x="996" y="543"/>
                  </a:cubicBezTo>
                  <a:lnTo>
                    <a:pt x="996" y="543"/>
                  </a:lnTo>
                  <a:cubicBezTo>
                    <a:pt x="955" y="659"/>
                    <a:pt x="907" y="762"/>
                    <a:pt x="865" y="872"/>
                  </a:cubicBezTo>
                  <a:cubicBezTo>
                    <a:pt x="879" y="611"/>
                    <a:pt x="920" y="357"/>
                    <a:pt x="982" y="103"/>
                  </a:cubicBezTo>
                  <a:lnTo>
                    <a:pt x="982" y="103"/>
                  </a:lnTo>
                  <a:cubicBezTo>
                    <a:pt x="838" y="364"/>
                    <a:pt x="714" y="646"/>
                    <a:pt x="625" y="934"/>
                  </a:cubicBezTo>
                  <a:lnTo>
                    <a:pt x="673" y="577"/>
                  </a:lnTo>
                  <a:lnTo>
                    <a:pt x="673" y="577"/>
                  </a:lnTo>
                  <a:cubicBezTo>
                    <a:pt x="653" y="707"/>
                    <a:pt x="598" y="831"/>
                    <a:pt x="515" y="934"/>
                  </a:cubicBezTo>
                  <a:cubicBezTo>
                    <a:pt x="522" y="831"/>
                    <a:pt x="529" y="721"/>
                    <a:pt x="536" y="618"/>
                  </a:cubicBezTo>
                  <a:lnTo>
                    <a:pt x="536" y="618"/>
                  </a:lnTo>
                  <a:lnTo>
                    <a:pt x="412" y="776"/>
                  </a:lnTo>
                  <a:cubicBezTo>
                    <a:pt x="412" y="597"/>
                    <a:pt x="433" y="426"/>
                    <a:pt x="467" y="261"/>
                  </a:cubicBezTo>
                  <a:lnTo>
                    <a:pt x="467" y="261"/>
                  </a:lnTo>
                  <a:cubicBezTo>
                    <a:pt x="419" y="446"/>
                    <a:pt x="357" y="625"/>
                    <a:pt x="275" y="803"/>
                  </a:cubicBezTo>
                  <a:cubicBezTo>
                    <a:pt x="268" y="735"/>
                    <a:pt x="261" y="659"/>
                    <a:pt x="254" y="591"/>
                  </a:cubicBezTo>
                  <a:cubicBezTo>
                    <a:pt x="234" y="673"/>
                    <a:pt x="206" y="762"/>
                    <a:pt x="186" y="845"/>
                  </a:cubicBezTo>
                  <a:cubicBezTo>
                    <a:pt x="179" y="556"/>
                    <a:pt x="227" y="268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139024" y="4326261"/>
              <a:ext cx="182445" cy="180740"/>
            </a:xfrm>
            <a:custGeom>
              <a:avLst/>
              <a:gdLst/>
              <a:ahLst/>
              <a:cxnLst/>
              <a:rect l="l" t="t" r="r" b="b"/>
              <a:pathLst>
                <a:path w="1498" h="1484" extrusionOk="0">
                  <a:moveTo>
                    <a:pt x="1072" y="1"/>
                  </a:moveTo>
                  <a:cubicBezTo>
                    <a:pt x="1202" y="351"/>
                    <a:pt x="1264" y="722"/>
                    <a:pt x="1257" y="1099"/>
                  </a:cubicBezTo>
                  <a:lnTo>
                    <a:pt x="1161" y="770"/>
                  </a:lnTo>
                  <a:cubicBezTo>
                    <a:pt x="1154" y="859"/>
                    <a:pt x="1147" y="955"/>
                    <a:pt x="1140" y="1044"/>
                  </a:cubicBezTo>
                  <a:cubicBezTo>
                    <a:pt x="1030" y="818"/>
                    <a:pt x="948" y="577"/>
                    <a:pt x="886" y="337"/>
                  </a:cubicBezTo>
                  <a:lnTo>
                    <a:pt x="886" y="337"/>
                  </a:lnTo>
                  <a:cubicBezTo>
                    <a:pt x="934" y="557"/>
                    <a:pt x="962" y="783"/>
                    <a:pt x="962" y="1010"/>
                  </a:cubicBezTo>
                  <a:cubicBezTo>
                    <a:pt x="907" y="941"/>
                    <a:pt x="852" y="873"/>
                    <a:pt x="804" y="804"/>
                  </a:cubicBezTo>
                  <a:lnTo>
                    <a:pt x="804" y="804"/>
                  </a:lnTo>
                  <a:cubicBezTo>
                    <a:pt x="811" y="941"/>
                    <a:pt x="818" y="1079"/>
                    <a:pt x="824" y="1216"/>
                  </a:cubicBezTo>
                  <a:cubicBezTo>
                    <a:pt x="721" y="1079"/>
                    <a:pt x="646" y="921"/>
                    <a:pt x="625" y="749"/>
                  </a:cubicBezTo>
                  <a:lnTo>
                    <a:pt x="625" y="749"/>
                  </a:lnTo>
                  <a:cubicBezTo>
                    <a:pt x="639" y="907"/>
                    <a:pt x="660" y="1058"/>
                    <a:pt x="680" y="1209"/>
                  </a:cubicBezTo>
                  <a:cubicBezTo>
                    <a:pt x="563" y="838"/>
                    <a:pt x="406" y="481"/>
                    <a:pt x="213" y="138"/>
                  </a:cubicBezTo>
                  <a:lnTo>
                    <a:pt x="213" y="138"/>
                  </a:lnTo>
                  <a:cubicBezTo>
                    <a:pt x="303" y="468"/>
                    <a:pt x="351" y="804"/>
                    <a:pt x="371" y="1140"/>
                  </a:cubicBezTo>
                  <a:cubicBezTo>
                    <a:pt x="316" y="996"/>
                    <a:pt x="255" y="859"/>
                    <a:pt x="200" y="708"/>
                  </a:cubicBezTo>
                  <a:lnTo>
                    <a:pt x="200" y="708"/>
                  </a:lnTo>
                  <a:lnTo>
                    <a:pt x="234" y="1072"/>
                  </a:lnTo>
                  <a:lnTo>
                    <a:pt x="1" y="742"/>
                  </a:lnTo>
                  <a:lnTo>
                    <a:pt x="55" y="1339"/>
                  </a:lnTo>
                  <a:cubicBezTo>
                    <a:pt x="529" y="1429"/>
                    <a:pt x="1017" y="1477"/>
                    <a:pt x="1497" y="1484"/>
                  </a:cubicBezTo>
                  <a:cubicBezTo>
                    <a:pt x="1470" y="962"/>
                    <a:pt x="1319" y="454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09846" y="4333002"/>
              <a:ext cx="331700" cy="274447"/>
            </a:xfrm>
            <a:custGeom>
              <a:avLst/>
              <a:gdLst/>
              <a:ahLst/>
              <a:cxnLst/>
              <a:rect l="l" t="t" r="r" b="b"/>
              <a:pathLst>
                <a:path w="2184" h="1807" extrusionOk="0">
                  <a:moveTo>
                    <a:pt x="625" y="1326"/>
                  </a:moveTo>
                  <a:lnTo>
                    <a:pt x="683" y="1379"/>
                  </a:lnTo>
                  <a:lnTo>
                    <a:pt x="683" y="1379"/>
                  </a:lnTo>
                  <a:cubicBezTo>
                    <a:pt x="665" y="1361"/>
                    <a:pt x="645" y="1343"/>
                    <a:pt x="625" y="1326"/>
                  </a:cubicBezTo>
                  <a:close/>
                  <a:moveTo>
                    <a:pt x="1181" y="1"/>
                  </a:moveTo>
                  <a:cubicBezTo>
                    <a:pt x="1092" y="440"/>
                    <a:pt x="1065" y="886"/>
                    <a:pt x="1092" y="1332"/>
                  </a:cubicBezTo>
                  <a:lnTo>
                    <a:pt x="859" y="783"/>
                  </a:lnTo>
                  <a:lnTo>
                    <a:pt x="859" y="783"/>
                  </a:lnTo>
                  <a:cubicBezTo>
                    <a:pt x="900" y="969"/>
                    <a:pt x="934" y="1154"/>
                    <a:pt x="969" y="1339"/>
                  </a:cubicBezTo>
                  <a:cubicBezTo>
                    <a:pt x="708" y="975"/>
                    <a:pt x="378" y="660"/>
                    <a:pt x="1" y="419"/>
                  </a:cubicBezTo>
                  <a:lnTo>
                    <a:pt x="1" y="419"/>
                  </a:lnTo>
                  <a:cubicBezTo>
                    <a:pt x="378" y="721"/>
                    <a:pt x="680" y="1120"/>
                    <a:pt x="886" y="1566"/>
                  </a:cubicBezTo>
                  <a:lnTo>
                    <a:pt x="683" y="1379"/>
                  </a:lnTo>
                  <a:lnTo>
                    <a:pt x="683" y="1379"/>
                  </a:lnTo>
                  <a:cubicBezTo>
                    <a:pt x="806" y="1500"/>
                    <a:pt x="903" y="1645"/>
                    <a:pt x="969" y="1806"/>
                  </a:cubicBezTo>
                  <a:cubicBezTo>
                    <a:pt x="1353" y="1744"/>
                    <a:pt x="1669" y="1696"/>
                    <a:pt x="2053" y="1634"/>
                  </a:cubicBezTo>
                  <a:cubicBezTo>
                    <a:pt x="2101" y="1415"/>
                    <a:pt x="2143" y="1195"/>
                    <a:pt x="2184" y="982"/>
                  </a:cubicBezTo>
                  <a:lnTo>
                    <a:pt x="2184" y="982"/>
                  </a:lnTo>
                  <a:cubicBezTo>
                    <a:pt x="2074" y="1133"/>
                    <a:pt x="1985" y="1305"/>
                    <a:pt x="1916" y="1483"/>
                  </a:cubicBezTo>
                  <a:lnTo>
                    <a:pt x="1964" y="893"/>
                  </a:lnTo>
                  <a:lnTo>
                    <a:pt x="1964" y="893"/>
                  </a:lnTo>
                  <a:cubicBezTo>
                    <a:pt x="1909" y="1051"/>
                    <a:pt x="1875" y="1209"/>
                    <a:pt x="1820" y="1374"/>
                  </a:cubicBezTo>
                  <a:cubicBezTo>
                    <a:pt x="1758" y="969"/>
                    <a:pt x="1696" y="570"/>
                    <a:pt x="1635" y="172"/>
                  </a:cubicBezTo>
                  <a:cubicBezTo>
                    <a:pt x="1635" y="557"/>
                    <a:pt x="1607" y="941"/>
                    <a:pt x="1545" y="1319"/>
                  </a:cubicBezTo>
                  <a:cubicBezTo>
                    <a:pt x="1518" y="1223"/>
                    <a:pt x="1490" y="1133"/>
                    <a:pt x="1456" y="1037"/>
                  </a:cubicBezTo>
                  <a:lnTo>
                    <a:pt x="1394" y="1374"/>
                  </a:lnTo>
                  <a:cubicBezTo>
                    <a:pt x="1257" y="927"/>
                    <a:pt x="1188" y="467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101668" y="4318421"/>
              <a:ext cx="299351" cy="333832"/>
            </a:xfrm>
            <a:custGeom>
              <a:avLst/>
              <a:gdLst/>
              <a:ahLst/>
              <a:cxnLst/>
              <a:rect l="l" t="t" r="r" b="b"/>
              <a:pathLst>
                <a:path w="1971" h="2198" extrusionOk="0">
                  <a:moveTo>
                    <a:pt x="721" y="0"/>
                  </a:moveTo>
                  <a:lnTo>
                    <a:pt x="721" y="0"/>
                  </a:lnTo>
                  <a:cubicBezTo>
                    <a:pt x="1284" y="515"/>
                    <a:pt x="1627" y="1229"/>
                    <a:pt x="1682" y="1991"/>
                  </a:cubicBezTo>
                  <a:cubicBezTo>
                    <a:pt x="1456" y="1525"/>
                    <a:pt x="1181" y="1092"/>
                    <a:pt x="851" y="694"/>
                  </a:cubicBezTo>
                  <a:cubicBezTo>
                    <a:pt x="659" y="728"/>
                    <a:pt x="474" y="811"/>
                    <a:pt x="323" y="934"/>
                  </a:cubicBezTo>
                  <a:cubicBezTo>
                    <a:pt x="172" y="1065"/>
                    <a:pt x="62" y="1229"/>
                    <a:pt x="0" y="1415"/>
                  </a:cubicBezTo>
                  <a:cubicBezTo>
                    <a:pt x="124" y="1133"/>
                    <a:pt x="378" y="934"/>
                    <a:pt x="680" y="886"/>
                  </a:cubicBezTo>
                  <a:cubicBezTo>
                    <a:pt x="906" y="1305"/>
                    <a:pt x="1147" y="1710"/>
                    <a:pt x="1373" y="2122"/>
                  </a:cubicBezTo>
                  <a:lnTo>
                    <a:pt x="1359" y="2197"/>
                  </a:lnTo>
                  <a:cubicBezTo>
                    <a:pt x="1476" y="2190"/>
                    <a:pt x="1600" y="2170"/>
                    <a:pt x="1710" y="2129"/>
                  </a:cubicBezTo>
                  <a:cubicBezTo>
                    <a:pt x="1826" y="2094"/>
                    <a:pt x="1916" y="2012"/>
                    <a:pt x="1971" y="1909"/>
                  </a:cubicBezTo>
                  <a:cubicBezTo>
                    <a:pt x="1854" y="1538"/>
                    <a:pt x="1696" y="1181"/>
                    <a:pt x="1504" y="845"/>
                  </a:cubicBezTo>
                  <a:cubicBezTo>
                    <a:pt x="1311" y="502"/>
                    <a:pt x="1044" y="213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467728" y="4153631"/>
              <a:ext cx="88696" cy="387598"/>
            </a:xfrm>
            <a:custGeom>
              <a:avLst/>
              <a:gdLst/>
              <a:ahLst/>
              <a:cxnLst/>
              <a:rect l="l" t="t" r="r" b="b"/>
              <a:pathLst>
                <a:path w="584" h="2552" extrusionOk="0">
                  <a:moveTo>
                    <a:pt x="584" y="1"/>
                  </a:moveTo>
                  <a:cubicBezTo>
                    <a:pt x="185" y="790"/>
                    <a:pt x="0" y="1669"/>
                    <a:pt x="62" y="2548"/>
                  </a:cubicBezTo>
                  <a:cubicBezTo>
                    <a:pt x="82" y="2551"/>
                    <a:pt x="102" y="2552"/>
                    <a:pt x="123" y="2552"/>
                  </a:cubicBezTo>
                  <a:cubicBezTo>
                    <a:pt x="193" y="2552"/>
                    <a:pt x="269" y="2540"/>
                    <a:pt x="337" y="2540"/>
                  </a:cubicBezTo>
                  <a:cubicBezTo>
                    <a:pt x="349" y="2540"/>
                    <a:pt x="360" y="2540"/>
                    <a:pt x="371" y="2541"/>
                  </a:cubicBezTo>
                  <a:cubicBezTo>
                    <a:pt x="316" y="1690"/>
                    <a:pt x="391" y="83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313420" y="4264200"/>
              <a:ext cx="201390" cy="268068"/>
            </a:xfrm>
            <a:custGeom>
              <a:avLst/>
              <a:gdLst/>
              <a:ahLst/>
              <a:cxnLst/>
              <a:rect l="l" t="t" r="r" b="b"/>
              <a:pathLst>
                <a:path w="1326" h="1765" extrusionOk="0">
                  <a:moveTo>
                    <a:pt x="399" y="0"/>
                  </a:moveTo>
                  <a:cubicBezTo>
                    <a:pt x="111" y="543"/>
                    <a:pt x="1" y="1161"/>
                    <a:pt x="90" y="1765"/>
                  </a:cubicBezTo>
                  <a:lnTo>
                    <a:pt x="344" y="1676"/>
                  </a:lnTo>
                  <a:cubicBezTo>
                    <a:pt x="303" y="1188"/>
                    <a:pt x="371" y="701"/>
                    <a:pt x="543" y="248"/>
                  </a:cubicBezTo>
                  <a:cubicBezTo>
                    <a:pt x="818" y="275"/>
                    <a:pt x="1079" y="357"/>
                    <a:pt x="1326" y="481"/>
                  </a:cubicBezTo>
                  <a:cubicBezTo>
                    <a:pt x="1099" y="199"/>
                    <a:pt x="763" y="28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5511469" y="4259036"/>
              <a:ext cx="244219" cy="281586"/>
            </a:xfrm>
            <a:custGeom>
              <a:avLst/>
              <a:gdLst/>
              <a:ahLst/>
              <a:cxnLst/>
              <a:rect l="l" t="t" r="r" b="b"/>
              <a:pathLst>
                <a:path w="1608" h="1854" extrusionOk="0">
                  <a:moveTo>
                    <a:pt x="360" y="0"/>
                  </a:moveTo>
                  <a:cubicBezTo>
                    <a:pt x="238" y="0"/>
                    <a:pt x="116" y="25"/>
                    <a:pt x="1" y="76"/>
                  </a:cubicBezTo>
                  <a:cubicBezTo>
                    <a:pt x="70" y="50"/>
                    <a:pt x="142" y="37"/>
                    <a:pt x="214" y="37"/>
                  </a:cubicBezTo>
                  <a:cubicBezTo>
                    <a:pt x="314" y="37"/>
                    <a:pt x="414" y="62"/>
                    <a:pt x="502" y="110"/>
                  </a:cubicBezTo>
                  <a:cubicBezTo>
                    <a:pt x="653" y="199"/>
                    <a:pt x="777" y="323"/>
                    <a:pt x="866" y="474"/>
                  </a:cubicBezTo>
                  <a:cubicBezTo>
                    <a:pt x="941" y="625"/>
                    <a:pt x="1003" y="790"/>
                    <a:pt x="1044" y="961"/>
                  </a:cubicBezTo>
                  <a:cubicBezTo>
                    <a:pt x="1120" y="1250"/>
                    <a:pt x="1168" y="1552"/>
                    <a:pt x="1182" y="1854"/>
                  </a:cubicBezTo>
                  <a:lnTo>
                    <a:pt x="1607" y="1806"/>
                  </a:lnTo>
                  <a:cubicBezTo>
                    <a:pt x="1552" y="1394"/>
                    <a:pt x="1422" y="996"/>
                    <a:pt x="1230" y="632"/>
                  </a:cubicBezTo>
                  <a:cubicBezTo>
                    <a:pt x="1154" y="460"/>
                    <a:pt x="1037" y="309"/>
                    <a:pt x="900" y="179"/>
                  </a:cubicBezTo>
                  <a:cubicBezTo>
                    <a:pt x="741" y="61"/>
                    <a:pt x="551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281001" y="4318421"/>
              <a:ext cx="94012" cy="513203"/>
            </a:xfrm>
            <a:custGeom>
              <a:avLst/>
              <a:gdLst/>
              <a:ahLst/>
              <a:cxnLst/>
              <a:rect l="l" t="t" r="r" b="b"/>
              <a:pathLst>
                <a:path w="619" h="3379" extrusionOk="0">
                  <a:moveTo>
                    <a:pt x="138" y="0"/>
                  </a:moveTo>
                  <a:cubicBezTo>
                    <a:pt x="255" y="1106"/>
                    <a:pt x="207" y="2225"/>
                    <a:pt x="1" y="3323"/>
                  </a:cubicBezTo>
                  <a:cubicBezTo>
                    <a:pt x="131" y="3323"/>
                    <a:pt x="269" y="3378"/>
                    <a:pt x="406" y="3378"/>
                  </a:cubicBezTo>
                  <a:cubicBezTo>
                    <a:pt x="619" y="2245"/>
                    <a:pt x="530" y="1078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306973" y="4508120"/>
              <a:ext cx="297376" cy="325479"/>
            </a:xfrm>
            <a:custGeom>
              <a:avLst/>
              <a:gdLst/>
              <a:ahLst/>
              <a:cxnLst/>
              <a:rect l="l" t="t" r="r" b="b"/>
              <a:pathLst>
                <a:path w="1958" h="2143" extrusionOk="0">
                  <a:moveTo>
                    <a:pt x="1030" y="1"/>
                  </a:moveTo>
                  <a:cubicBezTo>
                    <a:pt x="577" y="138"/>
                    <a:pt x="206" y="461"/>
                    <a:pt x="1" y="887"/>
                  </a:cubicBezTo>
                  <a:cubicBezTo>
                    <a:pt x="275" y="653"/>
                    <a:pt x="591" y="475"/>
                    <a:pt x="927" y="351"/>
                  </a:cubicBezTo>
                  <a:cubicBezTo>
                    <a:pt x="1284" y="873"/>
                    <a:pt x="1511" y="1477"/>
                    <a:pt x="1607" y="2102"/>
                  </a:cubicBezTo>
                  <a:lnTo>
                    <a:pt x="1957" y="2143"/>
                  </a:lnTo>
                  <a:cubicBezTo>
                    <a:pt x="1882" y="1346"/>
                    <a:pt x="1552" y="598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000483" y="4489439"/>
              <a:ext cx="357823" cy="346286"/>
            </a:xfrm>
            <a:custGeom>
              <a:avLst/>
              <a:gdLst/>
              <a:ahLst/>
              <a:cxnLst/>
              <a:rect l="l" t="t" r="r" b="b"/>
              <a:pathLst>
                <a:path w="2356" h="2280" extrusionOk="0">
                  <a:moveTo>
                    <a:pt x="1766" y="0"/>
                  </a:moveTo>
                  <a:cubicBezTo>
                    <a:pt x="1563" y="0"/>
                    <a:pt x="1360" y="55"/>
                    <a:pt x="1182" y="165"/>
                  </a:cubicBezTo>
                  <a:cubicBezTo>
                    <a:pt x="976" y="302"/>
                    <a:pt x="804" y="481"/>
                    <a:pt x="674" y="687"/>
                  </a:cubicBezTo>
                  <a:cubicBezTo>
                    <a:pt x="365" y="1133"/>
                    <a:pt x="138" y="1627"/>
                    <a:pt x="1" y="2149"/>
                  </a:cubicBezTo>
                  <a:lnTo>
                    <a:pt x="543" y="2280"/>
                  </a:lnTo>
                  <a:cubicBezTo>
                    <a:pt x="605" y="1895"/>
                    <a:pt x="715" y="1511"/>
                    <a:pt x="859" y="1147"/>
                  </a:cubicBezTo>
                  <a:cubicBezTo>
                    <a:pt x="941" y="934"/>
                    <a:pt x="1044" y="728"/>
                    <a:pt x="1175" y="543"/>
                  </a:cubicBezTo>
                  <a:cubicBezTo>
                    <a:pt x="1305" y="364"/>
                    <a:pt x="1491" y="220"/>
                    <a:pt x="1703" y="131"/>
                  </a:cubicBezTo>
                  <a:cubicBezTo>
                    <a:pt x="1793" y="95"/>
                    <a:pt x="1889" y="77"/>
                    <a:pt x="1986" y="77"/>
                  </a:cubicBezTo>
                  <a:cubicBezTo>
                    <a:pt x="2112" y="77"/>
                    <a:pt x="2239" y="107"/>
                    <a:pt x="2356" y="165"/>
                  </a:cubicBezTo>
                  <a:cubicBezTo>
                    <a:pt x="2174" y="55"/>
                    <a:pt x="1969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269553" y="4126049"/>
              <a:ext cx="664713" cy="442773"/>
            </a:xfrm>
            <a:custGeom>
              <a:avLst/>
              <a:gdLst/>
              <a:ahLst/>
              <a:cxnLst/>
              <a:rect l="l" t="t" r="r" b="b"/>
              <a:pathLst>
                <a:path w="3351" h="2232" extrusionOk="0">
                  <a:moveTo>
                    <a:pt x="1058" y="0"/>
                  </a:moveTo>
                  <a:cubicBezTo>
                    <a:pt x="810" y="398"/>
                    <a:pt x="666" y="851"/>
                    <a:pt x="625" y="1311"/>
                  </a:cubicBezTo>
                  <a:lnTo>
                    <a:pt x="515" y="1071"/>
                  </a:lnTo>
                  <a:lnTo>
                    <a:pt x="515" y="1071"/>
                  </a:lnTo>
                  <a:cubicBezTo>
                    <a:pt x="529" y="1181"/>
                    <a:pt x="543" y="1291"/>
                    <a:pt x="556" y="1394"/>
                  </a:cubicBezTo>
                  <a:cubicBezTo>
                    <a:pt x="453" y="1126"/>
                    <a:pt x="254" y="906"/>
                    <a:pt x="0" y="776"/>
                  </a:cubicBezTo>
                  <a:lnTo>
                    <a:pt x="0" y="776"/>
                  </a:lnTo>
                  <a:cubicBezTo>
                    <a:pt x="337" y="1057"/>
                    <a:pt x="515" y="1476"/>
                    <a:pt x="495" y="1916"/>
                  </a:cubicBezTo>
                  <a:cubicBezTo>
                    <a:pt x="1209" y="2012"/>
                    <a:pt x="1861" y="2135"/>
                    <a:pt x="2575" y="2231"/>
                  </a:cubicBezTo>
                  <a:cubicBezTo>
                    <a:pt x="2671" y="1854"/>
                    <a:pt x="2685" y="1462"/>
                    <a:pt x="2623" y="1078"/>
                  </a:cubicBezTo>
                  <a:lnTo>
                    <a:pt x="2623" y="1078"/>
                  </a:lnTo>
                  <a:cubicBezTo>
                    <a:pt x="2520" y="1325"/>
                    <a:pt x="2341" y="1524"/>
                    <a:pt x="2115" y="1655"/>
                  </a:cubicBezTo>
                  <a:cubicBezTo>
                    <a:pt x="2142" y="1517"/>
                    <a:pt x="2177" y="1380"/>
                    <a:pt x="2211" y="1236"/>
                  </a:cubicBezTo>
                  <a:lnTo>
                    <a:pt x="2211" y="1236"/>
                  </a:lnTo>
                  <a:lnTo>
                    <a:pt x="1929" y="1531"/>
                  </a:lnTo>
                  <a:cubicBezTo>
                    <a:pt x="2245" y="1009"/>
                    <a:pt x="2760" y="584"/>
                    <a:pt x="3351" y="433"/>
                  </a:cubicBezTo>
                  <a:lnTo>
                    <a:pt x="3351" y="433"/>
                  </a:lnTo>
                  <a:cubicBezTo>
                    <a:pt x="2630" y="543"/>
                    <a:pt x="2012" y="1009"/>
                    <a:pt x="1703" y="1668"/>
                  </a:cubicBezTo>
                  <a:lnTo>
                    <a:pt x="1778" y="1270"/>
                  </a:lnTo>
                  <a:lnTo>
                    <a:pt x="1469" y="1675"/>
                  </a:lnTo>
                  <a:cubicBezTo>
                    <a:pt x="1655" y="1339"/>
                    <a:pt x="1778" y="982"/>
                    <a:pt x="1826" y="604"/>
                  </a:cubicBezTo>
                  <a:lnTo>
                    <a:pt x="1826" y="604"/>
                  </a:lnTo>
                  <a:cubicBezTo>
                    <a:pt x="1717" y="975"/>
                    <a:pt x="1518" y="1318"/>
                    <a:pt x="1257" y="1600"/>
                  </a:cubicBezTo>
                  <a:cubicBezTo>
                    <a:pt x="1421" y="1037"/>
                    <a:pt x="1710" y="522"/>
                    <a:pt x="2101" y="89"/>
                  </a:cubicBezTo>
                  <a:lnTo>
                    <a:pt x="2101" y="89"/>
                  </a:lnTo>
                  <a:cubicBezTo>
                    <a:pt x="1607" y="446"/>
                    <a:pt x="1222" y="927"/>
                    <a:pt x="982" y="1490"/>
                  </a:cubicBezTo>
                  <a:lnTo>
                    <a:pt x="982" y="1188"/>
                  </a:lnTo>
                  <a:cubicBezTo>
                    <a:pt x="941" y="1291"/>
                    <a:pt x="893" y="1373"/>
                    <a:pt x="845" y="1476"/>
                  </a:cubicBezTo>
                  <a:cubicBezTo>
                    <a:pt x="783" y="975"/>
                    <a:pt x="858" y="467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340454" y="4218332"/>
              <a:ext cx="56498" cy="85660"/>
            </a:xfrm>
            <a:custGeom>
              <a:avLst/>
              <a:gdLst/>
              <a:ahLst/>
              <a:cxnLst/>
              <a:rect l="l" t="t" r="r" b="b"/>
              <a:pathLst>
                <a:path w="372" h="564" extrusionOk="0">
                  <a:moveTo>
                    <a:pt x="371" y="0"/>
                  </a:moveTo>
                  <a:lnTo>
                    <a:pt x="371" y="0"/>
                  </a:lnTo>
                  <a:cubicBezTo>
                    <a:pt x="200" y="151"/>
                    <a:pt x="69" y="344"/>
                    <a:pt x="0" y="563"/>
                  </a:cubicBezTo>
                  <a:cubicBezTo>
                    <a:pt x="179" y="419"/>
                    <a:pt x="309" y="227"/>
                    <a:pt x="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226848" y="4118853"/>
              <a:ext cx="32640" cy="30205"/>
            </a:xfrm>
            <a:custGeom>
              <a:avLst/>
              <a:gdLst/>
              <a:ahLst/>
              <a:cxnLst/>
              <a:rect l="l" t="t" r="r" b="b"/>
              <a:pathLst>
                <a:path w="268" h="248" extrusionOk="0">
                  <a:moveTo>
                    <a:pt x="268" y="1"/>
                  </a:moveTo>
                  <a:cubicBezTo>
                    <a:pt x="158" y="63"/>
                    <a:pt x="69" y="145"/>
                    <a:pt x="0" y="248"/>
                  </a:cubicBezTo>
                  <a:cubicBezTo>
                    <a:pt x="117" y="200"/>
                    <a:pt x="213" y="11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509342" y="4074350"/>
              <a:ext cx="22174" cy="90976"/>
            </a:xfrm>
            <a:custGeom>
              <a:avLst/>
              <a:gdLst/>
              <a:ahLst/>
              <a:cxnLst/>
              <a:rect l="l" t="t" r="r" b="b"/>
              <a:pathLst>
                <a:path w="146" h="599" extrusionOk="0">
                  <a:moveTo>
                    <a:pt x="111" y="1"/>
                  </a:moveTo>
                  <a:cubicBezTo>
                    <a:pt x="8" y="186"/>
                    <a:pt x="1" y="406"/>
                    <a:pt x="97" y="598"/>
                  </a:cubicBezTo>
                  <a:cubicBezTo>
                    <a:pt x="138" y="399"/>
                    <a:pt x="145" y="200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229852" y="4071312"/>
              <a:ext cx="56498" cy="83534"/>
            </a:xfrm>
            <a:custGeom>
              <a:avLst/>
              <a:gdLst/>
              <a:ahLst/>
              <a:cxnLst/>
              <a:rect l="l" t="t" r="r" b="b"/>
              <a:pathLst>
                <a:path w="372" h="550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110"/>
                    <a:pt x="28" y="227"/>
                    <a:pt x="83" y="323"/>
                  </a:cubicBezTo>
                  <a:cubicBezTo>
                    <a:pt x="158" y="419"/>
                    <a:pt x="254" y="501"/>
                    <a:pt x="371" y="550"/>
                  </a:cubicBezTo>
                  <a:cubicBezTo>
                    <a:pt x="316" y="330"/>
                    <a:pt x="186" y="138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6779" y="4234312"/>
              <a:ext cx="14372" cy="46038"/>
            </a:xfrm>
            <a:custGeom>
              <a:avLst/>
              <a:gdLst/>
              <a:ahLst/>
              <a:cxnLst/>
              <a:rect l="l" t="t" r="r" b="b"/>
              <a:pathLst>
                <a:path w="118" h="378" extrusionOk="0">
                  <a:moveTo>
                    <a:pt x="28" y="0"/>
                  </a:moveTo>
                  <a:cubicBezTo>
                    <a:pt x="1" y="131"/>
                    <a:pt x="14" y="261"/>
                    <a:pt x="76" y="378"/>
                  </a:cubicBezTo>
                  <a:cubicBezTo>
                    <a:pt x="117" y="247"/>
                    <a:pt x="97" y="110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174534" y="4336191"/>
              <a:ext cx="31439" cy="39641"/>
            </a:xfrm>
            <a:custGeom>
              <a:avLst/>
              <a:gdLst/>
              <a:ahLst/>
              <a:cxnLst/>
              <a:rect l="l" t="t" r="r" b="b"/>
              <a:pathLst>
                <a:path w="207" h="261" extrusionOk="0">
                  <a:moveTo>
                    <a:pt x="199" y="0"/>
                  </a:moveTo>
                  <a:lnTo>
                    <a:pt x="199" y="0"/>
                  </a:lnTo>
                  <a:cubicBezTo>
                    <a:pt x="96" y="48"/>
                    <a:pt x="21" y="151"/>
                    <a:pt x="0" y="261"/>
                  </a:cubicBezTo>
                  <a:cubicBezTo>
                    <a:pt x="96" y="220"/>
                    <a:pt x="206" y="11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7001545" y="4437040"/>
              <a:ext cx="64700" cy="9568"/>
            </a:xfrm>
            <a:custGeom>
              <a:avLst/>
              <a:gdLst/>
              <a:ahLst/>
              <a:cxnLst/>
              <a:rect l="l" t="t" r="r" b="b"/>
              <a:pathLst>
                <a:path w="426" h="63" extrusionOk="0">
                  <a:moveTo>
                    <a:pt x="213" y="0"/>
                  </a:moveTo>
                  <a:cubicBezTo>
                    <a:pt x="141" y="0"/>
                    <a:pt x="69" y="12"/>
                    <a:pt x="0" y="36"/>
                  </a:cubicBezTo>
                  <a:cubicBezTo>
                    <a:pt x="69" y="54"/>
                    <a:pt x="141" y="62"/>
                    <a:pt x="213" y="62"/>
                  </a:cubicBezTo>
                  <a:cubicBezTo>
                    <a:pt x="285" y="62"/>
                    <a:pt x="357" y="54"/>
                    <a:pt x="426" y="36"/>
                  </a:cubicBezTo>
                  <a:cubicBezTo>
                    <a:pt x="357" y="12"/>
                    <a:pt x="285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835694" y="4221370"/>
              <a:ext cx="18985" cy="79433"/>
            </a:xfrm>
            <a:custGeom>
              <a:avLst/>
              <a:gdLst/>
              <a:ahLst/>
              <a:cxnLst/>
              <a:rect l="l" t="t" r="r" b="b"/>
              <a:pathLst>
                <a:path w="125" h="523" extrusionOk="0">
                  <a:moveTo>
                    <a:pt x="111" y="1"/>
                  </a:moveTo>
                  <a:cubicBezTo>
                    <a:pt x="28" y="159"/>
                    <a:pt x="1" y="344"/>
                    <a:pt x="21" y="523"/>
                  </a:cubicBezTo>
                  <a:cubicBezTo>
                    <a:pt x="90" y="358"/>
                    <a:pt x="124" y="179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6733480" y="4506146"/>
              <a:ext cx="73205" cy="33414"/>
            </a:xfrm>
            <a:custGeom>
              <a:avLst/>
              <a:gdLst/>
              <a:ahLst/>
              <a:cxnLst/>
              <a:rect l="l" t="t" r="r" b="b"/>
              <a:pathLst>
                <a:path w="482" h="220" extrusionOk="0">
                  <a:moveTo>
                    <a:pt x="481" y="0"/>
                  </a:moveTo>
                  <a:cubicBezTo>
                    <a:pt x="303" y="21"/>
                    <a:pt x="131" y="96"/>
                    <a:pt x="1" y="220"/>
                  </a:cubicBezTo>
                  <a:cubicBezTo>
                    <a:pt x="172" y="186"/>
                    <a:pt x="337" y="11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844047" y="3867944"/>
              <a:ext cx="71079" cy="38729"/>
            </a:xfrm>
            <a:custGeom>
              <a:avLst/>
              <a:gdLst/>
              <a:ahLst/>
              <a:cxnLst/>
              <a:rect l="l" t="t" r="r" b="b"/>
              <a:pathLst>
                <a:path w="468" h="255" extrusionOk="0">
                  <a:moveTo>
                    <a:pt x="1" y="1"/>
                  </a:moveTo>
                  <a:lnTo>
                    <a:pt x="1" y="1"/>
                  </a:lnTo>
                  <a:cubicBezTo>
                    <a:pt x="124" y="131"/>
                    <a:pt x="289" y="220"/>
                    <a:pt x="467" y="255"/>
                  </a:cubicBezTo>
                  <a:cubicBezTo>
                    <a:pt x="330" y="131"/>
                    <a:pt x="172" y="4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900023">
              <a:off x="5102526" y="2823472"/>
              <a:ext cx="57825" cy="56475"/>
            </a:xfrm>
            <a:custGeom>
              <a:avLst/>
              <a:gdLst/>
              <a:ahLst/>
              <a:cxnLst/>
              <a:rect l="l" t="t" r="r" b="b"/>
              <a:pathLst>
                <a:path w="557" h="544" extrusionOk="0">
                  <a:moveTo>
                    <a:pt x="303" y="1"/>
                  </a:moveTo>
                  <a:lnTo>
                    <a:pt x="1" y="337"/>
                  </a:lnTo>
                  <a:lnTo>
                    <a:pt x="159" y="543"/>
                  </a:lnTo>
                  <a:cubicBezTo>
                    <a:pt x="282" y="454"/>
                    <a:pt x="420" y="372"/>
                    <a:pt x="557" y="303"/>
                  </a:cubicBez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4569258" y="4109394"/>
              <a:ext cx="196837" cy="237431"/>
            </a:xfrm>
            <a:custGeom>
              <a:avLst/>
              <a:gdLst/>
              <a:ahLst/>
              <a:cxnLst/>
              <a:rect l="l" t="t" r="r" b="b"/>
              <a:pathLst>
                <a:path w="1498" h="1491" extrusionOk="0">
                  <a:moveTo>
                    <a:pt x="433" y="1"/>
                  </a:moveTo>
                  <a:cubicBezTo>
                    <a:pt x="179" y="461"/>
                    <a:pt x="35" y="969"/>
                    <a:pt x="1" y="1490"/>
                  </a:cubicBezTo>
                  <a:cubicBezTo>
                    <a:pt x="488" y="1477"/>
                    <a:pt x="969" y="1429"/>
                    <a:pt x="1443" y="1353"/>
                  </a:cubicBezTo>
                  <a:lnTo>
                    <a:pt x="1498" y="749"/>
                  </a:lnTo>
                  <a:lnTo>
                    <a:pt x="1264" y="1078"/>
                  </a:lnTo>
                  <a:lnTo>
                    <a:pt x="1298" y="721"/>
                  </a:lnTo>
                  <a:lnTo>
                    <a:pt x="1298" y="721"/>
                  </a:lnTo>
                  <a:cubicBezTo>
                    <a:pt x="1243" y="866"/>
                    <a:pt x="1182" y="1003"/>
                    <a:pt x="1127" y="1147"/>
                  </a:cubicBezTo>
                  <a:cubicBezTo>
                    <a:pt x="1147" y="811"/>
                    <a:pt x="1195" y="474"/>
                    <a:pt x="1285" y="145"/>
                  </a:cubicBezTo>
                  <a:lnTo>
                    <a:pt x="1285" y="145"/>
                  </a:lnTo>
                  <a:cubicBezTo>
                    <a:pt x="1092" y="488"/>
                    <a:pt x="935" y="845"/>
                    <a:pt x="818" y="1216"/>
                  </a:cubicBezTo>
                  <a:cubicBezTo>
                    <a:pt x="838" y="1065"/>
                    <a:pt x="859" y="914"/>
                    <a:pt x="873" y="756"/>
                  </a:cubicBezTo>
                  <a:lnTo>
                    <a:pt x="873" y="756"/>
                  </a:lnTo>
                  <a:cubicBezTo>
                    <a:pt x="852" y="927"/>
                    <a:pt x="777" y="1092"/>
                    <a:pt x="674" y="1223"/>
                  </a:cubicBezTo>
                  <a:lnTo>
                    <a:pt x="694" y="811"/>
                  </a:lnTo>
                  <a:lnTo>
                    <a:pt x="536" y="1017"/>
                  </a:lnTo>
                  <a:cubicBezTo>
                    <a:pt x="536" y="790"/>
                    <a:pt x="564" y="564"/>
                    <a:pt x="612" y="344"/>
                  </a:cubicBezTo>
                  <a:lnTo>
                    <a:pt x="612" y="344"/>
                  </a:lnTo>
                  <a:cubicBezTo>
                    <a:pt x="550" y="584"/>
                    <a:pt x="468" y="824"/>
                    <a:pt x="358" y="1051"/>
                  </a:cubicBezTo>
                  <a:cubicBezTo>
                    <a:pt x="351" y="962"/>
                    <a:pt x="344" y="866"/>
                    <a:pt x="337" y="776"/>
                  </a:cubicBezTo>
                  <a:cubicBezTo>
                    <a:pt x="303" y="886"/>
                    <a:pt x="275" y="996"/>
                    <a:pt x="248" y="1106"/>
                  </a:cubicBezTo>
                  <a:cubicBezTo>
                    <a:pt x="234" y="728"/>
                    <a:pt x="296" y="358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 flipH="1">
            <a:off x="7820183" y="1838725"/>
            <a:ext cx="1345492" cy="3502686"/>
          </a:xfrm>
          <a:custGeom>
            <a:avLst/>
            <a:gdLst/>
            <a:ahLst/>
            <a:cxnLst/>
            <a:rect l="l" t="t" r="r" b="b"/>
            <a:pathLst>
              <a:path w="15311" h="39861" extrusionOk="0">
                <a:moveTo>
                  <a:pt x="7655" y="0"/>
                </a:moveTo>
                <a:cubicBezTo>
                  <a:pt x="7223" y="0"/>
                  <a:pt x="7182" y="632"/>
                  <a:pt x="7614" y="680"/>
                </a:cubicBezTo>
                <a:lnTo>
                  <a:pt x="7614" y="2685"/>
                </a:lnTo>
                <a:cubicBezTo>
                  <a:pt x="7442" y="2698"/>
                  <a:pt x="7305" y="2794"/>
                  <a:pt x="7305" y="2911"/>
                </a:cubicBezTo>
                <a:cubicBezTo>
                  <a:pt x="7305" y="2966"/>
                  <a:pt x="7333" y="3021"/>
                  <a:pt x="7381" y="3055"/>
                </a:cubicBezTo>
                <a:cubicBezTo>
                  <a:pt x="7278" y="3124"/>
                  <a:pt x="7278" y="3282"/>
                  <a:pt x="7381" y="3344"/>
                </a:cubicBezTo>
                <a:cubicBezTo>
                  <a:pt x="7436" y="3495"/>
                  <a:pt x="7401" y="3660"/>
                  <a:pt x="7305" y="3783"/>
                </a:cubicBezTo>
                <a:cubicBezTo>
                  <a:pt x="7305" y="3838"/>
                  <a:pt x="7333" y="3893"/>
                  <a:pt x="7381" y="3927"/>
                </a:cubicBezTo>
                <a:cubicBezTo>
                  <a:pt x="7436" y="4078"/>
                  <a:pt x="7401" y="4243"/>
                  <a:pt x="7305" y="4360"/>
                </a:cubicBezTo>
                <a:cubicBezTo>
                  <a:pt x="7305" y="4422"/>
                  <a:pt x="7333" y="4476"/>
                  <a:pt x="7381" y="4504"/>
                </a:cubicBezTo>
                <a:cubicBezTo>
                  <a:pt x="7333" y="4538"/>
                  <a:pt x="7305" y="4593"/>
                  <a:pt x="7305" y="4655"/>
                </a:cubicBezTo>
                <a:cubicBezTo>
                  <a:pt x="7312" y="4751"/>
                  <a:pt x="7381" y="4827"/>
                  <a:pt x="7477" y="4847"/>
                </a:cubicBezTo>
                <a:lnTo>
                  <a:pt x="4092" y="8575"/>
                </a:lnTo>
                <a:lnTo>
                  <a:pt x="3234" y="8575"/>
                </a:lnTo>
                <a:cubicBezTo>
                  <a:pt x="3062" y="8575"/>
                  <a:pt x="2925" y="8712"/>
                  <a:pt x="2925" y="8877"/>
                </a:cubicBezTo>
                <a:lnTo>
                  <a:pt x="2925" y="9083"/>
                </a:lnTo>
                <a:cubicBezTo>
                  <a:pt x="2925" y="9214"/>
                  <a:pt x="3014" y="9330"/>
                  <a:pt x="3138" y="9365"/>
                </a:cubicBezTo>
                <a:lnTo>
                  <a:pt x="1703" y="10683"/>
                </a:lnTo>
                <a:lnTo>
                  <a:pt x="0" y="10346"/>
                </a:lnTo>
                <a:lnTo>
                  <a:pt x="1840" y="12083"/>
                </a:lnTo>
                <a:lnTo>
                  <a:pt x="3282" y="12083"/>
                </a:lnTo>
                <a:lnTo>
                  <a:pt x="3282" y="12681"/>
                </a:lnTo>
                <a:lnTo>
                  <a:pt x="3824" y="12681"/>
                </a:lnTo>
                <a:lnTo>
                  <a:pt x="3824" y="13662"/>
                </a:lnTo>
                <a:lnTo>
                  <a:pt x="3282" y="13662"/>
                </a:lnTo>
                <a:lnTo>
                  <a:pt x="3282" y="13827"/>
                </a:lnTo>
                <a:lnTo>
                  <a:pt x="3824" y="13827"/>
                </a:lnTo>
                <a:lnTo>
                  <a:pt x="3824" y="14994"/>
                </a:lnTo>
                <a:lnTo>
                  <a:pt x="3426" y="14994"/>
                </a:lnTo>
                <a:lnTo>
                  <a:pt x="3426" y="16175"/>
                </a:lnTo>
                <a:lnTo>
                  <a:pt x="1703" y="17761"/>
                </a:lnTo>
                <a:lnTo>
                  <a:pt x="0" y="17431"/>
                </a:lnTo>
                <a:lnTo>
                  <a:pt x="1840" y="19168"/>
                </a:lnTo>
                <a:lnTo>
                  <a:pt x="3282" y="19168"/>
                </a:lnTo>
                <a:lnTo>
                  <a:pt x="3282" y="19766"/>
                </a:lnTo>
                <a:lnTo>
                  <a:pt x="3824" y="19766"/>
                </a:lnTo>
                <a:lnTo>
                  <a:pt x="3824" y="20747"/>
                </a:lnTo>
                <a:lnTo>
                  <a:pt x="3282" y="20747"/>
                </a:lnTo>
                <a:lnTo>
                  <a:pt x="3282" y="20912"/>
                </a:lnTo>
                <a:lnTo>
                  <a:pt x="3824" y="20912"/>
                </a:lnTo>
                <a:lnTo>
                  <a:pt x="3824" y="22409"/>
                </a:lnTo>
                <a:lnTo>
                  <a:pt x="3426" y="22409"/>
                </a:lnTo>
                <a:lnTo>
                  <a:pt x="3426" y="23590"/>
                </a:lnTo>
                <a:lnTo>
                  <a:pt x="1703" y="25182"/>
                </a:lnTo>
                <a:lnTo>
                  <a:pt x="0" y="24853"/>
                </a:lnTo>
                <a:lnTo>
                  <a:pt x="0" y="24853"/>
                </a:lnTo>
                <a:lnTo>
                  <a:pt x="1840" y="26583"/>
                </a:lnTo>
                <a:lnTo>
                  <a:pt x="3282" y="26583"/>
                </a:lnTo>
                <a:lnTo>
                  <a:pt x="3282" y="27187"/>
                </a:lnTo>
                <a:lnTo>
                  <a:pt x="3824" y="27187"/>
                </a:lnTo>
                <a:lnTo>
                  <a:pt x="3824" y="28169"/>
                </a:lnTo>
                <a:lnTo>
                  <a:pt x="3282" y="28169"/>
                </a:lnTo>
                <a:lnTo>
                  <a:pt x="3282" y="28327"/>
                </a:lnTo>
                <a:lnTo>
                  <a:pt x="3824" y="28327"/>
                </a:lnTo>
                <a:lnTo>
                  <a:pt x="3824" y="29823"/>
                </a:lnTo>
                <a:lnTo>
                  <a:pt x="3426" y="29823"/>
                </a:lnTo>
                <a:lnTo>
                  <a:pt x="3426" y="31004"/>
                </a:lnTo>
                <a:lnTo>
                  <a:pt x="1703" y="32597"/>
                </a:lnTo>
                <a:lnTo>
                  <a:pt x="0" y="32260"/>
                </a:lnTo>
                <a:lnTo>
                  <a:pt x="1840" y="33997"/>
                </a:lnTo>
                <a:lnTo>
                  <a:pt x="3282" y="33997"/>
                </a:lnTo>
                <a:lnTo>
                  <a:pt x="3282" y="34595"/>
                </a:lnTo>
                <a:lnTo>
                  <a:pt x="3824" y="34595"/>
                </a:lnTo>
                <a:lnTo>
                  <a:pt x="3824" y="35576"/>
                </a:lnTo>
                <a:lnTo>
                  <a:pt x="3282" y="35576"/>
                </a:lnTo>
                <a:lnTo>
                  <a:pt x="3282" y="35741"/>
                </a:lnTo>
                <a:lnTo>
                  <a:pt x="3824" y="35741"/>
                </a:lnTo>
                <a:lnTo>
                  <a:pt x="3824" y="36771"/>
                </a:lnTo>
                <a:lnTo>
                  <a:pt x="3090" y="36771"/>
                </a:lnTo>
                <a:lnTo>
                  <a:pt x="3090" y="37746"/>
                </a:lnTo>
                <a:lnTo>
                  <a:pt x="2280" y="37746"/>
                </a:lnTo>
                <a:lnTo>
                  <a:pt x="2280" y="39860"/>
                </a:lnTo>
                <a:lnTo>
                  <a:pt x="13024" y="39860"/>
                </a:lnTo>
                <a:lnTo>
                  <a:pt x="13024" y="37746"/>
                </a:lnTo>
                <a:lnTo>
                  <a:pt x="12214" y="37746"/>
                </a:lnTo>
                <a:lnTo>
                  <a:pt x="12214" y="36771"/>
                </a:lnTo>
                <a:lnTo>
                  <a:pt x="11479" y="36771"/>
                </a:lnTo>
                <a:lnTo>
                  <a:pt x="11479" y="35741"/>
                </a:lnTo>
                <a:lnTo>
                  <a:pt x="12015" y="35741"/>
                </a:lnTo>
                <a:lnTo>
                  <a:pt x="12015" y="35576"/>
                </a:lnTo>
                <a:lnTo>
                  <a:pt x="11479" y="35576"/>
                </a:lnTo>
                <a:lnTo>
                  <a:pt x="11479" y="34595"/>
                </a:lnTo>
                <a:lnTo>
                  <a:pt x="12015" y="34595"/>
                </a:lnTo>
                <a:lnTo>
                  <a:pt x="12015" y="33991"/>
                </a:lnTo>
                <a:lnTo>
                  <a:pt x="13457" y="33991"/>
                </a:lnTo>
                <a:lnTo>
                  <a:pt x="15303" y="32260"/>
                </a:lnTo>
                <a:lnTo>
                  <a:pt x="13601" y="32590"/>
                </a:lnTo>
                <a:lnTo>
                  <a:pt x="11878" y="31004"/>
                </a:lnTo>
                <a:lnTo>
                  <a:pt x="11878" y="29823"/>
                </a:lnTo>
                <a:lnTo>
                  <a:pt x="11479" y="29823"/>
                </a:lnTo>
                <a:lnTo>
                  <a:pt x="11479" y="28327"/>
                </a:lnTo>
                <a:lnTo>
                  <a:pt x="12022" y="28327"/>
                </a:lnTo>
                <a:lnTo>
                  <a:pt x="12022" y="28162"/>
                </a:lnTo>
                <a:lnTo>
                  <a:pt x="11479" y="28162"/>
                </a:lnTo>
                <a:lnTo>
                  <a:pt x="11479" y="27180"/>
                </a:lnTo>
                <a:lnTo>
                  <a:pt x="12022" y="27180"/>
                </a:lnTo>
                <a:lnTo>
                  <a:pt x="12022" y="26583"/>
                </a:lnTo>
                <a:lnTo>
                  <a:pt x="13463" y="26583"/>
                </a:lnTo>
                <a:lnTo>
                  <a:pt x="15310" y="24846"/>
                </a:lnTo>
                <a:lnTo>
                  <a:pt x="13601" y="25182"/>
                </a:lnTo>
                <a:lnTo>
                  <a:pt x="11878" y="23590"/>
                </a:lnTo>
                <a:lnTo>
                  <a:pt x="11878" y="22409"/>
                </a:lnTo>
                <a:lnTo>
                  <a:pt x="11479" y="22409"/>
                </a:lnTo>
                <a:lnTo>
                  <a:pt x="11479" y="20912"/>
                </a:lnTo>
                <a:lnTo>
                  <a:pt x="12022" y="20912"/>
                </a:lnTo>
                <a:lnTo>
                  <a:pt x="12022" y="20754"/>
                </a:lnTo>
                <a:lnTo>
                  <a:pt x="11479" y="20754"/>
                </a:lnTo>
                <a:lnTo>
                  <a:pt x="11479" y="19779"/>
                </a:lnTo>
                <a:lnTo>
                  <a:pt x="12022" y="19779"/>
                </a:lnTo>
                <a:lnTo>
                  <a:pt x="12022" y="19175"/>
                </a:lnTo>
                <a:lnTo>
                  <a:pt x="13463" y="19175"/>
                </a:lnTo>
                <a:lnTo>
                  <a:pt x="15303" y="17445"/>
                </a:lnTo>
                <a:lnTo>
                  <a:pt x="13601" y="17775"/>
                </a:lnTo>
                <a:lnTo>
                  <a:pt x="11878" y="16182"/>
                </a:lnTo>
                <a:lnTo>
                  <a:pt x="11878" y="15001"/>
                </a:lnTo>
                <a:lnTo>
                  <a:pt x="11479" y="15001"/>
                </a:lnTo>
                <a:lnTo>
                  <a:pt x="11479" y="13827"/>
                </a:lnTo>
                <a:lnTo>
                  <a:pt x="12022" y="13827"/>
                </a:lnTo>
                <a:lnTo>
                  <a:pt x="12022" y="13669"/>
                </a:lnTo>
                <a:lnTo>
                  <a:pt x="11479" y="13669"/>
                </a:lnTo>
                <a:lnTo>
                  <a:pt x="11479" y="12687"/>
                </a:lnTo>
                <a:lnTo>
                  <a:pt x="12022" y="12687"/>
                </a:lnTo>
                <a:lnTo>
                  <a:pt x="12022" y="12083"/>
                </a:lnTo>
                <a:lnTo>
                  <a:pt x="13463" y="12083"/>
                </a:lnTo>
                <a:lnTo>
                  <a:pt x="15310" y="10353"/>
                </a:lnTo>
                <a:lnTo>
                  <a:pt x="13601" y="10683"/>
                </a:lnTo>
                <a:lnTo>
                  <a:pt x="12173" y="9365"/>
                </a:lnTo>
                <a:cubicBezTo>
                  <a:pt x="12296" y="9323"/>
                  <a:pt x="12379" y="9207"/>
                  <a:pt x="12379" y="9083"/>
                </a:cubicBezTo>
                <a:lnTo>
                  <a:pt x="12379" y="8877"/>
                </a:lnTo>
                <a:cubicBezTo>
                  <a:pt x="12379" y="8712"/>
                  <a:pt x="12241" y="8575"/>
                  <a:pt x="12077" y="8575"/>
                </a:cubicBezTo>
                <a:lnTo>
                  <a:pt x="11218" y="8575"/>
                </a:lnTo>
                <a:lnTo>
                  <a:pt x="7834" y="4847"/>
                </a:lnTo>
                <a:cubicBezTo>
                  <a:pt x="7923" y="4827"/>
                  <a:pt x="7992" y="4751"/>
                  <a:pt x="8005" y="4655"/>
                </a:cubicBezTo>
                <a:cubicBezTo>
                  <a:pt x="7999" y="4593"/>
                  <a:pt x="7971" y="4538"/>
                  <a:pt x="7923" y="4511"/>
                </a:cubicBezTo>
                <a:cubicBezTo>
                  <a:pt x="7875" y="4360"/>
                  <a:pt x="7902" y="4195"/>
                  <a:pt x="8005" y="4071"/>
                </a:cubicBezTo>
                <a:cubicBezTo>
                  <a:pt x="7999" y="4017"/>
                  <a:pt x="7971" y="3962"/>
                  <a:pt x="7923" y="3927"/>
                </a:cubicBezTo>
                <a:cubicBezTo>
                  <a:pt x="7875" y="3776"/>
                  <a:pt x="7902" y="3611"/>
                  <a:pt x="8005" y="3495"/>
                </a:cubicBezTo>
                <a:cubicBezTo>
                  <a:pt x="7999" y="3433"/>
                  <a:pt x="7971" y="3378"/>
                  <a:pt x="7923" y="3344"/>
                </a:cubicBezTo>
                <a:cubicBezTo>
                  <a:pt x="8033" y="3282"/>
                  <a:pt x="8033" y="3124"/>
                  <a:pt x="7923" y="3055"/>
                </a:cubicBezTo>
                <a:cubicBezTo>
                  <a:pt x="7971" y="3021"/>
                  <a:pt x="7999" y="2966"/>
                  <a:pt x="8005" y="2911"/>
                </a:cubicBezTo>
                <a:cubicBezTo>
                  <a:pt x="8005" y="2794"/>
                  <a:pt x="7868" y="2698"/>
                  <a:pt x="7690" y="2685"/>
                </a:cubicBezTo>
                <a:lnTo>
                  <a:pt x="7690" y="680"/>
                </a:lnTo>
                <a:cubicBezTo>
                  <a:pt x="8122" y="632"/>
                  <a:pt x="8081" y="0"/>
                  <a:pt x="76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flipH="1">
            <a:off x="5352261" y="3306805"/>
            <a:ext cx="2285977" cy="1446586"/>
          </a:xfrm>
          <a:custGeom>
            <a:avLst/>
            <a:gdLst/>
            <a:ahLst/>
            <a:cxnLst/>
            <a:rect l="l" t="t" r="r" b="b"/>
            <a:pathLst>
              <a:path w="31376" h="19855" extrusionOk="0">
                <a:moveTo>
                  <a:pt x="8692" y="5829"/>
                </a:moveTo>
                <a:lnTo>
                  <a:pt x="8692" y="6529"/>
                </a:lnTo>
                <a:lnTo>
                  <a:pt x="7573" y="6529"/>
                </a:lnTo>
                <a:lnTo>
                  <a:pt x="7573" y="6454"/>
                </a:lnTo>
                <a:lnTo>
                  <a:pt x="8692" y="5829"/>
                </a:lnTo>
                <a:close/>
                <a:moveTo>
                  <a:pt x="10106" y="5829"/>
                </a:moveTo>
                <a:lnTo>
                  <a:pt x="11218" y="6454"/>
                </a:lnTo>
                <a:lnTo>
                  <a:pt x="11218" y="6529"/>
                </a:lnTo>
                <a:lnTo>
                  <a:pt x="10106" y="6529"/>
                </a:lnTo>
                <a:lnTo>
                  <a:pt x="10106" y="5829"/>
                </a:lnTo>
                <a:close/>
                <a:moveTo>
                  <a:pt x="21276" y="5829"/>
                </a:moveTo>
                <a:lnTo>
                  <a:pt x="21276" y="6529"/>
                </a:lnTo>
                <a:lnTo>
                  <a:pt x="20157" y="6529"/>
                </a:lnTo>
                <a:lnTo>
                  <a:pt x="20157" y="6454"/>
                </a:lnTo>
                <a:lnTo>
                  <a:pt x="21276" y="5829"/>
                </a:lnTo>
                <a:close/>
                <a:moveTo>
                  <a:pt x="22690" y="5829"/>
                </a:moveTo>
                <a:lnTo>
                  <a:pt x="23803" y="6454"/>
                </a:lnTo>
                <a:lnTo>
                  <a:pt x="23803" y="6529"/>
                </a:lnTo>
                <a:lnTo>
                  <a:pt x="22690" y="6529"/>
                </a:lnTo>
                <a:lnTo>
                  <a:pt x="22690" y="5829"/>
                </a:lnTo>
                <a:close/>
                <a:moveTo>
                  <a:pt x="14754" y="4593"/>
                </a:moveTo>
                <a:lnTo>
                  <a:pt x="14754" y="5699"/>
                </a:lnTo>
                <a:lnTo>
                  <a:pt x="14164" y="5699"/>
                </a:lnTo>
                <a:lnTo>
                  <a:pt x="14164" y="6625"/>
                </a:lnTo>
                <a:lnTo>
                  <a:pt x="11418" y="6625"/>
                </a:lnTo>
                <a:lnTo>
                  <a:pt x="11418" y="6344"/>
                </a:lnTo>
                <a:lnTo>
                  <a:pt x="10106" y="5609"/>
                </a:lnTo>
                <a:lnTo>
                  <a:pt x="10106" y="5493"/>
                </a:lnTo>
                <a:lnTo>
                  <a:pt x="10415" y="5493"/>
                </a:lnTo>
                <a:lnTo>
                  <a:pt x="10415" y="4593"/>
                </a:lnTo>
                <a:close/>
                <a:moveTo>
                  <a:pt x="20960" y="4593"/>
                </a:moveTo>
                <a:lnTo>
                  <a:pt x="20960" y="5493"/>
                </a:lnTo>
                <a:lnTo>
                  <a:pt x="21276" y="5493"/>
                </a:lnTo>
                <a:lnTo>
                  <a:pt x="21276" y="5616"/>
                </a:lnTo>
                <a:lnTo>
                  <a:pt x="19965" y="6344"/>
                </a:lnTo>
                <a:lnTo>
                  <a:pt x="19965" y="6625"/>
                </a:lnTo>
                <a:lnTo>
                  <a:pt x="17219" y="6625"/>
                </a:lnTo>
                <a:lnTo>
                  <a:pt x="17219" y="5699"/>
                </a:lnTo>
                <a:lnTo>
                  <a:pt x="16628" y="5699"/>
                </a:lnTo>
                <a:lnTo>
                  <a:pt x="16628" y="4593"/>
                </a:lnTo>
                <a:close/>
                <a:moveTo>
                  <a:pt x="0" y="0"/>
                </a:moveTo>
                <a:lnTo>
                  <a:pt x="193" y="811"/>
                </a:lnTo>
                <a:lnTo>
                  <a:pt x="749" y="948"/>
                </a:lnTo>
                <a:lnTo>
                  <a:pt x="1538" y="2815"/>
                </a:lnTo>
                <a:lnTo>
                  <a:pt x="1991" y="2815"/>
                </a:lnTo>
                <a:lnTo>
                  <a:pt x="1991" y="3152"/>
                </a:lnTo>
                <a:lnTo>
                  <a:pt x="2225" y="3152"/>
                </a:lnTo>
                <a:lnTo>
                  <a:pt x="2225" y="2829"/>
                </a:lnTo>
                <a:lnTo>
                  <a:pt x="2383" y="2829"/>
                </a:lnTo>
                <a:lnTo>
                  <a:pt x="2506" y="2513"/>
                </a:lnTo>
                <a:lnTo>
                  <a:pt x="2506" y="3282"/>
                </a:lnTo>
                <a:lnTo>
                  <a:pt x="3591" y="3282"/>
                </a:lnTo>
                <a:lnTo>
                  <a:pt x="4003" y="4600"/>
                </a:lnTo>
                <a:lnTo>
                  <a:pt x="8383" y="4600"/>
                </a:lnTo>
                <a:lnTo>
                  <a:pt x="8383" y="5493"/>
                </a:lnTo>
                <a:lnTo>
                  <a:pt x="8699" y="5493"/>
                </a:lnTo>
                <a:lnTo>
                  <a:pt x="8699" y="5616"/>
                </a:lnTo>
                <a:lnTo>
                  <a:pt x="7388" y="6344"/>
                </a:lnTo>
                <a:lnTo>
                  <a:pt x="7388" y="6625"/>
                </a:lnTo>
                <a:lnTo>
                  <a:pt x="3557" y="6625"/>
                </a:lnTo>
                <a:lnTo>
                  <a:pt x="3557" y="6934"/>
                </a:lnTo>
                <a:lnTo>
                  <a:pt x="3866" y="6934"/>
                </a:lnTo>
                <a:lnTo>
                  <a:pt x="3866" y="8115"/>
                </a:lnTo>
                <a:lnTo>
                  <a:pt x="8692" y="8115"/>
                </a:lnTo>
                <a:lnTo>
                  <a:pt x="8692" y="19855"/>
                </a:lnTo>
                <a:lnTo>
                  <a:pt x="10662" y="19855"/>
                </a:lnTo>
                <a:lnTo>
                  <a:pt x="10662" y="13244"/>
                </a:lnTo>
                <a:lnTo>
                  <a:pt x="10106" y="12763"/>
                </a:lnTo>
                <a:lnTo>
                  <a:pt x="10106" y="8122"/>
                </a:lnTo>
                <a:lnTo>
                  <a:pt x="21276" y="8122"/>
                </a:lnTo>
                <a:lnTo>
                  <a:pt x="21276" y="12763"/>
                </a:lnTo>
                <a:lnTo>
                  <a:pt x="20713" y="13244"/>
                </a:lnTo>
                <a:lnTo>
                  <a:pt x="20713" y="19855"/>
                </a:lnTo>
                <a:lnTo>
                  <a:pt x="22684" y="19855"/>
                </a:lnTo>
                <a:lnTo>
                  <a:pt x="22684" y="8122"/>
                </a:lnTo>
                <a:lnTo>
                  <a:pt x="27510" y="8122"/>
                </a:lnTo>
                <a:lnTo>
                  <a:pt x="27510" y="6941"/>
                </a:lnTo>
                <a:lnTo>
                  <a:pt x="27819" y="6941"/>
                </a:lnTo>
                <a:lnTo>
                  <a:pt x="27819" y="6625"/>
                </a:lnTo>
                <a:lnTo>
                  <a:pt x="23995" y="6625"/>
                </a:lnTo>
                <a:lnTo>
                  <a:pt x="23995" y="6344"/>
                </a:lnTo>
                <a:lnTo>
                  <a:pt x="22684" y="5609"/>
                </a:lnTo>
                <a:lnTo>
                  <a:pt x="22684" y="5493"/>
                </a:lnTo>
                <a:lnTo>
                  <a:pt x="22999" y="5493"/>
                </a:lnTo>
                <a:lnTo>
                  <a:pt x="22999" y="4593"/>
                </a:lnTo>
                <a:lnTo>
                  <a:pt x="27373" y="4593"/>
                </a:lnTo>
                <a:lnTo>
                  <a:pt x="27791" y="3282"/>
                </a:lnTo>
                <a:lnTo>
                  <a:pt x="28869" y="3282"/>
                </a:lnTo>
                <a:lnTo>
                  <a:pt x="28869" y="2506"/>
                </a:lnTo>
                <a:lnTo>
                  <a:pt x="29000" y="2829"/>
                </a:lnTo>
                <a:lnTo>
                  <a:pt x="29151" y="2829"/>
                </a:lnTo>
                <a:lnTo>
                  <a:pt x="29151" y="3158"/>
                </a:lnTo>
                <a:lnTo>
                  <a:pt x="29391" y="3158"/>
                </a:lnTo>
                <a:lnTo>
                  <a:pt x="29391" y="2815"/>
                </a:lnTo>
                <a:lnTo>
                  <a:pt x="29837" y="2815"/>
                </a:lnTo>
                <a:lnTo>
                  <a:pt x="30634" y="948"/>
                </a:lnTo>
                <a:lnTo>
                  <a:pt x="31183" y="811"/>
                </a:lnTo>
                <a:lnTo>
                  <a:pt x="31375" y="0"/>
                </a:lnTo>
                <a:lnTo>
                  <a:pt x="31375" y="0"/>
                </a:lnTo>
                <a:cubicBezTo>
                  <a:pt x="26138" y="1775"/>
                  <a:pt x="17437" y="1855"/>
                  <a:pt x="15918" y="1855"/>
                </a:cubicBezTo>
                <a:cubicBezTo>
                  <a:pt x="15768" y="1855"/>
                  <a:pt x="15688" y="1854"/>
                  <a:pt x="15688" y="1854"/>
                </a:cubicBezTo>
                <a:cubicBezTo>
                  <a:pt x="15688" y="1854"/>
                  <a:pt x="15608" y="1855"/>
                  <a:pt x="15458" y="1855"/>
                </a:cubicBezTo>
                <a:cubicBezTo>
                  <a:pt x="13938" y="1855"/>
                  <a:pt x="5237" y="177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3367162" y="1728489"/>
            <a:ext cx="2053569" cy="2956874"/>
            <a:chOff x="3367162" y="1728489"/>
            <a:chExt cx="2053569" cy="2956874"/>
          </a:xfrm>
        </p:grpSpPr>
        <p:sp>
          <p:nvSpPr>
            <p:cNvPr id="54" name="Google Shape;54;p2"/>
            <p:cNvSpPr/>
            <p:nvPr/>
          </p:nvSpPr>
          <p:spPr>
            <a:xfrm rot="900023">
              <a:off x="3609883" y="2435889"/>
              <a:ext cx="1568127" cy="2082012"/>
            </a:xfrm>
            <a:custGeom>
              <a:avLst/>
              <a:gdLst/>
              <a:ahLst/>
              <a:cxnLst/>
              <a:rect l="l" t="t" r="r" b="b"/>
              <a:pathLst>
                <a:path w="15105" h="20055" extrusionOk="0">
                  <a:moveTo>
                    <a:pt x="6008" y="10374"/>
                  </a:moveTo>
                  <a:lnTo>
                    <a:pt x="6008" y="10374"/>
                  </a:lnTo>
                  <a:cubicBezTo>
                    <a:pt x="5973" y="10428"/>
                    <a:pt x="5946" y="10483"/>
                    <a:pt x="5912" y="10545"/>
                  </a:cubicBezTo>
                  <a:cubicBezTo>
                    <a:pt x="5582" y="10710"/>
                    <a:pt x="5225" y="10806"/>
                    <a:pt x="4854" y="10827"/>
                  </a:cubicBezTo>
                  <a:cubicBezTo>
                    <a:pt x="4790" y="10831"/>
                    <a:pt x="4725" y="10833"/>
                    <a:pt x="4661" y="10833"/>
                  </a:cubicBezTo>
                  <a:cubicBezTo>
                    <a:pt x="4185" y="10833"/>
                    <a:pt x="3714" y="10726"/>
                    <a:pt x="3255" y="10593"/>
                  </a:cubicBezTo>
                  <a:lnTo>
                    <a:pt x="3090" y="10545"/>
                  </a:lnTo>
                  <a:cubicBezTo>
                    <a:pt x="3248" y="10531"/>
                    <a:pt x="3399" y="10525"/>
                    <a:pt x="3557" y="10525"/>
                  </a:cubicBezTo>
                  <a:cubicBezTo>
                    <a:pt x="3960" y="10525"/>
                    <a:pt x="4362" y="10556"/>
                    <a:pt x="4768" y="10556"/>
                  </a:cubicBezTo>
                  <a:cubicBezTo>
                    <a:pt x="4895" y="10556"/>
                    <a:pt x="5022" y="10553"/>
                    <a:pt x="5149" y="10545"/>
                  </a:cubicBezTo>
                  <a:cubicBezTo>
                    <a:pt x="5438" y="10525"/>
                    <a:pt x="5726" y="10470"/>
                    <a:pt x="6008" y="10374"/>
                  </a:cubicBezTo>
                  <a:close/>
                  <a:moveTo>
                    <a:pt x="8719" y="0"/>
                  </a:moveTo>
                  <a:lnTo>
                    <a:pt x="6241" y="2231"/>
                  </a:lnTo>
                  <a:lnTo>
                    <a:pt x="7621" y="2094"/>
                  </a:lnTo>
                  <a:cubicBezTo>
                    <a:pt x="7621" y="2094"/>
                    <a:pt x="7621" y="2801"/>
                    <a:pt x="7786" y="2918"/>
                  </a:cubicBezTo>
                  <a:lnTo>
                    <a:pt x="7717" y="3275"/>
                  </a:lnTo>
                  <a:lnTo>
                    <a:pt x="7072" y="3350"/>
                  </a:lnTo>
                  <a:lnTo>
                    <a:pt x="6646" y="3858"/>
                  </a:lnTo>
                  <a:lnTo>
                    <a:pt x="6777" y="4257"/>
                  </a:lnTo>
                  <a:cubicBezTo>
                    <a:pt x="7003" y="4085"/>
                    <a:pt x="7243" y="3927"/>
                    <a:pt x="7491" y="3790"/>
                  </a:cubicBezTo>
                  <a:lnTo>
                    <a:pt x="7491" y="3790"/>
                  </a:lnTo>
                  <a:cubicBezTo>
                    <a:pt x="7250" y="3948"/>
                    <a:pt x="7017" y="4119"/>
                    <a:pt x="6790" y="4305"/>
                  </a:cubicBezTo>
                  <a:cubicBezTo>
                    <a:pt x="6790" y="4305"/>
                    <a:pt x="6255" y="4888"/>
                    <a:pt x="6193" y="4998"/>
                  </a:cubicBezTo>
                  <a:cubicBezTo>
                    <a:pt x="6131" y="5108"/>
                    <a:pt x="6255" y="5321"/>
                    <a:pt x="6255" y="5321"/>
                  </a:cubicBezTo>
                  <a:cubicBezTo>
                    <a:pt x="6735" y="6309"/>
                    <a:pt x="7291" y="7236"/>
                    <a:pt x="7291" y="7236"/>
                  </a:cubicBezTo>
                  <a:cubicBezTo>
                    <a:pt x="7291" y="7236"/>
                    <a:pt x="6523" y="6028"/>
                    <a:pt x="6220" y="5465"/>
                  </a:cubicBezTo>
                  <a:cubicBezTo>
                    <a:pt x="5905" y="6907"/>
                    <a:pt x="6159" y="10092"/>
                    <a:pt x="6159" y="10092"/>
                  </a:cubicBezTo>
                  <a:lnTo>
                    <a:pt x="6152" y="10113"/>
                  </a:lnTo>
                  <a:cubicBezTo>
                    <a:pt x="5767" y="10312"/>
                    <a:pt x="5307" y="10401"/>
                    <a:pt x="4868" y="10415"/>
                  </a:cubicBezTo>
                  <a:cubicBezTo>
                    <a:pt x="4746" y="10421"/>
                    <a:pt x="4624" y="10424"/>
                    <a:pt x="4501" y="10424"/>
                  </a:cubicBezTo>
                  <a:cubicBezTo>
                    <a:pt x="4232" y="10424"/>
                    <a:pt x="3961" y="10413"/>
                    <a:pt x="3692" y="10413"/>
                  </a:cubicBezTo>
                  <a:cubicBezTo>
                    <a:pt x="3449" y="10413"/>
                    <a:pt x="3206" y="10422"/>
                    <a:pt x="2966" y="10456"/>
                  </a:cubicBezTo>
                  <a:cubicBezTo>
                    <a:pt x="2925" y="10463"/>
                    <a:pt x="2877" y="10470"/>
                    <a:pt x="2843" y="10477"/>
                  </a:cubicBezTo>
                  <a:cubicBezTo>
                    <a:pt x="2458" y="10360"/>
                    <a:pt x="2060" y="10277"/>
                    <a:pt x="1662" y="10229"/>
                  </a:cubicBezTo>
                  <a:cubicBezTo>
                    <a:pt x="1551" y="10218"/>
                    <a:pt x="1439" y="10212"/>
                    <a:pt x="1327" y="10212"/>
                  </a:cubicBezTo>
                  <a:cubicBezTo>
                    <a:pt x="891" y="10212"/>
                    <a:pt x="457" y="10304"/>
                    <a:pt x="97" y="10538"/>
                  </a:cubicBezTo>
                  <a:cubicBezTo>
                    <a:pt x="90" y="10628"/>
                    <a:pt x="103" y="10717"/>
                    <a:pt x="124" y="10799"/>
                  </a:cubicBezTo>
                  <a:cubicBezTo>
                    <a:pt x="650" y="10536"/>
                    <a:pt x="1231" y="10403"/>
                    <a:pt x="1816" y="10403"/>
                  </a:cubicBezTo>
                  <a:cubicBezTo>
                    <a:pt x="1918" y="10403"/>
                    <a:pt x="2020" y="10407"/>
                    <a:pt x="2122" y="10415"/>
                  </a:cubicBezTo>
                  <a:cubicBezTo>
                    <a:pt x="2328" y="10428"/>
                    <a:pt x="2534" y="10463"/>
                    <a:pt x="2733" y="10504"/>
                  </a:cubicBezTo>
                  <a:cubicBezTo>
                    <a:pt x="1374" y="10785"/>
                    <a:pt x="309" y="11843"/>
                    <a:pt x="0" y="13195"/>
                  </a:cubicBezTo>
                  <a:lnTo>
                    <a:pt x="7" y="13195"/>
                  </a:lnTo>
                  <a:cubicBezTo>
                    <a:pt x="90" y="13305"/>
                    <a:pt x="193" y="13394"/>
                    <a:pt x="309" y="13463"/>
                  </a:cubicBezTo>
                  <a:cubicBezTo>
                    <a:pt x="357" y="12824"/>
                    <a:pt x="680" y="12248"/>
                    <a:pt x="1065" y="11740"/>
                  </a:cubicBezTo>
                  <a:cubicBezTo>
                    <a:pt x="1332" y="11390"/>
                    <a:pt x="1634" y="11060"/>
                    <a:pt x="2012" y="10847"/>
                  </a:cubicBezTo>
                  <a:cubicBezTo>
                    <a:pt x="2321" y="10682"/>
                    <a:pt x="2657" y="10586"/>
                    <a:pt x="3007" y="10552"/>
                  </a:cubicBezTo>
                  <a:cubicBezTo>
                    <a:pt x="3378" y="10641"/>
                    <a:pt x="3749" y="10744"/>
                    <a:pt x="4127" y="10813"/>
                  </a:cubicBezTo>
                  <a:cubicBezTo>
                    <a:pt x="4398" y="10863"/>
                    <a:pt x="4679" y="10897"/>
                    <a:pt x="4957" y="10897"/>
                  </a:cubicBezTo>
                  <a:cubicBezTo>
                    <a:pt x="5248" y="10897"/>
                    <a:pt x="5535" y="10860"/>
                    <a:pt x="5802" y="10765"/>
                  </a:cubicBezTo>
                  <a:lnTo>
                    <a:pt x="5802" y="10765"/>
                  </a:lnTo>
                  <a:cubicBezTo>
                    <a:pt x="5472" y="11465"/>
                    <a:pt x="5143" y="12358"/>
                    <a:pt x="4971" y="12859"/>
                  </a:cubicBezTo>
                  <a:cubicBezTo>
                    <a:pt x="3406" y="13497"/>
                    <a:pt x="2438" y="13779"/>
                    <a:pt x="2438" y="13779"/>
                  </a:cubicBezTo>
                  <a:cubicBezTo>
                    <a:pt x="2438" y="13779"/>
                    <a:pt x="2513" y="14177"/>
                    <a:pt x="2630" y="14259"/>
                  </a:cubicBezTo>
                  <a:cubicBezTo>
                    <a:pt x="3289" y="14033"/>
                    <a:pt x="4003" y="13744"/>
                    <a:pt x="4738" y="13442"/>
                  </a:cubicBezTo>
                  <a:lnTo>
                    <a:pt x="4738" y="13442"/>
                  </a:lnTo>
                  <a:cubicBezTo>
                    <a:pt x="3502" y="14266"/>
                    <a:pt x="2733" y="14678"/>
                    <a:pt x="2733" y="14678"/>
                  </a:cubicBezTo>
                  <a:cubicBezTo>
                    <a:pt x="2733" y="14678"/>
                    <a:pt x="2891" y="15056"/>
                    <a:pt x="3021" y="15111"/>
                  </a:cubicBezTo>
                  <a:cubicBezTo>
                    <a:pt x="3715" y="14685"/>
                    <a:pt x="4463" y="14184"/>
                    <a:pt x="5218" y="13648"/>
                  </a:cubicBezTo>
                  <a:lnTo>
                    <a:pt x="5218" y="13648"/>
                  </a:lnTo>
                  <a:lnTo>
                    <a:pt x="5074" y="14225"/>
                  </a:lnTo>
                  <a:lnTo>
                    <a:pt x="5397" y="14513"/>
                  </a:lnTo>
                  <a:lnTo>
                    <a:pt x="5184" y="15001"/>
                  </a:lnTo>
                  <a:cubicBezTo>
                    <a:pt x="4381" y="15474"/>
                    <a:pt x="2850" y="16923"/>
                    <a:pt x="2850" y="16923"/>
                  </a:cubicBezTo>
                  <a:lnTo>
                    <a:pt x="3042" y="17129"/>
                  </a:lnTo>
                  <a:cubicBezTo>
                    <a:pt x="2644" y="17596"/>
                    <a:pt x="1559" y="19463"/>
                    <a:pt x="1669" y="19649"/>
                  </a:cubicBezTo>
                  <a:cubicBezTo>
                    <a:pt x="1779" y="19834"/>
                    <a:pt x="3667" y="20047"/>
                    <a:pt x="3955" y="20054"/>
                  </a:cubicBezTo>
                  <a:cubicBezTo>
                    <a:pt x="3968" y="20054"/>
                    <a:pt x="3981" y="20054"/>
                    <a:pt x="3995" y="20054"/>
                  </a:cubicBezTo>
                  <a:cubicBezTo>
                    <a:pt x="4302" y="20054"/>
                    <a:pt x="4929" y="19980"/>
                    <a:pt x="4909" y="19724"/>
                  </a:cubicBezTo>
                  <a:cubicBezTo>
                    <a:pt x="4889" y="19456"/>
                    <a:pt x="3557" y="18921"/>
                    <a:pt x="3557" y="18921"/>
                  </a:cubicBezTo>
                  <a:lnTo>
                    <a:pt x="4449" y="18028"/>
                  </a:lnTo>
                  <a:lnTo>
                    <a:pt x="4236" y="17822"/>
                  </a:lnTo>
                  <a:lnTo>
                    <a:pt x="4236" y="17822"/>
                  </a:lnTo>
                  <a:cubicBezTo>
                    <a:pt x="4786" y="18200"/>
                    <a:pt x="5733" y="18310"/>
                    <a:pt x="5733" y="18310"/>
                  </a:cubicBezTo>
                  <a:lnTo>
                    <a:pt x="6056" y="17005"/>
                  </a:lnTo>
                  <a:lnTo>
                    <a:pt x="5410" y="16848"/>
                  </a:lnTo>
                  <a:lnTo>
                    <a:pt x="5410" y="16848"/>
                  </a:lnTo>
                  <a:cubicBezTo>
                    <a:pt x="5411" y="16848"/>
                    <a:pt x="6368" y="17011"/>
                    <a:pt x="7365" y="17011"/>
                  </a:cubicBezTo>
                  <a:cubicBezTo>
                    <a:pt x="7756" y="17011"/>
                    <a:pt x="8152" y="16986"/>
                    <a:pt x="8500" y="16916"/>
                  </a:cubicBezTo>
                  <a:lnTo>
                    <a:pt x="9022" y="15481"/>
                  </a:lnTo>
                  <a:lnTo>
                    <a:pt x="8857" y="16854"/>
                  </a:lnTo>
                  <a:cubicBezTo>
                    <a:pt x="9557" y="16745"/>
                    <a:pt x="11273" y="16154"/>
                    <a:pt x="11273" y="16154"/>
                  </a:cubicBezTo>
                  <a:cubicBezTo>
                    <a:pt x="11273" y="16154"/>
                    <a:pt x="12063" y="17356"/>
                    <a:pt x="12125" y="17562"/>
                  </a:cubicBezTo>
                  <a:cubicBezTo>
                    <a:pt x="12180" y="17774"/>
                    <a:pt x="11768" y="18722"/>
                    <a:pt x="11932" y="18900"/>
                  </a:cubicBezTo>
                  <a:cubicBezTo>
                    <a:pt x="12084" y="19058"/>
                    <a:pt x="14116" y="19319"/>
                    <a:pt x="14554" y="19319"/>
                  </a:cubicBezTo>
                  <a:cubicBezTo>
                    <a:pt x="14593" y="19319"/>
                    <a:pt x="14620" y="19317"/>
                    <a:pt x="14631" y="19312"/>
                  </a:cubicBezTo>
                  <a:cubicBezTo>
                    <a:pt x="14768" y="19264"/>
                    <a:pt x="15091" y="19079"/>
                    <a:pt x="15097" y="18880"/>
                  </a:cubicBezTo>
                  <a:cubicBezTo>
                    <a:pt x="15104" y="18681"/>
                    <a:pt x="13360" y="17747"/>
                    <a:pt x="13360" y="17747"/>
                  </a:cubicBezTo>
                  <a:lnTo>
                    <a:pt x="12852" y="15797"/>
                  </a:lnTo>
                  <a:lnTo>
                    <a:pt x="12406" y="15921"/>
                  </a:lnTo>
                  <a:cubicBezTo>
                    <a:pt x="12406" y="15921"/>
                    <a:pt x="13264" y="15639"/>
                    <a:pt x="13374" y="15241"/>
                  </a:cubicBezTo>
                  <a:lnTo>
                    <a:pt x="11294" y="11431"/>
                  </a:lnTo>
                  <a:lnTo>
                    <a:pt x="10923" y="11657"/>
                  </a:lnTo>
                  <a:cubicBezTo>
                    <a:pt x="10923" y="11657"/>
                    <a:pt x="11575" y="11108"/>
                    <a:pt x="11658" y="10923"/>
                  </a:cubicBezTo>
                  <a:cubicBezTo>
                    <a:pt x="11692" y="10861"/>
                    <a:pt x="11466" y="10655"/>
                    <a:pt x="11164" y="10422"/>
                  </a:cubicBezTo>
                  <a:lnTo>
                    <a:pt x="8912" y="11458"/>
                  </a:lnTo>
                  <a:lnTo>
                    <a:pt x="11109" y="10387"/>
                  </a:lnTo>
                  <a:cubicBezTo>
                    <a:pt x="11836" y="10003"/>
                    <a:pt x="12283" y="9756"/>
                    <a:pt x="12289" y="9742"/>
                  </a:cubicBezTo>
                  <a:cubicBezTo>
                    <a:pt x="12317" y="9708"/>
                    <a:pt x="12042" y="9309"/>
                    <a:pt x="12001" y="9289"/>
                  </a:cubicBezTo>
                  <a:cubicBezTo>
                    <a:pt x="12000" y="9288"/>
                    <a:pt x="11999" y="9288"/>
                    <a:pt x="11998" y="9288"/>
                  </a:cubicBezTo>
                  <a:cubicBezTo>
                    <a:pt x="11937" y="9288"/>
                    <a:pt x="11335" y="9687"/>
                    <a:pt x="11335" y="9687"/>
                  </a:cubicBezTo>
                  <a:cubicBezTo>
                    <a:pt x="11157" y="9797"/>
                    <a:pt x="10971" y="9900"/>
                    <a:pt x="10793" y="10003"/>
                  </a:cubicBezTo>
                  <a:cubicBezTo>
                    <a:pt x="10735" y="9932"/>
                    <a:pt x="10623" y="9802"/>
                    <a:pt x="10570" y="9802"/>
                  </a:cubicBezTo>
                  <a:cubicBezTo>
                    <a:pt x="10566" y="9802"/>
                    <a:pt x="10563" y="9802"/>
                    <a:pt x="10559" y="9804"/>
                  </a:cubicBezTo>
                  <a:cubicBezTo>
                    <a:pt x="10511" y="9824"/>
                    <a:pt x="10601" y="9968"/>
                    <a:pt x="10656" y="10058"/>
                  </a:cubicBezTo>
                  <a:cubicBezTo>
                    <a:pt x="10504" y="9948"/>
                    <a:pt x="10353" y="9852"/>
                    <a:pt x="10237" y="9769"/>
                  </a:cubicBezTo>
                  <a:cubicBezTo>
                    <a:pt x="11026" y="9117"/>
                    <a:pt x="11514" y="8692"/>
                    <a:pt x="11527" y="8678"/>
                  </a:cubicBezTo>
                  <a:cubicBezTo>
                    <a:pt x="11541" y="8630"/>
                    <a:pt x="11198" y="8300"/>
                    <a:pt x="11150" y="8286"/>
                  </a:cubicBezTo>
                  <a:cubicBezTo>
                    <a:pt x="11150" y="8286"/>
                    <a:pt x="11149" y="8286"/>
                    <a:pt x="11149" y="8286"/>
                  </a:cubicBezTo>
                  <a:cubicBezTo>
                    <a:pt x="11094" y="8286"/>
                    <a:pt x="10173" y="9160"/>
                    <a:pt x="9969" y="9337"/>
                  </a:cubicBezTo>
                  <a:cubicBezTo>
                    <a:pt x="10038" y="8650"/>
                    <a:pt x="10237" y="6488"/>
                    <a:pt x="10244" y="6254"/>
                  </a:cubicBezTo>
                  <a:cubicBezTo>
                    <a:pt x="10257" y="5973"/>
                    <a:pt x="10518" y="5664"/>
                    <a:pt x="10518" y="5664"/>
                  </a:cubicBezTo>
                  <a:lnTo>
                    <a:pt x="10271" y="5623"/>
                  </a:lnTo>
                  <a:lnTo>
                    <a:pt x="10271" y="5623"/>
                  </a:lnTo>
                  <a:cubicBezTo>
                    <a:pt x="10321" y="5628"/>
                    <a:pt x="10380" y="5630"/>
                    <a:pt x="10446" y="5630"/>
                  </a:cubicBezTo>
                  <a:cubicBezTo>
                    <a:pt x="11004" y="5630"/>
                    <a:pt x="12059" y="5454"/>
                    <a:pt x="12434" y="5190"/>
                  </a:cubicBezTo>
                  <a:cubicBezTo>
                    <a:pt x="12846" y="4895"/>
                    <a:pt x="13450" y="3742"/>
                    <a:pt x="13450" y="3742"/>
                  </a:cubicBezTo>
                  <a:cubicBezTo>
                    <a:pt x="13450" y="3742"/>
                    <a:pt x="14040" y="3515"/>
                    <a:pt x="14081" y="3295"/>
                  </a:cubicBezTo>
                  <a:cubicBezTo>
                    <a:pt x="14116" y="3069"/>
                    <a:pt x="13374" y="2472"/>
                    <a:pt x="13237" y="2458"/>
                  </a:cubicBezTo>
                  <a:cubicBezTo>
                    <a:pt x="13234" y="2457"/>
                    <a:pt x="13230" y="2457"/>
                    <a:pt x="13227" y="2457"/>
                  </a:cubicBezTo>
                  <a:cubicBezTo>
                    <a:pt x="13087" y="2457"/>
                    <a:pt x="12722" y="2712"/>
                    <a:pt x="12722" y="2712"/>
                  </a:cubicBezTo>
                  <a:cubicBezTo>
                    <a:pt x="12660" y="2774"/>
                    <a:pt x="12619" y="2856"/>
                    <a:pt x="12605" y="2945"/>
                  </a:cubicBezTo>
                  <a:lnTo>
                    <a:pt x="11864" y="3220"/>
                  </a:lnTo>
                  <a:cubicBezTo>
                    <a:pt x="11864" y="3220"/>
                    <a:pt x="11184" y="3337"/>
                    <a:pt x="11074" y="3412"/>
                  </a:cubicBezTo>
                  <a:lnTo>
                    <a:pt x="11232" y="3556"/>
                  </a:lnTo>
                  <a:cubicBezTo>
                    <a:pt x="10978" y="3405"/>
                    <a:pt x="10292" y="3337"/>
                    <a:pt x="10292" y="3337"/>
                  </a:cubicBezTo>
                  <a:cubicBezTo>
                    <a:pt x="10292" y="3337"/>
                    <a:pt x="10230" y="3261"/>
                    <a:pt x="10250" y="3240"/>
                  </a:cubicBezTo>
                  <a:cubicBezTo>
                    <a:pt x="10278" y="3213"/>
                    <a:pt x="10216" y="2925"/>
                    <a:pt x="10216" y="2925"/>
                  </a:cubicBezTo>
                  <a:cubicBezTo>
                    <a:pt x="10278" y="2904"/>
                    <a:pt x="10326" y="2870"/>
                    <a:pt x="10374" y="2829"/>
                  </a:cubicBezTo>
                  <a:cubicBezTo>
                    <a:pt x="10429" y="2767"/>
                    <a:pt x="10113" y="2300"/>
                    <a:pt x="10099" y="2259"/>
                  </a:cubicBezTo>
                  <a:cubicBezTo>
                    <a:pt x="10079" y="2211"/>
                    <a:pt x="10175" y="1957"/>
                    <a:pt x="10147" y="1847"/>
                  </a:cubicBezTo>
                  <a:lnTo>
                    <a:pt x="11761" y="1545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900023">
              <a:off x="4399681" y="1818428"/>
              <a:ext cx="800518" cy="801660"/>
            </a:xfrm>
            <a:custGeom>
              <a:avLst/>
              <a:gdLst/>
              <a:ahLst/>
              <a:cxnLst/>
              <a:rect l="l" t="t" r="r" b="b"/>
              <a:pathLst>
                <a:path w="7711" h="7722" extrusionOk="0">
                  <a:moveTo>
                    <a:pt x="478" y="0"/>
                  </a:moveTo>
                  <a:cubicBezTo>
                    <a:pt x="210" y="0"/>
                    <a:pt x="0" y="121"/>
                    <a:pt x="0" y="121"/>
                  </a:cubicBezTo>
                  <a:cubicBezTo>
                    <a:pt x="3131" y="2373"/>
                    <a:pt x="7305" y="7721"/>
                    <a:pt x="7305" y="7721"/>
                  </a:cubicBezTo>
                  <a:lnTo>
                    <a:pt x="7353" y="7687"/>
                  </a:lnTo>
                  <a:cubicBezTo>
                    <a:pt x="7017" y="7268"/>
                    <a:pt x="6687" y="6870"/>
                    <a:pt x="6337" y="6444"/>
                  </a:cubicBezTo>
                  <a:cubicBezTo>
                    <a:pt x="5987" y="6012"/>
                    <a:pt x="5637" y="5593"/>
                    <a:pt x="5280" y="5167"/>
                  </a:cubicBezTo>
                  <a:cubicBezTo>
                    <a:pt x="4923" y="4748"/>
                    <a:pt x="4566" y="4330"/>
                    <a:pt x="4195" y="3918"/>
                  </a:cubicBezTo>
                  <a:cubicBezTo>
                    <a:pt x="3831" y="3506"/>
                    <a:pt x="3461" y="3094"/>
                    <a:pt x="3069" y="2709"/>
                  </a:cubicBezTo>
                  <a:lnTo>
                    <a:pt x="3069" y="2709"/>
                  </a:lnTo>
                  <a:cubicBezTo>
                    <a:pt x="3467" y="3087"/>
                    <a:pt x="3845" y="3492"/>
                    <a:pt x="4223" y="3890"/>
                  </a:cubicBezTo>
                  <a:cubicBezTo>
                    <a:pt x="4593" y="4302"/>
                    <a:pt x="4964" y="4707"/>
                    <a:pt x="5335" y="5126"/>
                  </a:cubicBezTo>
                  <a:cubicBezTo>
                    <a:pt x="5699" y="5538"/>
                    <a:pt x="6062" y="5950"/>
                    <a:pt x="6419" y="6375"/>
                  </a:cubicBezTo>
                  <a:cubicBezTo>
                    <a:pt x="6770" y="6780"/>
                    <a:pt x="7127" y="7192"/>
                    <a:pt x="7470" y="7611"/>
                  </a:cubicBezTo>
                  <a:lnTo>
                    <a:pt x="7710" y="7460"/>
                  </a:lnTo>
                  <a:cubicBezTo>
                    <a:pt x="7710" y="7460"/>
                    <a:pt x="3323" y="1988"/>
                    <a:pt x="975" y="169"/>
                  </a:cubicBezTo>
                  <a:cubicBezTo>
                    <a:pt x="809" y="41"/>
                    <a:pt x="634" y="0"/>
                    <a:pt x="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900023">
              <a:off x="4875229" y="2665589"/>
              <a:ext cx="293070" cy="260264"/>
            </a:xfrm>
            <a:custGeom>
              <a:avLst/>
              <a:gdLst/>
              <a:ahLst/>
              <a:cxnLst/>
              <a:rect l="l" t="t" r="r" b="b"/>
              <a:pathLst>
                <a:path w="2823" h="2507" extrusionOk="0">
                  <a:moveTo>
                    <a:pt x="2108" y="1"/>
                  </a:moveTo>
                  <a:cubicBezTo>
                    <a:pt x="1909" y="1"/>
                    <a:pt x="1257" y="516"/>
                    <a:pt x="1257" y="516"/>
                  </a:cubicBezTo>
                  <a:lnTo>
                    <a:pt x="1532" y="674"/>
                  </a:lnTo>
                  <a:lnTo>
                    <a:pt x="1333" y="742"/>
                  </a:lnTo>
                  <a:lnTo>
                    <a:pt x="1477" y="921"/>
                  </a:lnTo>
                  <a:lnTo>
                    <a:pt x="1333" y="818"/>
                  </a:lnTo>
                  <a:lnTo>
                    <a:pt x="152" y="1745"/>
                  </a:lnTo>
                  <a:cubicBezTo>
                    <a:pt x="179" y="1813"/>
                    <a:pt x="207" y="1882"/>
                    <a:pt x="220" y="1951"/>
                  </a:cubicBezTo>
                  <a:cubicBezTo>
                    <a:pt x="227" y="2006"/>
                    <a:pt x="1" y="2115"/>
                    <a:pt x="1" y="2115"/>
                  </a:cubicBezTo>
                  <a:cubicBezTo>
                    <a:pt x="1" y="2115"/>
                    <a:pt x="83" y="2315"/>
                    <a:pt x="97" y="2335"/>
                  </a:cubicBezTo>
                  <a:cubicBezTo>
                    <a:pt x="111" y="2356"/>
                    <a:pt x="97" y="2424"/>
                    <a:pt x="97" y="2424"/>
                  </a:cubicBezTo>
                  <a:lnTo>
                    <a:pt x="680" y="2507"/>
                  </a:lnTo>
                  <a:lnTo>
                    <a:pt x="680" y="2507"/>
                  </a:lnTo>
                  <a:lnTo>
                    <a:pt x="632" y="2479"/>
                  </a:lnTo>
                  <a:lnTo>
                    <a:pt x="1017" y="2390"/>
                  </a:lnTo>
                  <a:lnTo>
                    <a:pt x="928" y="2315"/>
                  </a:lnTo>
                  <a:lnTo>
                    <a:pt x="1415" y="2287"/>
                  </a:lnTo>
                  <a:lnTo>
                    <a:pt x="2102" y="2019"/>
                  </a:lnTo>
                  <a:lnTo>
                    <a:pt x="2170" y="1649"/>
                  </a:lnTo>
                  <a:cubicBezTo>
                    <a:pt x="2170" y="1649"/>
                    <a:pt x="2500" y="1216"/>
                    <a:pt x="2541" y="1154"/>
                  </a:cubicBezTo>
                  <a:cubicBezTo>
                    <a:pt x="2582" y="1099"/>
                    <a:pt x="2534" y="1010"/>
                    <a:pt x="2534" y="1010"/>
                  </a:cubicBezTo>
                  <a:lnTo>
                    <a:pt x="2342" y="1031"/>
                  </a:lnTo>
                  <a:cubicBezTo>
                    <a:pt x="2342" y="1031"/>
                    <a:pt x="2768" y="866"/>
                    <a:pt x="2795" y="790"/>
                  </a:cubicBezTo>
                  <a:cubicBezTo>
                    <a:pt x="2822" y="722"/>
                    <a:pt x="2294" y="1"/>
                    <a:pt x="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 flipH="1">
            <a:off x="6984725" y="-1102787"/>
            <a:ext cx="3276925" cy="5595425"/>
          </a:xfrm>
          <a:custGeom>
            <a:avLst/>
            <a:gdLst/>
            <a:ahLst/>
            <a:cxnLst/>
            <a:rect l="l" t="t" r="r" b="b"/>
            <a:pathLst>
              <a:path w="131077" h="223817" extrusionOk="0">
                <a:moveTo>
                  <a:pt x="115274" y="223817"/>
                </a:moveTo>
                <a:lnTo>
                  <a:pt x="0" y="31624"/>
                </a:lnTo>
                <a:lnTo>
                  <a:pt x="73088" y="0"/>
                </a:lnTo>
                <a:lnTo>
                  <a:pt x="131077" y="213839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36" name="Google Shape;136;p9"/>
          <p:cNvSpPr/>
          <p:nvPr/>
        </p:nvSpPr>
        <p:spPr>
          <a:xfrm>
            <a:off x="-1643097" y="-1219825"/>
            <a:ext cx="8001782" cy="5829506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37" name="Google Shape;137;p9"/>
          <p:cNvSpPr/>
          <p:nvPr/>
        </p:nvSpPr>
        <p:spPr>
          <a:xfrm flipH="1">
            <a:off x="-1974925" y="554175"/>
            <a:ext cx="7112875" cy="4663175"/>
          </a:xfrm>
          <a:custGeom>
            <a:avLst/>
            <a:gdLst/>
            <a:ahLst/>
            <a:cxnLst/>
            <a:rect l="l" t="t" r="r" b="b"/>
            <a:pathLst>
              <a:path w="284515" h="186527" extrusionOk="0">
                <a:moveTo>
                  <a:pt x="0" y="156397"/>
                </a:moveTo>
                <a:lnTo>
                  <a:pt x="16857" y="186527"/>
                </a:lnTo>
                <a:lnTo>
                  <a:pt x="282172" y="176155"/>
                </a:lnTo>
                <a:lnTo>
                  <a:pt x="284515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38" name="Google Shape;138;p9"/>
          <p:cNvSpPr/>
          <p:nvPr/>
        </p:nvSpPr>
        <p:spPr>
          <a:xfrm flipH="1">
            <a:off x="7722212" y="1031338"/>
            <a:ext cx="4819626" cy="3511223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39" name="Google Shape;139;p9"/>
          <p:cNvSpPr/>
          <p:nvPr/>
        </p:nvSpPr>
        <p:spPr>
          <a:xfrm flipH="1">
            <a:off x="3651900" y="-1566725"/>
            <a:ext cx="3369150" cy="5828825"/>
          </a:xfrm>
          <a:custGeom>
            <a:avLst/>
            <a:gdLst/>
            <a:ahLst/>
            <a:cxnLst/>
            <a:rect l="l" t="t" r="r" b="b"/>
            <a:pathLst>
              <a:path w="134766" h="233153" extrusionOk="0">
                <a:moveTo>
                  <a:pt x="0" y="224027"/>
                </a:moveTo>
                <a:lnTo>
                  <a:pt x="11264" y="0"/>
                </a:lnTo>
                <a:lnTo>
                  <a:pt x="134766" y="19045"/>
                </a:lnTo>
                <a:lnTo>
                  <a:pt x="15304" y="233153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771200" y="1482488"/>
            <a:ext cx="4285200" cy="20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42" name="Google Shape;142;p9"/>
          <p:cNvGrpSpPr/>
          <p:nvPr/>
        </p:nvGrpSpPr>
        <p:grpSpPr>
          <a:xfrm flipH="1">
            <a:off x="-9" y="4071312"/>
            <a:ext cx="9181859" cy="1336733"/>
            <a:chOff x="-9" y="4071312"/>
            <a:chExt cx="9181859" cy="1336733"/>
          </a:xfrm>
        </p:grpSpPr>
        <p:sp>
          <p:nvSpPr>
            <p:cNvPr id="143" name="Google Shape;143;p9"/>
            <p:cNvSpPr/>
            <p:nvPr/>
          </p:nvSpPr>
          <p:spPr>
            <a:xfrm flipH="1">
              <a:off x="-9" y="4275375"/>
              <a:ext cx="9181859" cy="1132670"/>
            </a:xfrm>
            <a:custGeom>
              <a:avLst/>
              <a:gdLst/>
              <a:ahLst/>
              <a:cxnLst/>
              <a:rect l="l" t="t" r="r" b="b"/>
              <a:pathLst>
                <a:path w="67638" h="9300" extrusionOk="0">
                  <a:moveTo>
                    <a:pt x="43446" y="0"/>
                  </a:moveTo>
                  <a:cubicBezTo>
                    <a:pt x="42300" y="0"/>
                    <a:pt x="41153" y="24"/>
                    <a:pt x="40005" y="73"/>
                  </a:cubicBezTo>
                  <a:cubicBezTo>
                    <a:pt x="26569" y="636"/>
                    <a:pt x="13388" y="4748"/>
                    <a:pt x="0" y="5146"/>
                  </a:cubicBezTo>
                  <a:lnTo>
                    <a:pt x="0" y="9300"/>
                  </a:lnTo>
                  <a:lnTo>
                    <a:pt x="67638" y="9300"/>
                  </a:lnTo>
                  <a:lnTo>
                    <a:pt x="67638" y="2524"/>
                  </a:lnTo>
                  <a:cubicBezTo>
                    <a:pt x="59621" y="1165"/>
                    <a:pt x="51551" y="0"/>
                    <a:pt x="43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flipH="1">
              <a:off x="7656292" y="4757356"/>
              <a:ext cx="110719" cy="127427"/>
            </a:xfrm>
            <a:custGeom>
              <a:avLst/>
              <a:gdLst/>
              <a:ahLst/>
              <a:cxnLst/>
              <a:rect l="l" t="t" r="r" b="b"/>
              <a:pathLst>
                <a:path w="729" h="839" extrusionOk="0">
                  <a:moveTo>
                    <a:pt x="563" y="1"/>
                  </a:moveTo>
                  <a:cubicBezTo>
                    <a:pt x="529" y="200"/>
                    <a:pt x="522" y="399"/>
                    <a:pt x="529" y="605"/>
                  </a:cubicBezTo>
                  <a:cubicBezTo>
                    <a:pt x="474" y="399"/>
                    <a:pt x="399" y="207"/>
                    <a:pt x="309" y="21"/>
                  </a:cubicBezTo>
                  <a:lnTo>
                    <a:pt x="309" y="21"/>
                  </a:lnTo>
                  <a:cubicBezTo>
                    <a:pt x="371" y="227"/>
                    <a:pt x="406" y="440"/>
                    <a:pt x="412" y="660"/>
                  </a:cubicBezTo>
                  <a:lnTo>
                    <a:pt x="364" y="571"/>
                  </a:lnTo>
                  <a:lnTo>
                    <a:pt x="371" y="660"/>
                  </a:lnTo>
                  <a:cubicBezTo>
                    <a:pt x="289" y="433"/>
                    <a:pt x="158" y="220"/>
                    <a:pt x="1" y="35"/>
                  </a:cubicBezTo>
                  <a:lnTo>
                    <a:pt x="1" y="35"/>
                  </a:lnTo>
                  <a:cubicBezTo>
                    <a:pt x="131" y="200"/>
                    <a:pt x="227" y="392"/>
                    <a:pt x="275" y="598"/>
                  </a:cubicBezTo>
                  <a:lnTo>
                    <a:pt x="193" y="474"/>
                  </a:lnTo>
                  <a:lnTo>
                    <a:pt x="193" y="474"/>
                  </a:lnTo>
                  <a:cubicBezTo>
                    <a:pt x="261" y="584"/>
                    <a:pt x="309" y="708"/>
                    <a:pt x="337" y="838"/>
                  </a:cubicBezTo>
                  <a:cubicBezTo>
                    <a:pt x="467" y="825"/>
                    <a:pt x="598" y="797"/>
                    <a:pt x="721" y="749"/>
                  </a:cubicBezTo>
                  <a:cubicBezTo>
                    <a:pt x="680" y="571"/>
                    <a:pt x="680" y="378"/>
                    <a:pt x="728" y="200"/>
                  </a:cubicBezTo>
                  <a:lnTo>
                    <a:pt x="728" y="200"/>
                  </a:lnTo>
                  <a:cubicBezTo>
                    <a:pt x="646" y="323"/>
                    <a:pt x="605" y="468"/>
                    <a:pt x="598" y="619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flipH="1">
              <a:off x="7923293" y="4766772"/>
              <a:ext cx="109656" cy="161904"/>
            </a:xfrm>
            <a:custGeom>
              <a:avLst/>
              <a:gdLst/>
              <a:ahLst/>
              <a:cxnLst/>
              <a:rect l="l" t="t" r="r" b="b"/>
              <a:pathLst>
                <a:path w="722" h="1066" extrusionOk="0">
                  <a:moveTo>
                    <a:pt x="626" y="0"/>
                  </a:moveTo>
                  <a:lnTo>
                    <a:pt x="626" y="0"/>
                  </a:lnTo>
                  <a:cubicBezTo>
                    <a:pt x="523" y="261"/>
                    <a:pt x="420" y="515"/>
                    <a:pt x="324" y="776"/>
                  </a:cubicBezTo>
                  <a:cubicBezTo>
                    <a:pt x="317" y="728"/>
                    <a:pt x="310" y="680"/>
                    <a:pt x="310" y="632"/>
                  </a:cubicBezTo>
                  <a:lnTo>
                    <a:pt x="275" y="714"/>
                  </a:lnTo>
                  <a:lnTo>
                    <a:pt x="269" y="76"/>
                  </a:lnTo>
                  <a:cubicBezTo>
                    <a:pt x="262" y="330"/>
                    <a:pt x="227" y="577"/>
                    <a:pt x="166" y="811"/>
                  </a:cubicBezTo>
                  <a:lnTo>
                    <a:pt x="159" y="769"/>
                  </a:lnTo>
                  <a:lnTo>
                    <a:pt x="104" y="927"/>
                  </a:lnTo>
                  <a:cubicBezTo>
                    <a:pt x="83" y="728"/>
                    <a:pt x="111" y="522"/>
                    <a:pt x="179" y="337"/>
                  </a:cubicBezTo>
                  <a:lnTo>
                    <a:pt x="179" y="337"/>
                  </a:lnTo>
                  <a:cubicBezTo>
                    <a:pt x="83" y="550"/>
                    <a:pt x="21" y="776"/>
                    <a:pt x="1" y="1010"/>
                  </a:cubicBezTo>
                  <a:cubicBezTo>
                    <a:pt x="145" y="1046"/>
                    <a:pt x="289" y="1066"/>
                    <a:pt x="437" y="1066"/>
                  </a:cubicBezTo>
                  <a:cubicBezTo>
                    <a:pt x="459" y="1066"/>
                    <a:pt x="480" y="1065"/>
                    <a:pt x="502" y="1065"/>
                  </a:cubicBezTo>
                  <a:cubicBezTo>
                    <a:pt x="550" y="1065"/>
                    <a:pt x="598" y="1051"/>
                    <a:pt x="646" y="1023"/>
                  </a:cubicBezTo>
                  <a:cubicBezTo>
                    <a:pt x="687" y="1003"/>
                    <a:pt x="715" y="962"/>
                    <a:pt x="722" y="920"/>
                  </a:cubicBezTo>
                  <a:cubicBezTo>
                    <a:pt x="715" y="714"/>
                    <a:pt x="708" y="509"/>
                    <a:pt x="694" y="309"/>
                  </a:cubicBezTo>
                  <a:lnTo>
                    <a:pt x="694" y="309"/>
                  </a:lnTo>
                  <a:cubicBezTo>
                    <a:pt x="701" y="460"/>
                    <a:pt x="674" y="618"/>
                    <a:pt x="619" y="763"/>
                  </a:cubicBezTo>
                  <a:lnTo>
                    <a:pt x="612" y="618"/>
                  </a:lnTo>
                  <a:cubicBezTo>
                    <a:pt x="578" y="721"/>
                    <a:pt x="550" y="831"/>
                    <a:pt x="516" y="934"/>
                  </a:cubicBezTo>
                  <a:cubicBezTo>
                    <a:pt x="495" y="618"/>
                    <a:pt x="529" y="303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 flipH="1">
              <a:off x="7416476" y="4685365"/>
              <a:ext cx="123173" cy="185901"/>
            </a:xfrm>
            <a:custGeom>
              <a:avLst/>
              <a:gdLst/>
              <a:ahLst/>
              <a:cxnLst/>
              <a:rect l="l" t="t" r="r" b="b"/>
              <a:pathLst>
                <a:path w="811" h="1224" extrusionOk="0">
                  <a:moveTo>
                    <a:pt x="302" y="1"/>
                  </a:moveTo>
                  <a:cubicBezTo>
                    <a:pt x="103" y="372"/>
                    <a:pt x="0" y="797"/>
                    <a:pt x="28" y="1223"/>
                  </a:cubicBezTo>
                  <a:cubicBezTo>
                    <a:pt x="234" y="1202"/>
                    <a:pt x="433" y="1106"/>
                    <a:pt x="632" y="1065"/>
                  </a:cubicBezTo>
                  <a:cubicBezTo>
                    <a:pt x="632" y="804"/>
                    <a:pt x="700" y="550"/>
                    <a:pt x="810" y="317"/>
                  </a:cubicBezTo>
                  <a:lnTo>
                    <a:pt x="810" y="317"/>
                  </a:lnTo>
                  <a:cubicBezTo>
                    <a:pt x="680" y="488"/>
                    <a:pt x="563" y="681"/>
                    <a:pt x="474" y="880"/>
                  </a:cubicBezTo>
                  <a:lnTo>
                    <a:pt x="515" y="598"/>
                  </a:lnTo>
                  <a:lnTo>
                    <a:pt x="515" y="598"/>
                  </a:lnTo>
                  <a:cubicBezTo>
                    <a:pt x="467" y="688"/>
                    <a:pt x="419" y="770"/>
                    <a:pt x="371" y="859"/>
                  </a:cubicBezTo>
                  <a:cubicBezTo>
                    <a:pt x="419" y="612"/>
                    <a:pt x="474" y="372"/>
                    <a:pt x="522" y="125"/>
                  </a:cubicBezTo>
                  <a:lnTo>
                    <a:pt x="522" y="125"/>
                  </a:lnTo>
                  <a:cubicBezTo>
                    <a:pt x="453" y="385"/>
                    <a:pt x="364" y="633"/>
                    <a:pt x="240" y="873"/>
                  </a:cubicBezTo>
                  <a:lnTo>
                    <a:pt x="240" y="530"/>
                  </a:lnTo>
                  <a:lnTo>
                    <a:pt x="144" y="859"/>
                  </a:lnTo>
                  <a:cubicBezTo>
                    <a:pt x="131" y="564"/>
                    <a:pt x="186" y="269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5571005" y="4382059"/>
              <a:ext cx="174203" cy="174206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330" y="0"/>
                  </a:moveTo>
                  <a:lnTo>
                    <a:pt x="330" y="0"/>
                  </a:lnTo>
                  <a:cubicBezTo>
                    <a:pt x="138" y="350"/>
                    <a:pt x="21" y="742"/>
                    <a:pt x="0" y="1147"/>
                  </a:cubicBezTo>
                  <a:cubicBezTo>
                    <a:pt x="371" y="1133"/>
                    <a:pt x="742" y="1092"/>
                    <a:pt x="1106" y="1030"/>
                  </a:cubicBezTo>
                  <a:cubicBezTo>
                    <a:pt x="1120" y="872"/>
                    <a:pt x="1133" y="721"/>
                    <a:pt x="1147" y="563"/>
                  </a:cubicBezTo>
                  <a:lnTo>
                    <a:pt x="1147" y="563"/>
                  </a:lnTo>
                  <a:cubicBezTo>
                    <a:pt x="1092" y="652"/>
                    <a:pt x="1030" y="735"/>
                    <a:pt x="968" y="824"/>
                  </a:cubicBezTo>
                  <a:cubicBezTo>
                    <a:pt x="982" y="728"/>
                    <a:pt x="989" y="639"/>
                    <a:pt x="996" y="543"/>
                  </a:cubicBezTo>
                  <a:lnTo>
                    <a:pt x="996" y="543"/>
                  </a:lnTo>
                  <a:cubicBezTo>
                    <a:pt x="955" y="659"/>
                    <a:pt x="907" y="762"/>
                    <a:pt x="865" y="872"/>
                  </a:cubicBezTo>
                  <a:cubicBezTo>
                    <a:pt x="879" y="611"/>
                    <a:pt x="920" y="357"/>
                    <a:pt x="982" y="103"/>
                  </a:cubicBezTo>
                  <a:lnTo>
                    <a:pt x="982" y="103"/>
                  </a:lnTo>
                  <a:cubicBezTo>
                    <a:pt x="838" y="364"/>
                    <a:pt x="714" y="646"/>
                    <a:pt x="625" y="934"/>
                  </a:cubicBezTo>
                  <a:lnTo>
                    <a:pt x="673" y="577"/>
                  </a:lnTo>
                  <a:lnTo>
                    <a:pt x="673" y="577"/>
                  </a:lnTo>
                  <a:cubicBezTo>
                    <a:pt x="653" y="707"/>
                    <a:pt x="598" y="831"/>
                    <a:pt x="515" y="934"/>
                  </a:cubicBezTo>
                  <a:cubicBezTo>
                    <a:pt x="522" y="831"/>
                    <a:pt x="529" y="721"/>
                    <a:pt x="536" y="618"/>
                  </a:cubicBezTo>
                  <a:lnTo>
                    <a:pt x="536" y="618"/>
                  </a:lnTo>
                  <a:lnTo>
                    <a:pt x="412" y="776"/>
                  </a:lnTo>
                  <a:cubicBezTo>
                    <a:pt x="412" y="597"/>
                    <a:pt x="433" y="426"/>
                    <a:pt x="467" y="261"/>
                  </a:cubicBezTo>
                  <a:lnTo>
                    <a:pt x="467" y="261"/>
                  </a:lnTo>
                  <a:cubicBezTo>
                    <a:pt x="419" y="446"/>
                    <a:pt x="357" y="625"/>
                    <a:pt x="275" y="803"/>
                  </a:cubicBezTo>
                  <a:cubicBezTo>
                    <a:pt x="268" y="735"/>
                    <a:pt x="261" y="659"/>
                    <a:pt x="254" y="591"/>
                  </a:cubicBezTo>
                  <a:cubicBezTo>
                    <a:pt x="234" y="673"/>
                    <a:pt x="206" y="762"/>
                    <a:pt x="186" y="845"/>
                  </a:cubicBezTo>
                  <a:cubicBezTo>
                    <a:pt x="179" y="556"/>
                    <a:pt x="227" y="268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5139024" y="4326261"/>
              <a:ext cx="182445" cy="180740"/>
            </a:xfrm>
            <a:custGeom>
              <a:avLst/>
              <a:gdLst/>
              <a:ahLst/>
              <a:cxnLst/>
              <a:rect l="l" t="t" r="r" b="b"/>
              <a:pathLst>
                <a:path w="1498" h="1484" extrusionOk="0">
                  <a:moveTo>
                    <a:pt x="1072" y="1"/>
                  </a:moveTo>
                  <a:cubicBezTo>
                    <a:pt x="1202" y="351"/>
                    <a:pt x="1264" y="722"/>
                    <a:pt x="1257" y="1099"/>
                  </a:cubicBezTo>
                  <a:lnTo>
                    <a:pt x="1161" y="770"/>
                  </a:lnTo>
                  <a:cubicBezTo>
                    <a:pt x="1154" y="859"/>
                    <a:pt x="1147" y="955"/>
                    <a:pt x="1140" y="1044"/>
                  </a:cubicBezTo>
                  <a:cubicBezTo>
                    <a:pt x="1030" y="818"/>
                    <a:pt x="948" y="577"/>
                    <a:pt x="886" y="337"/>
                  </a:cubicBezTo>
                  <a:lnTo>
                    <a:pt x="886" y="337"/>
                  </a:lnTo>
                  <a:cubicBezTo>
                    <a:pt x="934" y="557"/>
                    <a:pt x="962" y="783"/>
                    <a:pt x="962" y="1010"/>
                  </a:cubicBezTo>
                  <a:cubicBezTo>
                    <a:pt x="907" y="941"/>
                    <a:pt x="852" y="873"/>
                    <a:pt x="804" y="804"/>
                  </a:cubicBezTo>
                  <a:lnTo>
                    <a:pt x="804" y="804"/>
                  </a:lnTo>
                  <a:cubicBezTo>
                    <a:pt x="811" y="941"/>
                    <a:pt x="818" y="1079"/>
                    <a:pt x="824" y="1216"/>
                  </a:cubicBezTo>
                  <a:cubicBezTo>
                    <a:pt x="721" y="1079"/>
                    <a:pt x="646" y="921"/>
                    <a:pt x="625" y="749"/>
                  </a:cubicBezTo>
                  <a:lnTo>
                    <a:pt x="625" y="749"/>
                  </a:lnTo>
                  <a:cubicBezTo>
                    <a:pt x="639" y="907"/>
                    <a:pt x="660" y="1058"/>
                    <a:pt x="680" y="1209"/>
                  </a:cubicBezTo>
                  <a:cubicBezTo>
                    <a:pt x="563" y="838"/>
                    <a:pt x="406" y="481"/>
                    <a:pt x="213" y="138"/>
                  </a:cubicBezTo>
                  <a:lnTo>
                    <a:pt x="213" y="138"/>
                  </a:lnTo>
                  <a:cubicBezTo>
                    <a:pt x="303" y="468"/>
                    <a:pt x="351" y="804"/>
                    <a:pt x="371" y="1140"/>
                  </a:cubicBezTo>
                  <a:cubicBezTo>
                    <a:pt x="316" y="996"/>
                    <a:pt x="255" y="859"/>
                    <a:pt x="200" y="708"/>
                  </a:cubicBezTo>
                  <a:lnTo>
                    <a:pt x="200" y="708"/>
                  </a:lnTo>
                  <a:lnTo>
                    <a:pt x="234" y="1072"/>
                  </a:lnTo>
                  <a:lnTo>
                    <a:pt x="1" y="742"/>
                  </a:lnTo>
                  <a:lnTo>
                    <a:pt x="55" y="1339"/>
                  </a:lnTo>
                  <a:cubicBezTo>
                    <a:pt x="529" y="1429"/>
                    <a:pt x="1017" y="1477"/>
                    <a:pt x="1497" y="1484"/>
                  </a:cubicBezTo>
                  <a:cubicBezTo>
                    <a:pt x="1470" y="962"/>
                    <a:pt x="1319" y="454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flipH="1">
              <a:off x="5909846" y="4333002"/>
              <a:ext cx="331700" cy="274447"/>
            </a:xfrm>
            <a:custGeom>
              <a:avLst/>
              <a:gdLst/>
              <a:ahLst/>
              <a:cxnLst/>
              <a:rect l="l" t="t" r="r" b="b"/>
              <a:pathLst>
                <a:path w="2184" h="1807" extrusionOk="0">
                  <a:moveTo>
                    <a:pt x="625" y="1326"/>
                  </a:moveTo>
                  <a:lnTo>
                    <a:pt x="683" y="1379"/>
                  </a:lnTo>
                  <a:lnTo>
                    <a:pt x="683" y="1379"/>
                  </a:lnTo>
                  <a:cubicBezTo>
                    <a:pt x="665" y="1361"/>
                    <a:pt x="645" y="1343"/>
                    <a:pt x="625" y="1326"/>
                  </a:cubicBezTo>
                  <a:close/>
                  <a:moveTo>
                    <a:pt x="1181" y="1"/>
                  </a:moveTo>
                  <a:cubicBezTo>
                    <a:pt x="1092" y="440"/>
                    <a:pt x="1065" y="886"/>
                    <a:pt x="1092" y="1332"/>
                  </a:cubicBezTo>
                  <a:lnTo>
                    <a:pt x="859" y="783"/>
                  </a:lnTo>
                  <a:lnTo>
                    <a:pt x="859" y="783"/>
                  </a:lnTo>
                  <a:cubicBezTo>
                    <a:pt x="900" y="969"/>
                    <a:pt x="934" y="1154"/>
                    <a:pt x="969" y="1339"/>
                  </a:cubicBezTo>
                  <a:cubicBezTo>
                    <a:pt x="708" y="975"/>
                    <a:pt x="378" y="660"/>
                    <a:pt x="1" y="419"/>
                  </a:cubicBezTo>
                  <a:lnTo>
                    <a:pt x="1" y="419"/>
                  </a:lnTo>
                  <a:cubicBezTo>
                    <a:pt x="378" y="721"/>
                    <a:pt x="680" y="1120"/>
                    <a:pt x="886" y="1566"/>
                  </a:cubicBezTo>
                  <a:lnTo>
                    <a:pt x="683" y="1379"/>
                  </a:lnTo>
                  <a:lnTo>
                    <a:pt x="683" y="1379"/>
                  </a:lnTo>
                  <a:cubicBezTo>
                    <a:pt x="806" y="1500"/>
                    <a:pt x="903" y="1645"/>
                    <a:pt x="969" y="1806"/>
                  </a:cubicBezTo>
                  <a:cubicBezTo>
                    <a:pt x="1353" y="1744"/>
                    <a:pt x="1669" y="1696"/>
                    <a:pt x="2053" y="1634"/>
                  </a:cubicBezTo>
                  <a:cubicBezTo>
                    <a:pt x="2101" y="1415"/>
                    <a:pt x="2143" y="1195"/>
                    <a:pt x="2184" y="982"/>
                  </a:cubicBezTo>
                  <a:lnTo>
                    <a:pt x="2184" y="982"/>
                  </a:lnTo>
                  <a:cubicBezTo>
                    <a:pt x="2074" y="1133"/>
                    <a:pt x="1985" y="1305"/>
                    <a:pt x="1916" y="1483"/>
                  </a:cubicBezTo>
                  <a:lnTo>
                    <a:pt x="1964" y="893"/>
                  </a:lnTo>
                  <a:lnTo>
                    <a:pt x="1964" y="893"/>
                  </a:lnTo>
                  <a:cubicBezTo>
                    <a:pt x="1909" y="1051"/>
                    <a:pt x="1875" y="1209"/>
                    <a:pt x="1820" y="1374"/>
                  </a:cubicBezTo>
                  <a:cubicBezTo>
                    <a:pt x="1758" y="969"/>
                    <a:pt x="1696" y="570"/>
                    <a:pt x="1635" y="172"/>
                  </a:cubicBezTo>
                  <a:cubicBezTo>
                    <a:pt x="1635" y="557"/>
                    <a:pt x="1607" y="941"/>
                    <a:pt x="1545" y="1319"/>
                  </a:cubicBezTo>
                  <a:cubicBezTo>
                    <a:pt x="1518" y="1223"/>
                    <a:pt x="1490" y="1133"/>
                    <a:pt x="1456" y="1037"/>
                  </a:cubicBezTo>
                  <a:lnTo>
                    <a:pt x="1394" y="1374"/>
                  </a:lnTo>
                  <a:cubicBezTo>
                    <a:pt x="1257" y="927"/>
                    <a:pt x="1188" y="467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 flipH="1">
              <a:off x="6101668" y="4318421"/>
              <a:ext cx="299351" cy="333832"/>
            </a:xfrm>
            <a:custGeom>
              <a:avLst/>
              <a:gdLst/>
              <a:ahLst/>
              <a:cxnLst/>
              <a:rect l="l" t="t" r="r" b="b"/>
              <a:pathLst>
                <a:path w="1971" h="2198" extrusionOk="0">
                  <a:moveTo>
                    <a:pt x="721" y="0"/>
                  </a:moveTo>
                  <a:lnTo>
                    <a:pt x="721" y="0"/>
                  </a:lnTo>
                  <a:cubicBezTo>
                    <a:pt x="1284" y="515"/>
                    <a:pt x="1627" y="1229"/>
                    <a:pt x="1682" y="1991"/>
                  </a:cubicBezTo>
                  <a:cubicBezTo>
                    <a:pt x="1456" y="1525"/>
                    <a:pt x="1181" y="1092"/>
                    <a:pt x="851" y="694"/>
                  </a:cubicBezTo>
                  <a:cubicBezTo>
                    <a:pt x="659" y="728"/>
                    <a:pt x="474" y="811"/>
                    <a:pt x="323" y="934"/>
                  </a:cubicBezTo>
                  <a:cubicBezTo>
                    <a:pt x="172" y="1065"/>
                    <a:pt x="62" y="1229"/>
                    <a:pt x="0" y="1415"/>
                  </a:cubicBezTo>
                  <a:cubicBezTo>
                    <a:pt x="124" y="1133"/>
                    <a:pt x="378" y="934"/>
                    <a:pt x="680" y="886"/>
                  </a:cubicBezTo>
                  <a:cubicBezTo>
                    <a:pt x="906" y="1305"/>
                    <a:pt x="1147" y="1710"/>
                    <a:pt x="1373" y="2122"/>
                  </a:cubicBezTo>
                  <a:lnTo>
                    <a:pt x="1359" y="2197"/>
                  </a:lnTo>
                  <a:cubicBezTo>
                    <a:pt x="1476" y="2190"/>
                    <a:pt x="1600" y="2170"/>
                    <a:pt x="1710" y="2129"/>
                  </a:cubicBezTo>
                  <a:cubicBezTo>
                    <a:pt x="1826" y="2094"/>
                    <a:pt x="1916" y="2012"/>
                    <a:pt x="1971" y="1909"/>
                  </a:cubicBezTo>
                  <a:cubicBezTo>
                    <a:pt x="1854" y="1538"/>
                    <a:pt x="1696" y="1181"/>
                    <a:pt x="1504" y="845"/>
                  </a:cubicBezTo>
                  <a:cubicBezTo>
                    <a:pt x="1311" y="502"/>
                    <a:pt x="1044" y="213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5467728" y="4153631"/>
              <a:ext cx="88696" cy="387598"/>
            </a:xfrm>
            <a:custGeom>
              <a:avLst/>
              <a:gdLst/>
              <a:ahLst/>
              <a:cxnLst/>
              <a:rect l="l" t="t" r="r" b="b"/>
              <a:pathLst>
                <a:path w="584" h="2552" extrusionOk="0">
                  <a:moveTo>
                    <a:pt x="584" y="1"/>
                  </a:moveTo>
                  <a:cubicBezTo>
                    <a:pt x="185" y="790"/>
                    <a:pt x="0" y="1669"/>
                    <a:pt x="62" y="2548"/>
                  </a:cubicBezTo>
                  <a:cubicBezTo>
                    <a:pt x="82" y="2551"/>
                    <a:pt x="102" y="2552"/>
                    <a:pt x="123" y="2552"/>
                  </a:cubicBezTo>
                  <a:cubicBezTo>
                    <a:pt x="193" y="2552"/>
                    <a:pt x="269" y="2540"/>
                    <a:pt x="337" y="2540"/>
                  </a:cubicBezTo>
                  <a:cubicBezTo>
                    <a:pt x="349" y="2540"/>
                    <a:pt x="360" y="2540"/>
                    <a:pt x="371" y="2541"/>
                  </a:cubicBezTo>
                  <a:cubicBezTo>
                    <a:pt x="316" y="1690"/>
                    <a:pt x="391" y="83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5313420" y="4264200"/>
              <a:ext cx="201390" cy="268068"/>
            </a:xfrm>
            <a:custGeom>
              <a:avLst/>
              <a:gdLst/>
              <a:ahLst/>
              <a:cxnLst/>
              <a:rect l="l" t="t" r="r" b="b"/>
              <a:pathLst>
                <a:path w="1326" h="1765" extrusionOk="0">
                  <a:moveTo>
                    <a:pt x="399" y="0"/>
                  </a:moveTo>
                  <a:cubicBezTo>
                    <a:pt x="111" y="543"/>
                    <a:pt x="1" y="1161"/>
                    <a:pt x="90" y="1765"/>
                  </a:cubicBezTo>
                  <a:lnTo>
                    <a:pt x="344" y="1676"/>
                  </a:lnTo>
                  <a:cubicBezTo>
                    <a:pt x="303" y="1188"/>
                    <a:pt x="371" y="701"/>
                    <a:pt x="543" y="248"/>
                  </a:cubicBezTo>
                  <a:cubicBezTo>
                    <a:pt x="818" y="275"/>
                    <a:pt x="1079" y="357"/>
                    <a:pt x="1326" y="481"/>
                  </a:cubicBezTo>
                  <a:cubicBezTo>
                    <a:pt x="1099" y="199"/>
                    <a:pt x="763" y="28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flipH="1">
              <a:off x="5511469" y="4259036"/>
              <a:ext cx="244219" cy="281586"/>
            </a:xfrm>
            <a:custGeom>
              <a:avLst/>
              <a:gdLst/>
              <a:ahLst/>
              <a:cxnLst/>
              <a:rect l="l" t="t" r="r" b="b"/>
              <a:pathLst>
                <a:path w="1608" h="1854" extrusionOk="0">
                  <a:moveTo>
                    <a:pt x="360" y="0"/>
                  </a:moveTo>
                  <a:cubicBezTo>
                    <a:pt x="238" y="0"/>
                    <a:pt x="116" y="25"/>
                    <a:pt x="1" y="76"/>
                  </a:cubicBezTo>
                  <a:cubicBezTo>
                    <a:pt x="70" y="50"/>
                    <a:pt x="142" y="37"/>
                    <a:pt x="214" y="37"/>
                  </a:cubicBezTo>
                  <a:cubicBezTo>
                    <a:pt x="314" y="37"/>
                    <a:pt x="414" y="62"/>
                    <a:pt x="502" y="110"/>
                  </a:cubicBezTo>
                  <a:cubicBezTo>
                    <a:pt x="653" y="199"/>
                    <a:pt x="777" y="323"/>
                    <a:pt x="866" y="474"/>
                  </a:cubicBezTo>
                  <a:cubicBezTo>
                    <a:pt x="941" y="625"/>
                    <a:pt x="1003" y="790"/>
                    <a:pt x="1044" y="961"/>
                  </a:cubicBezTo>
                  <a:cubicBezTo>
                    <a:pt x="1120" y="1250"/>
                    <a:pt x="1168" y="1552"/>
                    <a:pt x="1182" y="1854"/>
                  </a:cubicBezTo>
                  <a:lnTo>
                    <a:pt x="1607" y="1806"/>
                  </a:lnTo>
                  <a:cubicBezTo>
                    <a:pt x="1552" y="1394"/>
                    <a:pt x="1422" y="996"/>
                    <a:pt x="1230" y="632"/>
                  </a:cubicBezTo>
                  <a:cubicBezTo>
                    <a:pt x="1154" y="460"/>
                    <a:pt x="1037" y="309"/>
                    <a:pt x="900" y="179"/>
                  </a:cubicBezTo>
                  <a:cubicBezTo>
                    <a:pt x="741" y="61"/>
                    <a:pt x="551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 flipH="1">
              <a:off x="7281001" y="4318421"/>
              <a:ext cx="94012" cy="513203"/>
            </a:xfrm>
            <a:custGeom>
              <a:avLst/>
              <a:gdLst/>
              <a:ahLst/>
              <a:cxnLst/>
              <a:rect l="l" t="t" r="r" b="b"/>
              <a:pathLst>
                <a:path w="619" h="3379" extrusionOk="0">
                  <a:moveTo>
                    <a:pt x="138" y="0"/>
                  </a:moveTo>
                  <a:cubicBezTo>
                    <a:pt x="255" y="1106"/>
                    <a:pt x="207" y="2225"/>
                    <a:pt x="1" y="3323"/>
                  </a:cubicBezTo>
                  <a:cubicBezTo>
                    <a:pt x="131" y="3323"/>
                    <a:pt x="269" y="3378"/>
                    <a:pt x="406" y="3378"/>
                  </a:cubicBezTo>
                  <a:cubicBezTo>
                    <a:pt x="619" y="2245"/>
                    <a:pt x="530" y="1078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flipH="1">
              <a:off x="7306973" y="4508120"/>
              <a:ext cx="297376" cy="325479"/>
            </a:xfrm>
            <a:custGeom>
              <a:avLst/>
              <a:gdLst/>
              <a:ahLst/>
              <a:cxnLst/>
              <a:rect l="l" t="t" r="r" b="b"/>
              <a:pathLst>
                <a:path w="1958" h="2143" extrusionOk="0">
                  <a:moveTo>
                    <a:pt x="1030" y="1"/>
                  </a:moveTo>
                  <a:cubicBezTo>
                    <a:pt x="577" y="138"/>
                    <a:pt x="206" y="461"/>
                    <a:pt x="1" y="887"/>
                  </a:cubicBezTo>
                  <a:cubicBezTo>
                    <a:pt x="275" y="653"/>
                    <a:pt x="591" y="475"/>
                    <a:pt x="927" y="351"/>
                  </a:cubicBezTo>
                  <a:cubicBezTo>
                    <a:pt x="1284" y="873"/>
                    <a:pt x="1511" y="1477"/>
                    <a:pt x="1607" y="2102"/>
                  </a:cubicBezTo>
                  <a:lnTo>
                    <a:pt x="1957" y="2143"/>
                  </a:lnTo>
                  <a:cubicBezTo>
                    <a:pt x="1882" y="1346"/>
                    <a:pt x="1552" y="598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flipH="1">
              <a:off x="7000483" y="4489439"/>
              <a:ext cx="357823" cy="346286"/>
            </a:xfrm>
            <a:custGeom>
              <a:avLst/>
              <a:gdLst/>
              <a:ahLst/>
              <a:cxnLst/>
              <a:rect l="l" t="t" r="r" b="b"/>
              <a:pathLst>
                <a:path w="2356" h="2280" extrusionOk="0">
                  <a:moveTo>
                    <a:pt x="1766" y="0"/>
                  </a:moveTo>
                  <a:cubicBezTo>
                    <a:pt x="1563" y="0"/>
                    <a:pt x="1360" y="55"/>
                    <a:pt x="1182" y="165"/>
                  </a:cubicBezTo>
                  <a:cubicBezTo>
                    <a:pt x="976" y="302"/>
                    <a:pt x="804" y="481"/>
                    <a:pt x="674" y="687"/>
                  </a:cubicBezTo>
                  <a:cubicBezTo>
                    <a:pt x="365" y="1133"/>
                    <a:pt x="138" y="1627"/>
                    <a:pt x="1" y="2149"/>
                  </a:cubicBezTo>
                  <a:lnTo>
                    <a:pt x="543" y="2280"/>
                  </a:lnTo>
                  <a:cubicBezTo>
                    <a:pt x="605" y="1895"/>
                    <a:pt x="715" y="1511"/>
                    <a:pt x="859" y="1147"/>
                  </a:cubicBezTo>
                  <a:cubicBezTo>
                    <a:pt x="941" y="934"/>
                    <a:pt x="1044" y="728"/>
                    <a:pt x="1175" y="543"/>
                  </a:cubicBezTo>
                  <a:cubicBezTo>
                    <a:pt x="1305" y="364"/>
                    <a:pt x="1491" y="220"/>
                    <a:pt x="1703" y="131"/>
                  </a:cubicBezTo>
                  <a:cubicBezTo>
                    <a:pt x="1793" y="95"/>
                    <a:pt x="1889" y="77"/>
                    <a:pt x="1986" y="77"/>
                  </a:cubicBezTo>
                  <a:cubicBezTo>
                    <a:pt x="2112" y="77"/>
                    <a:pt x="2239" y="107"/>
                    <a:pt x="2356" y="165"/>
                  </a:cubicBezTo>
                  <a:cubicBezTo>
                    <a:pt x="2174" y="55"/>
                    <a:pt x="1969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flipH="1">
              <a:off x="269553" y="4126049"/>
              <a:ext cx="664713" cy="442773"/>
            </a:xfrm>
            <a:custGeom>
              <a:avLst/>
              <a:gdLst/>
              <a:ahLst/>
              <a:cxnLst/>
              <a:rect l="l" t="t" r="r" b="b"/>
              <a:pathLst>
                <a:path w="3351" h="2232" extrusionOk="0">
                  <a:moveTo>
                    <a:pt x="1058" y="0"/>
                  </a:moveTo>
                  <a:cubicBezTo>
                    <a:pt x="810" y="398"/>
                    <a:pt x="666" y="851"/>
                    <a:pt x="625" y="1311"/>
                  </a:cubicBezTo>
                  <a:lnTo>
                    <a:pt x="515" y="1071"/>
                  </a:lnTo>
                  <a:lnTo>
                    <a:pt x="515" y="1071"/>
                  </a:lnTo>
                  <a:cubicBezTo>
                    <a:pt x="529" y="1181"/>
                    <a:pt x="543" y="1291"/>
                    <a:pt x="556" y="1394"/>
                  </a:cubicBezTo>
                  <a:cubicBezTo>
                    <a:pt x="453" y="1126"/>
                    <a:pt x="254" y="906"/>
                    <a:pt x="0" y="776"/>
                  </a:cubicBezTo>
                  <a:lnTo>
                    <a:pt x="0" y="776"/>
                  </a:lnTo>
                  <a:cubicBezTo>
                    <a:pt x="337" y="1057"/>
                    <a:pt x="515" y="1476"/>
                    <a:pt x="495" y="1916"/>
                  </a:cubicBezTo>
                  <a:cubicBezTo>
                    <a:pt x="1209" y="2012"/>
                    <a:pt x="1861" y="2135"/>
                    <a:pt x="2575" y="2231"/>
                  </a:cubicBezTo>
                  <a:cubicBezTo>
                    <a:pt x="2671" y="1854"/>
                    <a:pt x="2685" y="1462"/>
                    <a:pt x="2623" y="1078"/>
                  </a:cubicBezTo>
                  <a:lnTo>
                    <a:pt x="2623" y="1078"/>
                  </a:lnTo>
                  <a:cubicBezTo>
                    <a:pt x="2520" y="1325"/>
                    <a:pt x="2341" y="1524"/>
                    <a:pt x="2115" y="1655"/>
                  </a:cubicBezTo>
                  <a:cubicBezTo>
                    <a:pt x="2142" y="1517"/>
                    <a:pt x="2177" y="1380"/>
                    <a:pt x="2211" y="1236"/>
                  </a:cubicBezTo>
                  <a:lnTo>
                    <a:pt x="2211" y="1236"/>
                  </a:lnTo>
                  <a:lnTo>
                    <a:pt x="1929" y="1531"/>
                  </a:lnTo>
                  <a:cubicBezTo>
                    <a:pt x="2245" y="1009"/>
                    <a:pt x="2760" y="584"/>
                    <a:pt x="3351" y="433"/>
                  </a:cubicBezTo>
                  <a:lnTo>
                    <a:pt x="3351" y="433"/>
                  </a:lnTo>
                  <a:cubicBezTo>
                    <a:pt x="2630" y="543"/>
                    <a:pt x="2012" y="1009"/>
                    <a:pt x="1703" y="1668"/>
                  </a:cubicBezTo>
                  <a:lnTo>
                    <a:pt x="1778" y="1270"/>
                  </a:lnTo>
                  <a:lnTo>
                    <a:pt x="1469" y="1675"/>
                  </a:lnTo>
                  <a:cubicBezTo>
                    <a:pt x="1655" y="1339"/>
                    <a:pt x="1778" y="982"/>
                    <a:pt x="1826" y="604"/>
                  </a:cubicBezTo>
                  <a:lnTo>
                    <a:pt x="1826" y="604"/>
                  </a:lnTo>
                  <a:cubicBezTo>
                    <a:pt x="1717" y="975"/>
                    <a:pt x="1518" y="1318"/>
                    <a:pt x="1257" y="1600"/>
                  </a:cubicBezTo>
                  <a:cubicBezTo>
                    <a:pt x="1421" y="1037"/>
                    <a:pt x="1710" y="522"/>
                    <a:pt x="2101" y="89"/>
                  </a:cubicBezTo>
                  <a:lnTo>
                    <a:pt x="2101" y="89"/>
                  </a:lnTo>
                  <a:cubicBezTo>
                    <a:pt x="1607" y="446"/>
                    <a:pt x="1222" y="927"/>
                    <a:pt x="982" y="1490"/>
                  </a:cubicBezTo>
                  <a:lnTo>
                    <a:pt x="982" y="1188"/>
                  </a:lnTo>
                  <a:cubicBezTo>
                    <a:pt x="941" y="1291"/>
                    <a:pt x="893" y="1373"/>
                    <a:pt x="845" y="1476"/>
                  </a:cubicBezTo>
                  <a:cubicBezTo>
                    <a:pt x="783" y="975"/>
                    <a:pt x="858" y="467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flipH="1">
              <a:off x="5340454" y="4218332"/>
              <a:ext cx="56498" cy="85660"/>
            </a:xfrm>
            <a:custGeom>
              <a:avLst/>
              <a:gdLst/>
              <a:ahLst/>
              <a:cxnLst/>
              <a:rect l="l" t="t" r="r" b="b"/>
              <a:pathLst>
                <a:path w="372" h="564" extrusionOk="0">
                  <a:moveTo>
                    <a:pt x="371" y="0"/>
                  </a:moveTo>
                  <a:lnTo>
                    <a:pt x="371" y="0"/>
                  </a:lnTo>
                  <a:cubicBezTo>
                    <a:pt x="200" y="151"/>
                    <a:pt x="69" y="344"/>
                    <a:pt x="0" y="563"/>
                  </a:cubicBezTo>
                  <a:cubicBezTo>
                    <a:pt x="179" y="419"/>
                    <a:pt x="309" y="227"/>
                    <a:pt x="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flipH="1">
              <a:off x="6229852" y="4071312"/>
              <a:ext cx="56498" cy="83534"/>
            </a:xfrm>
            <a:custGeom>
              <a:avLst/>
              <a:gdLst/>
              <a:ahLst/>
              <a:cxnLst/>
              <a:rect l="l" t="t" r="r" b="b"/>
              <a:pathLst>
                <a:path w="372" h="550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110"/>
                    <a:pt x="28" y="227"/>
                    <a:pt x="83" y="323"/>
                  </a:cubicBezTo>
                  <a:cubicBezTo>
                    <a:pt x="158" y="419"/>
                    <a:pt x="254" y="501"/>
                    <a:pt x="371" y="550"/>
                  </a:cubicBezTo>
                  <a:cubicBezTo>
                    <a:pt x="316" y="330"/>
                    <a:pt x="186" y="138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>
              <a:off x="5466779" y="4234312"/>
              <a:ext cx="14372" cy="46038"/>
            </a:xfrm>
            <a:custGeom>
              <a:avLst/>
              <a:gdLst/>
              <a:ahLst/>
              <a:cxnLst/>
              <a:rect l="l" t="t" r="r" b="b"/>
              <a:pathLst>
                <a:path w="118" h="378" extrusionOk="0">
                  <a:moveTo>
                    <a:pt x="28" y="0"/>
                  </a:moveTo>
                  <a:cubicBezTo>
                    <a:pt x="1" y="131"/>
                    <a:pt x="14" y="261"/>
                    <a:pt x="76" y="378"/>
                  </a:cubicBezTo>
                  <a:cubicBezTo>
                    <a:pt x="117" y="247"/>
                    <a:pt x="97" y="110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6733480" y="4506146"/>
              <a:ext cx="73205" cy="33414"/>
            </a:xfrm>
            <a:custGeom>
              <a:avLst/>
              <a:gdLst/>
              <a:ahLst/>
              <a:cxnLst/>
              <a:rect l="l" t="t" r="r" b="b"/>
              <a:pathLst>
                <a:path w="482" h="220" extrusionOk="0">
                  <a:moveTo>
                    <a:pt x="481" y="0"/>
                  </a:moveTo>
                  <a:cubicBezTo>
                    <a:pt x="303" y="21"/>
                    <a:pt x="131" y="96"/>
                    <a:pt x="1" y="220"/>
                  </a:cubicBezTo>
                  <a:cubicBezTo>
                    <a:pt x="172" y="186"/>
                    <a:pt x="337" y="11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>
              <a:off x="4569258" y="4142444"/>
              <a:ext cx="196837" cy="237431"/>
            </a:xfrm>
            <a:custGeom>
              <a:avLst/>
              <a:gdLst/>
              <a:ahLst/>
              <a:cxnLst/>
              <a:rect l="l" t="t" r="r" b="b"/>
              <a:pathLst>
                <a:path w="1498" h="1491" extrusionOk="0">
                  <a:moveTo>
                    <a:pt x="433" y="1"/>
                  </a:moveTo>
                  <a:cubicBezTo>
                    <a:pt x="179" y="461"/>
                    <a:pt x="35" y="969"/>
                    <a:pt x="1" y="1490"/>
                  </a:cubicBezTo>
                  <a:cubicBezTo>
                    <a:pt x="488" y="1477"/>
                    <a:pt x="969" y="1429"/>
                    <a:pt x="1443" y="1353"/>
                  </a:cubicBezTo>
                  <a:lnTo>
                    <a:pt x="1498" y="749"/>
                  </a:lnTo>
                  <a:lnTo>
                    <a:pt x="1264" y="1078"/>
                  </a:lnTo>
                  <a:lnTo>
                    <a:pt x="1298" y="721"/>
                  </a:lnTo>
                  <a:lnTo>
                    <a:pt x="1298" y="721"/>
                  </a:lnTo>
                  <a:cubicBezTo>
                    <a:pt x="1243" y="866"/>
                    <a:pt x="1182" y="1003"/>
                    <a:pt x="1127" y="1147"/>
                  </a:cubicBezTo>
                  <a:cubicBezTo>
                    <a:pt x="1147" y="811"/>
                    <a:pt x="1195" y="474"/>
                    <a:pt x="1285" y="145"/>
                  </a:cubicBezTo>
                  <a:lnTo>
                    <a:pt x="1285" y="145"/>
                  </a:lnTo>
                  <a:cubicBezTo>
                    <a:pt x="1092" y="488"/>
                    <a:pt x="935" y="845"/>
                    <a:pt x="818" y="1216"/>
                  </a:cubicBezTo>
                  <a:cubicBezTo>
                    <a:pt x="838" y="1065"/>
                    <a:pt x="859" y="914"/>
                    <a:pt x="873" y="756"/>
                  </a:cubicBezTo>
                  <a:lnTo>
                    <a:pt x="873" y="756"/>
                  </a:lnTo>
                  <a:cubicBezTo>
                    <a:pt x="852" y="927"/>
                    <a:pt x="777" y="1092"/>
                    <a:pt x="674" y="1223"/>
                  </a:cubicBezTo>
                  <a:lnTo>
                    <a:pt x="694" y="811"/>
                  </a:lnTo>
                  <a:lnTo>
                    <a:pt x="536" y="1017"/>
                  </a:lnTo>
                  <a:cubicBezTo>
                    <a:pt x="536" y="790"/>
                    <a:pt x="564" y="564"/>
                    <a:pt x="612" y="344"/>
                  </a:cubicBezTo>
                  <a:lnTo>
                    <a:pt x="612" y="344"/>
                  </a:lnTo>
                  <a:cubicBezTo>
                    <a:pt x="550" y="584"/>
                    <a:pt x="468" y="824"/>
                    <a:pt x="358" y="1051"/>
                  </a:cubicBezTo>
                  <a:cubicBezTo>
                    <a:pt x="351" y="962"/>
                    <a:pt x="344" y="866"/>
                    <a:pt x="337" y="776"/>
                  </a:cubicBezTo>
                  <a:cubicBezTo>
                    <a:pt x="303" y="886"/>
                    <a:pt x="275" y="996"/>
                    <a:pt x="248" y="1106"/>
                  </a:cubicBezTo>
                  <a:cubicBezTo>
                    <a:pt x="234" y="728"/>
                    <a:pt x="296" y="358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flipH="1">
            <a:off x="4589065" y="-850250"/>
            <a:ext cx="8001782" cy="5829506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67" name="Google Shape;167;p11"/>
          <p:cNvSpPr/>
          <p:nvPr/>
        </p:nvSpPr>
        <p:spPr>
          <a:xfrm>
            <a:off x="5623975" y="1046888"/>
            <a:ext cx="7112875" cy="4663175"/>
          </a:xfrm>
          <a:custGeom>
            <a:avLst/>
            <a:gdLst/>
            <a:ahLst/>
            <a:cxnLst/>
            <a:rect l="l" t="t" r="r" b="b"/>
            <a:pathLst>
              <a:path w="284515" h="186527" extrusionOk="0">
                <a:moveTo>
                  <a:pt x="0" y="156397"/>
                </a:moveTo>
                <a:lnTo>
                  <a:pt x="16857" y="186527"/>
                </a:lnTo>
                <a:lnTo>
                  <a:pt x="282172" y="176155"/>
                </a:lnTo>
                <a:lnTo>
                  <a:pt x="284515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68" name="Google Shape;168;p11"/>
          <p:cNvSpPr/>
          <p:nvPr/>
        </p:nvSpPr>
        <p:spPr>
          <a:xfrm rot="-950585">
            <a:off x="3519188" y="-1569344"/>
            <a:ext cx="3369105" cy="5828746"/>
          </a:xfrm>
          <a:custGeom>
            <a:avLst/>
            <a:gdLst/>
            <a:ahLst/>
            <a:cxnLst/>
            <a:rect l="l" t="t" r="r" b="b"/>
            <a:pathLst>
              <a:path w="134766" h="233153" extrusionOk="0">
                <a:moveTo>
                  <a:pt x="0" y="224027"/>
                </a:moveTo>
                <a:lnTo>
                  <a:pt x="11264" y="0"/>
                </a:lnTo>
                <a:lnTo>
                  <a:pt x="134766" y="19045"/>
                </a:lnTo>
                <a:lnTo>
                  <a:pt x="15304" y="233153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69" name="Google Shape;169;p11"/>
          <p:cNvSpPr/>
          <p:nvPr/>
        </p:nvSpPr>
        <p:spPr>
          <a:xfrm>
            <a:off x="-3397303" y="-745612"/>
            <a:ext cx="8001782" cy="5829506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70" name="Google Shape;170;p11"/>
          <p:cNvSpPr/>
          <p:nvPr/>
        </p:nvSpPr>
        <p:spPr>
          <a:xfrm flipH="1">
            <a:off x="-3543305" y="1151525"/>
            <a:ext cx="7112875" cy="4663175"/>
          </a:xfrm>
          <a:custGeom>
            <a:avLst/>
            <a:gdLst/>
            <a:ahLst/>
            <a:cxnLst/>
            <a:rect l="l" t="t" r="r" b="b"/>
            <a:pathLst>
              <a:path w="284515" h="186527" extrusionOk="0">
                <a:moveTo>
                  <a:pt x="0" y="156397"/>
                </a:moveTo>
                <a:lnTo>
                  <a:pt x="16857" y="186527"/>
                </a:lnTo>
                <a:lnTo>
                  <a:pt x="282172" y="176155"/>
                </a:lnTo>
                <a:lnTo>
                  <a:pt x="284515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171" name="Google Shape;171;p11"/>
          <p:cNvSpPr/>
          <p:nvPr/>
        </p:nvSpPr>
        <p:spPr>
          <a:xfrm>
            <a:off x="-88574" y="3841251"/>
            <a:ext cx="9338576" cy="1568162"/>
          </a:xfrm>
          <a:custGeom>
            <a:avLst/>
            <a:gdLst/>
            <a:ahLst/>
            <a:cxnLst/>
            <a:rect l="l" t="t" r="r" b="b"/>
            <a:pathLst>
              <a:path w="66197" h="11116" extrusionOk="0">
                <a:moveTo>
                  <a:pt x="9022" y="1"/>
                </a:moveTo>
                <a:lnTo>
                  <a:pt x="8884" y="76"/>
                </a:lnTo>
                <a:lnTo>
                  <a:pt x="8774" y="8"/>
                </a:lnTo>
                <a:lnTo>
                  <a:pt x="8651" y="49"/>
                </a:lnTo>
                <a:lnTo>
                  <a:pt x="8562" y="179"/>
                </a:lnTo>
                <a:lnTo>
                  <a:pt x="8431" y="97"/>
                </a:lnTo>
                <a:lnTo>
                  <a:pt x="8335" y="186"/>
                </a:lnTo>
                <a:lnTo>
                  <a:pt x="8232" y="255"/>
                </a:lnTo>
                <a:lnTo>
                  <a:pt x="8081" y="70"/>
                </a:lnTo>
                <a:lnTo>
                  <a:pt x="8006" y="282"/>
                </a:lnTo>
                <a:lnTo>
                  <a:pt x="7903" y="344"/>
                </a:lnTo>
                <a:lnTo>
                  <a:pt x="7758" y="186"/>
                </a:lnTo>
                <a:lnTo>
                  <a:pt x="7642" y="173"/>
                </a:lnTo>
                <a:lnTo>
                  <a:pt x="7559" y="351"/>
                </a:lnTo>
                <a:lnTo>
                  <a:pt x="7429" y="255"/>
                </a:lnTo>
                <a:lnTo>
                  <a:pt x="7319" y="317"/>
                </a:lnTo>
                <a:lnTo>
                  <a:pt x="7202" y="289"/>
                </a:lnTo>
                <a:lnTo>
                  <a:pt x="7099" y="337"/>
                </a:lnTo>
                <a:lnTo>
                  <a:pt x="6996" y="433"/>
                </a:lnTo>
                <a:lnTo>
                  <a:pt x="6880" y="406"/>
                </a:lnTo>
                <a:lnTo>
                  <a:pt x="6763" y="392"/>
                </a:lnTo>
                <a:lnTo>
                  <a:pt x="6674" y="530"/>
                </a:lnTo>
                <a:lnTo>
                  <a:pt x="6550" y="482"/>
                </a:lnTo>
                <a:lnTo>
                  <a:pt x="6447" y="557"/>
                </a:lnTo>
                <a:lnTo>
                  <a:pt x="6330" y="543"/>
                </a:lnTo>
                <a:lnTo>
                  <a:pt x="6227" y="598"/>
                </a:lnTo>
                <a:lnTo>
                  <a:pt x="6104" y="543"/>
                </a:lnTo>
                <a:lnTo>
                  <a:pt x="6008" y="674"/>
                </a:lnTo>
                <a:lnTo>
                  <a:pt x="5864" y="488"/>
                </a:lnTo>
                <a:lnTo>
                  <a:pt x="5781" y="660"/>
                </a:lnTo>
                <a:lnTo>
                  <a:pt x="5637" y="523"/>
                </a:lnTo>
                <a:lnTo>
                  <a:pt x="5534" y="591"/>
                </a:lnTo>
                <a:lnTo>
                  <a:pt x="5458" y="784"/>
                </a:lnTo>
                <a:lnTo>
                  <a:pt x="5335" y="742"/>
                </a:lnTo>
                <a:lnTo>
                  <a:pt x="5211" y="708"/>
                </a:lnTo>
                <a:lnTo>
                  <a:pt x="5108" y="612"/>
                </a:lnTo>
                <a:lnTo>
                  <a:pt x="4971" y="818"/>
                </a:lnTo>
                <a:lnTo>
                  <a:pt x="4889" y="653"/>
                </a:lnTo>
                <a:lnTo>
                  <a:pt x="4751" y="756"/>
                </a:lnTo>
                <a:lnTo>
                  <a:pt x="4655" y="653"/>
                </a:lnTo>
                <a:lnTo>
                  <a:pt x="4539" y="639"/>
                </a:lnTo>
                <a:lnTo>
                  <a:pt x="4422" y="619"/>
                </a:lnTo>
                <a:lnTo>
                  <a:pt x="4298" y="674"/>
                </a:lnTo>
                <a:lnTo>
                  <a:pt x="4216" y="502"/>
                </a:lnTo>
                <a:lnTo>
                  <a:pt x="4099" y="502"/>
                </a:lnTo>
                <a:lnTo>
                  <a:pt x="3962" y="578"/>
                </a:lnTo>
                <a:lnTo>
                  <a:pt x="3852" y="564"/>
                </a:lnTo>
                <a:lnTo>
                  <a:pt x="3742" y="530"/>
                </a:lnTo>
                <a:lnTo>
                  <a:pt x="3653" y="365"/>
                </a:lnTo>
                <a:lnTo>
                  <a:pt x="3536" y="372"/>
                </a:lnTo>
                <a:lnTo>
                  <a:pt x="3433" y="310"/>
                </a:lnTo>
                <a:lnTo>
                  <a:pt x="3289" y="420"/>
                </a:lnTo>
                <a:lnTo>
                  <a:pt x="3193" y="330"/>
                </a:lnTo>
                <a:lnTo>
                  <a:pt x="3076" y="337"/>
                </a:lnTo>
                <a:lnTo>
                  <a:pt x="2959" y="303"/>
                </a:lnTo>
                <a:lnTo>
                  <a:pt x="2850" y="296"/>
                </a:lnTo>
                <a:lnTo>
                  <a:pt x="2733" y="337"/>
                </a:lnTo>
                <a:lnTo>
                  <a:pt x="2623" y="358"/>
                </a:lnTo>
                <a:lnTo>
                  <a:pt x="2520" y="475"/>
                </a:lnTo>
                <a:lnTo>
                  <a:pt x="2397" y="385"/>
                </a:lnTo>
                <a:lnTo>
                  <a:pt x="2273" y="262"/>
                </a:lnTo>
                <a:lnTo>
                  <a:pt x="2170" y="413"/>
                </a:lnTo>
                <a:lnTo>
                  <a:pt x="2060" y="447"/>
                </a:lnTo>
                <a:lnTo>
                  <a:pt x="1950" y="530"/>
                </a:lnTo>
                <a:lnTo>
                  <a:pt x="1820" y="317"/>
                </a:lnTo>
                <a:lnTo>
                  <a:pt x="1724" y="543"/>
                </a:lnTo>
                <a:lnTo>
                  <a:pt x="1607" y="454"/>
                </a:lnTo>
                <a:lnTo>
                  <a:pt x="1497" y="523"/>
                </a:lnTo>
                <a:lnTo>
                  <a:pt x="1374" y="440"/>
                </a:lnTo>
                <a:lnTo>
                  <a:pt x="1264" y="461"/>
                </a:lnTo>
                <a:lnTo>
                  <a:pt x="1154" y="557"/>
                </a:lnTo>
                <a:lnTo>
                  <a:pt x="1030" y="427"/>
                </a:lnTo>
                <a:lnTo>
                  <a:pt x="927" y="536"/>
                </a:lnTo>
                <a:lnTo>
                  <a:pt x="811" y="557"/>
                </a:lnTo>
                <a:lnTo>
                  <a:pt x="687" y="406"/>
                </a:lnTo>
                <a:lnTo>
                  <a:pt x="591" y="612"/>
                </a:lnTo>
                <a:lnTo>
                  <a:pt x="474" y="550"/>
                </a:lnTo>
                <a:lnTo>
                  <a:pt x="351" y="488"/>
                </a:lnTo>
                <a:lnTo>
                  <a:pt x="234" y="427"/>
                </a:lnTo>
                <a:lnTo>
                  <a:pt x="179" y="571"/>
                </a:lnTo>
                <a:lnTo>
                  <a:pt x="55" y="626"/>
                </a:lnTo>
                <a:lnTo>
                  <a:pt x="179" y="756"/>
                </a:lnTo>
                <a:lnTo>
                  <a:pt x="186" y="873"/>
                </a:lnTo>
                <a:lnTo>
                  <a:pt x="97" y="983"/>
                </a:lnTo>
                <a:lnTo>
                  <a:pt x="110" y="1093"/>
                </a:lnTo>
                <a:lnTo>
                  <a:pt x="227" y="1209"/>
                </a:lnTo>
                <a:lnTo>
                  <a:pt x="158" y="1319"/>
                </a:lnTo>
                <a:lnTo>
                  <a:pt x="0" y="1436"/>
                </a:lnTo>
                <a:lnTo>
                  <a:pt x="152" y="1546"/>
                </a:lnTo>
                <a:lnTo>
                  <a:pt x="138" y="1662"/>
                </a:lnTo>
                <a:lnTo>
                  <a:pt x="248" y="1772"/>
                </a:lnTo>
                <a:lnTo>
                  <a:pt x="158" y="1882"/>
                </a:lnTo>
                <a:lnTo>
                  <a:pt x="14" y="1999"/>
                </a:lnTo>
                <a:lnTo>
                  <a:pt x="179" y="2109"/>
                </a:lnTo>
                <a:lnTo>
                  <a:pt x="138" y="2225"/>
                </a:lnTo>
                <a:lnTo>
                  <a:pt x="213" y="2335"/>
                </a:lnTo>
                <a:lnTo>
                  <a:pt x="131" y="2452"/>
                </a:lnTo>
                <a:lnTo>
                  <a:pt x="179" y="2562"/>
                </a:lnTo>
                <a:lnTo>
                  <a:pt x="234" y="2672"/>
                </a:lnTo>
                <a:lnTo>
                  <a:pt x="145" y="2788"/>
                </a:lnTo>
                <a:lnTo>
                  <a:pt x="179" y="2898"/>
                </a:lnTo>
                <a:lnTo>
                  <a:pt x="200" y="3015"/>
                </a:lnTo>
                <a:lnTo>
                  <a:pt x="200" y="3125"/>
                </a:lnTo>
                <a:lnTo>
                  <a:pt x="248" y="3235"/>
                </a:lnTo>
                <a:lnTo>
                  <a:pt x="131" y="3351"/>
                </a:lnTo>
                <a:lnTo>
                  <a:pt x="62" y="3461"/>
                </a:lnTo>
                <a:lnTo>
                  <a:pt x="83" y="3571"/>
                </a:lnTo>
                <a:lnTo>
                  <a:pt x="62" y="3688"/>
                </a:lnTo>
                <a:lnTo>
                  <a:pt x="234" y="3797"/>
                </a:lnTo>
                <a:lnTo>
                  <a:pt x="28" y="3914"/>
                </a:lnTo>
                <a:lnTo>
                  <a:pt x="138" y="4024"/>
                </a:lnTo>
                <a:lnTo>
                  <a:pt x="248" y="4134"/>
                </a:lnTo>
                <a:lnTo>
                  <a:pt x="131" y="4251"/>
                </a:lnTo>
                <a:lnTo>
                  <a:pt x="90" y="4360"/>
                </a:lnTo>
                <a:lnTo>
                  <a:pt x="76" y="4470"/>
                </a:lnTo>
                <a:lnTo>
                  <a:pt x="69" y="4587"/>
                </a:lnTo>
                <a:lnTo>
                  <a:pt x="103" y="4697"/>
                </a:lnTo>
                <a:lnTo>
                  <a:pt x="227" y="4807"/>
                </a:lnTo>
                <a:lnTo>
                  <a:pt x="131" y="4923"/>
                </a:lnTo>
                <a:lnTo>
                  <a:pt x="42" y="5033"/>
                </a:lnTo>
                <a:lnTo>
                  <a:pt x="248" y="5150"/>
                </a:lnTo>
                <a:lnTo>
                  <a:pt x="172" y="5260"/>
                </a:lnTo>
                <a:lnTo>
                  <a:pt x="145" y="5370"/>
                </a:lnTo>
                <a:lnTo>
                  <a:pt x="83" y="5486"/>
                </a:lnTo>
                <a:lnTo>
                  <a:pt x="7" y="5596"/>
                </a:lnTo>
                <a:lnTo>
                  <a:pt x="76" y="5713"/>
                </a:lnTo>
                <a:lnTo>
                  <a:pt x="172" y="5823"/>
                </a:lnTo>
                <a:lnTo>
                  <a:pt x="206" y="5933"/>
                </a:lnTo>
                <a:lnTo>
                  <a:pt x="145" y="6049"/>
                </a:lnTo>
                <a:lnTo>
                  <a:pt x="62" y="6159"/>
                </a:lnTo>
                <a:lnTo>
                  <a:pt x="124" y="6269"/>
                </a:lnTo>
                <a:lnTo>
                  <a:pt x="62" y="6386"/>
                </a:lnTo>
                <a:lnTo>
                  <a:pt x="255" y="6496"/>
                </a:lnTo>
                <a:lnTo>
                  <a:pt x="248" y="6612"/>
                </a:lnTo>
                <a:lnTo>
                  <a:pt x="76" y="6722"/>
                </a:lnTo>
                <a:lnTo>
                  <a:pt x="62" y="6832"/>
                </a:lnTo>
                <a:lnTo>
                  <a:pt x="55" y="6949"/>
                </a:lnTo>
                <a:lnTo>
                  <a:pt x="131" y="7059"/>
                </a:lnTo>
                <a:lnTo>
                  <a:pt x="76" y="7168"/>
                </a:lnTo>
                <a:lnTo>
                  <a:pt x="35" y="7285"/>
                </a:lnTo>
                <a:lnTo>
                  <a:pt x="179" y="7395"/>
                </a:lnTo>
                <a:lnTo>
                  <a:pt x="97" y="7512"/>
                </a:lnTo>
                <a:lnTo>
                  <a:pt x="90" y="7621"/>
                </a:lnTo>
                <a:lnTo>
                  <a:pt x="0" y="7731"/>
                </a:lnTo>
                <a:lnTo>
                  <a:pt x="124" y="7848"/>
                </a:lnTo>
                <a:lnTo>
                  <a:pt x="76" y="7958"/>
                </a:lnTo>
                <a:lnTo>
                  <a:pt x="152" y="8068"/>
                </a:lnTo>
                <a:lnTo>
                  <a:pt x="76" y="8184"/>
                </a:lnTo>
                <a:lnTo>
                  <a:pt x="186" y="8294"/>
                </a:lnTo>
                <a:lnTo>
                  <a:pt x="49" y="8404"/>
                </a:lnTo>
                <a:lnTo>
                  <a:pt x="83" y="8521"/>
                </a:lnTo>
                <a:lnTo>
                  <a:pt x="152" y="8631"/>
                </a:lnTo>
                <a:lnTo>
                  <a:pt x="83" y="8747"/>
                </a:lnTo>
                <a:lnTo>
                  <a:pt x="97" y="8857"/>
                </a:lnTo>
                <a:lnTo>
                  <a:pt x="124" y="8967"/>
                </a:lnTo>
                <a:lnTo>
                  <a:pt x="7" y="9084"/>
                </a:lnTo>
                <a:lnTo>
                  <a:pt x="97" y="9194"/>
                </a:lnTo>
                <a:lnTo>
                  <a:pt x="110" y="9303"/>
                </a:lnTo>
                <a:lnTo>
                  <a:pt x="97" y="9420"/>
                </a:lnTo>
                <a:lnTo>
                  <a:pt x="49" y="9530"/>
                </a:lnTo>
                <a:lnTo>
                  <a:pt x="55" y="9640"/>
                </a:lnTo>
                <a:lnTo>
                  <a:pt x="35" y="9757"/>
                </a:lnTo>
                <a:lnTo>
                  <a:pt x="206" y="9866"/>
                </a:lnTo>
                <a:lnTo>
                  <a:pt x="97" y="9976"/>
                </a:lnTo>
                <a:lnTo>
                  <a:pt x="110" y="10093"/>
                </a:lnTo>
                <a:lnTo>
                  <a:pt x="103" y="10203"/>
                </a:lnTo>
                <a:lnTo>
                  <a:pt x="255" y="10313"/>
                </a:lnTo>
                <a:lnTo>
                  <a:pt x="124" y="10429"/>
                </a:lnTo>
                <a:lnTo>
                  <a:pt x="193" y="10539"/>
                </a:lnTo>
                <a:lnTo>
                  <a:pt x="0" y="10649"/>
                </a:lnTo>
                <a:lnTo>
                  <a:pt x="255" y="10766"/>
                </a:lnTo>
                <a:lnTo>
                  <a:pt x="152" y="10876"/>
                </a:lnTo>
                <a:lnTo>
                  <a:pt x="103" y="11013"/>
                </a:lnTo>
                <a:lnTo>
                  <a:pt x="103" y="11013"/>
                </a:lnTo>
                <a:lnTo>
                  <a:pt x="241" y="10931"/>
                </a:lnTo>
                <a:lnTo>
                  <a:pt x="357" y="10931"/>
                </a:lnTo>
                <a:lnTo>
                  <a:pt x="467" y="10883"/>
                </a:lnTo>
                <a:lnTo>
                  <a:pt x="584" y="11013"/>
                </a:lnTo>
                <a:lnTo>
                  <a:pt x="694" y="10883"/>
                </a:lnTo>
                <a:lnTo>
                  <a:pt x="811" y="11095"/>
                </a:lnTo>
                <a:lnTo>
                  <a:pt x="920" y="10944"/>
                </a:lnTo>
                <a:lnTo>
                  <a:pt x="1037" y="11116"/>
                </a:lnTo>
                <a:lnTo>
                  <a:pt x="1147" y="11095"/>
                </a:lnTo>
                <a:lnTo>
                  <a:pt x="1264" y="10951"/>
                </a:lnTo>
                <a:lnTo>
                  <a:pt x="1374" y="11047"/>
                </a:lnTo>
                <a:lnTo>
                  <a:pt x="1490" y="10869"/>
                </a:lnTo>
                <a:lnTo>
                  <a:pt x="1600" y="11013"/>
                </a:lnTo>
                <a:lnTo>
                  <a:pt x="1717" y="11047"/>
                </a:lnTo>
                <a:lnTo>
                  <a:pt x="1827" y="10951"/>
                </a:lnTo>
                <a:lnTo>
                  <a:pt x="1943" y="11013"/>
                </a:lnTo>
                <a:lnTo>
                  <a:pt x="2053" y="10903"/>
                </a:lnTo>
                <a:lnTo>
                  <a:pt x="2170" y="10862"/>
                </a:lnTo>
                <a:lnTo>
                  <a:pt x="2280" y="10903"/>
                </a:lnTo>
                <a:lnTo>
                  <a:pt x="2397" y="11102"/>
                </a:lnTo>
                <a:lnTo>
                  <a:pt x="2506" y="10924"/>
                </a:lnTo>
                <a:lnTo>
                  <a:pt x="2616" y="10931"/>
                </a:lnTo>
                <a:lnTo>
                  <a:pt x="2733" y="10917"/>
                </a:lnTo>
                <a:lnTo>
                  <a:pt x="2843" y="11075"/>
                </a:lnTo>
                <a:lnTo>
                  <a:pt x="2959" y="10958"/>
                </a:lnTo>
                <a:lnTo>
                  <a:pt x="3069" y="11082"/>
                </a:lnTo>
                <a:lnTo>
                  <a:pt x="3186" y="10985"/>
                </a:lnTo>
                <a:lnTo>
                  <a:pt x="3296" y="11068"/>
                </a:lnTo>
                <a:lnTo>
                  <a:pt x="3413" y="10876"/>
                </a:lnTo>
                <a:lnTo>
                  <a:pt x="3522" y="10883"/>
                </a:lnTo>
                <a:lnTo>
                  <a:pt x="3632" y="10972"/>
                </a:lnTo>
                <a:lnTo>
                  <a:pt x="3749" y="11054"/>
                </a:lnTo>
                <a:lnTo>
                  <a:pt x="3859" y="10937"/>
                </a:lnTo>
                <a:lnTo>
                  <a:pt x="3976" y="11082"/>
                </a:lnTo>
                <a:lnTo>
                  <a:pt x="4085" y="10896"/>
                </a:lnTo>
                <a:lnTo>
                  <a:pt x="4195" y="11082"/>
                </a:lnTo>
                <a:lnTo>
                  <a:pt x="4312" y="10972"/>
                </a:lnTo>
                <a:lnTo>
                  <a:pt x="4422" y="11095"/>
                </a:lnTo>
                <a:lnTo>
                  <a:pt x="4539" y="10910"/>
                </a:lnTo>
                <a:lnTo>
                  <a:pt x="4648" y="10869"/>
                </a:lnTo>
                <a:lnTo>
                  <a:pt x="4765" y="11034"/>
                </a:lnTo>
                <a:lnTo>
                  <a:pt x="4875" y="10999"/>
                </a:lnTo>
                <a:lnTo>
                  <a:pt x="4985" y="11116"/>
                </a:lnTo>
                <a:lnTo>
                  <a:pt x="5101" y="10910"/>
                </a:lnTo>
                <a:lnTo>
                  <a:pt x="5211" y="10992"/>
                </a:lnTo>
                <a:lnTo>
                  <a:pt x="5328" y="11034"/>
                </a:lnTo>
                <a:lnTo>
                  <a:pt x="5438" y="11047"/>
                </a:lnTo>
                <a:lnTo>
                  <a:pt x="5555" y="10999"/>
                </a:lnTo>
                <a:lnTo>
                  <a:pt x="5664" y="10910"/>
                </a:lnTo>
                <a:lnTo>
                  <a:pt x="5774" y="11082"/>
                </a:lnTo>
                <a:lnTo>
                  <a:pt x="5891" y="11047"/>
                </a:lnTo>
                <a:lnTo>
                  <a:pt x="6001" y="11054"/>
                </a:lnTo>
                <a:lnTo>
                  <a:pt x="6118" y="11006"/>
                </a:lnTo>
                <a:lnTo>
                  <a:pt x="6227" y="11116"/>
                </a:lnTo>
                <a:lnTo>
                  <a:pt x="6344" y="10992"/>
                </a:lnTo>
                <a:lnTo>
                  <a:pt x="6454" y="10992"/>
                </a:lnTo>
                <a:lnTo>
                  <a:pt x="6564" y="10958"/>
                </a:lnTo>
                <a:lnTo>
                  <a:pt x="6680" y="11020"/>
                </a:lnTo>
                <a:lnTo>
                  <a:pt x="6790" y="10869"/>
                </a:lnTo>
                <a:lnTo>
                  <a:pt x="6907" y="11061"/>
                </a:lnTo>
                <a:lnTo>
                  <a:pt x="7017" y="10979"/>
                </a:lnTo>
                <a:lnTo>
                  <a:pt x="7134" y="11020"/>
                </a:lnTo>
                <a:lnTo>
                  <a:pt x="7243" y="11034"/>
                </a:lnTo>
                <a:lnTo>
                  <a:pt x="7353" y="10917"/>
                </a:lnTo>
                <a:lnTo>
                  <a:pt x="7470" y="11047"/>
                </a:lnTo>
                <a:lnTo>
                  <a:pt x="7580" y="10999"/>
                </a:lnTo>
                <a:lnTo>
                  <a:pt x="7697" y="10917"/>
                </a:lnTo>
                <a:lnTo>
                  <a:pt x="7806" y="11082"/>
                </a:lnTo>
                <a:lnTo>
                  <a:pt x="7916" y="10972"/>
                </a:lnTo>
                <a:lnTo>
                  <a:pt x="8033" y="10931"/>
                </a:lnTo>
                <a:lnTo>
                  <a:pt x="8143" y="11027"/>
                </a:lnTo>
                <a:lnTo>
                  <a:pt x="8260" y="11006"/>
                </a:lnTo>
                <a:lnTo>
                  <a:pt x="8369" y="11082"/>
                </a:lnTo>
                <a:lnTo>
                  <a:pt x="8486" y="11102"/>
                </a:lnTo>
                <a:lnTo>
                  <a:pt x="8596" y="11068"/>
                </a:lnTo>
                <a:lnTo>
                  <a:pt x="8706" y="11040"/>
                </a:lnTo>
                <a:lnTo>
                  <a:pt x="8822" y="11034"/>
                </a:lnTo>
                <a:lnTo>
                  <a:pt x="8932" y="10883"/>
                </a:lnTo>
                <a:lnTo>
                  <a:pt x="9049" y="11061"/>
                </a:lnTo>
                <a:lnTo>
                  <a:pt x="9159" y="10862"/>
                </a:lnTo>
                <a:lnTo>
                  <a:pt x="9269" y="11109"/>
                </a:lnTo>
                <a:lnTo>
                  <a:pt x="9385" y="10896"/>
                </a:lnTo>
                <a:lnTo>
                  <a:pt x="9495" y="10924"/>
                </a:lnTo>
                <a:lnTo>
                  <a:pt x="9612" y="10985"/>
                </a:lnTo>
                <a:lnTo>
                  <a:pt x="9722" y="10985"/>
                </a:lnTo>
                <a:lnTo>
                  <a:pt x="9832" y="11061"/>
                </a:lnTo>
                <a:lnTo>
                  <a:pt x="9948" y="10917"/>
                </a:lnTo>
                <a:lnTo>
                  <a:pt x="10058" y="10924"/>
                </a:lnTo>
                <a:lnTo>
                  <a:pt x="10175" y="10896"/>
                </a:lnTo>
                <a:lnTo>
                  <a:pt x="10285" y="10944"/>
                </a:lnTo>
                <a:lnTo>
                  <a:pt x="10402" y="11082"/>
                </a:lnTo>
                <a:lnTo>
                  <a:pt x="10511" y="11088"/>
                </a:lnTo>
                <a:lnTo>
                  <a:pt x="10621" y="10869"/>
                </a:lnTo>
                <a:lnTo>
                  <a:pt x="10738" y="10979"/>
                </a:lnTo>
                <a:lnTo>
                  <a:pt x="10848" y="11047"/>
                </a:lnTo>
                <a:lnTo>
                  <a:pt x="10958" y="11013"/>
                </a:lnTo>
                <a:lnTo>
                  <a:pt x="11074" y="10883"/>
                </a:lnTo>
                <a:lnTo>
                  <a:pt x="11184" y="10903"/>
                </a:lnTo>
                <a:lnTo>
                  <a:pt x="11301" y="11054"/>
                </a:lnTo>
                <a:lnTo>
                  <a:pt x="11411" y="10999"/>
                </a:lnTo>
                <a:lnTo>
                  <a:pt x="11521" y="11054"/>
                </a:lnTo>
                <a:lnTo>
                  <a:pt x="11637" y="11109"/>
                </a:lnTo>
                <a:lnTo>
                  <a:pt x="11747" y="11068"/>
                </a:lnTo>
                <a:lnTo>
                  <a:pt x="11857" y="11047"/>
                </a:lnTo>
                <a:lnTo>
                  <a:pt x="11974" y="11061"/>
                </a:lnTo>
                <a:lnTo>
                  <a:pt x="12084" y="11102"/>
                </a:lnTo>
                <a:lnTo>
                  <a:pt x="12193" y="11109"/>
                </a:lnTo>
                <a:lnTo>
                  <a:pt x="12310" y="10979"/>
                </a:lnTo>
                <a:lnTo>
                  <a:pt x="12420" y="10972"/>
                </a:lnTo>
                <a:lnTo>
                  <a:pt x="12537" y="11088"/>
                </a:lnTo>
                <a:lnTo>
                  <a:pt x="12646" y="11109"/>
                </a:lnTo>
                <a:lnTo>
                  <a:pt x="12756" y="10972"/>
                </a:lnTo>
                <a:lnTo>
                  <a:pt x="12873" y="10931"/>
                </a:lnTo>
                <a:lnTo>
                  <a:pt x="12983" y="10999"/>
                </a:lnTo>
                <a:lnTo>
                  <a:pt x="13100" y="11054"/>
                </a:lnTo>
                <a:lnTo>
                  <a:pt x="13209" y="11061"/>
                </a:lnTo>
                <a:lnTo>
                  <a:pt x="13319" y="11047"/>
                </a:lnTo>
                <a:lnTo>
                  <a:pt x="13436" y="10917"/>
                </a:lnTo>
                <a:lnTo>
                  <a:pt x="13546" y="11088"/>
                </a:lnTo>
                <a:lnTo>
                  <a:pt x="13663" y="11020"/>
                </a:lnTo>
                <a:lnTo>
                  <a:pt x="13772" y="11047"/>
                </a:lnTo>
                <a:lnTo>
                  <a:pt x="13882" y="11040"/>
                </a:lnTo>
                <a:lnTo>
                  <a:pt x="13999" y="11102"/>
                </a:lnTo>
                <a:lnTo>
                  <a:pt x="14109" y="10917"/>
                </a:lnTo>
                <a:lnTo>
                  <a:pt x="14219" y="11027"/>
                </a:lnTo>
                <a:lnTo>
                  <a:pt x="14335" y="11013"/>
                </a:lnTo>
                <a:lnTo>
                  <a:pt x="14445" y="11095"/>
                </a:lnTo>
                <a:lnTo>
                  <a:pt x="14562" y="10917"/>
                </a:lnTo>
                <a:lnTo>
                  <a:pt x="14672" y="10985"/>
                </a:lnTo>
                <a:lnTo>
                  <a:pt x="14782" y="10910"/>
                </a:lnTo>
                <a:lnTo>
                  <a:pt x="14898" y="10951"/>
                </a:lnTo>
                <a:lnTo>
                  <a:pt x="15008" y="10931"/>
                </a:lnTo>
                <a:lnTo>
                  <a:pt x="15118" y="10903"/>
                </a:lnTo>
                <a:lnTo>
                  <a:pt x="15228" y="10903"/>
                </a:lnTo>
                <a:lnTo>
                  <a:pt x="15345" y="11020"/>
                </a:lnTo>
                <a:lnTo>
                  <a:pt x="15454" y="10985"/>
                </a:lnTo>
                <a:lnTo>
                  <a:pt x="15564" y="10931"/>
                </a:lnTo>
                <a:lnTo>
                  <a:pt x="15681" y="11006"/>
                </a:lnTo>
                <a:lnTo>
                  <a:pt x="15791" y="11006"/>
                </a:lnTo>
                <a:lnTo>
                  <a:pt x="15908" y="11082"/>
                </a:lnTo>
                <a:lnTo>
                  <a:pt x="16017" y="10903"/>
                </a:lnTo>
                <a:lnTo>
                  <a:pt x="16127" y="10903"/>
                </a:lnTo>
                <a:lnTo>
                  <a:pt x="16244" y="10999"/>
                </a:lnTo>
                <a:lnTo>
                  <a:pt x="16354" y="10903"/>
                </a:lnTo>
                <a:lnTo>
                  <a:pt x="16470" y="10985"/>
                </a:lnTo>
                <a:lnTo>
                  <a:pt x="16580" y="10944"/>
                </a:lnTo>
                <a:lnTo>
                  <a:pt x="16690" y="10999"/>
                </a:lnTo>
                <a:lnTo>
                  <a:pt x="16807" y="11047"/>
                </a:lnTo>
                <a:lnTo>
                  <a:pt x="16917" y="10876"/>
                </a:lnTo>
                <a:lnTo>
                  <a:pt x="17027" y="10876"/>
                </a:lnTo>
                <a:lnTo>
                  <a:pt x="17143" y="11075"/>
                </a:lnTo>
                <a:lnTo>
                  <a:pt x="17253" y="10876"/>
                </a:lnTo>
                <a:lnTo>
                  <a:pt x="17370" y="11054"/>
                </a:lnTo>
                <a:lnTo>
                  <a:pt x="17480" y="10876"/>
                </a:lnTo>
                <a:lnTo>
                  <a:pt x="17590" y="10992"/>
                </a:lnTo>
                <a:lnTo>
                  <a:pt x="17706" y="10958"/>
                </a:lnTo>
                <a:lnTo>
                  <a:pt x="17816" y="10896"/>
                </a:lnTo>
                <a:lnTo>
                  <a:pt x="17933" y="10896"/>
                </a:lnTo>
                <a:lnTo>
                  <a:pt x="18043" y="10958"/>
                </a:lnTo>
                <a:lnTo>
                  <a:pt x="18153" y="10972"/>
                </a:lnTo>
                <a:lnTo>
                  <a:pt x="18269" y="10999"/>
                </a:lnTo>
                <a:lnTo>
                  <a:pt x="18379" y="11068"/>
                </a:lnTo>
                <a:lnTo>
                  <a:pt x="18496" y="10869"/>
                </a:lnTo>
                <a:lnTo>
                  <a:pt x="18606" y="11075"/>
                </a:lnTo>
                <a:lnTo>
                  <a:pt x="18715" y="10979"/>
                </a:lnTo>
                <a:lnTo>
                  <a:pt x="18832" y="10903"/>
                </a:lnTo>
                <a:lnTo>
                  <a:pt x="18942" y="11061"/>
                </a:lnTo>
                <a:lnTo>
                  <a:pt x="19059" y="11054"/>
                </a:lnTo>
                <a:lnTo>
                  <a:pt x="19169" y="11034"/>
                </a:lnTo>
                <a:lnTo>
                  <a:pt x="19278" y="10985"/>
                </a:lnTo>
                <a:lnTo>
                  <a:pt x="19395" y="10876"/>
                </a:lnTo>
                <a:lnTo>
                  <a:pt x="19505" y="11013"/>
                </a:lnTo>
                <a:lnTo>
                  <a:pt x="19615" y="10924"/>
                </a:lnTo>
                <a:lnTo>
                  <a:pt x="19732" y="10903"/>
                </a:lnTo>
                <a:lnTo>
                  <a:pt x="19841" y="10979"/>
                </a:lnTo>
                <a:lnTo>
                  <a:pt x="19958" y="10979"/>
                </a:lnTo>
                <a:lnTo>
                  <a:pt x="20068" y="10972"/>
                </a:lnTo>
                <a:lnTo>
                  <a:pt x="20178" y="10992"/>
                </a:lnTo>
                <a:lnTo>
                  <a:pt x="20295" y="10910"/>
                </a:lnTo>
                <a:lnTo>
                  <a:pt x="20404" y="11047"/>
                </a:lnTo>
                <a:lnTo>
                  <a:pt x="20521" y="10931"/>
                </a:lnTo>
                <a:lnTo>
                  <a:pt x="20631" y="10903"/>
                </a:lnTo>
                <a:lnTo>
                  <a:pt x="20741" y="10889"/>
                </a:lnTo>
                <a:lnTo>
                  <a:pt x="20857" y="11102"/>
                </a:lnTo>
                <a:lnTo>
                  <a:pt x="20967" y="10951"/>
                </a:lnTo>
                <a:lnTo>
                  <a:pt x="21084" y="10965"/>
                </a:lnTo>
                <a:lnTo>
                  <a:pt x="21194" y="10889"/>
                </a:lnTo>
                <a:lnTo>
                  <a:pt x="21304" y="10937"/>
                </a:lnTo>
                <a:lnTo>
                  <a:pt x="21420" y="10979"/>
                </a:lnTo>
                <a:lnTo>
                  <a:pt x="21530" y="10979"/>
                </a:lnTo>
                <a:lnTo>
                  <a:pt x="21647" y="10876"/>
                </a:lnTo>
                <a:lnTo>
                  <a:pt x="21757" y="10972"/>
                </a:lnTo>
                <a:lnTo>
                  <a:pt x="21867" y="10944"/>
                </a:lnTo>
                <a:lnTo>
                  <a:pt x="21983" y="11054"/>
                </a:lnTo>
                <a:lnTo>
                  <a:pt x="22093" y="11109"/>
                </a:lnTo>
                <a:lnTo>
                  <a:pt x="22203" y="10951"/>
                </a:lnTo>
                <a:lnTo>
                  <a:pt x="22320" y="10958"/>
                </a:lnTo>
                <a:lnTo>
                  <a:pt x="22430" y="10979"/>
                </a:lnTo>
                <a:lnTo>
                  <a:pt x="22546" y="11054"/>
                </a:lnTo>
                <a:lnTo>
                  <a:pt x="22656" y="10958"/>
                </a:lnTo>
                <a:lnTo>
                  <a:pt x="22766" y="11095"/>
                </a:lnTo>
                <a:lnTo>
                  <a:pt x="22883" y="10862"/>
                </a:lnTo>
                <a:lnTo>
                  <a:pt x="22993" y="10876"/>
                </a:lnTo>
                <a:lnTo>
                  <a:pt x="23102" y="11068"/>
                </a:lnTo>
                <a:lnTo>
                  <a:pt x="23219" y="10889"/>
                </a:lnTo>
                <a:lnTo>
                  <a:pt x="23329" y="10917"/>
                </a:lnTo>
                <a:lnTo>
                  <a:pt x="23446" y="11013"/>
                </a:lnTo>
                <a:lnTo>
                  <a:pt x="23556" y="10992"/>
                </a:lnTo>
                <a:lnTo>
                  <a:pt x="23665" y="11006"/>
                </a:lnTo>
                <a:lnTo>
                  <a:pt x="23782" y="11034"/>
                </a:lnTo>
                <a:lnTo>
                  <a:pt x="23892" y="11013"/>
                </a:lnTo>
                <a:lnTo>
                  <a:pt x="24002" y="11047"/>
                </a:lnTo>
                <a:lnTo>
                  <a:pt x="24119" y="10910"/>
                </a:lnTo>
                <a:lnTo>
                  <a:pt x="24228" y="11013"/>
                </a:lnTo>
                <a:lnTo>
                  <a:pt x="24345" y="11027"/>
                </a:lnTo>
                <a:lnTo>
                  <a:pt x="24455" y="10992"/>
                </a:lnTo>
                <a:lnTo>
                  <a:pt x="24565" y="10903"/>
                </a:lnTo>
                <a:lnTo>
                  <a:pt x="24681" y="10972"/>
                </a:lnTo>
                <a:lnTo>
                  <a:pt x="24791" y="11006"/>
                </a:lnTo>
                <a:lnTo>
                  <a:pt x="24901" y="10937"/>
                </a:lnTo>
                <a:lnTo>
                  <a:pt x="25018" y="11006"/>
                </a:lnTo>
                <a:lnTo>
                  <a:pt x="25128" y="11109"/>
                </a:lnTo>
                <a:lnTo>
                  <a:pt x="25244" y="11013"/>
                </a:lnTo>
                <a:lnTo>
                  <a:pt x="25354" y="10951"/>
                </a:lnTo>
                <a:lnTo>
                  <a:pt x="25464" y="11006"/>
                </a:lnTo>
                <a:lnTo>
                  <a:pt x="25581" y="10992"/>
                </a:lnTo>
                <a:lnTo>
                  <a:pt x="25691" y="11034"/>
                </a:lnTo>
                <a:lnTo>
                  <a:pt x="25807" y="10972"/>
                </a:lnTo>
                <a:lnTo>
                  <a:pt x="25917" y="11054"/>
                </a:lnTo>
                <a:lnTo>
                  <a:pt x="26027" y="11034"/>
                </a:lnTo>
                <a:lnTo>
                  <a:pt x="26144" y="11068"/>
                </a:lnTo>
                <a:lnTo>
                  <a:pt x="26254" y="10869"/>
                </a:lnTo>
                <a:lnTo>
                  <a:pt x="26370" y="10965"/>
                </a:lnTo>
                <a:lnTo>
                  <a:pt x="26480" y="10896"/>
                </a:lnTo>
                <a:lnTo>
                  <a:pt x="26590" y="10992"/>
                </a:lnTo>
                <a:lnTo>
                  <a:pt x="26707" y="10883"/>
                </a:lnTo>
                <a:lnTo>
                  <a:pt x="26817" y="10917"/>
                </a:lnTo>
                <a:lnTo>
                  <a:pt x="26926" y="11095"/>
                </a:lnTo>
                <a:lnTo>
                  <a:pt x="27043" y="10985"/>
                </a:lnTo>
                <a:lnTo>
                  <a:pt x="27153" y="10958"/>
                </a:lnTo>
                <a:lnTo>
                  <a:pt x="27263" y="11061"/>
                </a:lnTo>
                <a:lnTo>
                  <a:pt x="27380" y="10889"/>
                </a:lnTo>
                <a:lnTo>
                  <a:pt x="27489" y="11082"/>
                </a:lnTo>
                <a:lnTo>
                  <a:pt x="27606" y="11109"/>
                </a:lnTo>
                <a:lnTo>
                  <a:pt x="27716" y="11020"/>
                </a:lnTo>
                <a:lnTo>
                  <a:pt x="27826" y="11006"/>
                </a:lnTo>
                <a:lnTo>
                  <a:pt x="27943" y="10876"/>
                </a:lnTo>
                <a:lnTo>
                  <a:pt x="28052" y="11116"/>
                </a:lnTo>
                <a:lnTo>
                  <a:pt x="28162" y="10958"/>
                </a:lnTo>
                <a:lnTo>
                  <a:pt x="28279" y="10965"/>
                </a:lnTo>
                <a:lnTo>
                  <a:pt x="28389" y="11102"/>
                </a:lnTo>
                <a:lnTo>
                  <a:pt x="28499" y="10896"/>
                </a:lnTo>
                <a:lnTo>
                  <a:pt x="28615" y="10958"/>
                </a:lnTo>
                <a:lnTo>
                  <a:pt x="28725" y="10944"/>
                </a:lnTo>
                <a:lnTo>
                  <a:pt x="28835" y="10985"/>
                </a:lnTo>
                <a:lnTo>
                  <a:pt x="28952" y="10910"/>
                </a:lnTo>
                <a:lnTo>
                  <a:pt x="29062" y="10979"/>
                </a:lnTo>
                <a:lnTo>
                  <a:pt x="29171" y="10910"/>
                </a:lnTo>
                <a:lnTo>
                  <a:pt x="29288" y="11102"/>
                </a:lnTo>
                <a:lnTo>
                  <a:pt x="29398" y="10883"/>
                </a:lnTo>
                <a:lnTo>
                  <a:pt x="29515" y="10992"/>
                </a:lnTo>
                <a:lnTo>
                  <a:pt x="29625" y="10999"/>
                </a:lnTo>
                <a:lnTo>
                  <a:pt x="29734" y="11116"/>
                </a:lnTo>
                <a:lnTo>
                  <a:pt x="29851" y="10958"/>
                </a:lnTo>
                <a:lnTo>
                  <a:pt x="29961" y="10883"/>
                </a:lnTo>
                <a:lnTo>
                  <a:pt x="30071" y="10999"/>
                </a:lnTo>
                <a:lnTo>
                  <a:pt x="30187" y="11047"/>
                </a:lnTo>
                <a:lnTo>
                  <a:pt x="30297" y="10958"/>
                </a:lnTo>
                <a:lnTo>
                  <a:pt x="30414" y="10883"/>
                </a:lnTo>
                <a:lnTo>
                  <a:pt x="30524" y="11095"/>
                </a:lnTo>
                <a:lnTo>
                  <a:pt x="30634" y="10992"/>
                </a:lnTo>
                <a:lnTo>
                  <a:pt x="30750" y="10862"/>
                </a:lnTo>
                <a:lnTo>
                  <a:pt x="30860" y="11006"/>
                </a:lnTo>
                <a:lnTo>
                  <a:pt x="30977" y="11061"/>
                </a:lnTo>
                <a:lnTo>
                  <a:pt x="31087" y="10979"/>
                </a:lnTo>
                <a:lnTo>
                  <a:pt x="31197" y="10903"/>
                </a:lnTo>
                <a:lnTo>
                  <a:pt x="31313" y="10972"/>
                </a:lnTo>
                <a:lnTo>
                  <a:pt x="31423" y="10972"/>
                </a:lnTo>
                <a:lnTo>
                  <a:pt x="31540" y="11061"/>
                </a:lnTo>
                <a:lnTo>
                  <a:pt x="31650" y="10965"/>
                </a:lnTo>
                <a:lnTo>
                  <a:pt x="31760" y="11047"/>
                </a:lnTo>
                <a:lnTo>
                  <a:pt x="31876" y="10951"/>
                </a:lnTo>
                <a:lnTo>
                  <a:pt x="31986" y="11020"/>
                </a:lnTo>
                <a:lnTo>
                  <a:pt x="32096" y="10862"/>
                </a:lnTo>
                <a:lnTo>
                  <a:pt x="32213" y="11116"/>
                </a:lnTo>
                <a:lnTo>
                  <a:pt x="32323" y="10931"/>
                </a:lnTo>
                <a:lnTo>
                  <a:pt x="32432" y="10862"/>
                </a:lnTo>
                <a:lnTo>
                  <a:pt x="32549" y="11102"/>
                </a:lnTo>
                <a:lnTo>
                  <a:pt x="32659" y="11040"/>
                </a:lnTo>
                <a:lnTo>
                  <a:pt x="32776" y="10999"/>
                </a:lnTo>
                <a:lnTo>
                  <a:pt x="32886" y="11075"/>
                </a:lnTo>
                <a:lnTo>
                  <a:pt x="32995" y="11027"/>
                </a:lnTo>
                <a:lnTo>
                  <a:pt x="33112" y="10979"/>
                </a:lnTo>
                <a:lnTo>
                  <a:pt x="33222" y="10883"/>
                </a:lnTo>
                <a:lnTo>
                  <a:pt x="33332" y="10889"/>
                </a:lnTo>
                <a:lnTo>
                  <a:pt x="33449" y="11102"/>
                </a:lnTo>
                <a:lnTo>
                  <a:pt x="33558" y="10985"/>
                </a:lnTo>
                <a:lnTo>
                  <a:pt x="33668" y="10992"/>
                </a:lnTo>
                <a:lnTo>
                  <a:pt x="33785" y="10896"/>
                </a:lnTo>
                <a:lnTo>
                  <a:pt x="33895" y="10869"/>
                </a:lnTo>
                <a:lnTo>
                  <a:pt x="34005" y="10924"/>
                </a:lnTo>
                <a:lnTo>
                  <a:pt x="34121" y="10883"/>
                </a:lnTo>
                <a:lnTo>
                  <a:pt x="34231" y="11075"/>
                </a:lnTo>
                <a:lnTo>
                  <a:pt x="34341" y="10951"/>
                </a:lnTo>
                <a:lnTo>
                  <a:pt x="34458" y="11095"/>
                </a:lnTo>
                <a:lnTo>
                  <a:pt x="34568" y="10917"/>
                </a:lnTo>
                <a:lnTo>
                  <a:pt x="34684" y="10883"/>
                </a:lnTo>
                <a:lnTo>
                  <a:pt x="34794" y="10951"/>
                </a:lnTo>
                <a:lnTo>
                  <a:pt x="34904" y="11013"/>
                </a:lnTo>
                <a:lnTo>
                  <a:pt x="35021" y="11040"/>
                </a:lnTo>
                <a:lnTo>
                  <a:pt x="35131" y="10869"/>
                </a:lnTo>
                <a:lnTo>
                  <a:pt x="35240" y="11061"/>
                </a:lnTo>
                <a:lnTo>
                  <a:pt x="35350" y="10985"/>
                </a:lnTo>
                <a:lnTo>
                  <a:pt x="35467" y="11088"/>
                </a:lnTo>
                <a:lnTo>
                  <a:pt x="35577" y="10931"/>
                </a:lnTo>
                <a:lnTo>
                  <a:pt x="35694" y="10979"/>
                </a:lnTo>
                <a:lnTo>
                  <a:pt x="35803" y="10958"/>
                </a:lnTo>
                <a:lnTo>
                  <a:pt x="35913" y="11047"/>
                </a:lnTo>
                <a:lnTo>
                  <a:pt x="36030" y="10896"/>
                </a:lnTo>
                <a:lnTo>
                  <a:pt x="36140" y="10958"/>
                </a:lnTo>
                <a:lnTo>
                  <a:pt x="36250" y="11013"/>
                </a:lnTo>
                <a:lnTo>
                  <a:pt x="36359" y="11109"/>
                </a:lnTo>
                <a:lnTo>
                  <a:pt x="36476" y="11047"/>
                </a:lnTo>
                <a:lnTo>
                  <a:pt x="36586" y="11102"/>
                </a:lnTo>
                <a:lnTo>
                  <a:pt x="36703" y="11013"/>
                </a:lnTo>
                <a:lnTo>
                  <a:pt x="36813" y="10944"/>
                </a:lnTo>
                <a:lnTo>
                  <a:pt x="36922" y="11061"/>
                </a:lnTo>
                <a:lnTo>
                  <a:pt x="37039" y="10903"/>
                </a:lnTo>
                <a:lnTo>
                  <a:pt x="37149" y="11020"/>
                </a:lnTo>
                <a:lnTo>
                  <a:pt x="37259" y="11109"/>
                </a:lnTo>
                <a:lnTo>
                  <a:pt x="37376" y="11006"/>
                </a:lnTo>
                <a:lnTo>
                  <a:pt x="37485" y="11075"/>
                </a:lnTo>
                <a:lnTo>
                  <a:pt x="37595" y="10910"/>
                </a:lnTo>
                <a:lnTo>
                  <a:pt x="37712" y="10972"/>
                </a:lnTo>
                <a:lnTo>
                  <a:pt x="37822" y="10944"/>
                </a:lnTo>
                <a:lnTo>
                  <a:pt x="37932" y="10896"/>
                </a:lnTo>
                <a:lnTo>
                  <a:pt x="38048" y="10951"/>
                </a:lnTo>
                <a:lnTo>
                  <a:pt x="38158" y="11040"/>
                </a:lnTo>
                <a:lnTo>
                  <a:pt x="38268" y="11047"/>
                </a:lnTo>
                <a:lnTo>
                  <a:pt x="38385" y="10883"/>
                </a:lnTo>
                <a:lnTo>
                  <a:pt x="38495" y="11116"/>
                </a:lnTo>
                <a:lnTo>
                  <a:pt x="38611" y="10876"/>
                </a:lnTo>
                <a:lnTo>
                  <a:pt x="38721" y="11068"/>
                </a:lnTo>
                <a:lnTo>
                  <a:pt x="38831" y="11116"/>
                </a:lnTo>
                <a:lnTo>
                  <a:pt x="38948" y="10972"/>
                </a:lnTo>
                <a:lnTo>
                  <a:pt x="39058" y="10931"/>
                </a:lnTo>
                <a:lnTo>
                  <a:pt x="39174" y="11075"/>
                </a:lnTo>
                <a:lnTo>
                  <a:pt x="39284" y="10985"/>
                </a:lnTo>
                <a:lnTo>
                  <a:pt x="39394" y="11027"/>
                </a:lnTo>
                <a:lnTo>
                  <a:pt x="39511" y="11068"/>
                </a:lnTo>
                <a:lnTo>
                  <a:pt x="39620" y="11054"/>
                </a:lnTo>
                <a:lnTo>
                  <a:pt x="39737" y="10931"/>
                </a:lnTo>
                <a:lnTo>
                  <a:pt x="39847" y="11095"/>
                </a:lnTo>
                <a:lnTo>
                  <a:pt x="39957" y="11006"/>
                </a:lnTo>
                <a:lnTo>
                  <a:pt x="40074" y="10924"/>
                </a:lnTo>
                <a:lnTo>
                  <a:pt x="40183" y="10896"/>
                </a:lnTo>
                <a:lnTo>
                  <a:pt x="40293" y="11075"/>
                </a:lnTo>
                <a:lnTo>
                  <a:pt x="40410" y="10999"/>
                </a:lnTo>
                <a:lnTo>
                  <a:pt x="40520" y="10965"/>
                </a:lnTo>
                <a:lnTo>
                  <a:pt x="40630" y="10958"/>
                </a:lnTo>
                <a:lnTo>
                  <a:pt x="40746" y="10869"/>
                </a:lnTo>
                <a:lnTo>
                  <a:pt x="40856" y="11006"/>
                </a:lnTo>
                <a:lnTo>
                  <a:pt x="40973" y="10889"/>
                </a:lnTo>
                <a:lnTo>
                  <a:pt x="41083" y="11109"/>
                </a:lnTo>
                <a:lnTo>
                  <a:pt x="41193" y="11013"/>
                </a:lnTo>
                <a:lnTo>
                  <a:pt x="41309" y="10896"/>
                </a:lnTo>
                <a:lnTo>
                  <a:pt x="41419" y="11054"/>
                </a:lnTo>
                <a:lnTo>
                  <a:pt x="41529" y="10889"/>
                </a:lnTo>
                <a:lnTo>
                  <a:pt x="41646" y="11109"/>
                </a:lnTo>
                <a:lnTo>
                  <a:pt x="41756" y="10903"/>
                </a:lnTo>
                <a:lnTo>
                  <a:pt x="41865" y="11027"/>
                </a:lnTo>
                <a:lnTo>
                  <a:pt x="41982" y="10931"/>
                </a:lnTo>
                <a:lnTo>
                  <a:pt x="42092" y="11020"/>
                </a:lnTo>
                <a:lnTo>
                  <a:pt x="42202" y="10937"/>
                </a:lnTo>
                <a:lnTo>
                  <a:pt x="42319" y="11082"/>
                </a:lnTo>
                <a:lnTo>
                  <a:pt x="42428" y="11082"/>
                </a:lnTo>
                <a:lnTo>
                  <a:pt x="42538" y="11088"/>
                </a:lnTo>
                <a:lnTo>
                  <a:pt x="42655" y="10979"/>
                </a:lnTo>
                <a:lnTo>
                  <a:pt x="42765" y="10992"/>
                </a:lnTo>
                <a:lnTo>
                  <a:pt x="42875" y="10972"/>
                </a:lnTo>
                <a:lnTo>
                  <a:pt x="42991" y="11082"/>
                </a:lnTo>
                <a:lnTo>
                  <a:pt x="43101" y="11054"/>
                </a:lnTo>
                <a:lnTo>
                  <a:pt x="43211" y="10965"/>
                </a:lnTo>
                <a:lnTo>
                  <a:pt x="43321" y="10931"/>
                </a:lnTo>
                <a:lnTo>
                  <a:pt x="43438" y="11116"/>
                </a:lnTo>
                <a:lnTo>
                  <a:pt x="43547" y="10876"/>
                </a:lnTo>
                <a:lnTo>
                  <a:pt x="43657" y="10937"/>
                </a:lnTo>
                <a:lnTo>
                  <a:pt x="43774" y="11095"/>
                </a:lnTo>
                <a:lnTo>
                  <a:pt x="43884" y="10903"/>
                </a:lnTo>
                <a:lnTo>
                  <a:pt x="43994" y="10896"/>
                </a:lnTo>
                <a:lnTo>
                  <a:pt x="44110" y="10896"/>
                </a:lnTo>
                <a:lnTo>
                  <a:pt x="44220" y="11082"/>
                </a:lnTo>
                <a:lnTo>
                  <a:pt x="44330" y="11061"/>
                </a:lnTo>
                <a:lnTo>
                  <a:pt x="44447" y="11006"/>
                </a:lnTo>
                <a:lnTo>
                  <a:pt x="44557" y="10889"/>
                </a:lnTo>
                <a:lnTo>
                  <a:pt x="44667" y="11116"/>
                </a:lnTo>
                <a:lnTo>
                  <a:pt x="44783" y="10862"/>
                </a:lnTo>
                <a:lnTo>
                  <a:pt x="44893" y="10985"/>
                </a:lnTo>
                <a:lnTo>
                  <a:pt x="45003" y="11006"/>
                </a:lnTo>
                <a:lnTo>
                  <a:pt x="45120" y="11082"/>
                </a:lnTo>
                <a:lnTo>
                  <a:pt x="45229" y="10937"/>
                </a:lnTo>
                <a:lnTo>
                  <a:pt x="45339" y="10889"/>
                </a:lnTo>
                <a:lnTo>
                  <a:pt x="45449" y="10972"/>
                </a:lnTo>
                <a:lnTo>
                  <a:pt x="45566" y="10903"/>
                </a:lnTo>
                <a:lnTo>
                  <a:pt x="45676" y="10979"/>
                </a:lnTo>
                <a:lnTo>
                  <a:pt x="45786" y="10979"/>
                </a:lnTo>
                <a:lnTo>
                  <a:pt x="45902" y="11068"/>
                </a:lnTo>
                <a:lnTo>
                  <a:pt x="46012" y="10876"/>
                </a:lnTo>
                <a:lnTo>
                  <a:pt x="46122" y="11034"/>
                </a:lnTo>
                <a:lnTo>
                  <a:pt x="46239" y="10876"/>
                </a:lnTo>
                <a:lnTo>
                  <a:pt x="46349" y="11068"/>
                </a:lnTo>
                <a:lnTo>
                  <a:pt x="46458" y="10889"/>
                </a:lnTo>
                <a:lnTo>
                  <a:pt x="46575" y="10910"/>
                </a:lnTo>
                <a:lnTo>
                  <a:pt x="46685" y="11109"/>
                </a:lnTo>
                <a:lnTo>
                  <a:pt x="46795" y="10992"/>
                </a:lnTo>
                <a:lnTo>
                  <a:pt x="46912" y="11102"/>
                </a:lnTo>
                <a:lnTo>
                  <a:pt x="47021" y="11040"/>
                </a:lnTo>
                <a:lnTo>
                  <a:pt x="47131" y="11075"/>
                </a:lnTo>
                <a:lnTo>
                  <a:pt x="47248" y="10876"/>
                </a:lnTo>
                <a:lnTo>
                  <a:pt x="47358" y="10917"/>
                </a:lnTo>
                <a:lnTo>
                  <a:pt x="47468" y="11020"/>
                </a:lnTo>
                <a:lnTo>
                  <a:pt x="47577" y="11034"/>
                </a:lnTo>
                <a:lnTo>
                  <a:pt x="47694" y="11095"/>
                </a:lnTo>
                <a:lnTo>
                  <a:pt x="47804" y="11054"/>
                </a:lnTo>
                <a:lnTo>
                  <a:pt x="47914" y="10992"/>
                </a:lnTo>
                <a:lnTo>
                  <a:pt x="48031" y="11095"/>
                </a:lnTo>
                <a:lnTo>
                  <a:pt x="48140" y="10917"/>
                </a:lnTo>
                <a:lnTo>
                  <a:pt x="48250" y="11102"/>
                </a:lnTo>
                <a:lnTo>
                  <a:pt x="48367" y="10889"/>
                </a:lnTo>
                <a:lnTo>
                  <a:pt x="48477" y="11116"/>
                </a:lnTo>
                <a:lnTo>
                  <a:pt x="48587" y="10869"/>
                </a:lnTo>
                <a:lnTo>
                  <a:pt x="48703" y="11088"/>
                </a:lnTo>
                <a:lnTo>
                  <a:pt x="48813" y="10985"/>
                </a:lnTo>
                <a:lnTo>
                  <a:pt x="48923" y="11061"/>
                </a:lnTo>
                <a:lnTo>
                  <a:pt x="49040" y="11082"/>
                </a:lnTo>
                <a:lnTo>
                  <a:pt x="49150" y="10999"/>
                </a:lnTo>
                <a:lnTo>
                  <a:pt x="49259" y="11013"/>
                </a:lnTo>
                <a:lnTo>
                  <a:pt x="49376" y="11027"/>
                </a:lnTo>
                <a:lnTo>
                  <a:pt x="49486" y="11102"/>
                </a:lnTo>
                <a:lnTo>
                  <a:pt x="49596" y="10917"/>
                </a:lnTo>
                <a:lnTo>
                  <a:pt x="49713" y="10910"/>
                </a:lnTo>
                <a:lnTo>
                  <a:pt x="49822" y="10944"/>
                </a:lnTo>
                <a:lnTo>
                  <a:pt x="49939" y="10992"/>
                </a:lnTo>
                <a:lnTo>
                  <a:pt x="50049" y="11040"/>
                </a:lnTo>
                <a:lnTo>
                  <a:pt x="50159" y="11068"/>
                </a:lnTo>
                <a:lnTo>
                  <a:pt x="50276" y="11109"/>
                </a:lnTo>
                <a:lnTo>
                  <a:pt x="50385" y="10910"/>
                </a:lnTo>
                <a:lnTo>
                  <a:pt x="50495" y="11054"/>
                </a:lnTo>
                <a:lnTo>
                  <a:pt x="50612" y="10958"/>
                </a:lnTo>
                <a:lnTo>
                  <a:pt x="50722" y="11102"/>
                </a:lnTo>
                <a:lnTo>
                  <a:pt x="50832" y="10869"/>
                </a:lnTo>
                <a:lnTo>
                  <a:pt x="50948" y="10985"/>
                </a:lnTo>
                <a:lnTo>
                  <a:pt x="51058" y="10917"/>
                </a:lnTo>
                <a:lnTo>
                  <a:pt x="51175" y="11088"/>
                </a:lnTo>
                <a:lnTo>
                  <a:pt x="51285" y="10985"/>
                </a:lnTo>
                <a:lnTo>
                  <a:pt x="51395" y="10889"/>
                </a:lnTo>
                <a:lnTo>
                  <a:pt x="51511" y="10951"/>
                </a:lnTo>
                <a:lnTo>
                  <a:pt x="51621" y="10896"/>
                </a:lnTo>
                <a:lnTo>
                  <a:pt x="51731" y="10951"/>
                </a:lnTo>
                <a:lnTo>
                  <a:pt x="51848" y="10903"/>
                </a:lnTo>
                <a:lnTo>
                  <a:pt x="51958" y="11013"/>
                </a:lnTo>
                <a:lnTo>
                  <a:pt x="52067" y="10931"/>
                </a:lnTo>
                <a:lnTo>
                  <a:pt x="52184" y="10917"/>
                </a:lnTo>
                <a:lnTo>
                  <a:pt x="52294" y="11020"/>
                </a:lnTo>
                <a:lnTo>
                  <a:pt x="52411" y="10917"/>
                </a:lnTo>
                <a:lnTo>
                  <a:pt x="52521" y="10876"/>
                </a:lnTo>
                <a:lnTo>
                  <a:pt x="52630" y="10889"/>
                </a:lnTo>
                <a:lnTo>
                  <a:pt x="52747" y="10992"/>
                </a:lnTo>
                <a:lnTo>
                  <a:pt x="52857" y="10869"/>
                </a:lnTo>
                <a:lnTo>
                  <a:pt x="52967" y="10896"/>
                </a:lnTo>
                <a:lnTo>
                  <a:pt x="53083" y="10958"/>
                </a:lnTo>
                <a:lnTo>
                  <a:pt x="53193" y="11082"/>
                </a:lnTo>
                <a:lnTo>
                  <a:pt x="53303" y="10951"/>
                </a:lnTo>
                <a:lnTo>
                  <a:pt x="53420" y="10903"/>
                </a:lnTo>
                <a:lnTo>
                  <a:pt x="53530" y="11034"/>
                </a:lnTo>
                <a:lnTo>
                  <a:pt x="53640" y="11075"/>
                </a:lnTo>
                <a:lnTo>
                  <a:pt x="53756" y="11088"/>
                </a:lnTo>
                <a:lnTo>
                  <a:pt x="53866" y="10992"/>
                </a:lnTo>
                <a:lnTo>
                  <a:pt x="53976" y="10972"/>
                </a:lnTo>
                <a:lnTo>
                  <a:pt x="54086" y="10869"/>
                </a:lnTo>
                <a:lnTo>
                  <a:pt x="54203" y="11116"/>
                </a:lnTo>
                <a:lnTo>
                  <a:pt x="54312" y="10876"/>
                </a:lnTo>
                <a:lnTo>
                  <a:pt x="54422" y="11109"/>
                </a:lnTo>
                <a:lnTo>
                  <a:pt x="54539" y="11006"/>
                </a:lnTo>
                <a:lnTo>
                  <a:pt x="54649" y="10876"/>
                </a:lnTo>
                <a:lnTo>
                  <a:pt x="54759" y="11027"/>
                </a:lnTo>
                <a:lnTo>
                  <a:pt x="54875" y="10951"/>
                </a:lnTo>
                <a:lnTo>
                  <a:pt x="54985" y="11102"/>
                </a:lnTo>
                <a:lnTo>
                  <a:pt x="55095" y="10862"/>
                </a:lnTo>
                <a:lnTo>
                  <a:pt x="55212" y="10999"/>
                </a:lnTo>
                <a:lnTo>
                  <a:pt x="55322" y="11040"/>
                </a:lnTo>
                <a:lnTo>
                  <a:pt x="55431" y="10992"/>
                </a:lnTo>
                <a:lnTo>
                  <a:pt x="55541" y="10896"/>
                </a:lnTo>
                <a:lnTo>
                  <a:pt x="55658" y="10889"/>
                </a:lnTo>
                <a:lnTo>
                  <a:pt x="55768" y="11109"/>
                </a:lnTo>
                <a:lnTo>
                  <a:pt x="55878" y="10951"/>
                </a:lnTo>
                <a:lnTo>
                  <a:pt x="55994" y="11027"/>
                </a:lnTo>
                <a:lnTo>
                  <a:pt x="56104" y="10972"/>
                </a:lnTo>
                <a:lnTo>
                  <a:pt x="56214" y="11006"/>
                </a:lnTo>
                <a:lnTo>
                  <a:pt x="56331" y="11013"/>
                </a:lnTo>
                <a:lnTo>
                  <a:pt x="56441" y="11088"/>
                </a:lnTo>
                <a:lnTo>
                  <a:pt x="56550" y="10979"/>
                </a:lnTo>
                <a:lnTo>
                  <a:pt x="56660" y="10876"/>
                </a:lnTo>
                <a:lnTo>
                  <a:pt x="56777" y="10958"/>
                </a:lnTo>
                <a:lnTo>
                  <a:pt x="56887" y="11013"/>
                </a:lnTo>
                <a:lnTo>
                  <a:pt x="56997" y="10896"/>
                </a:lnTo>
                <a:lnTo>
                  <a:pt x="57113" y="11027"/>
                </a:lnTo>
                <a:lnTo>
                  <a:pt x="57223" y="10985"/>
                </a:lnTo>
                <a:lnTo>
                  <a:pt x="57333" y="11034"/>
                </a:lnTo>
                <a:lnTo>
                  <a:pt x="57443" y="10979"/>
                </a:lnTo>
                <a:lnTo>
                  <a:pt x="57560" y="11095"/>
                </a:lnTo>
                <a:lnTo>
                  <a:pt x="57670" y="10889"/>
                </a:lnTo>
                <a:lnTo>
                  <a:pt x="57779" y="11116"/>
                </a:lnTo>
                <a:lnTo>
                  <a:pt x="57896" y="11006"/>
                </a:lnTo>
                <a:lnTo>
                  <a:pt x="58006" y="11095"/>
                </a:lnTo>
                <a:lnTo>
                  <a:pt x="58116" y="11040"/>
                </a:lnTo>
                <a:lnTo>
                  <a:pt x="58226" y="10931"/>
                </a:lnTo>
                <a:lnTo>
                  <a:pt x="58342" y="11109"/>
                </a:lnTo>
                <a:lnTo>
                  <a:pt x="58452" y="11075"/>
                </a:lnTo>
                <a:lnTo>
                  <a:pt x="58562" y="10883"/>
                </a:lnTo>
                <a:lnTo>
                  <a:pt x="58672" y="11034"/>
                </a:lnTo>
                <a:lnTo>
                  <a:pt x="58789" y="11109"/>
                </a:lnTo>
                <a:lnTo>
                  <a:pt x="58898" y="11054"/>
                </a:lnTo>
                <a:lnTo>
                  <a:pt x="59008" y="10896"/>
                </a:lnTo>
                <a:lnTo>
                  <a:pt x="59125" y="10992"/>
                </a:lnTo>
                <a:lnTo>
                  <a:pt x="59235" y="10979"/>
                </a:lnTo>
                <a:lnTo>
                  <a:pt x="59345" y="11088"/>
                </a:lnTo>
                <a:lnTo>
                  <a:pt x="59461" y="10951"/>
                </a:lnTo>
                <a:lnTo>
                  <a:pt x="59571" y="10992"/>
                </a:lnTo>
                <a:lnTo>
                  <a:pt x="59681" y="10896"/>
                </a:lnTo>
                <a:lnTo>
                  <a:pt x="59798" y="11088"/>
                </a:lnTo>
                <a:lnTo>
                  <a:pt x="59908" y="11040"/>
                </a:lnTo>
                <a:lnTo>
                  <a:pt x="60017" y="10931"/>
                </a:lnTo>
                <a:lnTo>
                  <a:pt x="60134" y="10903"/>
                </a:lnTo>
                <a:lnTo>
                  <a:pt x="60244" y="11027"/>
                </a:lnTo>
                <a:lnTo>
                  <a:pt x="60354" y="10903"/>
                </a:lnTo>
                <a:lnTo>
                  <a:pt x="60471" y="11095"/>
                </a:lnTo>
                <a:lnTo>
                  <a:pt x="60580" y="10985"/>
                </a:lnTo>
                <a:lnTo>
                  <a:pt x="60697" y="10876"/>
                </a:lnTo>
                <a:lnTo>
                  <a:pt x="60807" y="10883"/>
                </a:lnTo>
                <a:lnTo>
                  <a:pt x="60917" y="10965"/>
                </a:lnTo>
                <a:lnTo>
                  <a:pt x="61034" y="11068"/>
                </a:lnTo>
                <a:lnTo>
                  <a:pt x="61143" y="10896"/>
                </a:lnTo>
                <a:lnTo>
                  <a:pt x="61253" y="10896"/>
                </a:lnTo>
                <a:lnTo>
                  <a:pt x="61370" y="10944"/>
                </a:lnTo>
                <a:lnTo>
                  <a:pt x="61480" y="10985"/>
                </a:lnTo>
                <a:lnTo>
                  <a:pt x="61590" y="10903"/>
                </a:lnTo>
                <a:lnTo>
                  <a:pt x="61706" y="10985"/>
                </a:lnTo>
                <a:lnTo>
                  <a:pt x="61816" y="11109"/>
                </a:lnTo>
                <a:lnTo>
                  <a:pt x="61926" y="10869"/>
                </a:lnTo>
                <a:lnTo>
                  <a:pt x="62043" y="11102"/>
                </a:lnTo>
                <a:lnTo>
                  <a:pt x="62153" y="10951"/>
                </a:lnTo>
                <a:lnTo>
                  <a:pt x="62262" y="10876"/>
                </a:lnTo>
                <a:lnTo>
                  <a:pt x="62379" y="11116"/>
                </a:lnTo>
                <a:lnTo>
                  <a:pt x="62489" y="10937"/>
                </a:lnTo>
                <a:lnTo>
                  <a:pt x="62599" y="11047"/>
                </a:lnTo>
                <a:lnTo>
                  <a:pt x="62716" y="10992"/>
                </a:lnTo>
                <a:lnTo>
                  <a:pt x="62825" y="10965"/>
                </a:lnTo>
                <a:lnTo>
                  <a:pt x="62935" y="10951"/>
                </a:lnTo>
                <a:lnTo>
                  <a:pt x="63052" y="11054"/>
                </a:lnTo>
                <a:lnTo>
                  <a:pt x="63162" y="10869"/>
                </a:lnTo>
                <a:lnTo>
                  <a:pt x="63272" y="11116"/>
                </a:lnTo>
                <a:lnTo>
                  <a:pt x="63388" y="10869"/>
                </a:lnTo>
                <a:lnTo>
                  <a:pt x="63498" y="10917"/>
                </a:lnTo>
                <a:lnTo>
                  <a:pt x="63608" y="10958"/>
                </a:lnTo>
                <a:lnTo>
                  <a:pt x="63725" y="10862"/>
                </a:lnTo>
                <a:lnTo>
                  <a:pt x="63835" y="11013"/>
                </a:lnTo>
                <a:lnTo>
                  <a:pt x="63951" y="10965"/>
                </a:lnTo>
                <a:lnTo>
                  <a:pt x="64061" y="11061"/>
                </a:lnTo>
                <a:lnTo>
                  <a:pt x="64171" y="10876"/>
                </a:lnTo>
                <a:lnTo>
                  <a:pt x="64288" y="11068"/>
                </a:lnTo>
                <a:lnTo>
                  <a:pt x="64398" y="10979"/>
                </a:lnTo>
                <a:lnTo>
                  <a:pt x="64507" y="10958"/>
                </a:lnTo>
                <a:lnTo>
                  <a:pt x="64624" y="11054"/>
                </a:lnTo>
                <a:lnTo>
                  <a:pt x="64734" y="10972"/>
                </a:lnTo>
                <a:lnTo>
                  <a:pt x="64844" y="10917"/>
                </a:lnTo>
                <a:lnTo>
                  <a:pt x="64961" y="10999"/>
                </a:lnTo>
                <a:lnTo>
                  <a:pt x="65070" y="10979"/>
                </a:lnTo>
                <a:lnTo>
                  <a:pt x="65180" y="10951"/>
                </a:lnTo>
                <a:lnTo>
                  <a:pt x="65297" y="11116"/>
                </a:lnTo>
                <a:lnTo>
                  <a:pt x="65407" y="10944"/>
                </a:lnTo>
                <a:lnTo>
                  <a:pt x="65517" y="10917"/>
                </a:lnTo>
                <a:lnTo>
                  <a:pt x="65633" y="11013"/>
                </a:lnTo>
                <a:lnTo>
                  <a:pt x="65743" y="10965"/>
                </a:lnTo>
                <a:lnTo>
                  <a:pt x="65853" y="10985"/>
                </a:lnTo>
                <a:lnTo>
                  <a:pt x="65970" y="11075"/>
                </a:lnTo>
                <a:lnTo>
                  <a:pt x="66052" y="10965"/>
                </a:lnTo>
                <a:lnTo>
                  <a:pt x="66011" y="10876"/>
                </a:lnTo>
                <a:lnTo>
                  <a:pt x="66176" y="10766"/>
                </a:lnTo>
                <a:lnTo>
                  <a:pt x="66011" y="10649"/>
                </a:lnTo>
                <a:lnTo>
                  <a:pt x="66086" y="10539"/>
                </a:lnTo>
                <a:lnTo>
                  <a:pt x="66100" y="10429"/>
                </a:lnTo>
                <a:lnTo>
                  <a:pt x="65949" y="10313"/>
                </a:lnTo>
                <a:lnTo>
                  <a:pt x="66073" y="10203"/>
                </a:lnTo>
                <a:lnTo>
                  <a:pt x="66025" y="10093"/>
                </a:lnTo>
                <a:lnTo>
                  <a:pt x="66183" y="9983"/>
                </a:lnTo>
                <a:lnTo>
                  <a:pt x="66045" y="9866"/>
                </a:lnTo>
                <a:lnTo>
                  <a:pt x="66196" y="9757"/>
                </a:lnTo>
                <a:lnTo>
                  <a:pt x="65990" y="9647"/>
                </a:lnTo>
                <a:lnTo>
                  <a:pt x="66018" y="9530"/>
                </a:lnTo>
                <a:lnTo>
                  <a:pt x="66018" y="9420"/>
                </a:lnTo>
                <a:lnTo>
                  <a:pt x="66059" y="9310"/>
                </a:lnTo>
                <a:lnTo>
                  <a:pt x="65970" y="9194"/>
                </a:lnTo>
                <a:lnTo>
                  <a:pt x="66155" y="9084"/>
                </a:lnTo>
                <a:lnTo>
                  <a:pt x="66189" y="8974"/>
                </a:lnTo>
                <a:lnTo>
                  <a:pt x="66114" y="8857"/>
                </a:lnTo>
                <a:lnTo>
                  <a:pt x="66162" y="8747"/>
                </a:lnTo>
                <a:lnTo>
                  <a:pt x="66032" y="8638"/>
                </a:lnTo>
                <a:lnTo>
                  <a:pt x="66121" y="8528"/>
                </a:lnTo>
                <a:lnTo>
                  <a:pt x="66162" y="8411"/>
                </a:lnTo>
                <a:lnTo>
                  <a:pt x="66032" y="8301"/>
                </a:lnTo>
                <a:lnTo>
                  <a:pt x="66121" y="8191"/>
                </a:lnTo>
                <a:lnTo>
                  <a:pt x="66100" y="8081"/>
                </a:lnTo>
                <a:lnTo>
                  <a:pt x="65956" y="7965"/>
                </a:lnTo>
                <a:lnTo>
                  <a:pt x="66052" y="7855"/>
                </a:lnTo>
                <a:lnTo>
                  <a:pt x="66176" y="7745"/>
                </a:lnTo>
                <a:lnTo>
                  <a:pt x="66135" y="7628"/>
                </a:lnTo>
                <a:lnTo>
                  <a:pt x="66032" y="7518"/>
                </a:lnTo>
                <a:lnTo>
                  <a:pt x="66018" y="7409"/>
                </a:lnTo>
                <a:lnTo>
                  <a:pt x="65983" y="7299"/>
                </a:lnTo>
                <a:lnTo>
                  <a:pt x="66080" y="7189"/>
                </a:lnTo>
                <a:lnTo>
                  <a:pt x="66045" y="7072"/>
                </a:lnTo>
                <a:lnTo>
                  <a:pt x="66059" y="6962"/>
                </a:lnTo>
                <a:lnTo>
                  <a:pt x="66148" y="6853"/>
                </a:lnTo>
                <a:lnTo>
                  <a:pt x="66141" y="6743"/>
                </a:lnTo>
                <a:lnTo>
                  <a:pt x="66148" y="6626"/>
                </a:lnTo>
                <a:lnTo>
                  <a:pt x="65977" y="6516"/>
                </a:lnTo>
                <a:lnTo>
                  <a:pt x="66169" y="6406"/>
                </a:lnTo>
                <a:lnTo>
                  <a:pt x="66073" y="6296"/>
                </a:lnTo>
                <a:lnTo>
                  <a:pt x="65970" y="6180"/>
                </a:lnTo>
                <a:lnTo>
                  <a:pt x="66045" y="6070"/>
                </a:lnTo>
                <a:lnTo>
                  <a:pt x="66148" y="5960"/>
                </a:lnTo>
                <a:lnTo>
                  <a:pt x="66183" y="5850"/>
                </a:lnTo>
                <a:lnTo>
                  <a:pt x="66141" y="5734"/>
                </a:lnTo>
                <a:lnTo>
                  <a:pt x="66038" y="5624"/>
                </a:lnTo>
                <a:lnTo>
                  <a:pt x="66148" y="5514"/>
                </a:lnTo>
                <a:lnTo>
                  <a:pt x="66059" y="5397"/>
                </a:lnTo>
                <a:lnTo>
                  <a:pt x="66196" y="5287"/>
                </a:lnTo>
                <a:lnTo>
                  <a:pt x="65997" y="5177"/>
                </a:lnTo>
                <a:lnTo>
                  <a:pt x="66045" y="5068"/>
                </a:lnTo>
                <a:lnTo>
                  <a:pt x="66025" y="4951"/>
                </a:lnTo>
                <a:lnTo>
                  <a:pt x="66093" y="4841"/>
                </a:lnTo>
                <a:lnTo>
                  <a:pt x="66038" y="4772"/>
                </a:lnTo>
                <a:lnTo>
                  <a:pt x="65963" y="4759"/>
                </a:lnTo>
                <a:lnTo>
                  <a:pt x="65860" y="4601"/>
                </a:lnTo>
                <a:lnTo>
                  <a:pt x="65729" y="4814"/>
                </a:lnTo>
                <a:lnTo>
                  <a:pt x="65633" y="4621"/>
                </a:lnTo>
                <a:lnTo>
                  <a:pt x="65510" y="4745"/>
                </a:lnTo>
                <a:lnTo>
                  <a:pt x="65393" y="4772"/>
                </a:lnTo>
                <a:lnTo>
                  <a:pt x="65276" y="4786"/>
                </a:lnTo>
                <a:lnTo>
                  <a:pt x="65180" y="4614"/>
                </a:lnTo>
                <a:lnTo>
                  <a:pt x="65057" y="4711"/>
                </a:lnTo>
                <a:lnTo>
                  <a:pt x="64947" y="4697"/>
                </a:lnTo>
                <a:lnTo>
                  <a:pt x="64837" y="4663"/>
                </a:lnTo>
                <a:lnTo>
                  <a:pt x="64734" y="4560"/>
                </a:lnTo>
                <a:lnTo>
                  <a:pt x="64610" y="4683"/>
                </a:lnTo>
                <a:lnTo>
                  <a:pt x="64494" y="4704"/>
                </a:lnTo>
                <a:lnTo>
                  <a:pt x="64391" y="4539"/>
                </a:lnTo>
                <a:lnTo>
                  <a:pt x="64274" y="4614"/>
                </a:lnTo>
                <a:lnTo>
                  <a:pt x="64171" y="4518"/>
                </a:lnTo>
                <a:lnTo>
                  <a:pt x="64061" y="4436"/>
                </a:lnTo>
                <a:lnTo>
                  <a:pt x="63944" y="4518"/>
                </a:lnTo>
                <a:lnTo>
                  <a:pt x="63814" y="4656"/>
                </a:lnTo>
                <a:lnTo>
                  <a:pt x="63725" y="4422"/>
                </a:lnTo>
                <a:lnTo>
                  <a:pt x="63608" y="4436"/>
                </a:lnTo>
                <a:lnTo>
                  <a:pt x="63498" y="4402"/>
                </a:lnTo>
                <a:lnTo>
                  <a:pt x="63375" y="4532"/>
                </a:lnTo>
                <a:lnTo>
                  <a:pt x="63265" y="4511"/>
                </a:lnTo>
                <a:lnTo>
                  <a:pt x="63148" y="4553"/>
                </a:lnTo>
                <a:lnTo>
                  <a:pt x="63038" y="4505"/>
                </a:lnTo>
                <a:lnTo>
                  <a:pt x="62922" y="4546"/>
                </a:lnTo>
                <a:lnTo>
                  <a:pt x="62812" y="4525"/>
                </a:lnTo>
                <a:lnTo>
                  <a:pt x="62702" y="4436"/>
                </a:lnTo>
                <a:lnTo>
                  <a:pt x="62585" y="4477"/>
                </a:lnTo>
                <a:lnTo>
                  <a:pt x="62482" y="4381"/>
                </a:lnTo>
                <a:lnTo>
                  <a:pt x="62365" y="4443"/>
                </a:lnTo>
                <a:lnTo>
                  <a:pt x="62262" y="4354"/>
                </a:lnTo>
                <a:lnTo>
                  <a:pt x="62139" y="4463"/>
                </a:lnTo>
                <a:lnTo>
                  <a:pt x="62043" y="4264"/>
                </a:lnTo>
                <a:lnTo>
                  <a:pt x="61933" y="4257"/>
                </a:lnTo>
                <a:lnTo>
                  <a:pt x="61809" y="4354"/>
                </a:lnTo>
                <a:lnTo>
                  <a:pt x="61686" y="4463"/>
                </a:lnTo>
                <a:lnTo>
                  <a:pt x="61583" y="4374"/>
                </a:lnTo>
                <a:lnTo>
                  <a:pt x="61480" y="4251"/>
                </a:lnTo>
                <a:lnTo>
                  <a:pt x="61370" y="4196"/>
                </a:lnTo>
                <a:lnTo>
                  <a:pt x="61260" y="4203"/>
                </a:lnTo>
                <a:lnTo>
                  <a:pt x="61143" y="4175"/>
                </a:lnTo>
                <a:lnTo>
                  <a:pt x="61027" y="4257"/>
                </a:lnTo>
                <a:lnTo>
                  <a:pt x="60910" y="4306"/>
                </a:lnTo>
                <a:lnTo>
                  <a:pt x="60800" y="4230"/>
                </a:lnTo>
                <a:lnTo>
                  <a:pt x="60677" y="4367"/>
                </a:lnTo>
                <a:lnTo>
                  <a:pt x="60574" y="4292"/>
                </a:lnTo>
                <a:lnTo>
                  <a:pt x="60450" y="4347"/>
                </a:lnTo>
                <a:lnTo>
                  <a:pt x="60361" y="4127"/>
                </a:lnTo>
                <a:lnTo>
                  <a:pt x="60244" y="4161"/>
                </a:lnTo>
                <a:lnTo>
                  <a:pt x="60127" y="4209"/>
                </a:lnTo>
                <a:lnTo>
                  <a:pt x="60017" y="4168"/>
                </a:lnTo>
                <a:lnTo>
                  <a:pt x="59901" y="4223"/>
                </a:lnTo>
                <a:lnTo>
                  <a:pt x="59784" y="4271"/>
                </a:lnTo>
                <a:lnTo>
                  <a:pt x="59667" y="4264"/>
                </a:lnTo>
                <a:lnTo>
                  <a:pt x="59571" y="4106"/>
                </a:lnTo>
                <a:lnTo>
                  <a:pt x="59455" y="4127"/>
                </a:lnTo>
                <a:lnTo>
                  <a:pt x="59331" y="4251"/>
                </a:lnTo>
                <a:lnTo>
                  <a:pt x="59228" y="4148"/>
                </a:lnTo>
                <a:lnTo>
                  <a:pt x="59125" y="4010"/>
                </a:lnTo>
                <a:lnTo>
                  <a:pt x="59001" y="4148"/>
                </a:lnTo>
                <a:lnTo>
                  <a:pt x="58885" y="4196"/>
                </a:lnTo>
                <a:lnTo>
                  <a:pt x="58775" y="4141"/>
                </a:lnTo>
                <a:lnTo>
                  <a:pt x="58658" y="4189"/>
                </a:lnTo>
                <a:lnTo>
                  <a:pt x="58555" y="4106"/>
                </a:lnTo>
                <a:lnTo>
                  <a:pt x="58466" y="3976"/>
                </a:lnTo>
                <a:lnTo>
                  <a:pt x="58315" y="4093"/>
                </a:lnTo>
                <a:lnTo>
                  <a:pt x="58219" y="4024"/>
                </a:lnTo>
                <a:lnTo>
                  <a:pt x="58109" y="4003"/>
                </a:lnTo>
                <a:lnTo>
                  <a:pt x="58027" y="3894"/>
                </a:lnTo>
                <a:lnTo>
                  <a:pt x="57910" y="3887"/>
                </a:lnTo>
                <a:lnTo>
                  <a:pt x="57821" y="3797"/>
                </a:lnTo>
                <a:lnTo>
                  <a:pt x="57738" y="3701"/>
                </a:lnTo>
                <a:lnTo>
                  <a:pt x="57594" y="3777"/>
                </a:lnTo>
                <a:lnTo>
                  <a:pt x="57505" y="3688"/>
                </a:lnTo>
                <a:lnTo>
                  <a:pt x="57388" y="3681"/>
                </a:lnTo>
                <a:lnTo>
                  <a:pt x="57306" y="3585"/>
                </a:lnTo>
                <a:lnTo>
                  <a:pt x="57189" y="3585"/>
                </a:lnTo>
                <a:lnTo>
                  <a:pt x="57038" y="3674"/>
                </a:lnTo>
                <a:lnTo>
                  <a:pt x="56935" y="3633"/>
                </a:lnTo>
                <a:lnTo>
                  <a:pt x="56859" y="3509"/>
                </a:lnTo>
                <a:lnTo>
                  <a:pt x="56777" y="3399"/>
                </a:lnTo>
                <a:lnTo>
                  <a:pt x="56633" y="3475"/>
                </a:lnTo>
                <a:lnTo>
                  <a:pt x="56537" y="3406"/>
                </a:lnTo>
                <a:lnTo>
                  <a:pt x="56420" y="3413"/>
                </a:lnTo>
                <a:lnTo>
                  <a:pt x="56283" y="3454"/>
                </a:lnTo>
                <a:lnTo>
                  <a:pt x="56248" y="3228"/>
                </a:lnTo>
                <a:lnTo>
                  <a:pt x="56104" y="3296"/>
                </a:lnTo>
                <a:lnTo>
                  <a:pt x="56029" y="3173"/>
                </a:lnTo>
                <a:lnTo>
                  <a:pt x="55878" y="3262"/>
                </a:lnTo>
                <a:lnTo>
                  <a:pt x="55823" y="3083"/>
                </a:lnTo>
                <a:lnTo>
                  <a:pt x="55720" y="3049"/>
                </a:lnTo>
                <a:lnTo>
                  <a:pt x="55596" y="3049"/>
                </a:lnTo>
                <a:lnTo>
                  <a:pt x="55507" y="2974"/>
                </a:lnTo>
                <a:lnTo>
                  <a:pt x="55356" y="3063"/>
                </a:lnTo>
                <a:lnTo>
                  <a:pt x="55267" y="2981"/>
                </a:lnTo>
                <a:lnTo>
                  <a:pt x="55184" y="2884"/>
                </a:lnTo>
                <a:lnTo>
                  <a:pt x="55040" y="2960"/>
                </a:lnTo>
                <a:lnTo>
                  <a:pt x="54944" y="2898"/>
                </a:lnTo>
                <a:lnTo>
                  <a:pt x="54848" y="2829"/>
                </a:lnTo>
                <a:lnTo>
                  <a:pt x="54724" y="2857"/>
                </a:lnTo>
                <a:lnTo>
                  <a:pt x="54662" y="2678"/>
                </a:lnTo>
                <a:lnTo>
                  <a:pt x="54518" y="2775"/>
                </a:lnTo>
                <a:lnTo>
                  <a:pt x="54408" y="2740"/>
                </a:lnTo>
                <a:lnTo>
                  <a:pt x="54319" y="2658"/>
                </a:lnTo>
                <a:lnTo>
                  <a:pt x="54203" y="2665"/>
                </a:lnTo>
                <a:lnTo>
                  <a:pt x="54154" y="2459"/>
                </a:lnTo>
                <a:lnTo>
                  <a:pt x="53969" y="2644"/>
                </a:lnTo>
                <a:lnTo>
                  <a:pt x="53935" y="2390"/>
                </a:lnTo>
                <a:lnTo>
                  <a:pt x="53818" y="2404"/>
                </a:lnTo>
                <a:lnTo>
                  <a:pt x="53729" y="2315"/>
                </a:lnTo>
                <a:lnTo>
                  <a:pt x="53585" y="2383"/>
                </a:lnTo>
                <a:lnTo>
                  <a:pt x="53454" y="2431"/>
                </a:lnTo>
                <a:lnTo>
                  <a:pt x="53372" y="2321"/>
                </a:lnTo>
                <a:lnTo>
                  <a:pt x="53235" y="2376"/>
                </a:lnTo>
                <a:lnTo>
                  <a:pt x="53132" y="2342"/>
                </a:lnTo>
                <a:lnTo>
                  <a:pt x="53063" y="2198"/>
                </a:lnTo>
                <a:lnTo>
                  <a:pt x="52953" y="2164"/>
                </a:lnTo>
                <a:lnTo>
                  <a:pt x="52857" y="2102"/>
                </a:lnTo>
                <a:lnTo>
                  <a:pt x="52754" y="2061"/>
                </a:lnTo>
                <a:lnTo>
                  <a:pt x="52658" y="2006"/>
                </a:lnTo>
                <a:lnTo>
                  <a:pt x="52527" y="2033"/>
                </a:lnTo>
                <a:lnTo>
                  <a:pt x="52445" y="1937"/>
                </a:lnTo>
                <a:lnTo>
                  <a:pt x="52335" y="1903"/>
                </a:lnTo>
                <a:lnTo>
                  <a:pt x="52239" y="1855"/>
                </a:lnTo>
                <a:lnTo>
                  <a:pt x="52136" y="1800"/>
                </a:lnTo>
                <a:lnTo>
                  <a:pt x="52026" y="1779"/>
                </a:lnTo>
                <a:lnTo>
                  <a:pt x="51875" y="1875"/>
                </a:lnTo>
                <a:lnTo>
                  <a:pt x="51793" y="1779"/>
                </a:lnTo>
                <a:lnTo>
                  <a:pt x="51704" y="1690"/>
                </a:lnTo>
                <a:lnTo>
                  <a:pt x="51580" y="1710"/>
                </a:lnTo>
                <a:lnTo>
                  <a:pt x="51470" y="1683"/>
                </a:lnTo>
                <a:lnTo>
                  <a:pt x="51388" y="1511"/>
                </a:lnTo>
                <a:lnTo>
                  <a:pt x="51250" y="1580"/>
                </a:lnTo>
                <a:lnTo>
                  <a:pt x="51141" y="1594"/>
                </a:lnTo>
                <a:lnTo>
                  <a:pt x="51024" y="1580"/>
                </a:lnTo>
                <a:lnTo>
                  <a:pt x="50914" y="1601"/>
                </a:lnTo>
                <a:lnTo>
                  <a:pt x="50804" y="1704"/>
                </a:lnTo>
                <a:lnTo>
                  <a:pt x="50694" y="1786"/>
                </a:lnTo>
                <a:lnTo>
                  <a:pt x="50571" y="1573"/>
                </a:lnTo>
                <a:lnTo>
                  <a:pt x="50461" y="1669"/>
                </a:lnTo>
                <a:lnTo>
                  <a:pt x="50351" y="1724"/>
                </a:lnTo>
                <a:lnTo>
                  <a:pt x="50234" y="1553"/>
                </a:lnTo>
                <a:lnTo>
                  <a:pt x="50124" y="1649"/>
                </a:lnTo>
                <a:lnTo>
                  <a:pt x="50008" y="1607"/>
                </a:lnTo>
                <a:lnTo>
                  <a:pt x="49898" y="1642"/>
                </a:lnTo>
                <a:lnTo>
                  <a:pt x="49788" y="1710"/>
                </a:lnTo>
                <a:lnTo>
                  <a:pt x="49671" y="1635"/>
                </a:lnTo>
                <a:lnTo>
                  <a:pt x="49562" y="1669"/>
                </a:lnTo>
                <a:lnTo>
                  <a:pt x="49445" y="1662"/>
                </a:lnTo>
                <a:lnTo>
                  <a:pt x="49335" y="1724"/>
                </a:lnTo>
                <a:lnTo>
                  <a:pt x="49225" y="1793"/>
                </a:lnTo>
                <a:lnTo>
                  <a:pt x="49115" y="1820"/>
                </a:lnTo>
                <a:lnTo>
                  <a:pt x="48999" y="1662"/>
                </a:lnTo>
                <a:lnTo>
                  <a:pt x="48882" y="1662"/>
                </a:lnTo>
                <a:lnTo>
                  <a:pt x="48779" y="1848"/>
                </a:lnTo>
                <a:lnTo>
                  <a:pt x="48662" y="1841"/>
                </a:lnTo>
                <a:lnTo>
                  <a:pt x="48545" y="1614"/>
                </a:lnTo>
                <a:lnTo>
                  <a:pt x="48429" y="1676"/>
                </a:lnTo>
                <a:lnTo>
                  <a:pt x="48319" y="1669"/>
                </a:lnTo>
                <a:lnTo>
                  <a:pt x="48209" y="1820"/>
                </a:lnTo>
                <a:lnTo>
                  <a:pt x="48092" y="1724"/>
                </a:lnTo>
                <a:lnTo>
                  <a:pt x="47983" y="1724"/>
                </a:lnTo>
                <a:lnTo>
                  <a:pt x="47873" y="1827"/>
                </a:lnTo>
                <a:lnTo>
                  <a:pt x="47763" y="1793"/>
                </a:lnTo>
                <a:lnTo>
                  <a:pt x="47646" y="1793"/>
                </a:lnTo>
                <a:lnTo>
                  <a:pt x="47536" y="1738"/>
                </a:lnTo>
                <a:lnTo>
                  <a:pt x="47426" y="1855"/>
                </a:lnTo>
                <a:lnTo>
                  <a:pt x="47317" y="1903"/>
                </a:lnTo>
                <a:lnTo>
                  <a:pt x="47200" y="1868"/>
                </a:lnTo>
                <a:lnTo>
                  <a:pt x="47090" y="1882"/>
                </a:lnTo>
                <a:lnTo>
                  <a:pt x="46973" y="1813"/>
                </a:lnTo>
                <a:lnTo>
                  <a:pt x="46857" y="1779"/>
                </a:lnTo>
                <a:lnTo>
                  <a:pt x="46747" y="1807"/>
                </a:lnTo>
                <a:lnTo>
                  <a:pt x="46630" y="1738"/>
                </a:lnTo>
                <a:lnTo>
                  <a:pt x="46520" y="1724"/>
                </a:lnTo>
                <a:lnTo>
                  <a:pt x="46410" y="1861"/>
                </a:lnTo>
                <a:lnTo>
                  <a:pt x="46300" y="1923"/>
                </a:lnTo>
                <a:lnTo>
                  <a:pt x="46184" y="1758"/>
                </a:lnTo>
                <a:lnTo>
                  <a:pt x="46074" y="1923"/>
                </a:lnTo>
                <a:lnTo>
                  <a:pt x="45957" y="1813"/>
                </a:lnTo>
                <a:lnTo>
                  <a:pt x="45847" y="1827"/>
                </a:lnTo>
                <a:lnTo>
                  <a:pt x="45738" y="1923"/>
                </a:lnTo>
                <a:lnTo>
                  <a:pt x="45621" y="1868"/>
                </a:lnTo>
                <a:lnTo>
                  <a:pt x="45511" y="1951"/>
                </a:lnTo>
                <a:lnTo>
                  <a:pt x="45401" y="1875"/>
                </a:lnTo>
                <a:lnTo>
                  <a:pt x="45291" y="1944"/>
                </a:lnTo>
                <a:lnTo>
                  <a:pt x="45175" y="1868"/>
                </a:lnTo>
                <a:lnTo>
                  <a:pt x="45058" y="1882"/>
                </a:lnTo>
                <a:lnTo>
                  <a:pt x="44941" y="1752"/>
                </a:lnTo>
                <a:lnTo>
                  <a:pt x="44838" y="1896"/>
                </a:lnTo>
                <a:lnTo>
                  <a:pt x="44721" y="1861"/>
                </a:lnTo>
                <a:lnTo>
                  <a:pt x="44612" y="1903"/>
                </a:lnTo>
                <a:lnTo>
                  <a:pt x="44495" y="1758"/>
                </a:lnTo>
                <a:lnTo>
                  <a:pt x="44385" y="1820"/>
                </a:lnTo>
                <a:lnTo>
                  <a:pt x="44275" y="1930"/>
                </a:lnTo>
                <a:lnTo>
                  <a:pt x="44158" y="1786"/>
                </a:lnTo>
                <a:lnTo>
                  <a:pt x="44049" y="2006"/>
                </a:lnTo>
                <a:lnTo>
                  <a:pt x="43939" y="1951"/>
                </a:lnTo>
                <a:lnTo>
                  <a:pt x="43822" y="1875"/>
                </a:lnTo>
                <a:lnTo>
                  <a:pt x="43705" y="1807"/>
                </a:lnTo>
                <a:lnTo>
                  <a:pt x="43602" y="1964"/>
                </a:lnTo>
                <a:lnTo>
                  <a:pt x="43486" y="1875"/>
                </a:lnTo>
                <a:lnTo>
                  <a:pt x="43369" y="1841"/>
                </a:lnTo>
                <a:lnTo>
                  <a:pt x="43259" y="1827"/>
                </a:lnTo>
                <a:lnTo>
                  <a:pt x="43142" y="1848"/>
                </a:lnTo>
                <a:lnTo>
                  <a:pt x="43039" y="1992"/>
                </a:lnTo>
                <a:lnTo>
                  <a:pt x="42923" y="1930"/>
                </a:lnTo>
                <a:lnTo>
                  <a:pt x="42806" y="1834"/>
                </a:lnTo>
                <a:lnTo>
                  <a:pt x="42703" y="2019"/>
                </a:lnTo>
                <a:lnTo>
                  <a:pt x="42586" y="1971"/>
                </a:lnTo>
                <a:lnTo>
                  <a:pt x="42476" y="1951"/>
                </a:lnTo>
                <a:lnTo>
                  <a:pt x="42367" y="2033"/>
                </a:lnTo>
                <a:lnTo>
                  <a:pt x="42250" y="1958"/>
                </a:lnTo>
                <a:lnTo>
                  <a:pt x="42140" y="2019"/>
                </a:lnTo>
                <a:lnTo>
                  <a:pt x="42023" y="1875"/>
                </a:lnTo>
                <a:lnTo>
                  <a:pt x="41914" y="2013"/>
                </a:lnTo>
                <a:lnTo>
                  <a:pt x="41797" y="1889"/>
                </a:lnTo>
                <a:lnTo>
                  <a:pt x="41694" y="2067"/>
                </a:lnTo>
                <a:lnTo>
                  <a:pt x="41577" y="2047"/>
                </a:lnTo>
                <a:lnTo>
                  <a:pt x="41467" y="2026"/>
                </a:lnTo>
                <a:lnTo>
                  <a:pt x="41351" y="1889"/>
                </a:lnTo>
                <a:lnTo>
                  <a:pt x="41241" y="2006"/>
                </a:lnTo>
                <a:lnTo>
                  <a:pt x="41124" y="1896"/>
                </a:lnTo>
                <a:lnTo>
                  <a:pt x="41014" y="1916"/>
                </a:lnTo>
                <a:lnTo>
                  <a:pt x="40897" y="1951"/>
                </a:lnTo>
                <a:lnTo>
                  <a:pt x="40788" y="1978"/>
                </a:lnTo>
                <a:lnTo>
                  <a:pt x="40678" y="1944"/>
                </a:lnTo>
                <a:lnTo>
                  <a:pt x="40561" y="1992"/>
                </a:lnTo>
                <a:lnTo>
                  <a:pt x="40451" y="2061"/>
                </a:lnTo>
                <a:lnTo>
                  <a:pt x="40341" y="2047"/>
                </a:lnTo>
                <a:lnTo>
                  <a:pt x="40232" y="2136"/>
                </a:lnTo>
                <a:lnTo>
                  <a:pt x="40115" y="1910"/>
                </a:lnTo>
                <a:lnTo>
                  <a:pt x="39998" y="1937"/>
                </a:lnTo>
                <a:lnTo>
                  <a:pt x="39888" y="1971"/>
                </a:lnTo>
                <a:lnTo>
                  <a:pt x="39778" y="2033"/>
                </a:lnTo>
                <a:lnTo>
                  <a:pt x="39669" y="1964"/>
                </a:lnTo>
                <a:lnTo>
                  <a:pt x="39559" y="2170"/>
                </a:lnTo>
                <a:lnTo>
                  <a:pt x="39442" y="1937"/>
                </a:lnTo>
                <a:lnTo>
                  <a:pt x="39332" y="2129"/>
                </a:lnTo>
                <a:lnTo>
                  <a:pt x="39215" y="1951"/>
                </a:lnTo>
                <a:lnTo>
                  <a:pt x="39112" y="2122"/>
                </a:lnTo>
                <a:lnTo>
                  <a:pt x="38996" y="2006"/>
                </a:lnTo>
                <a:lnTo>
                  <a:pt x="38879" y="2019"/>
                </a:lnTo>
                <a:lnTo>
                  <a:pt x="38769" y="1958"/>
                </a:lnTo>
                <a:lnTo>
                  <a:pt x="38659" y="2122"/>
                </a:lnTo>
                <a:lnTo>
                  <a:pt x="38549" y="2026"/>
                </a:lnTo>
                <a:lnTo>
                  <a:pt x="38426" y="2136"/>
                </a:lnTo>
                <a:lnTo>
                  <a:pt x="38323" y="2033"/>
                </a:lnTo>
                <a:lnTo>
                  <a:pt x="38199" y="2129"/>
                </a:lnTo>
                <a:lnTo>
                  <a:pt x="38110" y="1910"/>
                </a:lnTo>
                <a:lnTo>
                  <a:pt x="37980" y="2067"/>
                </a:lnTo>
                <a:lnTo>
                  <a:pt x="37863" y="2088"/>
                </a:lnTo>
                <a:lnTo>
                  <a:pt x="37753" y="2047"/>
                </a:lnTo>
                <a:lnTo>
                  <a:pt x="37664" y="1834"/>
                </a:lnTo>
                <a:lnTo>
                  <a:pt x="37533" y="1978"/>
                </a:lnTo>
                <a:lnTo>
                  <a:pt x="37424" y="1971"/>
                </a:lnTo>
                <a:lnTo>
                  <a:pt x="37314" y="1937"/>
                </a:lnTo>
                <a:lnTo>
                  <a:pt x="37190" y="2026"/>
                </a:lnTo>
                <a:lnTo>
                  <a:pt x="37080" y="1992"/>
                </a:lnTo>
                <a:lnTo>
                  <a:pt x="36970" y="1951"/>
                </a:lnTo>
                <a:lnTo>
                  <a:pt x="36854" y="1985"/>
                </a:lnTo>
                <a:lnTo>
                  <a:pt x="36771" y="1731"/>
                </a:lnTo>
                <a:lnTo>
                  <a:pt x="36648" y="1786"/>
                </a:lnTo>
                <a:lnTo>
                  <a:pt x="36517" y="1930"/>
                </a:lnTo>
                <a:lnTo>
                  <a:pt x="36435" y="1717"/>
                </a:lnTo>
                <a:lnTo>
                  <a:pt x="36311" y="1800"/>
                </a:lnTo>
                <a:lnTo>
                  <a:pt x="36202" y="1738"/>
                </a:lnTo>
                <a:lnTo>
                  <a:pt x="36085" y="1793"/>
                </a:lnTo>
                <a:lnTo>
                  <a:pt x="35961" y="1841"/>
                </a:lnTo>
                <a:lnTo>
                  <a:pt x="35865" y="1731"/>
                </a:lnTo>
                <a:lnTo>
                  <a:pt x="35748" y="1765"/>
                </a:lnTo>
                <a:lnTo>
                  <a:pt x="35652" y="1642"/>
                </a:lnTo>
                <a:lnTo>
                  <a:pt x="35522" y="1745"/>
                </a:lnTo>
                <a:lnTo>
                  <a:pt x="35433" y="1580"/>
                </a:lnTo>
                <a:lnTo>
                  <a:pt x="35295" y="1800"/>
                </a:lnTo>
                <a:lnTo>
                  <a:pt x="35206" y="1566"/>
                </a:lnTo>
                <a:lnTo>
                  <a:pt x="35069" y="1786"/>
                </a:lnTo>
                <a:lnTo>
                  <a:pt x="34973" y="1614"/>
                </a:lnTo>
                <a:lnTo>
                  <a:pt x="34877" y="1511"/>
                </a:lnTo>
                <a:lnTo>
                  <a:pt x="34753" y="1587"/>
                </a:lnTo>
                <a:lnTo>
                  <a:pt x="34629" y="1704"/>
                </a:lnTo>
                <a:lnTo>
                  <a:pt x="34526" y="1601"/>
                </a:lnTo>
                <a:lnTo>
                  <a:pt x="34423" y="1504"/>
                </a:lnTo>
                <a:lnTo>
                  <a:pt x="34307" y="1546"/>
                </a:lnTo>
                <a:lnTo>
                  <a:pt x="34197" y="1525"/>
                </a:lnTo>
                <a:lnTo>
                  <a:pt x="34080" y="1525"/>
                </a:lnTo>
                <a:lnTo>
                  <a:pt x="33970" y="1539"/>
                </a:lnTo>
                <a:lnTo>
                  <a:pt x="33847" y="1621"/>
                </a:lnTo>
                <a:lnTo>
                  <a:pt x="33751" y="1456"/>
                </a:lnTo>
                <a:lnTo>
                  <a:pt x="33641" y="1456"/>
                </a:lnTo>
                <a:lnTo>
                  <a:pt x="33524" y="1463"/>
                </a:lnTo>
                <a:lnTo>
                  <a:pt x="33407" y="1525"/>
                </a:lnTo>
                <a:lnTo>
                  <a:pt x="33291" y="1491"/>
                </a:lnTo>
                <a:lnTo>
                  <a:pt x="33188" y="1422"/>
                </a:lnTo>
                <a:lnTo>
                  <a:pt x="33085" y="1381"/>
                </a:lnTo>
                <a:lnTo>
                  <a:pt x="32961" y="1477"/>
                </a:lnTo>
                <a:lnTo>
                  <a:pt x="32844" y="1498"/>
                </a:lnTo>
                <a:lnTo>
                  <a:pt x="32755" y="1264"/>
                </a:lnTo>
                <a:lnTo>
                  <a:pt x="32645" y="1264"/>
                </a:lnTo>
                <a:lnTo>
                  <a:pt x="32522" y="1367"/>
                </a:lnTo>
                <a:lnTo>
                  <a:pt x="32412" y="1299"/>
                </a:lnTo>
                <a:lnTo>
                  <a:pt x="32295" y="1367"/>
                </a:lnTo>
                <a:lnTo>
                  <a:pt x="32185" y="1292"/>
                </a:lnTo>
                <a:lnTo>
                  <a:pt x="32069" y="1367"/>
                </a:lnTo>
                <a:lnTo>
                  <a:pt x="31959" y="1333"/>
                </a:lnTo>
                <a:lnTo>
                  <a:pt x="31842" y="1367"/>
                </a:lnTo>
                <a:lnTo>
                  <a:pt x="31739" y="1264"/>
                </a:lnTo>
                <a:lnTo>
                  <a:pt x="31636" y="1161"/>
                </a:lnTo>
                <a:lnTo>
                  <a:pt x="31526" y="1161"/>
                </a:lnTo>
                <a:lnTo>
                  <a:pt x="31416" y="1134"/>
                </a:lnTo>
                <a:lnTo>
                  <a:pt x="31307" y="1099"/>
                </a:lnTo>
                <a:lnTo>
                  <a:pt x="31190" y="1161"/>
                </a:lnTo>
                <a:lnTo>
                  <a:pt x="31073" y="1182"/>
                </a:lnTo>
                <a:lnTo>
                  <a:pt x="30970" y="1086"/>
                </a:lnTo>
                <a:lnTo>
                  <a:pt x="30860" y="1079"/>
                </a:lnTo>
                <a:lnTo>
                  <a:pt x="30730" y="1189"/>
                </a:lnTo>
                <a:lnTo>
                  <a:pt x="30613" y="1237"/>
                </a:lnTo>
                <a:lnTo>
                  <a:pt x="30503" y="1230"/>
                </a:lnTo>
                <a:lnTo>
                  <a:pt x="30407" y="1044"/>
                </a:lnTo>
                <a:lnTo>
                  <a:pt x="30284" y="1168"/>
                </a:lnTo>
                <a:lnTo>
                  <a:pt x="30181" y="1051"/>
                </a:lnTo>
                <a:lnTo>
                  <a:pt x="30057" y="1196"/>
                </a:lnTo>
                <a:lnTo>
                  <a:pt x="29961" y="1017"/>
                </a:lnTo>
                <a:lnTo>
                  <a:pt x="29858" y="969"/>
                </a:lnTo>
                <a:lnTo>
                  <a:pt x="29741" y="996"/>
                </a:lnTo>
                <a:lnTo>
                  <a:pt x="29611" y="1134"/>
                </a:lnTo>
                <a:lnTo>
                  <a:pt x="29501" y="1093"/>
                </a:lnTo>
                <a:lnTo>
                  <a:pt x="29405" y="983"/>
                </a:lnTo>
                <a:lnTo>
                  <a:pt x="29281" y="1079"/>
                </a:lnTo>
                <a:lnTo>
                  <a:pt x="29165" y="1086"/>
                </a:lnTo>
                <a:lnTo>
                  <a:pt x="29068" y="976"/>
                </a:lnTo>
                <a:lnTo>
                  <a:pt x="28952" y="990"/>
                </a:lnTo>
                <a:lnTo>
                  <a:pt x="28828" y="1044"/>
                </a:lnTo>
                <a:lnTo>
                  <a:pt x="28718" y="1044"/>
                </a:lnTo>
                <a:lnTo>
                  <a:pt x="28622" y="921"/>
                </a:lnTo>
                <a:lnTo>
                  <a:pt x="28499" y="1010"/>
                </a:lnTo>
                <a:lnTo>
                  <a:pt x="28409" y="790"/>
                </a:lnTo>
                <a:lnTo>
                  <a:pt x="28286" y="893"/>
                </a:lnTo>
                <a:lnTo>
                  <a:pt x="28176" y="866"/>
                </a:lnTo>
                <a:lnTo>
                  <a:pt x="28059" y="914"/>
                </a:lnTo>
                <a:lnTo>
                  <a:pt x="27949" y="859"/>
                </a:lnTo>
                <a:lnTo>
                  <a:pt x="27846" y="811"/>
                </a:lnTo>
                <a:lnTo>
                  <a:pt x="27743" y="715"/>
                </a:lnTo>
                <a:lnTo>
                  <a:pt x="27634" y="694"/>
                </a:lnTo>
                <a:lnTo>
                  <a:pt x="27517" y="701"/>
                </a:lnTo>
                <a:lnTo>
                  <a:pt x="27414" y="660"/>
                </a:lnTo>
                <a:lnTo>
                  <a:pt x="27297" y="687"/>
                </a:lnTo>
                <a:lnTo>
                  <a:pt x="27180" y="715"/>
                </a:lnTo>
                <a:lnTo>
                  <a:pt x="27050" y="866"/>
                </a:lnTo>
                <a:lnTo>
                  <a:pt x="26968" y="605"/>
                </a:lnTo>
                <a:lnTo>
                  <a:pt x="26851" y="619"/>
                </a:lnTo>
                <a:lnTo>
                  <a:pt x="26727" y="756"/>
                </a:lnTo>
                <a:lnTo>
                  <a:pt x="26617" y="722"/>
                </a:lnTo>
                <a:lnTo>
                  <a:pt x="26515" y="619"/>
                </a:lnTo>
                <a:lnTo>
                  <a:pt x="26405" y="591"/>
                </a:lnTo>
                <a:lnTo>
                  <a:pt x="26288" y="619"/>
                </a:lnTo>
                <a:lnTo>
                  <a:pt x="26185" y="571"/>
                </a:lnTo>
                <a:lnTo>
                  <a:pt x="26075" y="536"/>
                </a:lnTo>
                <a:lnTo>
                  <a:pt x="25952" y="619"/>
                </a:lnTo>
                <a:lnTo>
                  <a:pt x="25835" y="626"/>
                </a:lnTo>
                <a:lnTo>
                  <a:pt x="25725" y="633"/>
                </a:lnTo>
                <a:lnTo>
                  <a:pt x="25622" y="536"/>
                </a:lnTo>
                <a:lnTo>
                  <a:pt x="25519" y="454"/>
                </a:lnTo>
                <a:lnTo>
                  <a:pt x="25382" y="660"/>
                </a:lnTo>
                <a:lnTo>
                  <a:pt x="25279" y="571"/>
                </a:lnTo>
                <a:lnTo>
                  <a:pt x="25176" y="502"/>
                </a:lnTo>
                <a:lnTo>
                  <a:pt x="25066" y="502"/>
                </a:lnTo>
                <a:lnTo>
                  <a:pt x="24942" y="571"/>
                </a:lnTo>
                <a:lnTo>
                  <a:pt x="24833" y="530"/>
                </a:lnTo>
                <a:lnTo>
                  <a:pt x="24736" y="427"/>
                </a:lnTo>
                <a:lnTo>
                  <a:pt x="24627" y="358"/>
                </a:lnTo>
                <a:lnTo>
                  <a:pt x="24496" y="550"/>
                </a:lnTo>
                <a:lnTo>
                  <a:pt x="24400" y="420"/>
                </a:lnTo>
                <a:lnTo>
                  <a:pt x="24276" y="523"/>
                </a:lnTo>
                <a:lnTo>
                  <a:pt x="24173" y="440"/>
                </a:lnTo>
                <a:lnTo>
                  <a:pt x="24070" y="344"/>
                </a:lnTo>
                <a:lnTo>
                  <a:pt x="23947" y="461"/>
                </a:lnTo>
                <a:lnTo>
                  <a:pt x="23844" y="379"/>
                </a:lnTo>
                <a:lnTo>
                  <a:pt x="23734" y="330"/>
                </a:lnTo>
                <a:lnTo>
                  <a:pt x="23610" y="406"/>
                </a:lnTo>
                <a:lnTo>
                  <a:pt x="23514" y="276"/>
                </a:lnTo>
                <a:lnTo>
                  <a:pt x="23411" y="234"/>
                </a:lnTo>
                <a:lnTo>
                  <a:pt x="23281" y="344"/>
                </a:lnTo>
                <a:lnTo>
                  <a:pt x="23178" y="269"/>
                </a:lnTo>
                <a:lnTo>
                  <a:pt x="23068" y="248"/>
                </a:lnTo>
                <a:lnTo>
                  <a:pt x="22972" y="145"/>
                </a:lnTo>
                <a:lnTo>
                  <a:pt x="22842" y="276"/>
                </a:lnTo>
                <a:lnTo>
                  <a:pt x="22718" y="365"/>
                </a:lnTo>
                <a:lnTo>
                  <a:pt x="22622" y="221"/>
                </a:lnTo>
                <a:lnTo>
                  <a:pt x="22512" y="221"/>
                </a:lnTo>
                <a:lnTo>
                  <a:pt x="22388" y="186"/>
                </a:lnTo>
                <a:lnTo>
                  <a:pt x="22306" y="365"/>
                </a:lnTo>
                <a:lnTo>
                  <a:pt x="22169" y="221"/>
                </a:lnTo>
                <a:lnTo>
                  <a:pt x="22073" y="324"/>
                </a:lnTo>
                <a:lnTo>
                  <a:pt x="21956" y="317"/>
                </a:lnTo>
                <a:lnTo>
                  <a:pt x="21853" y="392"/>
                </a:lnTo>
                <a:lnTo>
                  <a:pt x="21722" y="324"/>
                </a:lnTo>
                <a:lnTo>
                  <a:pt x="21626" y="399"/>
                </a:lnTo>
                <a:lnTo>
                  <a:pt x="21510" y="406"/>
                </a:lnTo>
                <a:lnTo>
                  <a:pt x="21386" y="344"/>
                </a:lnTo>
                <a:lnTo>
                  <a:pt x="21269" y="337"/>
                </a:lnTo>
                <a:lnTo>
                  <a:pt x="21166" y="399"/>
                </a:lnTo>
                <a:lnTo>
                  <a:pt x="21077" y="543"/>
                </a:lnTo>
                <a:lnTo>
                  <a:pt x="20967" y="571"/>
                </a:lnTo>
                <a:lnTo>
                  <a:pt x="20844" y="536"/>
                </a:lnTo>
                <a:lnTo>
                  <a:pt x="20727" y="530"/>
                </a:lnTo>
                <a:lnTo>
                  <a:pt x="20631" y="605"/>
                </a:lnTo>
                <a:lnTo>
                  <a:pt x="20500" y="543"/>
                </a:lnTo>
                <a:lnTo>
                  <a:pt x="20391" y="536"/>
                </a:lnTo>
                <a:lnTo>
                  <a:pt x="20301" y="687"/>
                </a:lnTo>
                <a:lnTo>
                  <a:pt x="20164" y="550"/>
                </a:lnTo>
                <a:lnTo>
                  <a:pt x="20054" y="571"/>
                </a:lnTo>
                <a:lnTo>
                  <a:pt x="19965" y="736"/>
                </a:lnTo>
                <a:lnTo>
                  <a:pt x="19821" y="578"/>
                </a:lnTo>
                <a:lnTo>
                  <a:pt x="19711" y="591"/>
                </a:lnTo>
                <a:lnTo>
                  <a:pt x="19594" y="585"/>
                </a:lnTo>
                <a:lnTo>
                  <a:pt x="19484" y="598"/>
                </a:lnTo>
                <a:lnTo>
                  <a:pt x="19409" y="818"/>
                </a:lnTo>
                <a:lnTo>
                  <a:pt x="19265" y="653"/>
                </a:lnTo>
                <a:lnTo>
                  <a:pt x="19189" y="880"/>
                </a:lnTo>
                <a:lnTo>
                  <a:pt x="19066" y="845"/>
                </a:lnTo>
                <a:lnTo>
                  <a:pt x="18963" y="900"/>
                </a:lnTo>
                <a:lnTo>
                  <a:pt x="18853" y="907"/>
                </a:lnTo>
                <a:lnTo>
                  <a:pt x="18736" y="907"/>
                </a:lnTo>
                <a:lnTo>
                  <a:pt x="18633" y="948"/>
                </a:lnTo>
                <a:lnTo>
                  <a:pt x="18489" y="784"/>
                </a:lnTo>
                <a:lnTo>
                  <a:pt x="18379" y="790"/>
                </a:lnTo>
                <a:lnTo>
                  <a:pt x="18290" y="969"/>
                </a:lnTo>
                <a:lnTo>
                  <a:pt x="18180" y="996"/>
                </a:lnTo>
                <a:lnTo>
                  <a:pt x="18070" y="1010"/>
                </a:lnTo>
                <a:lnTo>
                  <a:pt x="17940" y="907"/>
                </a:lnTo>
                <a:lnTo>
                  <a:pt x="17823" y="880"/>
                </a:lnTo>
                <a:lnTo>
                  <a:pt x="17734" y="1038"/>
                </a:lnTo>
                <a:lnTo>
                  <a:pt x="17631" y="1120"/>
                </a:lnTo>
                <a:lnTo>
                  <a:pt x="17514" y="1086"/>
                </a:lnTo>
                <a:lnTo>
                  <a:pt x="17384" y="1010"/>
                </a:lnTo>
                <a:lnTo>
                  <a:pt x="17294" y="1154"/>
                </a:lnTo>
                <a:lnTo>
                  <a:pt x="17157" y="1003"/>
                </a:lnTo>
                <a:lnTo>
                  <a:pt x="17075" y="1196"/>
                </a:lnTo>
                <a:lnTo>
                  <a:pt x="16972" y="1250"/>
                </a:lnTo>
                <a:lnTo>
                  <a:pt x="16821" y="1058"/>
                </a:lnTo>
                <a:lnTo>
                  <a:pt x="16731" y="1182"/>
                </a:lnTo>
                <a:lnTo>
                  <a:pt x="16635" y="1285"/>
                </a:lnTo>
                <a:lnTo>
                  <a:pt x="16519" y="1299"/>
                </a:lnTo>
                <a:lnTo>
                  <a:pt x="16402" y="1271"/>
                </a:lnTo>
                <a:lnTo>
                  <a:pt x="16285" y="1244"/>
                </a:lnTo>
                <a:lnTo>
                  <a:pt x="16196" y="1388"/>
                </a:lnTo>
                <a:lnTo>
                  <a:pt x="16079" y="1374"/>
                </a:lnTo>
                <a:lnTo>
                  <a:pt x="15942" y="1244"/>
                </a:lnTo>
                <a:lnTo>
                  <a:pt x="15839" y="1340"/>
                </a:lnTo>
                <a:lnTo>
                  <a:pt x="15708" y="1216"/>
                </a:lnTo>
                <a:lnTo>
                  <a:pt x="15619" y="1353"/>
                </a:lnTo>
                <a:lnTo>
                  <a:pt x="15502" y="1367"/>
                </a:lnTo>
                <a:lnTo>
                  <a:pt x="15400" y="1429"/>
                </a:lnTo>
                <a:lnTo>
                  <a:pt x="15297" y="1491"/>
                </a:lnTo>
                <a:lnTo>
                  <a:pt x="15166" y="1388"/>
                </a:lnTo>
                <a:lnTo>
                  <a:pt x="15063" y="1463"/>
                </a:lnTo>
                <a:lnTo>
                  <a:pt x="14940" y="1408"/>
                </a:lnTo>
                <a:lnTo>
                  <a:pt x="14837" y="1477"/>
                </a:lnTo>
                <a:lnTo>
                  <a:pt x="14747" y="1587"/>
                </a:lnTo>
                <a:lnTo>
                  <a:pt x="14631" y="1614"/>
                </a:lnTo>
                <a:lnTo>
                  <a:pt x="14507" y="1532"/>
                </a:lnTo>
                <a:lnTo>
                  <a:pt x="14404" y="1621"/>
                </a:lnTo>
                <a:lnTo>
                  <a:pt x="14301" y="1649"/>
                </a:lnTo>
                <a:lnTo>
                  <a:pt x="14177" y="1539"/>
                </a:lnTo>
                <a:lnTo>
                  <a:pt x="14088" y="1498"/>
                </a:lnTo>
                <a:lnTo>
                  <a:pt x="13992" y="1422"/>
                </a:lnTo>
                <a:lnTo>
                  <a:pt x="13875" y="1408"/>
                </a:lnTo>
                <a:lnTo>
                  <a:pt x="13766" y="1381"/>
                </a:lnTo>
                <a:lnTo>
                  <a:pt x="13608" y="1525"/>
                </a:lnTo>
                <a:lnTo>
                  <a:pt x="13498" y="1491"/>
                </a:lnTo>
                <a:lnTo>
                  <a:pt x="13395" y="1463"/>
                </a:lnTo>
                <a:lnTo>
                  <a:pt x="13312" y="1333"/>
                </a:lnTo>
                <a:lnTo>
                  <a:pt x="13161" y="1443"/>
                </a:lnTo>
                <a:lnTo>
                  <a:pt x="13086" y="1305"/>
                </a:lnTo>
                <a:lnTo>
                  <a:pt x="12976" y="1271"/>
                </a:lnTo>
                <a:lnTo>
                  <a:pt x="12887" y="1175"/>
                </a:lnTo>
                <a:lnTo>
                  <a:pt x="12791" y="1106"/>
                </a:lnTo>
                <a:lnTo>
                  <a:pt x="12667" y="1141"/>
                </a:lnTo>
                <a:lnTo>
                  <a:pt x="12530" y="1202"/>
                </a:lnTo>
                <a:lnTo>
                  <a:pt x="12413" y="1202"/>
                </a:lnTo>
                <a:lnTo>
                  <a:pt x="12358" y="976"/>
                </a:lnTo>
                <a:lnTo>
                  <a:pt x="12255" y="928"/>
                </a:lnTo>
                <a:lnTo>
                  <a:pt x="12132" y="969"/>
                </a:lnTo>
                <a:lnTo>
                  <a:pt x="11981" y="1072"/>
                </a:lnTo>
                <a:lnTo>
                  <a:pt x="11871" y="1058"/>
                </a:lnTo>
                <a:lnTo>
                  <a:pt x="11768" y="1010"/>
                </a:lnTo>
                <a:lnTo>
                  <a:pt x="11672" y="942"/>
                </a:lnTo>
                <a:lnTo>
                  <a:pt x="11610" y="749"/>
                </a:lnTo>
                <a:lnTo>
                  <a:pt x="11459" y="852"/>
                </a:lnTo>
                <a:lnTo>
                  <a:pt x="11335" y="887"/>
                </a:lnTo>
                <a:lnTo>
                  <a:pt x="11253" y="756"/>
                </a:lnTo>
                <a:lnTo>
                  <a:pt x="11129" y="797"/>
                </a:lnTo>
                <a:lnTo>
                  <a:pt x="11061" y="619"/>
                </a:lnTo>
                <a:lnTo>
                  <a:pt x="10937" y="633"/>
                </a:lnTo>
                <a:lnTo>
                  <a:pt x="10800" y="722"/>
                </a:lnTo>
                <a:lnTo>
                  <a:pt x="10704" y="633"/>
                </a:lnTo>
                <a:lnTo>
                  <a:pt x="10580" y="674"/>
                </a:lnTo>
                <a:lnTo>
                  <a:pt x="10470" y="653"/>
                </a:lnTo>
                <a:lnTo>
                  <a:pt x="10381" y="550"/>
                </a:lnTo>
                <a:lnTo>
                  <a:pt x="10264" y="550"/>
                </a:lnTo>
                <a:lnTo>
                  <a:pt x="10168" y="475"/>
                </a:lnTo>
                <a:lnTo>
                  <a:pt x="10099" y="317"/>
                </a:lnTo>
                <a:lnTo>
                  <a:pt x="9983" y="310"/>
                </a:lnTo>
                <a:lnTo>
                  <a:pt x="9818" y="482"/>
                </a:lnTo>
                <a:lnTo>
                  <a:pt x="9722" y="420"/>
                </a:lnTo>
                <a:lnTo>
                  <a:pt x="9646" y="255"/>
                </a:lnTo>
                <a:lnTo>
                  <a:pt x="9495" y="385"/>
                </a:lnTo>
                <a:lnTo>
                  <a:pt x="9447" y="138"/>
                </a:lnTo>
                <a:lnTo>
                  <a:pt x="9289" y="282"/>
                </a:lnTo>
                <a:lnTo>
                  <a:pt x="9193" y="228"/>
                </a:lnTo>
                <a:lnTo>
                  <a:pt x="9083" y="193"/>
                </a:lnTo>
                <a:lnTo>
                  <a:pt x="90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601900" y="539488"/>
            <a:ext cx="4635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601900" y="1589813"/>
            <a:ext cx="46353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1085469" y="2539310"/>
            <a:ext cx="2264583" cy="2927903"/>
            <a:chOff x="212315" y="1273929"/>
            <a:chExt cx="3156654" cy="4080701"/>
          </a:xfrm>
        </p:grpSpPr>
        <p:sp>
          <p:nvSpPr>
            <p:cNvPr id="175" name="Google Shape;175;p11"/>
            <p:cNvSpPr/>
            <p:nvPr/>
          </p:nvSpPr>
          <p:spPr>
            <a:xfrm rot="-499396">
              <a:off x="413135" y="4371142"/>
              <a:ext cx="410591" cy="830820"/>
            </a:xfrm>
            <a:custGeom>
              <a:avLst/>
              <a:gdLst/>
              <a:ahLst/>
              <a:cxnLst/>
              <a:rect l="l" t="t" r="r" b="b"/>
              <a:pathLst>
                <a:path w="5666" h="11465" extrusionOk="0">
                  <a:moveTo>
                    <a:pt x="3243" y="0"/>
                  </a:moveTo>
                  <a:cubicBezTo>
                    <a:pt x="2733" y="0"/>
                    <a:pt x="2715" y="518"/>
                    <a:pt x="2805" y="866"/>
                  </a:cubicBezTo>
                  <a:cubicBezTo>
                    <a:pt x="2918" y="1260"/>
                    <a:pt x="2797" y="1453"/>
                    <a:pt x="2709" y="1815"/>
                  </a:cubicBezTo>
                  <a:cubicBezTo>
                    <a:pt x="2709" y="1815"/>
                    <a:pt x="2235" y="3647"/>
                    <a:pt x="1785" y="5487"/>
                  </a:cubicBezTo>
                  <a:cubicBezTo>
                    <a:pt x="1335" y="7319"/>
                    <a:pt x="893" y="9159"/>
                    <a:pt x="893" y="9159"/>
                  </a:cubicBezTo>
                  <a:cubicBezTo>
                    <a:pt x="804" y="9537"/>
                    <a:pt x="828" y="9754"/>
                    <a:pt x="547" y="10059"/>
                  </a:cubicBezTo>
                  <a:cubicBezTo>
                    <a:pt x="258" y="10356"/>
                    <a:pt x="1" y="10935"/>
                    <a:pt x="780" y="11112"/>
                  </a:cubicBezTo>
                  <a:lnTo>
                    <a:pt x="2178" y="11433"/>
                  </a:lnTo>
                  <a:cubicBezTo>
                    <a:pt x="2271" y="11454"/>
                    <a:pt x="2353" y="11464"/>
                    <a:pt x="2426" y="11464"/>
                  </a:cubicBezTo>
                  <a:cubicBezTo>
                    <a:pt x="2955" y="11464"/>
                    <a:pt x="2967" y="10944"/>
                    <a:pt x="2853" y="10597"/>
                  </a:cubicBezTo>
                  <a:cubicBezTo>
                    <a:pt x="2717" y="10204"/>
                    <a:pt x="2853" y="10011"/>
                    <a:pt x="2934" y="9641"/>
                  </a:cubicBezTo>
                  <a:cubicBezTo>
                    <a:pt x="2934" y="9641"/>
                    <a:pt x="3368" y="7817"/>
                    <a:pt x="3818" y="5985"/>
                  </a:cubicBezTo>
                  <a:cubicBezTo>
                    <a:pt x="4268" y="4161"/>
                    <a:pt x="4742" y="2337"/>
                    <a:pt x="4742" y="2337"/>
                  </a:cubicBezTo>
                  <a:cubicBezTo>
                    <a:pt x="4830" y="1967"/>
                    <a:pt x="4814" y="1742"/>
                    <a:pt x="5103" y="1453"/>
                  </a:cubicBezTo>
                  <a:cubicBezTo>
                    <a:pt x="5393" y="1164"/>
                    <a:pt x="5666" y="601"/>
                    <a:pt x="4894" y="400"/>
                  </a:cubicBezTo>
                  <a:lnTo>
                    <a:pt x="3512" y="39"/>
                  </a:lnTo>
                  <a:cubicBezTo>
                    <a:pt x="3410" y="12"/>
                    <a:pt x="3321" y="0"/>
                    <a:pt x="3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 rot="-499396">
              <a:off x="496833" y="3526747"/>
              <a:ext cx="429215" cy="830023"/>
            </a:xfrm>
            <a:custGeom>
              <a:avLst/>
              <a:gdLst/>
              <a:ahLst/>
              <a:cxnLst/>
              <a:rect l="l" t="t" r="r" b="b"/>
              <a:pathLst>
                <a:path w="5923" h="11454" extrusionOk="0">
                  <a:moveTo>
                    <a:pt x="3502" y="0"/>
                  </a:moveTo>
                  <a:cubicBezTo>
                    <a:pt x="3009" y="0"/>
                    <a:pt x="2980" y="511"/>
                    <a:pt x="3070" y="856"/>
                  </a:cubicBezTo>
                  <a:cubicBezTo>
                    <a:pt x="3174" y="1258"/>
                    <a:pt x="3046" y="1443"/>
                    <a:pt x="2941" y="1804"/>
                  </a:cubicBezTo>
                  <a:cubicBezTo>
                    <a:pt x="2941" y="1804"/>
                    <a:pt x="2813" y="2262"/>
                    <a:pt x="2620" y="2945"/>
                  </a:cubicBezTo>
                  <a:cubicBezTo>
                    <a:pt x="2427" y="3628"/>
                    <a:pt x="2170" y="4537"/>
                    <a:pt x="1921" y="5453"/>
                  </a:cubicBezTo>
                  <a:cubicBezTo>
                    <a:pt x="1423" y="7277"/>
                    <a:pt x="940" y="9101"/>
                    <a:pt x="940" y="9101"/>
                  </a:cubicBezTo>
                  <a:cubicBezTo>
                    <a:pt x="844" y="9470"/>
                    <a:pt x="860" y="9695"/>
                    <a:pt x="563" y="9985"/>
                  </a:cubicBezTo>
                  <a:cubicBezTo>
                    <a:pt x="274" y="10282"/>
                    <a:pt x="0" y="10852"/>
                    <a:pt x="764" y="11053"/>
                  </a:cubicBezTo>
                  <a:lnTo>
                    <a:pt x="2154" y="11415"/>
                  </a:lnTo>
                  <a:cubicBezTo>
                    <a:pt x="2256" y="11442"/>
                    <a:pt x="2345" y="11454"/>
                    <a:pt x="2423" y="11454"/>
                  </a:cubicBezTo>
                  <a:cubicBezTo>
                    <a:pt x="2933" y="11454"/>
                    <a:pt x="2952" y="10936"/>
                    <a:pt x="2861" y="10587"/>
                  </a:cubicBezTo>
                  <a:cubicBezTo>
                    <a:pt x="2748" y="10194"/>
                    <a:pt x="2869" y="10009"/>
                    <a:pt x="2965" y="9639"/>
                  </a:cubicBezTo>
                  <a:cubicBezTo>
                    <a:pt x="2965" y="9639"/>
                    <a:pt x="3448" y="7823"/>
                    <a:pt x="3946" y="6007"/>
                  </a:cubicBezTo>
                  <a:cubicBezTo>
                    <a:pt x="4195" y="5099"/>
                    <a:pt x="4452" y="4191"/>
                    <a:pt x="4637" y="3508"/>
                  </a:cubicBezTo>
                  <a:cubicBezTo>
                    <a:pt x="4822" y="2833"/>
                    <a:pt x="4958" y="2375"/>
                    <a:pt x="4958" y="2375"/>
                  </a:cubicBezTo>
                  <a:cubicBezTo>
                    <a:pt x="5055" y="2013"/>
                    <a:pt x="5047" y="1788"/>
                    <a:pt x="5344" y="1507"/>
                  </a:cubicBezTo>
                  <a:cubicBezTo>
                    <a:pt x="5641" y="1218"/>
                    <a:pt x="5922" y="663"/>
                    <a:pt x="5159" y="446"/>
                  </a:cubicBezTo>
                  <a:lnTo>
                    <a:pt x="3785" y="45"/>
                  </a:lnTo>
                  <a:cubicBezTo>
                    <a:pt x="3677" y="14"/>
                    <a:pt x="3584" y="0"/>
                    <a:pt x="3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 rot="-499396">
              <a:off x="601485" y="2685699"/>
              <a:ext cx="450157" cy="827487"/>
            </a:xfrm>
            <a:custGeom>
              <a:avLst/>
              <a:gdLst/>
              <a:ahLst/>
              <a:cxnLst/>
              <a:rect l="l" t="t" r="r" b="b"/>
              <a:pathLst>
                <a:path w="6212" h="11419" extrusionOk="0">
                  <a:moveTo>
                    <a:pt x="3786" y="0"/>
                  </a:moveTo>
                  <a:cubicBezTo>
                    <a:pt x="3316" y="0"/>
                    <a:pt x="3276" y="499"/>
                    <a:pt x="3351" y="844"/>
                  </a:cubicBezTo>
                  <a:cubicBezTo>
                    <a:pt x="3439" y="1246"/>
                    <a:pt x="3311" y="1431"/>
                    <a:pt x="3190" y="1793"/>
                  </a:cubicBezTo>
                  <a:lnTo>
                    <a:pt x="3094" y="2098"/>
                  </a:lnTo>
                  <a:cubicBezTo>
                    <a:pt x="3029" y="2299"/>
                    <a:pt x="2941" y="2580"/>
                    <a:pt x="2837" y="2918"/>
                  </a:cubicBezTo>
                  <a:cubicBezTo>
                    <a:pt x="2628" y="3601"/>
                    <a:pt x="2346" y="4501"/>
                    <a:pt x="2073" y="5409"/>
                  </a:cubicBezTo>
                  <a:lnTo>
                    <a:pt x="1671" y="6734"/>
                  </a:lnTo>
                  <a:lnTo>
                    <a:pt x="1318" y="7900"/>
                  </a:lnTo>
                  <a:lnTo>
                    <a:pt x="980" y="9033"/>
                  </a:lnTo>
                  <a:cubicBezTo>
                    <a:pt x="876" y="9394"/>
                    <a:pt x="884" y="9619"/>
                    <a:pt x="579" y="9909"/>
                  </a:cubicBezTo>
                  <a:cubicBezTo>
                    <a:pt x="281" y="10190"/>
                    <a:pt x="0" y="10752"/>
                    <a:pt x="763" y="10969"/>
                  </a:cubicBezTo>
                  <a:lnTo>
                    <a:pt x="2146" y="11371"/>
                  </a:lnTo>
                  <a:cubicBezTo>
                    <a:pt x="2257" y="11404"/>
                    <a:pt x="2353" y="11418"/>
                    <a:pt x="2435" y="11418"/>
                  </a:cubicBezTo>
                  <a:cubicBezTo>
                    <a:pt x="2922" y="11418"/>
                    <a:pt x="2950" y="10911"/>
                    <a:pt x="2861" y="10567"/>
                  </a:cubicBezTo>
                  <a:cubicBezTo>
                    <a:pt x="2756" y="10166"/>
                    <a:pt x="2893" y="9989"/>
                    <a:pt x="2997" y="9619"/>
                  </a:cubicBezTo>
                  <a:lnTo>
                    <a:pt x="3327" y="8494"/>
                  </a:lnTo>
                  <a:lnTo>
                    <a:pt x="3672" y="7337"/>
                  </a:lnTo>
                  <a:cubicBezTo>
                    <a:pt x="3801" y="6919"/>
                    <a:pt x="3937" y="6469"/>
                    <a:pt x="4074" y="6019"/>
                  </a:cubicBezTo>
                  <a:cubicBezTo>
                    <a:pt x="4347" y="5111"/>
                    <a:pt x="4629" y="4219"/>
                    <a:pt x="4837" y="3544"/>
                  </a:cubicBezTo>
                  <a:cubicBezTo>
                    <a:pt x="4934" y="3207"/>
                    <a:pt x="5030" y="2934"/>
                    <a:pt x="5087" y="2733"/>
                  </a:cubicBezTo>
                  <a:lnTo>
                    <a:pt x="5191" y="2427"/>
                  </a:lnTo>
                  <a:cubicBezTo>
                    <a:pt x="5303" y="2066"/>
                    <a:pt x="5303" y="1841"/>
                    <a:pt x="5609" y="1568"/>
                  </a:cubicBezTo>
                  <a:cubicBezTo>
                    <a:pt x="5914" y="1294"/>
                    <a:pt x="6212" y="740"/>
                    <a:pt x="5456" y="499"/>
                  </a:cubicBezTo>
                  <a:lnTo>
                    <a:pt x="4098" y="57"/>
                  </a:lnTo>
                  <a:cubicBezTo>
                    <a:pt x="3978" y="18"/>
                    <a:pt x="3875" y="0"/>
                    <a:pt x="3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 rot="-499396">
              <a:off x="730858" y="1849738"/>
              <a:ext cx="478129" cy="822849"/>
            </a:xfrm>
            <a:custGeom>
              <a:avLst/>
              <a:gdLst/>
              <a:ahLst/>
              <a:cxnLst/>
              <a:rect l="l" t="t" r="r" b="b"/>
              <a:pathLst>
                <a:path w="6598" h="11355" extrusionOk="0">
                  <a:moveTo>
                    <a:pt x="4180" y="1"/>
                  </a:moveTo>
                  <a:cubicBezTo>
                    <a:pt x="3735" y="1"/>
                    <a:pt x="3669" y="481"/>
                    <a:pt x="3729" y="819"/>
                  </a:cubicBezTo>
                  <a:cubicBezTo>
                    <a:pt x="3801" y="1229"/>
                    <a:pt x="3656" y="1406"/>
                    <a:pt x="3528" y="1767"/>
                  </a:cubicBezTo>
                  <a:lnTo>
                    <a:pt x="3126" y="2876"/>
                  </a:lnTo>
                  <a:cubicBezTo>
                    <a:pt x="3006" y="3214"/>
                    <a:pt x="2869" y="3607"/>
                    <a:pt x="2716" y="4025"/>
                  </a:cubicBezTo>
                  <a:cubicBezTo>
                    <a:pt x="2572" y="4443"/>
                    <a:pt x="2419" y="4885"/>
                    <a:pt x="2258" y="5335"/>
                  </a:cubicBezTo>
                  <a:cubicBezTo>
                    <a:pt x="1945" y="6227"/>
                    <a:pt x="1648" y="7127"/>
                    <a:pt x="1423" y="7802"/>
                  </a:cubicBezTo>
                  <a:cubicBezTo>
                    <a:pt x="1190" y="8469"/>
                    <a:pt x="1045" y="8919"/>
                    <a:pt x="1045" y="8919"/>
                  </a:cubicBezTo>
                  <a:cubicBezTo>
                    <a:pt x="924" y="9281"/>
                    <a:pt x="924" y="9506"/>
                    <a:pt x="619" y="9787"/>
                  </a:cubicBezTo>
                  <a:cubicBezTo>
                    <a:pt x="306" y="10060"/>
                    <a:pt x="0" y="10614"/>
                    <a:pt x="756" y="10856"/>
                  </a:cubicBezTo>
                  <a:lnTo>
                    <a:pt x="2122" y="11297"/>
                  </a:lnTo>
                  <a:cubicBezTo>
                    <a:pt x="2242" y="11337"/>
                    <a:pt x="2345" y="11355"/>
                    <a:pt x="2433" y="11355"/>
                  </a:cubicBezTo>
                  <a:cubicBezTo>
                    <a:pt x="2898" y="11355"/>
                    <a:pt x="2943" y="10864"/>
                    <a:pt x="2869" y="10526"/>
                  </a:cubicBezTo>
                  <a:cubicBezTo>
                    <a:pt x="2781" y="10124"/>
                    <a:pt x="2917" y="9939"/>
                    <a:pt x="3030" y="9586"/>
                  </a:cubicBezTo>
                  <a:cubicBezTo>
                    <a:pt x="3030" y="9586"/>
                    <a:pt x="3174" y="9136"/>
                    <a:pt x="3407" y="8469"/>
                  </a:cubicBezTo>
                  <a:cubicBezTo>
                    <a:pt x="3632" y="7802"/>
                    <a:pt x="3930" y="6910"/>
                    <a:pt x="4243" y="6026"/>
                  </a:cubicBezTo>
                  <a:cubicBezTo>
                    <a:pt x="4396" y="5584"/>
                    <a:pt x="4548" y="5134"/>
                    <a:pt x="4693" y="4716"/>
                  </a:cubicBezTo>
                  <a:cubicBezTo>
                    <a:pt x="4838" y="4299"/>
                    <a:pt x="4982" y="3913"/>
                    <a:pt x="5095" y="3583"/>
                  </a:cubicBezTo>
                  <a:cubicBezTo>
                    <a:pt x="5336" y="2924"/>
                    <a:pt x="5497" y="2483"/>
                    <a:pt x="5497" y="2483"/>
                  </a:cubicBezTo>
                  <a:cubicBezTo>
                    <a:pt x="5625" y="2121"/>
                    <a:pt x="5633" y="1904"/>
                    <a:pt x="5955" y="1639"/>
                  </a:cubicBezTo>
                  <a:cubicBezTo>
                    <a:pt x="6276" y="1382"/>
                    <a:pt x="6597" y="851"/>
                    <a:pt x="5858" y="570"/>
                  </a:cubicBezTo>
                  <a:lnTo>
                    <a:pt x="4516" y="72"/>
                  </a:lnTo>
                  <a:cubicBezTo>
                    <a:pt x="4385" y="23"/>
                    <a:pt x="4274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 rot="-499396">
              <a:off x="812159" y="4509725"/>
              <a:ext cx="532913" cy="810602"/>
            </a:xfrm>
            <a:custGeom>
              <a:avLst/>
              <a:gdLst/>
              <a:ahLst/>
              <a:cxnLst/>
              <a:rect l="l" t="t" r="r" b="b"/>
              <a:pathLst>
                <a:path w="7354" h="11186" extrusionOk="0">
                  <a:moveTo>
                    <a:pt x="4953" y="1"/>
                  </a:moveTo>
                  <a:cubicBezTo>
                    <a:pt x="4544" y="1"/>
                    <a:pt x="4454" y="459"/>
                    <a:pt x="4493" y="794"/>
                  </a:cubicBezTo>
                  <a:cubicBezTo>
                    <a:pt x="4541" y="1203"/>
                    <a:pt x="4380" y="1372"/>
                    <a:pt x="4227" y="1718"/>
                  </a:cubicBezTo>
                  <a:cubicBezTo>
                    <a:pt x="4227" y="1718"/>
                    <a:pt x="3448" y="3437"/>
                    <a:pt x="2693" y="5173"/>
                  </a:cubicBezTo>
                  <a:cubicBezTo>
                    <a:pt x="1929" y="6901"/>
                    <a:pt x="1182" y="8644"/>
                    <a:pt x="1182" y="8644"/>
                  </a:cubicBezTo>
                  <a:cubicBezTo>
                    <a:pt x="1037" y="8990"/>
                    <a:pt x="1021" y="9215"/>
                    <a:pt x="684" y="9464"/>
                  </a:cubicBezTo>
                  <a:cubicBezTo>
                    <a:pt x="346" y="9713"/>
                    <a:pt x="1" y="10235"/>
                    <a:pt x="732" y="10549"/>
                  </a:cubicBezTo>
                  <a:lnTo>
                    <a:pt x="2058" y="11103"/>
                  </a:lnTo>
                  <a:cubicBezTo>
                    <a:pt x="2195" y="11161"/>
                    <a:pt x="2312" y="11186"/>
                    <a:pt x="2410" y="11186"/>
                  </a:cubicBezTo>
                  <a:cubicBezTo>
                    <a:pt x="2831" y="11186"/>
                    <a:pt x="2907" y="10721"/>
                    <a:pt x="2861" y="10388"/>
                  </a:cubicBezTo>
                  <a:cubicBezTo>
                    <a:pt x="2797" y="9978"/>
                    <a:pt x="2958" y="9817"/>
                    <a:pt x="3102" y="9464"/>
                  </a:cubicBezTo>
                  <a:cubicBezTo>
                    <a:pt x="3102" y="9464"/>
                    <a:pt x="3842" y="7736"/>
                    <a:pt x="4605" y="6017"/>
                  </a:cubicBezTo>
                  <a:cubicBezTo>
                    <a:pt x="5360" y="4289"/>
                    <a:pt x="6140" y="2577"/>
                    <a:pt x="6140" y="2577"/>
                  </a:cubicBezTo>
                  <a:cubicBezTo>
                    <a:pt x="6293" y="2232"/>
                    <a:pt x="6317" y="2007"/>
                    <a:pt x="6654" y="1774"/>
                  </a:cubicBezTo>
                  <a:cubicBezTo>
                    <a:pt x="6992" y="1541"/>
                    <a:pt x="7353" y="1019"/>
                    <a:pt x="6630" y="689"/>
                  </a:cubicBezTo>
                  <a:lnTo>
                    <a:pt x="5320" y="94"/>
                  </a:lnTo>
                  <a:cubicBezTo>
                    <a:pt x="5176" y="29"/>
                    <a:pt x="5055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 rot="-499396">
              <a:off x="1039976" y="3695483"/>
              <a:ext cx="548638" cy="805674"/>
            </a:xfrm>
            <a:custGeom>
              <a:avLst/>
              <a:gdLst/>
              <a:ahLst/>
              <a:cxnLst/>
              <a:rect l="l" t="t" r="r" b="b"/>
              <a:pathLst>
                <a:path w="7571" h="11118" extrusionOk="0">
                  <a:moveTo>
                    <a:pt x="5194" y="1"/>
                  </a:moveTo>
                  <a:cubicBezTo>
                    <a:pt x="4796" y="1"/>
                    <a:pt x="4700" y="452"/>
                    <a:pt x="4726" y="777"/>
                  </a:cubicBezTo>
                  <a:cubicBezTo>
                    <a:pt x="4758" y="1195"/>
                    <a:pt x="4597" y="1356"/>
                    <a:pt x="4436" y="1693"/>
                  </a:cubicBezTo>
                  <a:lnTo>
                    <a:pt x="3930" y="2762"/>
                  </a:lnTo>
                  <a:cubicBezTo>
                    <a:pt x="3625" y="3405"/>
                    <a:pt x="3215" y="4257"/>
                    <a:pt x="2813" y="5117"/>
                  </a:cubicBezTo>
                  <a:cubicBezTo>
                    <a:pt x="2010" y="6820"/>
                    <a:pt x="1222" y="8540"/>
                    <a:pt x="1222" y="8540"/>
                  </a:cubicBezTo>
                  <a:cubicBezTo>
                    <a:pt x="1061" y="8893"/>
                    <a:pt x="1037" y="9118"/>
                    <a:pt x="700" y="9351"/>
                  </a:cubicBezTo>
                  <a:cubicBezTo>
                    <a:pt x="362" y="9592"/>
                    <a:pt x="1" y="10107"/>
                    <a:pt x="724" y="10436"/>
                  </a:cubicBezTo>
                  <a:lnTo>
                    <a:pt x="2026" y="11023"/>
                  </a:lnTo>
                  <a:cubicBezTo>
                    <a:pt x="2171" y="11089"/>
                    <a:pt x="2293" y="11118"/>
                    <a:pt x="2395" y="11118"/>
                  </a:cubicBezTo>
                  <a:cubicBezTo>
                    <a:pt x="2800" y="11118"/>
                    <a:pt x="2885" y="10667"/>
                    <a:pt x="2853" y="10340"/>
                  </a:cubicBezTo>
                  <a:cubicBezTo>
                    <a:pt x="2813" y="9930"/>
                    <a:pt x="2966" y="9761"/>
                    <a:pt x="3126" y="9416"/>
                  </a:cubicBezTo>
                  <a:cubicBezTo>
                    <a:pt x="3126" y="9416"/>
                    <a:pt x="3914" y="7712"/>
                    <a:pt x="4709" y="6000"/>
                  </a:cubicBezTo>
                  <a:cubicBezTo>
                    <a:pt x="5111" y="5149"/>
                    <a:pt x="5513" y="4305"/>
                    <a:pt x="5818" y="3662"/>
                  </a:cubicBezTo>
                  <a:lnTo>
                    <a:pt x="6325" y="2601"/>
                  </a:lnTo>
                  <a:cubicBezTo>
                    <a:pt x="6485" y="2264"/>
                    <a:pt x="6517" y="2039"/>
                    <a:pt x="6855" y="1814"/>
                  </a:cubicBezTo>
                  <a:cubicBezTo>
                    <a:pt x="7200" y="1581"/>
                    <a:pt x="7570" y="1083"/>
                    <a:pt x="6855" y="729"/>
                  </a:cubicBezTo>
                  <a:lnTo>
                    <a:pt x="5569" y="102"/>
                  </a:lnTo>
                  <a:cubicBezTo>
                    <a:pt x="5422" y="31"/>
                    <a:pt x="5298" y="1"/>
                    <a:pt x="5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 rot="-499396">
              <a:off x="271237" y="3501369"/>
              <a:ext cx="209064" cy="829298"/>
            </a:xfrm>
            <a:custGeom>
              <a:avLst/>
              <a:gdLst/>
              <a:ahLst/>
              <a:cxnLst/>
              <a:rect l="l" t="t" r="r" b="b"/>
              <a:pathLst>
                <a:path w="2885" h="11444" extrusionOk="0">
                  <a:moveTo>
                    <a:pt x="346" y="1"/>
                  </a:moveTo>
                  <a:cubicBezTo>
                    <a:pt x="64" y="1447"/>
                    <a:pt x="0" y="2926"/>
                    <a:pt x="169" y="4396"/>
                  </a:cubicBezTo>
                  <a:cubicBezTo>
                    <a:pt x="225" y="5039"/>
                    <a:pt x="321" y="5682"/>
                    <a:pt x="458" y="6317"/>
                  </a:cubicBezTo>
                  <a:cubicBezTo>
                    <a:pt x="587" y="6920"/>
                    <a:pt x="755" y="7482"/>
                    <a:pt x="900" y="8012"/>
                  </a:cubicBezTo>
                  <a:cubicBezTo>
                    <a:pt x="1157" y="8864"/>
                    <a:pt x="1479" y="9692"/>
                    <a:pt x="1856" y="10503"/>
                  </a:cubicBezTo>
                  <a:cubicBezTo>
                    <a:pt x="2001" y="10825"/>
                    <a:pt x="2154" y="11138"/>
                    <a:pt x="2322" y="11444"/>
                  </a:cubicBezTo>
                  <a:cubicBezTo>
                    <a:pt x="2435" y="11186"/>
                    <a:pt x="2523" y="10913"/>
                    <a:pt x="2587" y="10640"/>
                  </a:cubicBezTo>
                  <a:cubicBezTo>
                    <a:pt x="2780" y="9885"/>
                    <a:pt x="2877" y="9113"/>
                    <a:pt x="2877" y="8342"/>
                  </a:cubicBezTo>
                  <a:cubicBezTo>
                    <a:pt x="2885" y="7779"/>
                    <a:pt x="2853" y="7225"/>
                    <a:pt x="2796" y="6670"/>
                  </a:cubicBezTo>
                  <a:cubicBezTo>
                    <a:pt x="2716" y="6003"/>
                    <a:pt x="2579" y="5345"/>
                    <a:pt x="2403" y="4702"/>
                  </a:cubicBezTo>
                  <a:cubicBezTo>
                    <a:pt x="2306" y="4348"/>
                    <a:pt x="2202" y="3987"/>
                    <a:pt x="2073" y="3609"/>
                  </a:cubicBezTo>
                  <a:cubicBezTo>
                    <a:pt x="2009" y="3424"/>
                    <a:pt x="1945" y="3231"/>
                    <a:pt x="1872" y="3038"/>
                  </a:cubicBezTo>
                  <a:cubicBezTo>
                    <a:pt x="1808" y="2846"/>
                    <a:pt x="1712" y="2653"/>
                    <a:pt x="1623" y="2460"/>
                  </a:cubicBezTo>
                  <a:cubicBezTo>
                    <a:pt x="1246" y="1616"/>
                    <a:pt x="820" y="788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 rot="-499396">
              <a:off x="867451" y="2926920"/>
              <a:ext cx="475810" cy="520087"/>
            </a:xfrm>
            <a:custGeom>
              <a:avLst/>
              <a:gdLst/>
              <a:ahLst/>
              <a:cxnLst/>
              <a:rect l="l" t="t" r="r" b="b"/>
              <a:pathLst>
                <a:path w="6566" h="7177" extrusionOk="0">
                  <a:moveTo>
                    <a:pt x="6565" y="1"/>
                  </a:moveTo>
                  <a:lnTo>
                    <a:pt x="6565" y="1"/>
                  </a:lnTo>
                  <a:cubicBezTo>
                    <a:pt x="5456" y="555"/>
                    <a:pt x="4452" y="1278"/>
                    <a:pt x="3568" y="2138"/>
                  </a:cubicBezTo>
                  <a:cubicBezTo>
                    <a:pt x="3166" y="2508"/>
                    <a:pt x="2789" y="2902"/>
                    <a:pt x="2435" y="3320"/>
                  </a:cubicBezTo>
                  <a:cubicBezTo>
                    <a:pt x="2106" y="3713"/>
                    <a:pt x="1816" y="4107"/>
                    <a:pt x="1551" y="4477"/>
                  </a:cubicBezTo>
                  <a:cubicBezTo>
                    <a:pt x="1109" y="5079"/>
                    <a:pt x="724" y="5722"/>
                    <a:pt x="386" y="6381"/>
                  </a:cubicBezTo>
                  <a:cubicBezTo>
                    <a:pt x="241" y="6638"/>
                    <a:pt x="113" y="6903"/>
                    <a:pt x="0" y="7177"/>
                  </a:cubicBezTo>
                  <a:cubicBezTo>
                    <a:pt x="225" y="7112"/>
                    <a:pt x="450" y="7032"/>
                    <a:pt x="667" y="6944"/>
                  </a:cubicBezTo>
                  <a:cubicBezTo>
                    <a:pt x="1262" y="6678"/>
                    <a:pt x="1824" y="6349"/>
                    <a:pt x="2339" y="5947"/>
                  </a:cubicBezTo>
                  <a:cubicBezTo>
                    <a:pt x="3166" y="5336"/>
                    <a:pt x="3898" y="4605"/>
                    <a:pt x="4508" y="3778"/>
                  </a:cubicBezTo>
                  <a:cubicBezTo>
                    <a:pt x="4693" y="3536"/>
                    <a:pt x="4878" y="3271"/>
                    <a:pt x="5063" y="2998"/>
                  </a:cubicBezTo>
                  <a:cubicBezTo>
                    <a:pt x="5151" y="2861"/>
                    <a:pt x="5248" y="2717"/>
                    <a:pt x="5336" y="2572"/>
                  </a:cubicBezTo>
                  <a:cubicBezTo>
                    <a:pt x="5424" y="2428"/>
                    <a:pt x="5513" y="2267"/>
                    <a:pt x="5593" y="2114"/>
                  </a:cubicBezTo>
                  <a:cubicBezTo>
                    <a:pt x="5955" y="1431"/>
                    <a:pt x="6284" y="724"/>
                    <a:pt x="6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-499396">
              <a:off x="924515" y="3350972"/>
              <a:ext cx="451389" cy="132540"/>
            </a:xfrm>
            <a:custGeom>
              <a:avLst/>
              <a:gdLst/>
              <a:ahLst/>
              <a:cxnLst/>
              <a:rect l="l" t="t" r="r" b="b"/>
              <a:pathLst>
                <a:path w="6229" h="1829" extrusionOk="0">
                  <a:moveTo>
                    <a:pt x="5302" y="1"/>
                  </a:moveTo>
                  <a:cubicBezTo>
                    <a:pt x="4797" y="1"/>
                    <a:pt x="4292" y="49"/>
                    <a:pt x="3794" y="144"/>
                  </a:cubicBezTo>
                  <a:cubicBezTo>
                    <a:pt x="3440" y="200"/>
                    <a:pt x="3086" y="280"/>
                    <a:pt x="2749" y="385"/>
                  </a:cubicBezTo>
                  <a:cubicBezTo>
                    <a:pt x="2419" y="489"/>
                    <a:pt x="2114" y="602"/>
                    <a:pt x="1833" y="706"/>
                  </a:cubicBezTo>
                  <a:cubicBezTo>
                    <a:pt x="1375" y="883"/>
                    <a:pt x="925" y="1092"/>
                    <a:pt x="499" y="1341"/>
                  </a:cubicBezTo>
                  <a:cubicBezTo>
                    <a:pt x="330" y="1429"/>
                    <a:pt x="161" y="1534"/>
                    <a:pt x="1" y="1646"/>
                  </a:cubicBezTo>
                  <a:cubicBezTo>
                    <a:pt x="145" y="1694"/>
                    <a:pt x="298" y="1727"/>
                    <a:pt x="451" y="1751"/>
                  </a:cubicBezTo>
                  <a:cubicBezTo>
                    <a:pt x="752" y="1802"/>
                    <a:pt x="1058" y="1829"/>
                    <a:pt x="1362" y="1829"/>
                  </a:cubicBezTo>
                  <a:cubicBezTo>
                    <a:pt x="1487" y="1829"/>
                    <a:pt x="1612" y="1824"/>
                    <a:pt x="1736" y="1815"/>
                  </a:cubicBezTo>
                  <a:cubicBezTo>
                    <a:pt x="2042" y="1791"/>
                    <a:pt x="2347" y="1751"/>
                    <a:pt x="2652" y="1694"/>
                  </a:cubicBezTo>
                  <a:cubicBezTo>
                    <a:pt x="3014" y="1622"/>
                    <a:pt x="3376" y="1518"/>
                    <a:pt x="3721" y="1397"/>
                  </a:cubicBezTo>
                  <a:cubicBezTo>
                    <a:pt x="3914" y="1325"/>
                    <a:pt x="4107" y="1252"/>
                    <a:pt x="4308" y="1164"/>
                  </a:cubicBezTo>
                  <a:cubicBezTo>
                    <a:pt x="4412" y="1124"/>
                    <a:pt x="4509" y="1076"/>
                    <a:pt x="4621" y="1027"/>
                  </a:cubicBezTo>
                  <a:cubicBezTo>
                    <a:pt x="4726" y="979"/>
                    <a:pt x="4822" y="923"/>
                    <a:pt x="4927" y="867"/>
                  </a:cubicBezTo>
                  <a:cubicBezTo>
                    <a:pt x="5376" y="618"/>
                    <a:pt x="5810" y="353"/>
                    <a:pt x="6228" y="55"/>
                  </a:cubicBezTo>
                  <a:cubicBezTo>
                    <a:pt x="5920" y="19"/>
                    <a:pt x="5611" y="1"/>
                    <a:pt x="5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-499396">
              <a:off x="1272336" y="4090194"/>
              <a:ext cx="563204" cy="424505"/>
            </a:xfrm>
            <a:custGeom>
              <a:avLst/>
              <a:gdLst/>
              <a:ahLst/>
              <a:cxnLst/>
              <a:rect l="l" t="t" r="r" b="b"/>
              <a:pathLst>
                <a:path w="7772" h="5858" extrusionOk="0">
                  <a:moveTo>
                    <a:pt x="7771" y="0"/>
                  </a:moveTo>
                  <a:lnTo>
                    <a:pt x="7771" y="0"/>
                  </a:lnTo>
                  <a:cubicBezTo>
                    <a:pt x="6582" y="346"/>
                    <a:pt x="5457" y="868"/>
                    <a:pt x="4428" y="1551"/>
                  </a:cubicBezTo>
                  <a:cubicBezTo>
                    <a:pt x="3970" y="1840"/>
                    <a:pt x="3528" y="2162"/>
                    <a:pt x="3103" y="2507"/>
                  </a:cubicBezTo>
                  <a:cubicBezTo>
                    <a:pt x="2701" y="2837"/>
                    <a:pt x="2355" y="3174"/>
                    <a:pt x="2018" y="3487"/>
                  </a:cubicBezTo>
                  <a:cubicBezTo>
                    <a:pt x="1479" y="4002"/>
                    <a:pt x="981" y="4556"/>
                    <a:pt x="531" y="5151"/>
                  </a:cubicBezTo>
                  <a:cubicBezTo>
                    <a:pt x="338" y="5376"/>
                    <a:pt x="170" y="5609"/>
                    <a:pt x="1" y="5858"/>
                  </a:cubicBezTo>
                  <a:cubicBezTo>
                    <a:pt x="242" y="5834"/>
                    <a:pt x="475" y="5802"/>
                    <a:pt x="708" y="5745"/>
                  </a:cubicBezTo>
                  <a:cubicBezTo>
                    <a:pt x="1343" y="5601"/>
                    <a:pt x="1954" y="5376"/>
                    <a:pt x="2532" y="5078"/>
                  </a:cubicBezTo>
                  <a:cubicBezTo>
                    <a:pt x="3456" y="4620"/>
                    <a:pt x="4308" y="4034"/>
                    <a:pt x="5055" y="3335"/>
                  </a:cubicBezTo>
                  <a:cubicBezTo>
                    <a:pt x="5280" y="3126"/>
                    <a:pt x="5513" y="2909"/>
                    <a:pt x="5746" y="2668"/>
                  </a:cubicBezTo>
                  <a:cubicBezTo>
                    <a:pt x="5859" y="2555"/>
                    <a:pt x="5979" y="2427"/>
                    <a:pt x="6092" y="2298"/>
                  </a:cubicBezTo>
                  <a:cubicBezTo>
                    <a:pt x="6212" y="2178"/>
                    <a:pt x="6317" y="2033"/>
                    <a:pt x="6429" y="1896"/>
                  </a:cubicBezTo>
                  <a:cubicBezTo>
                    <a:pt x="6911" y="1294"/>
                    <a:pt x="7361" y="659"/>
                    <a:pt x="7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rot="-499396">
              <a:off x="1324590" y="4490938"/>
              <a:ext cx="464795" cy="95292"/>
            </a:xfrm>
            <a:custGeom>
              <a:avLst/>
              <a:gdLst/>
              <a:ahLst/>
              <a:cxnLst/>
              <a:rect l="l" t="t" r="r" b="b"/>
              <a:pathLst>
                <a:path w="6414" h="1315" extrusionOk="0">
                  <a:moveTo>
                    <a:pt x="3822" y="0"/>
                  </a:moveTo>
                  <a:cubicBezTo>
                    <a:pt x="3523" y="0"/>
                    <a:pt x="3227" y="17"/>
                    <a:pt x="2926" y="51"/>
                  </a:cubicBezTo>
                  <a:cubicBezTo>
                    <a:pt x="2588" y="91"/>
                    <a:pt x="2275" y="147"/>
                    <a:pt x="1978" y="195"/>
                  </a:cubicBezTo>
                  <a:cubicBezTo>
                    <a:pt x="1488" y="284"/>
                    <a:pt x="1013" y="412"/>
                    <a:pt x="547" y="581"/>
                  </a:cubicBezTo>
                  <a:cubicBezTo>
                    <a:pt x="363" y="637"/>
                    <a:pt x="178" y="701"/>
                    <a:pt x="1" y="782"/>
                  </a:cubicBezTo>
                  <a:cubicBezTo>
                    <a:pt x="138" y="854"/>
                    <a:pt x="282" y="918"/>
                    <a:pt x="427" y="975"/>
                  </a:cubicBezTo>
                  <a:cubicBezTo>
                    <a:pt x="829" y="1119"/>
                    <a:pt x="1255" y="1216"/>
                    <a:pt x="1680" y="1264"/>
                  </a:cubicBezTo>
                  <a:cubicBezTo>
                    <a:pt x="1935" y="1297"/>
                    <a:pt x="2189" y="1314"/>
                    <a:pt x="2448" y="1314"/>
                  </a:cubicBezTo>
                  <a:cubicBezTo>
                    <a:pt x="2500" y="1314"/>
                    <a:pt x="2552" y="1313"/>
                    <a:pt x="2604" y="1312"/>
                  </a:cubicBezTo>
                  <a:cubicBezTo>
                    <a:pt x="2974" y="1312"/>
                    <a:pt x="3344" y="1272"/>
                    <a:pt x="3705" y="1216"/>
                  </a:cubicBezTo>
                  <a:cubicBezTo>
                    <a:pt x="3906" y="1184"/>
                    <a:pt x="4115" y="1143"/>
                    <a:pt x="4332" y="1095"/>
                  </a:cubicBezTo>
                  <a:cubicBezTo>
                    <a:pt x="4437" y="1071"/>
                    <a:pt x="4541" y="1047"/>
                    <a:pt x="4654" y="1023"/>
                  </a:cubicBezTo>
                  <a:cubicBezTo>
                    <a:pt x="4766" y="991"/>
                    <a:pt x="4879" y="951"/>
                    <a:pt x="4991" y="918"/>
                  </a:cubicBezTo>
                  <a:cubicBezTo>
                    <a:pt x="5473" y="758"/>
                    <a:pt x="5947" y="573"/>
                    <a:pt x="6413" y="356"/>
                  </a:cubicBezTo>
                  <a:cubicBezTo>
                    <a:pt x="5658" y="122"/>
                    <a:pt x="4873" y="2"/>
                    <a:pt x="4080" y="2"/>
                  </a:cubicBezTo>
                  <a:cubicBezTo>
                    <a:pt x="4054" y="2"/>
                    <a:pt x="4028" y="2"/>
                    <a:pt x="4003" y="2"/>
                  </a:cubicBezTo>
                  <a:cubicBezTo>
                    <a:pt x="3942" y="1"/>
                    <a:pt x="3882" y="0"/>
                    <a:pt x="3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-499396">
              <a:off x="1288197" y="2888758"/>
              <a:ext cx="567842" cy="799080"/>
            </a:xfrm>
            <a:custGeom>
              <a:avLst/>
              <a:gdLst/>
              <a:ahLst/>
              <a:cxnLst/>
              <a:rect l="l" t="t" r="r" b="b"/>
              <a:pathLst>
                <a:path w="7836" h="11027" extrusionOk="0">
                  <a:moveTo>
                    <a:pt x="5470" y="1"/>
                  </a:moveTo>
                  <a:cubicBezTo>
                    <a:pt x="5088" y="1"/>
                    <a:pt x="4978" y="439"/>
                    <a:pt x="4991" y="759"/>
                  </a:cubicBezTo>
                  <a:cubicBezTo>
                    <a:pt x="5015" y="1177"/>
                    <a:pt x="4854" y="1329"/>
                    <a:pt x="4677" y="1667"/>
                  </a:cubicBezTo>
                  <a:lnTo>
                    <a:pt x="4525" y="1956"/>
                  </a:lnTo>
                  <a:lnTo>
                    <a:pt x="4131" y="2720"/>
                  </a:lnTo>
                  <a:cubicBezTo>
                    <a:pt x="3810" y="3346"/>
                    <a:pt x="3376" y="4190"/>
                    <a:pt x="2950" y="5034"/>
                  </a:cubicBezTo>
                  <a:lnTo>
                    <a:pt x="2323" y="6279"/>
                  </a:lnTo>
                  <a:lnTo>
                    <a:pt x="1785" y="7364"/>
                  </a:lnTo>
                  <a:cubicBezTo>
                    <a:pt x="1471" y="7999"/>
                    <a:pt x="1262" y="8417"/>
                    <a:pt x="1262" y="8417"/>
                  </a:cubicBezTo>
                  <a:cubicBezTo>
                    <a:pt x="1094" y="8762"/>
                    <a:pt x="1070" y="8987"/>
                    <a:pt x="724" y="9212"/>
                  </a:cubicBezTo>
                  <a:cubicBezTo>
                    <a:pt x="378" y="9445"/>
                    <a:pt x="1" y="9952"/>
                    <a:pt x="716" y="10297"/>
                  </a:cubicBezTo>
                  <a:lnTo>
                    <a:pt x="2002" y="10924"/>
                  </a:lnTo>
                  <a:cubicBezTo>
                    <a:pt x="2151" y="10996"/>
                    <a:pt x="2276" y="11027"/>
                    <a:pt x="2381" y="11027"/>
                  </a:cubicBezTo>
                  <a:cubicBezTo>
                    <a:pt x="2778" y="11027"/>
                    <a:pt x="2879" y="10581"/>
                    <a:pt x="2853" y="10257"/>
                  </a:cubicBezTo>
                  <a:cubicBezTo>
                    <a:pt x="2821" y="9847"/>
                    <a:pt x="2974" y="9686"/>
                    <a:pt x="3143" y="9349"/>
                  </a:cubicBezTo>
                  <a:lnTo>
                    <a:pt x="3665" y="8296"/>
                  </a:lnTo>
                  <a:lnTo>
                    <a:pt x="4203" y="7211"/>
                  </a:lnTo>
                  <a:cubicBezTo>
                    <a:pt x="4404" y="6818"/>
                    <a:pt x="4613" y="6400"/>
                    <a:pt x="4822" y="5982"/>
                  </a:cubicBezTo>
                  <a:cubicBezTo>
                    <a:pt x="5248" y="5138"/>
                    <a:pt x="5674" y="4303"/>
                    <a:pt x="5995" y="3676"/>
                  </a:cubicBezTo>
                  <a:lnTo>
                    <a:pt x="6389" y="2920"/>
                  </a:lnTo>
                  <a:lnTo>
                    <a:pt x="6534" y="2631"/>
                  </a:lnTo>
                  <a:cubicBezTo>
                    <a:pt x="6710" y="2294"/>
                    <a:pt x="6743" y="2069"/>
                    <a:pt x="7096" y="1852"/>
                  </a:cubicBezTo>
                  <a:cubicBezTo>
                    <a:pt x="7442" y="1635"/>
                    <a:pt x="7835" y="1153"/>
                    <a:pt x="7128" y="783"/>
                  </a:cubicBezTo>
                  <a:lnTo>
                    <a:pt x="5859" y="116"/>
                  </a:lnTo>
                  <a:cubicBezTo>
                    <a:pt x="5706" y="35"/>
                    <a:pt x="5577" y="1"/>
                    <a:pt x="5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-499396">
              <a:off x="1560146" y="2092009"/>
              <a:ext cx="592263" cy="790167"/>
            </a:xfrm>
            <a:custGeom>
              <a:avLst/>
              <a:gdLst/>
              <a:ahLst/>
              <a:cxnLst/>
              <a:rect l="l" t="t" r="r" b="b"/>
              <a:pathLst>
                <a:path w="8173" h="10904" extrusionOk="0">
                  <a:moveTo>
                    <a:pt x="5847" y="0"/>
                  </a:moveTo>
                  <a:cubicBezTo>
                    <a:pt x="5482" y="0"/>
                    <a:pt x="5360" y="422"/>
                    <a:pt x="5360" y="736"/>
                  </a:cubicBezTo>
                  <a:cubicBezTo>
                    <a:pt x="5360" y="1146"/>
                    <a:pt x="5183" y="1299"/>
                    <a:pt x="4998" y="1636"/>
                  </a:cubicBezTo>
                  <a:lnTo>
                    <a:pt x="4412" y="2665"/>
                  </a:lnTo>
                  <a:cubicBezTo>
                    <a:pt x="4235" y="2970"/>
                    <a:pt x="4026" y="3332"/>
                    <a:pt x="3809" y="3717"/>
                  </a:cubicBezTo>
                  <a:lnTo>
                    <a:pt x="3134" y="4931"/>
                  </a:lnTo>
                  <a:cubicBezTo>
                    <a:pt x="2668" y="5758"/>
                    <a:pt x="2218" y="6594"/>
                    <a:pt x="1881" y="7213"/>
                  </a:cubicBezTo>
                  <a:cubicBezTo>
                    <a:pt x="1535" y="7840"/>
                    <a:pt x="1318" y="8257"/>
                    <a:pt x="1318" y="8257"/>
                  </a:cubicBezTo>
                  <a:cubicBezTo>
                    <a:pt x="1141" y="8595"/>
                    <a:pt x="1101" y="8820"/>
                    <a:pt x="748" y="9037"/>
                  </a:cubicBezTo>
                  <a:cubicBezTo>
                    <a:pt x="394" y="9254"/>
                    <a:pt x="0" y="9744"/>
                    <a:pt x="707" y="10114"/>
                  </a:cubicBezTo>
                  <a:lnTo>
                    <a:pt x="1969" y="10789"/>
                  </a:lnTo>
                  <a:cubicBezTo>
                    <a:pt x="2124" y="10870"/>
                    <a:pt x="2253" y="10904"/>
                    <a:pt x="2361" y="10904"/>
                  </a:cubicBezTo>
                  <a:cubicBezTo>
                    <a:pt x="2747" y="10904"/>
                    <a:pt x="2857" y="10466"/>
                    <a:pt x="2845" y="10146"/>
                  </a:cubicBezTo>
                  <a:cubicBezTo>
                    <a:pt x="2821" y="9736"/>
                    <a:pt x="2989" y="9583"/>
                    <a:pt x="3166" y="9246"/>
                  </a:cubicBezTo>
                  <a:cubicBezTo>
                    <a:pt x="3166" y="9246"/>
                    <a:pt x="3383" y="8836"/>
                    <a:pt x="3721" y="8217"/>
                  </a:cubicBezTo>
                  <a:cubicBezTo>
                    <a:pt x="4058" y="7599"/>
                    <a:pt x="4500" y="6771"/>
                    <a:pt x="4966" y="5951"/>
                  </a:cubicBezTo>
                  <a:lnTo>
                    <a:pt x="5633" y="4746"/>
                  </a:lnTo>
                  <a:lnTo>
                    <a:pt x="6228" y="3701"/>
                  </a:lnTo>
                  <a:lnTo>
                    <a:pt x="6806" y="2681"/>
                  </a:lnTo>
                  <a:cubicBezTo>
                    <a:pt x="6991" y="2351"/>
                    <a:pt x="7039" y="2134"/>
                    <a:pt x="7401" y="1934"/>
                  </a:cubicBezTo>
                  <a:cubicBezTo>
                    <a:pt x="7763" y="1733"/>
                    <a:pt x="8172" y="1267"/>
                    <a:pt x="7489" y="865"/>
                  </a:cubicBezTo>
                  <a:lnTo>
                    <a:pt x="6252" y="134"/>
                  </a:lnTo>
                  <a:cubicBezTo>
                    <a:pt x="6092" y="40"/>
                    <a:pt x="5958" y="0"/>
                    <a:pt x="5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-499396">
              <a:off x="1885882" y="1313995"/>
              <a:ext cx="609800" cy="772775"/>
            </a:xfrm>
            <a:custGeom>
              <a:avLst/>
              <a:gdLst/>
              <a:ahLst/>
              <a:cxnLst/>
              <a:rect l="l" t="t" r="r" b="b"/>
              <a:pathLst>
                <a:path w="8415" h="10664" extrusionOk="0">
                  <a:moveTo>
                    <a:pt x="6165" y="0"/>
                  </a:moveTo>
                  <a:cubicBezTo>
                    <a:pt x="5828" y="0"/>
                    <a:pt x="5679" y="399"/>
                    <a:pt x="5650" y="702"/>
                  </a:cubicBezTo>
                  <a:cubicBezTo>
                    <a:pt x="5618" y="1120"/>
                    <a:pt x="5433" y="1249"/>
                    <a:pt x="5216" y="1570"/>
                  </a:cubicBezTo>
                  <a:lnTo>
                    <a:pt x="4557" y="2558"/>
                  </a:lnTo>
                  <a:cubicBezTo>
                    <a:pt x="4356" y="2856"/>
                    <a:pt x="4115" y="3193"/>
                    <a:pt x="3882" y="3571"/>
                  </a:cubicBezTo>
                  <a:lnTo>
                    <a:pt x="3127" y="4744"/>
                  </a:lnTo>
                  <a:cubicBezTo>
                    <a:pt x="2861" y="5146"/>
                    <a:pt x="2612" y="5548"/>
                    <a:pt x="2379" y="5925"/>
                  </a:cubicBezTo>
                  <a:lnTo>
                    <a:pt x="1737" y="6954"/>
                  </a:lnTo>
                  <a:cubicBezTo>
                    <a:pt x="1544" y="7259"/>
                    <a:pt x="1391" y="7516"/>
                    <a:pt x="1287" y="7693"/>
                  </a:cubicBezTo>
                  <a:lnTo>
                    <a:pt x="1118" y="7974"/>
                  </a:lnTo>
                  <a:cubicBezTo>
                    <a:pt x="917" y="8296"/>
                    <a:pt x="869" y="8521"/>
                    <a:pt x="507" y="8722"/>
                  </a:cubicBezTo>
                  <a:cubicBezTo>
                    <a:pt x="322" y="8818"/>
                    <a:pt x="129" y="8987"/>
                    <a:pt x="65" y="9180"/>
                  </a:cubicBezTo>
                  <a:cubicBezTo>
                    <a:pt x="1" y="9372"/>
                    <a:pt x="65" y="9597"/>
                    <a:pt x="411" y="9798"/>
                  </a:cubicBezTo>
                  <a:lnTo>
                    <a:pt x="1640" y="10530"/>
                  </a:lnTo>
                  <a:cubicBezTo>
                    <a:pt x="1803" y="10624"/>
                    <a:pt x="1939" y="10664"/>
                    <a:pt x="2052" y="10664"/>
                  </a:cubicBezTo>
                  <a:cubicBezTo>
                    <a:pt x="2178" y="10664"/>
                    <a:pt x="2275" y="10614"/>
                    <a:pt x="2347" y="10538"/>
                  </a:cubicBezTo>
                  <a:cubicBezTo>
                    <a:pt x="2484" y="10361"/>
                    <a:pt x="2548" y="10152"/>
                    <a:pt x="2540" y="9935"/>
                  </a:cubicBezTo>
                  <a:cubicBezTo>
                    <a:pt x="2540" y="9525"/>
                    <a:pt x="2717" y="9380"/>
                    <a:pt x="2910" y="9051"/>
                  </a:cubicBezTo>
                  <a:lnTo>
                    <a:pt x="3078" y="8778"/>
                  </a:lnTo>
                  <a:cubicBezTo>
                    <a:pt x="3183" y="8601"/>
                    <a:pt x="3328" y="8352"/>
                    <a:pt x="3520" y="8055"/>
                  </a:cubicBezTo>
                  <a:cubicBezTo>
                    <a:pt x="3705" y="7757"/>
                    <a:pt x="3922" y="7404"/>
                    <a:pt x="4155" y="7034"/>
                  </a:cubicBezTo>
                  <a:cubicBezTo>
                    <a:pt x="4388" y="6656"/>
                    <a:pt x="4629" y="6263"/>
                    <a:pt x="4886" y="5869"/>
                  </a:cubicBezTo>
                  <a:lnTo>
                    <a:pt x="5634" y="4720"/>
                  </a:lnTo>
                  <a:cubicBezTo>
                    <a:pt x="5867" y="4342"/>
                    <a:pt x="6100" y="4013"/>
                    <a:pt x="6293" y="3715"/>
                  </a:cubicBezTo>
                  <a:lnTo>
                    <a:pt x="6944" y="2751"/>
                  </a:lnTo>
                  <a:cubicBezTo>
                    <a:pt x="7160" y="2438"/>
                    <a:pt x="7225" y="2221"/>
                    <a:pt x="7594" y="2052"/>
                  </a:cubicBezTo>
                  <a:cubicBezTo>
                    <a:pt x="7972" y="1883"/>
                    <a:pt x="8414" y="1457"/>
                    <a:pt x="7763" y="999"/>
                  </a:cubicBezTo>
                  <a:lnTo>
                    <a:pt x="6598" y="172"/>
                  </a:lnTo>
                  <a:cubicBezTo>
                    <a:pt x="6428" y="50"/>
                    <a:pt x="6285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754031">
              <a:off x="1612006" y="4434177"/>
              <a:ext cx="410593" cy="830825"/>
            </a:xfrm>
            <a:custGeom>
              <a:avLst/>
              <a:gdLst/>
              <a:ahLst/>
              <a:cxnLst/>
              <a:rect l="l" t="t" r="r" b="b"/>
              <a:pathLst>
                <a:path w="5666" h="11465" extrusionOk="0">
                  <a:moveTo>
                    <a:pt x="3243" y="0"/>
                  </a:moveTo>
                  <a:cubicBezTo>
                    <a:pt x="2733" y="0"/>
                    <a:pt x="2715" y="518"/>
                    <a:pt x="2805" y="866"/>
                  </a:cubicBezTo>
                  <a:cubicBezTo>
                    <a:pt x="2918" y="1260"/>
                    <a:pt x="2797" y="1453"/>
                    <a:pt x="2709" y="1815"/>
                  </a:cubicBezTo>
                  <a:cubicBezTo>
                    <a:pt x="2709" y="1815"/>
                    <a:pt x="2235" y="3647"/>
                    <a:pt x="1785" y="5487"/>
                  </a:cubicBezTo>
                  <a:cubicBezTo>
                    <a:pt x="1335" y="7319"/>
                    <a:pt x="893" y="9159"/>
                    <a:pt x="893" y="9159"/>
                  </a:cubicBezTo>
                  <a:cubicBezTo>
                    <a:pt x="804" y="9537"/>
                    <a:pt x="828" y="9754"/>
                    <a:pt x="547" y="10059"/>
                  </a:cubicBezTo>
                  <a:cubicBezTo>
                    <a:pt x="258" y="10356"/>
                    <a:pt x="1" y="10935"/>
                    <a:pt x="780" y="11112"/>
                  </a:cubicBezTo>
                  <a:lnTo>
                    <a:pt x="2178" y="11433"/>
                  </a:lnTo>
                  <a:cubicBezTo>
                    <a:pt x="2271" y="11454"/>
                    <a:pt x="2353" y="11464"/>
                    <a:pt x="2426" y="11464"/>
                  </a:cubicBezTo>
                  <a:cubicBezTo>
                    <a:pt x="2955" y="11464"/>
                    <a:pt x="2967" y="10944"/>
                    <a:pt x="2853" y="10597"/>
                  </a:cubicBezTo>
                  <a:cubicBezTo>
                    <a:pt x="2717" y="10204"/>
                    <a:pt x="2853" y="10011"/>
                    <a:pt x="2934" y="9641"/>
                  </a:cubicBezTo>
                  <a:cubicBezTo>
                    <a:pt x="2934" y="9641"/>
                    <a:pt x="3368" y="7817"/>
                    <a:pt x="3818" y="5985"/>
                  </a:cubicBezTo>
                  <a:cubicBezTo>
                    <a:pt x="4268" y="4161"/>
                    <a:pt x="4742" y="2337"/>
                    <a:pt x="4742" y="2337"/>
                  </a:cubicBezTo>
                  <a:cubicBezTo>
                    <a:pt x="4830" y="1967"/>
                    <a:pt x="4814" y="1742"/>
                    <a:pt x="5103" y="1453"/>
                  </a:cubicBezTo>
                  <a:cubicBezTo>
                    <a:pt x="5393" y="1164"/>
                    <a:pt x="5666" y="601"/>
                    <a:pt x="4894" y="400"/>
                  </a:cubicBezTo>
                  <a:lnTo>
                    <a:pt x="3512" y="39"/>
                  </a:lnTo>
                  <a:cubicBezTo>
                    <a:pt x="3410" y="12"/>
                    <a:pt x="3321" y="0"/>
                    <a:pt x="3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754031">
              <a:off x="1990798" y="3678466"/>
              <a:ext cx="429217" cy="830028"/>
            </a:xfrm>
            <a:custGeom>
              <a:avLst/>
              <a:gdLst/>
              <a:ahLst/>
              <a:cxnLst/>
              <a:rect l="l" t="t" r="r" b="b"/>
              <a:pathLst>
                <a:path w="5923" h="11454" extrusionOk="0">
                  <a:moveTo>
                    <a:pt x="3502" y="0"/>
                  </a:moveTo>
                  <a:cubicBezTo>
                    <a:pt x="3009" y="0"/>
                    <a:pt x="2980" y="511"/>
                    <a:pt x="3070" y="856"/>
                  </a:cubicBezTo>
                  <a:cubicBezTo>
                    <a:pt x="3174" y="1258"/>
                    <a:pt x="3046" y="1443"/>
                    <a:pt x="2941" y="1804"/>
                  </a:cubicBezTo>
                  <a:cubicBezTo>
                    <a:pt x="2941" y="1804"/>
                    <a:pt x="2813" y="2262"/>
                    <a:pt x="2620" y="2945"/>
                  </a:cubicBezTo>
                  <a:cubicBezTo>
                    <a:pt x="2427" y="3628"/>
                    <a:pt x="2170" y="4537"/>
                    <a:pt x="1921" y="5453"/>
                  </a:cubicBezTo>
                  <a:cubicBezTo>
                    <a:pt x="1423" y="7277"/>
                    <a:pt x="940" y="9101"/>
                    <a:pt x="940" y="9101"/>
                  </a:cubicBezTo>
                  <a:cubicBezTo>
                    <a:pt x="844" y="9470"/>
                    <a:pt x="860" y="9695"/>
                    <a:pt x="563" y="9985"/>
                  </a:cubicBezTo>
                  <a:cubicBezTo>
                    <a:pt x="274" y="10282"/>
                    <a:pt x="0" y="10852"/>
                    <a:pt x="764" y="11053"/>
                  </a:cubicBezTo>
                  <a:lnTo>
                    <a:pt x="2154" y="11415"/>
                  </a:lnTo>
                  <a:cubicBezTo>
                    <a:pt x="2256" y="11442"/>
                    <a:pt x="2345" y="11454"/>
                    <a:pt x="2423" y="11454"/>
                  </a:cubicBezTo>
                  <a:cubicBezTo>
                    <a:pt x="2933" y="11454"/>
                    <a:pt x="2952" y="10936"/>
                    <a:pt x="2861" y="10587"/>
                  </a:cubicBezTo>
                  <a:cubicBezTo>
                    <a:pt x="2748" y="10194"/>
                    <a:pt x="2869" y="10009"/>
                    <a:pt x="2965" y="9639"/>
                  </a:cubicBezTo>
                  <a:cubicBezTo>
                    <a:pt x="2965" y="9639"/>
                    <a:pt x="3448" y="7823"/>
                    <a:pt x="3946" y="6007"/>
                  </a:cubicBezTo>
                  <a:cubicBezTo>
                    <a:pt x="4195" y="5099"/>
                    <a:pt x="4452" y="4191"/>
                    <a:pt x="4637" y="3508"/>
                  </a:cubicBezTo>
                  <a:cubicBezTo>
                    <a:pt x="4822" y="2833"/>
                    <a:pt x="4958" y="2375"/>
                    <a:pt x="4958" y="2375"/>
                  </a:cubicBezTo>
                  <a:cubicBezTo>
                    <a:pt x="5055" y="2013"/>
                    <a:pt x="5047" y="1788"/>
                    <a:pt x="5344" y="1507"/>
                  </a:cubicBezTo>
                  <a:cubicBezTo>
                    <a:pt x="5641" y="1218"/>
                    <a:pt x="5922" y="663"/>
                    <a:pt x="5159" y="446"/>
                  </a:cubicBezTo>
                  <a:lnTo>
                    <a:pt x="3785" y="45"/>
                  </a:lnTo>
                  <a:cubicBezTo>
                    <a:pt x="3677" y="14"/>
                    <a:pt x="3584" y="0"/>
                    <a:pt x="3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754031">
              <a:off x="2388207" y="2933824"/>
              <a:ext cx="450160" cy="827491"/>
            </a:xfrm>
            <a:custGeom>
              <a:avLst/>
              <a:gdLst/>
              <a:ahLst/>
              <a:cxnLst/>
              <a:rect l="l" t="t" r="r" b="b"/>
              <a:pathLst>
                <a:path w="6212" h="11419" extrusionOk="0">
                  <a:moveTo>
                    <a:pt x="3786" y="0"/>
                  </a:moveTo>
                  <a:cubicBezTo>
                    <a:pt x="3316" y="0"/>
                    <a:pt x="3276" y="499"/>
                    <a:pt x="3351" y="844"/>
                  </a:cubicBezTo>
                  <a:cubicBezTo>
                    <a:pt x="3439" y="1246"/>
                    <a:pt x="3311" y="1431"/>
                    <a:pt x="3190" y="1793"/>
                  </a:cubicBezTo>
                  <a:lnTo>
                    <a:pt x="3094" y="2098"/>
                  </a:lnTo>
                  <a:cubicBezTo>
                    <a:pt x="3029" y="2299"/>
                    <a:pt x="2941" y="2580"/>
                    <a:pt x="2837" y="2918"/>
                  </a:cubicBezTo>
                  <a:cubicBezTo>
                    <a:pt x="2628" y="3601"/>
                    <a:pt x="2346" y="4501"/>
                    <a:pt x="2073" y="5409"/>
                  </a:cubicBezTo>
                  <a:lnTo>
                    <a:pt x="1671" y="6734"/>
                  </a:lnTo>
                  <a:lnTo>
                    <a:pt x="1318" y="7900"/>
                  </a:lnTo>
                  <a:lnTo>
                    <a:pt x="980" y="9033"/>
                  </a:lnTo>
                  <a:cubicBezTo>
                    <a:pt x="876" y="9394"/>
                    <a:pt x="884" y="9619"/>
                    <a:pt x="579" y="9909"/>
                  </a:cubicBezTo>
                  <a:cubicBezTo>
                    <a:pt x="281" y="10190"/>
                    <a:pt x="0" y="10752"/>
                    <a:pt x="763" y="10969"/>
                  </a:cubicBezTo>
                  <a:lnTo>
                    <a:pt x="2146" y="11371"/>
                  </a:lnTo>
                  <a:cubicBezTo>
                    <a:pt x="2257" y="11404"/>
                    <a:pt x="2353" y="11418"/>
                    <a:pt x="2435" y="11418"/>
                  </a:cubicBezTo>
                  <a:cubicBezTo>
                    <a:pt x="2922" y="11418"/>
                    <a:pt x="2950" y="10911"/>
                    <a:pt x="2861" y="10567"/>
                  </a:cubicBezTo>
                  <a:cubicBezTo>
                    <a:pt x="2756" y="10166"/>
                    <a:pt x="2893" y="9989"/>
                    <a:pt x="2997" y="9619"/>
                  </a:cubicBezTo>
                  <a:lnTo>
                    <a:pt x="3327" y="8494"/>
                  </a:lnTo>
                  <a:lnTo>
                    <a:pt x="3672" y="7337"/>
                  </a:lnTo>
                  <a:cubicBezTo>
                    <a:pt x="3801" y="6919"/>
                    <a:pt x="3937" y="6469"/>
                    <a:pt x="4074" y="6019"/>
                  </a:cubicBezTo>
                  <a:cubicBezTo>
                    <a:pt x="4347" y="5111"/>
                    <a:pt x="4629" y="4219"/>
                    <a:pt x="4837" y="3544"/>
                  </a:cubicBezTo>
                  <a:cubicBezTo>
                    <a:pt x="4934" y="3207"/>
                    <a:pt x="5030" y="2934"/>
                    <a:pt x="5087" y="2733"/>
                  </a:cubicBezTo>
                  <a:lnTo>
                    <a:pt x="5191" y="2427"/>
                  </a:lnTo>
                  <a:cubicBezTo>
                    <a:pt x="5303" y="2066"/>
                    <a:pt x="5303" y="1841"/>
                    <a:pt x="5609" y="1568"/>
                  </a:cubicBezTo>
                  <a:cubicBezTo>
                    <a:pt x="5914" y="1294"/>
                    <a:pt x="6212" y="740"/>
                    <a:pt x="5456" y="499"/>
                  </a:cubicBezTo>
                  <a:lnTo>
                    <a:pt x="4098" y="57"/>
                  </a:lnTo>
                  <a:cubicBezTo>
                    <a:pt x="3978" y="18"/>
                    <a:pt x="3875" y="0"/>
                    <a:pt x="3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754031">
              <a:off x="2807044" y="2204071"/>
              <a:ext cx="478132" cy="822853"/>
            </a:xfrm>
            <a:custGeom>
              <a:avLst/>
              <a:gdLst/>
              <a:ahLst/>
              <a:cxnLst/>
              <a:rect l="l" t="t" r="r" b="b"/>
              <a:pathLst>
                <a:path w="6598" h="11355" extrusionOk="0">
                  <a:moveTo>
                    <a:pt x="4180" y="1"/>
                  </a:moveTo>
                  <a:cubicBezTo>
                    <a:pt x="3735" y="1"/>
                    <a:pt x="3669" y="481"/>
                    <a:pt x="3729" y="819"/>
                  </a:cubicBezTo>
                  <a:cubicBezTo>
                    <a:pt x="3801" y="1229"/>
                    <a:pt x="3656" y="1406"/>
                    <a:pt x="3528" y="1767"/>
                  </a:cubicBezTo>
                  <a:lnTo>
                    <a:pt x="3126" y="2876"/>
                  </a:lnTo>
                  <a:cubicBezTo>
                    <a:pt x="3006" y="3214"/>
                    <a:pt x="2869" y="3607"/>
                    <a:pt x="2716" y="4025"/>
                  </a:cubicBezTo>
                  <a:cubicBezTo>
                    <a:pt x="2572" y="4443"/>
                    <a:pt x="2419" y="4885"/>
                    <a:pt x="2258" y="5335"/>
                  </a:cubicBezTo>
                  <a:cubicBezTo>
                    <a:pt x="1945" y="6227"/>
                    <a:pt x="1648" y="7127"/>
                    <a:pt x="1423" y="7802"/>
                  </a:cubicBezTo>
                  <a:cubicBezTo>
                    <a:pt x="1190" y="8469"/>
                    <a:pt x="1045" y="8919"/>
                    <a:pt x="1045" y="8919"/>
                  </a:cubicBezTo>
                  <a:cubicBezTo>
                    <a:pt x="924" y="9281"/>
                    <a:pt x="924" y="9506"/>
                    <a:pt x="619" y="9787"/>
                  </a:cubicBezTo>
                  <a:cubicBezTo>
                    <a:pt x="306" y="10060"/>
                    <a:pt x="0" y="10614"/>
                    <a:pt x="756" y="10856"/>
                  </a:cubicBezTo>
                  <a:lnTo>
                    <a:pt x="2122" y="11297"/>
                  </a:lnTo>
                  <a:cubicBezTo>
                    <a:pt x="2242" y="11337"/>
                    <a:pt x="2345" y="11355"/>
                    <a:pt x="2433" y="11355"/>
                  </a:cubicBezTo>
                  <a:cubicBezTo>
                    <a:pt x="2898" y="11355"/>
                    <a:pt x="2943" y="10864"/>
                    <a:pt x="2869" y="10526"/>
                  </a:cubicBezTo>
                  <a:cubicBezTo>
                    <a:pt x="2781" y="10124"/>
                    <a:pt x="2917" y="9939"/>
                    <a:pt x="3030" y="9586"/>
                  </a:cubicBezTo>
                  <a:cubicBezTo>
                    <a:pt x="3030" y="9586"/>
                    <a:pt x="3174" y="9136"/>
                    <a:pt x="3407" y="8469"/>
                  </a:cubicBezTo>
                  <a:cubicBezTo>
                    <a:pt x="3632" y="7802"/>
                    <a:pt x="3930" y="6910"/>
                    <a:pt x="4243" y="6026"/>
                  </a:cubicBezTo>
                  <a:cubicBezTo>
                    <a:pt x="4396" y="5584"/>
                    <a:pt x="4548" y="5134"/>
                    <a:pt x="4693" y="4716"/>
                  </a:cubicBezTo>
                  <a:cubicBezTo>
                    <a:pt x="4838" y="4299"/>
                    <a:pt x="4982" y="3913"/>
                    <a:pt x="5095" y="3583"/>
                  </a:cubicBezTo>
                  <a:cubicBezTo>
                    <a:pt x="5336" y="2924"/>
                    <a:pt x="5497" y="2483"/>
                    <a:pt x="5497" y="2483"/>
                  </a:cubicBezTo>
                  <a:cubicBezTo>
                    <a:pt x="5625" y="2121"/>
                    <a:pt x="5633" y="1904"/>
                    <a:pt x="5955" y="1639"/>
                  </a:cubicBezTo>
                  <a:cubicBezTo>
                    <a:pt x="6276" y="1382"/>
                    <a:pt x="6597" y="851"/>
                    <a:pt x="5858" y="570"/>
                  </a:cubicBezTo>
                  <a:lnTo>
                    <a:pt x="4516" y="72"/>
                  </a:lnTo>
                  <a:cubicBezTo>
                    <a:pt x="4385" y="23"/>
                    <a:pt x="4274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-499429">
              <a:off x="2299287" y="2702812"/>
              <a:ext cx="168645" cy="668968"/>
            </a:xfrm>
            <a:custGeom>
              <a:avLst/>
              <a:gdLst/>
              <a:ahLst/>
              <a:cxnLst/>
              <a:rect l="l" t="t" r="r" b="b"/>
              <a:pathLst>
                <a:path w="2885" h="11444" extrusionOk="0">
                  <a:moveTo>
                    <a:pt x="346" y="1"/>
                  </a:moveTo>
                  <a:cubicBezTo>
                    <a:pt x="64" y="1447"/>
                    <a:pt x="0" y="2926"/>
                    <a:pt x="169" y="4396"/>
                  </a:cubicBezTo>
                  <a:cubicBezTo>
                    <a:pt x="225" y="5039"/>
                    <a:pt x="321" y="5682"/>
                    <a:pt x="458" y="6317"/>
                  </a:cubicBezTo>
                  <a:cubicBezTo>
                    <a:pt x="587" y="6920"/>
                    <a:pt x="755" y="7482"/>
                    <a:pt x="900" y="8012"/>
                  </a:cubicBezTo>
                  <a:cubicBezTo>
                    <a:pt x="1157" y="8864"/>
                    <a:pt x="1479" y="9692"/>
                    <a:pt x="1856" y="10503"/>
                  </a:cubicBezTo>
                  <a:cubicBezTo>
                    <a:pt x="2001" y="10825"/>
                    <a:pt x="2154" y="11138"/>
                    <a:pt x="2322" y="11444"/>
                  </a:cubicBezTo>
                  <a:cubicBezTo>
                    <a:pt x="2435" y="11186"/>
                    <a:pt x="2523" y="10913"/>
                    <a:pt x="2587" y="10640"/>
                  </a:cubicBezTo>
                  <a:cubicBezTo>
                    <a:pt x="2780" y="9885"/>
                    <a:pt x="2877" y="9113"/>
                    <a:pt x="2877" y="8342"/>
                  </a:cubicBezTo>
                  <a:cubicBezTo>
                    <a:pt x="2885" y="7779"/>
                    <a:pt x="2853" y="7225"/>
                    <a:pt x="2796" y="6670"/>
                  </a:cubicBezTo>
                  <a:cubicBezTo>
                    <a:pt x="2716" y="6003"/>
                    <a:pt x="2579" y="5345"/>
                    <a:pt x="2403" y="4702"/>
                  </a:cubicBezTo>
                  <a:cubicBezTo>
                    <a:pt x="2306" y="4348"/>
                    <a:pt x="2202" y="3987"/>
                    <a:pt x="2073" y="3609"/>
                  </a:cubicBezTo>
                  <a:cubicBezTo>
                    <a:pt x="2009" y="3424"/>
                    <a:pt x="1945" y="3231"/>
                    <a:pt x="1872" y="3038"/>
                  </a:cubicBezTo>
                  <a:cubicBezTo>
                    <a:pt x="1808" y="2846"/>
                    <a:pt x="1712" y="2653"/>
                    <a:pt x="1623" y="2460"/>
                  </a:cubicBezTo>
                  <a:cubicBezTo>
                    <a:pt x="1246" y="1616"/>
                    <a:pt x="820" y="788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1"/>
          <p:cNvSpPr/>
          <p:nvPr/>
        </p:nvSpPr>
        <p:spPr>
          <a:xfrm flipH="1">
            <a:off x="7011401" y="0"/>
            <a:ext cx="1595134" cy="5281756"/>
          </a:xfrm>
          <a:custGeom>
            <a:avLst/>
            <a:gdLst/>
            <a:ahLst/>
            <a:cxnLst/>
            <a:rect l="l" t="t" r="r" b="b"/>
            <a:pathLst>
              <a:path w="12942" h="42854" extrusionOk="0">
                <a:moveTo>
                  <a:pt x="12440" y="1"/>
                </a:moveTo>
                <a:cubicBezTo>
                  <a:pt x="8383" y="7834"/>
                  <a:pt x="5218" y="19024"/>
                  <a:pt x="3275" y="27036"/>
                </a:cubicBezTo>
                <a:cubicBezTo>
                  <a:pt x="1174" y="35707"/>
                  <a:pt x="14" y="42627"/>
                  <a:pt x="0" y="42696"/>
                </a:cubicBezTo>
                <a:lnTo>
                  <a:pt x="934" y="42854"/>
                </a:lnTo>
                <a:cubicBezTo>
                  <a:pt x="948" y="42778"/>
                  <a:pt x="1930" y="35899"/>
                  <a:pt x="4024" y="27263"/>
                </a:cubicBezTo>
                <a:cubicBezTo>
                  <a:pt x="5953" y="19306"/>
                  <a:pt x="8925" y="8198"/>
                  <a:pt x="12942" y="454"/>
                </a:cubicBezTo>
                <a:lnTo>
                  <a:pt x="12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 flipH="1">
            <a:off x="7768674" y="2087366"/>
            <a:ext cx="164296" cy="139519"/>
          </a:xfrm>
          <a:custGeom>
            <a:avLst/>
            <a:gdLst/>
            <a:ahLst/>
            <a:cxnLst/>
            <a:rect l="l" t="t" r="r" b="b"/>
            <a:pathLst>
              <a:path w="1333" h="1132" extrusionOk="0">
                <a:moveTo>
                  <a:pt x="753" y="1"/>
                </a:moveTo>
                <a:cubicBezTo>
                  <a:pt x="745" y="1"/>
                  <a:pt x="736" y="1"/>
                  <a:pt x="728" y="1"/>
                </a:cubicBezTo>
                <a:cubicBezTo>
                  <a:pt x="220" y="29"/>
                  <a:pt x="0" y="647"/>
                  <a:pt x="371" y="983"/>
                </a:cubicBezTo>
                <a:cubicBezTo>
                  <a:pt x="484" y="1086"/>
                  <a:pt x="618" y="1131"/>
                  <a:pt x="749" y="1131"/>
                </a:cubicBezTo>
                <a:cubicBezTo>
                  <a:pt x="1048" y="1131"/>
                  <a:pt x="1333" y="892"/>
                  <a:pt x="1318" y="544"/>
                </a:cubicBezTo>
                <a:cubicBezTo>
                  <a:pt x="1298" y="237"/>
                  <a:pt x="1051" y="1"/>
                  <a:pt x="7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 flipH="1">
            <a:off x="8119076" y="3497965"/>
            <a:ext cx="171814" cy="170208"/>
          </a:xfrm>
          <a:custGeom>
            <a:avLst/>
            <a:gdLst/>
            <a:ahLst/>
            <a:cxnLst/>
            <a:rect l="l" t="t" r="r" b="b"/>
            <a:pathLst>
              <a:path w="1394" h="1381" extrusionOk="0">
                <a:moveTo>
                  <a:pt x="695" y="1"/>
                </a:moveTo>
                <a:cubicBezTo>
                  <a:pt x="323" y="1"/>
                  <a:pt x="14" y="300"/>
                  <a:pt x="7" y="681"/>
                </a:cubicBezTo>
                <a:cubicBezTo>
                  <a:pt x="0" y="1058"/>
                  <a:pt x="309" y="1374"/>
                  <a:pt x="687" y="1381"/>
                </a:cubicBezTo>
                <a:cubicBezTo>
                  <a:pt x="691" y="1381"/>
                  <a:pt x="695" y="1381"/>
                  <a:pt x="699" y="1381"/>
                </a:cubicBezTo>
                <a:cubicBezTo>
                  <a:pt x="1071" y="1381"/>
                  <a:pt x="1380" y="1075"/>
                  <a:pt x="1387" y="701"/>
                </a:cubicBezTo>
                <a:cubicBezTo>
                  <a:pt x="1394" y="317"/>
                  <a:pt x="1092" y="8"/>
                  <a:pt x="707" y="1"/>
                </a:cubicBezTo>
                <a:cubicBezTo>
                  <a:pt x="703" y="1"/>
                  <a:pt x="699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 flipH="1">
            <a:off x="7674755" y="3321963"/>
            <a:ext cx="314047" cy="113020"/>
          </a:xfrm>
          <a:custGeom>
            <a:avLst/>
            <a:gdLst/>
            <a:ahLst/>
            <a:cxnLst/>
            <a:rect l="l" t="t" r="r" b="b"/>
            <a:pathLst>
              <a:path w="2548" h="917" extrusionOk="0">
                <a:moveTo>
                  <a:pt x="1397" y="1"/>
                </a:moveTo>
                <a:cubicBezTo>
                  <a:pt x="1347" y="1"/>
                  <a:pt x="1297" y="7"/>
                  <a:pt x="1250" y="21"/>
                </a:cubicBezTo>
                <a:cubicBezTo>
                  <a:pt x="728" y="179"/>
                  <a:pt x="0" y="818"/>
                  <a:pt x="0" y="818"/>
                </a:cubicBezTo>
                <a:cubicBezTo>
                  <a:pt x="467" y="890"/>
                  <a:pt x="858" y="917"/>
                  <a:pt x="1181" y="917"/>
                </a:cubicBezTo>
                <a:cubicBezTo>
                  <a:pt x="2189" y="917"/>
                  <a:pt x="2547" y="653"/>
                  <a:pt x="2547" y="653"/>
                </a:cubicBezTo>
                <a:cubicBezTo>
                  <a:pt x="2547" y="653"/>
                  <a:pt x="1906" y="1"/>
                  <a:pt x="13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 flipH="1">
            <a:off x="7750925" y="3422659"/>
            <a:ext cx="237138" cy="210018"/>
          </a:xfrm>
          <a:custGeom>
            <a:avLst/>
            <a:gdLst/>
            <a:ahLst/>
            <a:cxnLst/>
            <a:rect l="l" t="t" r="r" b="b"/>
            <a:pathLst>
              <a:path w="1924" h="1704" extrusionOk="0">
                <a:moveTo>
                  <a:pt x="1" y="1"/>
                </a:moveTo>
                <a:lnTo>
                  <a:pt x="1" y="1"/>
                </a:lnTo>
                <a:cubicBezTo>
                  <a:pt x="1134" y="1580"/>
                  <a:pt x="1896" y="1703"/>
                  <a:pt x="1896" y="1703"/>
                </a:cubicBezTo>
                <a:cubicBezTo>
                  <a:pt x="1896" y="1703"/>
                  <a:pt x="1923" y="591"/>
                  <a:pt x="1443" y="330"/>
                </a:cubicBezTo>
                <a:cubicBezTo>
                  <a:pt x="962" y="70"/>
                  <a:pt x="1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 flipH="1">
            <a:off x="7912509" y="3423521"/>
            <a:ext cx="95767" cy="194735"/>
          </a:xfrm>
          <a:custGeom>
            <a:avLst/>
            <a:gdLst/>
            <a:ahLst/>
            <a:cxnLst/>
            <a:rect l="l" t="t" r="r" b="b"/>
            <a:pathLst>
              <a:path w="777" h="1580" extrusionOk="0">
                <a:moveTo>
                  <a:pt x="158" y="1"/>
                </a:moveTo>
                <a:cubicBezTo>
                  <a:pt x="0" y="1195"/>
                  <a:pt x="289" y="1580"/>
                  <a:pt x="289" y="1580"/>
                </a:cubicBezTo>
                <a:cubicBezTo>
                  <a:pt x="289" y="1580"/>
                  <a:pt x="776" y="1085"/>
                  <a:pt x="673" y="763"/>
                </a:cubicBezTo>
                <a:cubicBezTo>
                  <a:pt x="563" y="440"/>
                  <a:pt x="158" y="1"/>
                  <a:pt x="1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 flipH="1">
            <a:off x="7938759" y="3415387"/>
            <a:ext cx="236275" cy="127564"/>
          </a:xfrm>
          <a:custGeom>
            <a:avLst/>
            <a:gdLst/>
            <a:ahLst/>
            <a:cxnLst/>
            <a:rect l="l" t="t" r="r" b="b"/>
            <a:pathLst>
              <a:path w="1917" h="1035" extrusionOk="0">
                <a:moveTo>
                  <a:pt x="1297" y="0"/>
                </a:moveTo>
                <a:cubicBezTo>
                  <a:pt x="1268" y="0"/>
                  <a:pt x="1238" y="2"/>
                  <a:pt x="1209" y="5"/>
                </a:cubicBezTo>
                <a:cubicBezTo>
                  <a:pt x="790" y="46"/>
                  <a:pt x="385" y="376"/>
                  <a:pt x="1" y="994"/>
                </a:cubicBezTo>
                <a:lnTo>
                  <a:pt x="69" y="1035"/>
                </a:lnTo>
                <a:cubicBezTo>
                  <a:pt x="440" y="444"/>
                  <a:pt x="825" y="122"/>
                  <a:pt x="1216" y="87"/>
                </a:cubicBezTo>
                <a:cubicBezTo>
                  <a:pt x="1233" y="86"/>
                  <a:pt x="1249" y="86"/>
                  <a:pt x="1266" y="86"/>
                </a:cubicBezTo>
                <a:cubicBezTo>
                  <a:pt x="1483" y="86"/>
                  <a:pt x="1695" y="168"/>
                  <a:pt x="1854" y="321"/>
                </a:cubicBezTo>
                <a:lnTo>
                  <a:pt x="1916" y="259"/>
                </a:lnTo>
                <a:cubicBezTo>
                  <a:pt x="1752" y="94"/>
                  <a:pt x="1528" y="0"/>
                  <a:pt x="12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flipH="1">
            <a:off x="7939621" y="1847151"/>
            <a:ext cx="314047" cy="114006"/>
          </a:xfrm>
          <a:custGeom>
            <a:avLst/>
            <a:gdLst/>
            <a:ahLst/>
            <a:cxnLst/>
            <a:rect l="l" t="t" r="r" b="b"/>
            <a:pathLst>
              <a:path w="2548" h="925" extrusionOk="0">
                <a:moveTo>
                  <a:pt x="1137" y="0"/>
                </a:moveTo>
                <a:cubicBezTo>
                  <a:pt x="617" y="0"/>
                  <a:pt x="0" y="783"/>
                  <a:pt x="0" y="783"/>
                </a:cubicBezTo>
                <a:cubicBezTo>
                  <a:pt x="0" y="783"/>
                  <a:pt x="244" y="924"/>
                  <a:pt x="854" y="924"/>
                </a:cubicBezTo>
                <a:cubicBezTo>
                  <a:pt x="1252" y="924"/>
                  <a:pt x="1805" y="864"/>
                  <a:pt x="2547" y="667"/>
                </a:cubicBezTo>
                <a:cubicBezTo>
                  <a:pt x="2547" y="667"/>
                  <a:pt x="1758" y="110"/>
                  <a:pt x="1222" y="7"/>
                </a:cubicBezTo>
                <a:cubicBezTo>
                  <a:pt x="1194" y="2"/>
                  <a:pt x="1166" y="0"/>
                  <a:pt x="1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flipH="1">
            <a:off x="7939623" y="1930099"/>
            <a:ext cx="143959" cy="140628"/>
          </a:xfrm>
          <a:custGeom>
            <a:avLst/>
            <a:gdLst/>
            <a:ahLst/>
            <a:cxnLst/>
            <a:rect l="l" t="t" r="r" b="b"/>
            <a:pathLst>
              <a:path w="1168" h="1141" extrusionOk="0">
                <a:moveTo>
                  <a:pt x="1167" y="0"/>
                </a:moveTo>
                <a:cubicBezTo>
                  <a:pt x="1167" y="0"/>
                  <a:pt x="570" y="83"/>
                  <a:pt x="289" y="268"/>
                </a:cubicBezTo>
                <a:cubicBezTo>
                  <a:pt x="0" y="454"/>
                  <a:pt x="69" y="1140"/>
                  <a:pt x="69" y="1140"/>
                </a:cubicBezTo>
                <a:cubicBezTo>
                  <a:pt x="69" y="1140"/>
                  <a:pt x="536" y="1023"/>
                  <a:pt x="11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 flipH="1">
            <a:off x="7855936" y="1916171"/>
            <a:ext cx="138043" cy="220494"/>
          </a:xfrm>
          <a:custGeom>
            <a:avLst/>
            <a:gdLst/>
            <a:ahLst/>
            <a:cxnLst/>
            <a:rect l="l" t="t" r="r" b="b"/>
            <a:pathLst>
              <a:path w="1120" h="1789" extrusionOk="0">
                <a:moveTo>
                  <a:pt x="75" y="1"/>
                </a:moveTo>
                <a:cubicBezTo>
                  <a:pt x="50" y="1"/>
                  <a:pt x="26" y="2"/>
                  <a:pt x="1" y="4"/>
                </a:cubicBezTo>
                <a:lnTo>
                  <a:pt x="15" y="93"/>
                </a:lnTo>
                <a:cubicBezTo>
                  <a:pt x="38" y="91"/>
                  <a:pt x="62" y="90"/>
                  <a:pt x="85" y="90"/>
                </a:cubicBezTo>
                <a:cubicBezTo>
                  <a:pt x="295" y="90"/>
                  <a:pt x="499" y="171"/>
                  <a:pt x="653" y="319"/>
                </a:cubicBezTo>
                <a:cubicBezTo>
                  <a:pt x="935" y="594"/>
                  <a:pt x="1031" y="1081"/>
                  <a:pt x="941" y="1775"/>
                </a:cubicBezTo>
                <a:lnTo>
                  <a:pt x="1024" y="1789"/>
                </a:lnTo>
                <a:cubicBezTo>
                  <a:pt x="1120" y="1068"/>
                  <a:pt x="1010" y="553"/>
                  <a:pt x="715" y="258"/>
                </a:cubicBezTo>
                <a:cubicBezTo>
                  <a:pt x="541" y="90"/>
                  <a:pt x="310" y="1"/>
                  <a:pt x="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 flipH="1">
            <a:off x="8150370" y="223453"/>
            <a:ext cx="1041730" cy="5400199"/>
          </a:xfrm>
          <a:custGeom>
            <a:avLst/>
            <a:gdLst/>
            <a:ahLst/>
            <a:cxnLst/>
            <a:rect l="l" t="t" r="r" b="b"/>
            <a:pathLst>
              <a:path w="8452" h="43815" extrusionOk="0">
                <a:moveTo>
                  <a:pt x="7909" y="0"/>
                </a:moveTo>
                <a:cubicBezTo>
                  <a:pt x="4690" y="8211"/>
                  <a:pt x="2712" y="19676"/>
                  <a:pt x="1621" y="27846"/>
                </a:cubicBezTo>
                <a:cubicBezTo>
                  <a:pt x="433" y="36688"/>
                  <a:pt x="1" y="43691"/>
                  <a:pt x="1" y="43760"/>
                </a:cubicBezTo>
                <a:lnTo>
                  <a:pt x="941" y="43815"/>
                </a:lnTo>
                <a:cubicBezTo>
                  <a:pt x="948" y="43746"/>
                  <a:pt x="1209" y="36798"/>
                  <a:pt x="2383" y="27990"/>
                </a:cubicBezTo>
                <a:cubicBezTo>
                  <a:pt x="3474" y="19875"/>
                  <a:pt x="5266" y="8520"/>
                  <a:pt x="8452" y="391"/>
                </a:cubicBezTo>
                <a:lnTo>
                  <a:pt x="79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"/>
          <p:cNvSpPr/>
          <p:nvPr/>
        </p:nvSpPr>
        <p:spPr>
          <a:xfrm flipH="1">
            <a:off x="8679128" y="2379346"/>
            <a:ext cx="166884" cy="139396"/>
          </a:xfrm>
          <a:custGeom>
            <a:avLst/>
            <a:gdLst/>
            <a:ahLst/>
            <a:cxnLst/>
            <a:rect l="l" t="t" r="r" b="b"/>
            <a:pathLst>
              <a:path w="1354" h="1131" extrusionOk="0">
                <a:moveTo>
                  <a:pt x="745" y="1"/>
                </a:moveTo>
                <a:cubicBezTo>
                  <a:pt x="717" y="1"/>
                  <a:pt x="688" y="3"/>
                  <a:pt x="660" y="8"/>
                </a:cubicBezTo>
                <a:cubicBezTo>
                  <a:pt x="158" y="83"/>
                  <a:pt x="1" y="722"/>
                  <a:pt x="406" y="1017"/>
                </a:cubicBezTo>
                <a:cubicBezTo>
                  <a:pt x="511" y="1095"/>
                  <a:pt x="627" y="1130"/>
                  <a:pt x="739" y="1130"/>
                </a:cubicBezTo>
                <a:cubicBezTo>
                  <a:pt x="1060" y="1130"/>
                  <a:pt x="1354" y="847"/>
                  <a:pt x="1298" y="481"/>
                </a:cubicBezTo>
                <a:cubicBezTo>
                  <a:pt x="1255" y="202"/>
                  <a:pt x="1014" y="1"/>
                  <a:pt x="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 flipH="1">
            <a:off x="8392324" y="1030742"/>
            <a:ext cx="128429" cy="109323"/>
          </a:xfrm>
          <a:custGeom>
            <a:avLst/>
            <a:gdLst/>
            <a:ahLst/>
            <a:cxnLst/>
            <a:rect l="l" t="t" r="r" b="b"/>
            <a:pathLst>
              <a:path w="1042" h="887" extrusionOk="0">
                <a:moveTo>
                  <a:pt x="543" y="1"/>
                </a:moveTo>
                <a:cubicBezTo>
                  <a:pt x="383" y="1"/>
                  <a:pt x="224" y="83"/>
                  <a:pt x="142" y="254"/>
                </a:cubicBezTo>
                <a:cubicBezTo>
                  <a:pt x="1" y="560"/>
                  <a:pt x="233" y="886"/>
                  <a:pt x="540" y="886"/>
                </a:cubicBezTo>
                <a:cubicBezTo>
                  <a:pt x="591" y="886"/>
                  <a:pt x="644" y="877"/>
                  <a:pt x="698" y="858"/>
                </a:cubicBezTo>
                <a:cubicBezTo>
                  <a:pt x="925" y="775"/>
                  <a:pt x="1041" y="521"/>
                  <a:pt x="966" y="295"/>
                </a:cubicBezTo>
                <a:cubicBezTo>
                  <a:pt x="894" y="101"/>
                  <a:pt x="719" y="1"/>
                  <a:pt x="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/>
          <p:nvPr/>
        </p:nvSpPr>
        <p:spPr>
          <a:xfrm flipH="1">
            <a:off x="8871275" y="3819031"/>
            <a:ext cx="194739" cy="169592"/>
          </a:xfrm>
          <a:custGeom>
            <a:avLst/>
            <a:gdLst/>
            <a:ahLst/>
            <a:cxnLst/>
            <a:rect l="l" t="t" r="r" b="b"/>
            <a:pathLst>
              <a:path w="1580" h="1376" extrusionOk="0">
                <a:moveTo>
                  <a:pt x="788" y="0"/>
                </a:moveTo>
                <a:cubicBezTo>
                  <a:pt x="680" y="0"/>
                  <a:pt x="570" y="26"/>
                  <a:pt x="467" y="80"/>
                </a:cubicBezTo>
                <a:cubicBezTo>
                  <a:pt x="131" y="252"/>
                  <a:pt x="1" y="671"/>
                  <a:pt x="179" y="1007"/>
                </a:cubicBezTo>
                <a:cubicBezTo>
                  <a:pt x="303" y="1241"/>
                  <a:pt x="544" y="1375"/>
                  <a:pt x="792" y="1375"/>
                </a:cubicBezTo>
                <a:cubicBezTo>
                  <a:pt x="900" y="1375"/>
                  <a:pt x="1010" y="1350"/>
                  <a:pt x="1113" y="1295"/>
                </a:cubicBezTo>
                <a:cubicBezTo>
                  <a:pt x="1449" y="1117"/>
                  <a:pt x="1580" y="705"/>
                  <a:pt x="1401" y="369"/>
                </a:cubicBezTo>
                <a:cubicBezTo>
                  <a:pt x="1277" y="135"/>
                  <a:pt x="1036" y="0"/>
                  <a:pt x="7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/>
          <p:nvPr/>
        </p:nvSpPr>
        <p:spPr>
          <a:xfrm flipH="1">
            <a:off x="9001552" y="3388888"/>
            <a:ext cx="155052" cy="311453"/>
          </a:xfrm>
          <a:custGeom>
            <a:avLst/>
            <a:gdLst/>
            <a:ahLst/>
            <a:cxnLst/>
            <a:rect l="l" t="t" r="r" b="b"/>
            <a:pathLst>
              <a:path w="1258" h="2527" extrusionOk="0">
                <a:moveTo>
                  <a:pt x="921" y="0"/>
                </a:moveTo>
                <a:cubicBezTo>
                  <a:pt x="921" y="0"/>
                  <a:pt x="1" y="611"/>
                  <a:pt x="56" y="1154"/>
                </a:cubicBezTo>
                <a:cubicBezTo>
                  <a:pt x="118" y="1703"/>
                  <a:pt x="612" y="2527"/>
                  <a:pt x="612" y="2527"/>
                </a:cubicBezTo>
                <a:cubicBezTo>
                  <a:pt x="1257" y="701"/>
                  <a:pt x="921" y="0"/>
                  <a:pt x="9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 flipH="1">
            <a:off x="8831465" y="3502032"/>
            <a:ext cx="249833" cy="198309"/>
          </a:xfrm>
          <a:custGeom>
            <a:avLst/>
            <a:gdLst/>
            <a:ahLst/>
            <a:cxnLst/>
            <a:rect l="l" t="t" r="r" b="b"/>
            <a:pathLst>
              <a:path w="2027" h="1609" extrusionOk="0">
                <a:moveTo>
                  <a:pt x="1394" y="0"/>
                </a:moveTo>
                <a:cubicBezTo>
                  <a:pt x="1089" y="0"/>
                  <a:pt x="755" y="53"/>
                  <a:pt x="591" y="256"/>
                </a:cubicBezTo>
                <a:cubicBezTo>
                  <a:pt x="248" y="682"/>
                  <a:pt x="1" y="1609"/>
                  <a:pt x="1" y="1609"/>
                </a:cubicBezTo>
                <a:cubicBezTo>
                  <a:pt x="1758" y="792"/>
                  <a:pt x="2026" y="64"/>
                  <a:pt x="2026" y="64"/>
                </a:cubicBezTo>
                <a:cubicBezTo>
                  <a:pt x="2026" y="64"/>
                  <a:pt x="1728" y="0"/>
                  <a:pt x="1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 flipH="1">
            <a:off x="8886559" y="3656711"/>
            <a:ext cx="194739" cy="72225"/>
          </a:xfrm>
          <a:custGeom>
            <a:avLst/>
            <a:gdLst/>
            <a:ahLst/>
            <a:cxnLst/>
            <a:rect l="l" t="t" r="r" b="b"/>
            <a:pathLst>
              <a:path w="1580" h="586" extrusionOk="0">
                <a:moveTo>
                  <a:pt x="887" y="1"/>
                </a:moveTo>
                <a:cubicBezTo>
                  <a:pt x="873" y="1"/>
                  <a:pt x="859" y="2"/>
                  <a:pt x="845" y="4"/>
                </a:cubicBezTo>
                <a:cubicBezTo>
                  <a:pt x="509" y="45"/>
                  <a:pt x="1" y="361"/>
                  <a:pt x="1" y="361"/>
                </a:cubicBezTo>
                <a:cubicBezTo>
                  <a:pt x="540" y="538"/>
                  <a:pt x="921" y="585"/>
                  <a:pt x="1174" y="585"/>
                </a:cubicBezTo>
                <a:cubicBezTo>
                  <a:pt x="1459" y="585"/>
                  <a:pt x="1580" y="525"/>
                  <a:pt x="1580" y="525"/>
                </a:cubicBezTo>
                <a:cubicBezTo>
                  <a:pt x="1580" y="525"/>
                  <a:pt x="1220" y="1"/>
                  <a:pt x="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 flipH="1">
            <a:off x="8996500" y="3656218"/>
            <a:ext cx="104148" cy="249704"/>
          </a:xfrm>
          <a:custGeom>
            <a:avLst/>
            <a:gdLst/>
            <a:ahLst/>
            <a:cxnLst/>
            <a:rect l="l" t="t" r="r" b="b"/>
            <a:pathLst>
              <a:path w="845" h="2026" extrusionOk="0">
                <a:moveTo>
                  <a:pt x="426" y="1"/>
                </a:moveTo>
                <a:cubicBezTo>
                  <a:pt x="206" y="152"/>
                  <a:pt x="69" y="392"/>
                  <a:pt x="41" y="653"/>
                </a:cubicBezTo>
                <a:cubicBezTo>
                  <a:pt x="0" y="1065"/>
                  <a:pt x="254" y="1532"/>
                  <a:pt x="783" y="2026"/>
                </a:cubicBezTo>
                <a:lnTo>
                  <a:pt x="844" y="1964"/>
                </a:lnTo>
                <a:cubicBezTo>
                  <a:pt x="330" y="1484"/>
                  <a:pt x="89" y="1051"/>
                  <a:pt x="130" y="660"/>
                </a:cubicBezTo>
                <a:cubicBezTo>
                  <a:pt x="158" y="426"/>
                  <a:pt x="282" y="213"/>
                  <a:pt x="474" y="76"/>
                </a:cubicBezTo>
                <a:lnTo>
                  <a:pt x="4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/>
          <p:nvPr/>
        </p:nvSpPr>
        <p:spPr>
          <a:xfrm flipH="1">
            <a:off x="8504851" y="2399682"/>
            <a:ext cx="140631" cy="132124"/>
          </a:xfrm>
          <a:custGeom>
            <a:avLst/>
            <a:gdLst/>
            <a:ahLst/>
            <a:cxnLst/>
            <a:rect l="l" t="t" r="r" b="b"/>
            <a:pathLst>
              <a:path w="1141" h="1072" extrusionOk="0">
                <a:moveTo>
                  <a:pt x="1099" y="1"/>
                </a:moveTo>
                <a:cubicBezTo>
                  <a:pt x="1099" y="1"/>
                  <a:pt x="639" y="104"/>
                  <a:pt x="1" y="1072"/>
                </a:cubicBezTo>
                <a:cubicBezTo>
                  <a:pt x="1" y="1072"/>
                  <a:pt x="577" y="1010"/>
                  <a:pt x="859" y="838"/>
                </a:cubicBezTo>
                <a:cubicBezTo>
                  <a:pt x="1140" y="667"/>
                  <a:pt x="1099" y="1"/>
                  <a:pt x="10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"/>
          <p:cNvSpPr/>
          <p:nvPr/>
        </p:nvSpPr>
        <p:spPr>
          <a:xfrm flipH="1">
            <a:off x="8616517" y="2464881"/>
            <a:ext cx="144822" cy="72964"/>
          </a:xfrm>
          <a:custGeom>
            <a:avLst/>
            <a:gdLst/>
            <a:ahLst/>
            <a:cxnLst/>
            <a:rect l="l" t="t" r="r" b="b"/>
            <a:pathLst>
              <a:path w="1175" h="592" extrusionOk="0">
                <a:moveTo>
                  <a:pt x="41" y="0"/>
                </a:moveTo>
                <a:lnTo>
                  <a:pt x="0" y="28"/>
                </a:lnTo>
                <a:cubicBezTo>
                  <a:pt x="247" y="392"/>
                  <a:pt x="501" y="577"/>
                  <a:pt x="755" y="591"/>
                </a:cubicBezTo>
                <a:cubicBezTo>
                  <a:pt x="763" y="591"/>
                  <a:pt x="771" y="591"/>
                  <a:pt x="779" y="591"/>
                </a:cubicBezTo>
                <a:cubicBezTo>
                  <a:pt x="928" y="591"/>
                  <a:pt x="1070" y="530"/>
                  <a:pt x="1174" y="419"/>
                </a:cubicBezTo>
                <a:lnTo>
                  <a:pt x="1133" y="385"/>
                </a:lnTo>
                <a:cubicBezTo>
                  <a:pt x="1037" y="488"/>
                  <a:pt x="899" y="543"/>
                  <a:pt x="755" y="543"/>
                </a:cubicBezTo>
                <a:cubicBezTo>
                  <a:pt x="522" y="529"/>
                  <a:pt x="282" y="344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"/>
          <p:cNvSpPr/>
          <p:nvPr/>
        </p:nvSpPr>
        <p:spPr>
          <a:xfrm flipH="1">
            <a:off x="8221367" y="93917"/>
            <a:ext cx="722753" cy="5458619"/>
          </a:xfrm>
          <a:custGeom>
            <a:avLst/>
            <a:gdLst/>
            <a:ahLst/>
            <a:cxnLst/>
            <a:rect l="l" t="t" r="r" b="b"/>
            <a:pathLst>
              <a:path w="5864" h="44289" extrusionOk="0">
                <a:moveTo>
                  <a:pt x="4950" y="1"/>
                </a:moveTo>
                <a:lnTo>
                  <a:pt x="4325" y="241"/>
                </a:lnTo>
                <a:cubicBezTo>
                  <a:pt x="5232" y="8919"/>
                  <a:pt x="3934" y="20343"/>
                  <a:pt x="2822" y="28457"/>
                </a:cubicBezTo>
                <a:cubicBezTo>
                  <a:pt x="1613" y="37259"/>
                  <a:pt x="14" y="44028"/>
                  <a:pt x="0" y="44097"/>
                </a:cubicBezTo>
                <a:lnTo>
                  <a:pt x="920" y="44289"/>
                </a:lnTo>
                <a:cubicBezTo>
                  <a:pt x="934" y="44220"/>
                  <a:pt x="2382" y="37362"/>
                  <a:pt x="3598" y="28519"/>
                </a:cubicBezTo>
                <a:cubicBezTo>
                  <a:pt x="4724" y="20349"/>
                  <a:pt x="5863" y="8775"/>
                  <a:pt x="49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"/>
          <p:cNvSpPr/>
          <p:nvPr/>
        </p:nvSpPr>
        <p:spPr>
          <a:xfrm flipH="1">
            <a:off x="8323796" y="2313037"/>
            <a:ext cx="169842" cy="139765"/>
          </a:xfrm>
          <a:custGeom>
            <a:avLst/>
            <a:gdLst/>
            <a:ahLst/>
            <a:cxnLst/>
            <a:rect l="l" t="t" r="r" b="b"/>
            <a:pathLst>
              <a:path w="1378" h="1134" extrusionOk="0">
                <a:moveTo>
                  <a:pt x="691" y="1"/>
                </a:moveTo>
                <a:cubicBezTo>
                  <a:pt x="475" y="1"/>
                  <a:pt x="272" y="126"/>
                  <a:pt x="176" y="333"/>
                </a:cubicBezTo>
                <a:cubicBezTo>
                  <a:pt x="0" y="726"/>
                  <a:pt x="305" y="1133"/>
                  <a:pt x="688" y="1133"/>
                </a:cubicBezTo>
                <a:cubicBezTo>
                  <a:pt x="754" y="1133"/>
                  <a:pt x="822" y="1121"/>
                  <a:pt x="890" y="1095"/>
                </a:cubicBezTo>
                <a:cubicBezTo>
                  <a:pt x="1364" y="910"/>
                  <a:pt x="1377" y="257"/>
                  <a:pt x="924" y="51"/>
                </a:cubicBezTo>
                <a:cubicBezTo>
                  <a:pt x="848" y="17"/>
                  <a:pt x="769" y="1"/>
                  <a:pt x="6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"/>
          <p:cNvSpPr/>
          <p:nvPr/>
        </p:nvSpPr>
        <p:spPr>
          <a:xfrm flipH="1">
            <a:off x="8275112" y="933744"/>
            <a:ext cx="122390" cy="109200"/>
          </a:xfrm>
          <a:custGeom>
            <a:avLst/>
            <a:gdLst/>
            <a:ahLst/>
            <a:cxnLst/>
            <a:rect l="l" t="t" r="r" b="b"/>
            <a:pathLst>
              <a:path w="993" h="886" extrusionOk="0">
                <a:moveTo>
                  <a:pt x="504" y="0"/>
                </a:moveTo>
                <a:cubicBezTo>
                  <a:pt x="370" y="0"/>
                  <a:pt x="235" y="60"/>
                  <a:pt x="144" y="189"/>
                </a:cubicBezTo>
                <a:cubicBezTo>
                  <a:pt x="0" y="388"/>
                  <a:pt x="48" y="663"/>
                  <a:pt x="247" y="800"/>
                </a:cubicBezTo>
                <a:cubicBezTo>
                  <a:pt x="329" y="859"/>
                  <a:pt x="417" y="885"/>
                  <a:pt x="504" y="885"/>
                </a:cubicBezTo>
                <a:cubicBezTo>
                  <a:pt x="759" y="885"/>
                  <a:pt x="992" y="655"/>
                  <a:pt x="941" y="368"/>
                </a:cubicBezTo>
                <a:cubicBezTo>
                  <a:pt x="900" y="133"/>
                  <a:pt x="703" y="0"/>
                  <a:pt x="5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/>
          <p:nvPr/>
        </p:nvSpPr>
        <p:spPr>
          <a:xfrm flipH="1">
            <a:off x="8493019" y="3756051"/>
            <a:ext cx="193876" cy="170208"/>
          </a:xfrm>
          <a:custGeom>
            <a:avLst/>
            <a:gdLst/>
            <a:ahLst/>
            <a:cxnLst/>
            <a:rect l="l" t="t" r="r" b="b"/>
            <a:pathLst>
              <a:path w="1573" h="1381" extrusionOk="0">
                <a:moveTo>
                  <a:pt x="786" y="0"/>
                </a:moveTo>
                <a:cubicBezTo>
                  <a:pt x="525" y="0"/>
                  <a:pt x="274" y="150"/>
                  <a:pt x="158" y="406"/>
                </a:cubicBezTo>
                <a:cubicBezTo>
                  <a:pt x="0" y="749"/>
                  <a:pt x="158" y="1161"/>
                  <a:pt x="501" y="1319"/>
                </a:cubicBezTo>
                <a:cubicBezTo>
                  <a:pt x="594" y="1361"/>
                  <a:pt x="690" y="1380"/>
                  <a:pt x="785" y="1380"/>
                </a:cubicBezTo>
                <a:cubicBezTo>
                  <a:pt x="1048" y="1380"/>
                  <a:pt x="1298" y="1228"/>
                  <a:pt x="1414" y="976"/>
                </a:cubicBezTo>
                <a:cubicBezTo>
                  <a:pt x="1572" y="626"/>
                  <a:pt x="1421" y="220"/>
                  <a:pt x="1071" y="63"/>
                </a:cubicBezTo>
                <a:cubicBezTo>
                  <a:pt x="979" y="20"/>
                  <a:pt x="882" y="0"/>
                  <a:pt x="7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 flipH="1">
            <a:off x="8328850" y="3798449"/>
            <a:ext cx="105134" cy="215811"/>
          </a:xfrm>
          <a:custGeom>
            <a:avLst/>
            <a:gdLst/>
            <a:ahLst/>
            <a:cxnLst/>
            <a:rect l="l" t="t" r="r" b="b"/>
            <a:pathLst>
              <a:path w="853" h="1751" extrusionOk="0">
                <a:moveTo>
                  <a:pt x="1" y="0"/>
                </a:moveTo>
                <a:cubicBezTo>
                  <a:pt x="1" y="1366"/>
                  <a:pt x="385" y="1751"/>
                  <a:pt x="385" y="1751"/>
                </a:cubicBezTo>
                <a:cubicBezTo>
                  <a:pt x="385" y="1751"/>
                  <a:pt x="852" y="1126"/>
                  <a:pt x="687" y="776"/>
                </a:cubicBezTo>
                <a:cubicBezTo>
                  <a:pt x="523" y="4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flipH="1">
            <a:off x="8394911" y="3774538"/>
            <a:ext cx="217541" cy="88247"/>
          </a:xfrm>
          <a:custGeom>
            <a:avLst/>
            <a:gdLst/>
            <a:ahLst/>
            <a:cxnLst/>
            <a:rect l="l" t="t" r="r" b="b"/>
            <a:pathLst>
              <a:path w="1765" h="716" extrusionOk="0">
                <a:moveTo>
                  <a:pt x="858" y="0"/>
                </a:moveTo>
                <a:cubicBezTo>
                  <a:pt x="614" y="0"/>
                  <a:pt x="328" y="62"/>
                  <a:pt x="0" y="187"/>
                </a:cubicBezTo>
                <a:lnTo>
                  <a:pt x="28" y="256"/>
                </a:lnTo>
                <a:cubicBezTo>
                  <a:pt x="350" y="138"/>
                  <a:pt x="630" y="77"/>
                  <a:pt x="867" y="77"/>
                </a:cubicBezTo>
                <a:cubicBezTo>
                  <a:pt x="1060" y="77"/>
                  <a:pt x="1224" y="118"/>
                  <a:pt x="1360" y="201"/>
                </a:cubicBezTo>
                <a:cubicBezTo>
                  <a:pt x="1538" y="318"/>
                  <a:pt x="1655" y="503"/>
                  <a:pt x="1689" y="716"/>
                </a:cubicBezTo>
                <a:lnTo>
                  <a:pt x="1765" y="709"/>
                </a:lnTo>
                <a:cubicBezTo>
                  <a:pt x="1730" y="476"/>
                  <a:pt x="1600" y="263"/>
                  <a:pt x="1401" y="139"/>
                </a:cubicBezTo>
                <a:cubicBezTo>
                  <a:pt x="1251" y="47"/>
                  <a:pt x="1070" y="0"/>
                  <a:pt x="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/>
          <p:nvPr/>
        </p:nvSpPr>
        <p:spPr>
          <a:xfrm flipH="1">
            <a:off x="8072487" y="2206795"/>
            <a:ext cx="147410" cy="129536"/>
          </a:xfrm>
          <a:custGeom>
            <a:avLst/>
            <a:gdLst/>
            <a:ahLst/>
            <a:cxnLst/>
            <a:rect l="l" t="t" r="r" b="b"/>
            <a:pathLst>
              <a:path w="1196" h="1051" extrusionOk="0">
                <a:moveTo>
                  <a:pt x="1" y="0"/>
                </a:moveTo>
                <a:lnTo>
                  <a:pt x="1" y="0"/>
                </a:lnTo>
                <a:cubicBezTo>
                  <a:pt x="715" y="975"/>
                  <a:pt x="1189" y="1051"/>
                  <a:pt x="1189" y="1051"/>
                </a:cubicBezTo>
                <a:cubicBezTo>
                  <a:pt x="1189" y="1051"/>
                  <a:pt x="1195" y="357"/>
                  <a:pt x="900" y="199"/>
                </a:cubicBezTo>
                <a:cubicBezTo>
                  <a:pt x="605" y="42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flipH="1">
            <a:off x="8178236" y="2203344"/>
            <a:ext cx="197327" cy="172797"/>
          </a:xfrm>
          <a:custGeom>
            <a:avLst/>
            <a:gdLst/>
            <a:ahLst/>
            <a:cxnLst/>
            <a:rect l="l" t="t" r="r" b="b"/>
            <a:pathLst>
              <a:path w="1601" h="1402" extrusionOk="0">
                <a:moveTo>
                  <a:pt x="1193" y="0"/>
                </a:moveTo>
                <a:cubicBezTo>
                  <a:pt x="1077" y="0"/>
                  <a:pt x="961" y="23"/>
                  <a:pt x="852" y="70"/>
                </a:cubicBezTo>
                <a:cubicBezTo>
                  <a:pt x="468" y="234"/>
                  <a:pt x="179" y="674"/>
                  <a:pt x="1" y="1381"/>
                </a:cubicBezTo>
                <a:lnTo>
                  <a:pt x="83" y="1401"/>
                </a:lnTo>
                <a:cubicBezTo>
                  <a:pt x="255" y="722"/>
                  <a:pt x="522" y="303"/>
                  <a:pt x="879" y="145"/>
                </a:cubicBezTo>
                <a:cubicBezTo>
                  <a:pt x="978" y="105"/>
                  <a:pt x="1081" y="86"/>
                  <a:pt x="1185" y="86"/>
                </a:cubicBezTo>
                <a:cubicBezTo>
                  <a:pt x="1313" y="86"/>
                  <a:pt x="1441" y="116"/>
                  <a:pt x="1559" y="173"/>
                </a:cubicBezTo>
                <a:lnTo>
                  <a:pt x="1600" y="97"/>
                </a:lnTo>
                <a:cubicBezTo>
                  <a:pt x="1473" y="33"/>
                  <a:pt x="1333" y="0"/>
                  <a:pt x="11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 flipH="1">
            <a:off x="8195246" y="2208521"/>
            <a:ext cx="72842" cy="131261"/>
          </a:xfrm>
          <a:custGeom>
            <a:avLst/>
            <a:gdLst/>
            <a:ahLst/>
            <a:cxnLst/>
            <a:rect l="l" t="t" r="r" b="b"/>
            <a:pathLst>
              <a:path w="591" h="1065" extrusionOk="0">
                <a:moveTo>
                  <a:pt x="461" y="0"/>
                </a:moveTo>
                <a:cubicBezTo>
                  <a:pt x="1" y="735"/>
                  <a:pt x="76" y="1064"/>
                  <a:pt x="76" y="1064"/>
                </a:cubicBezTo>
                <a:cubicBezTo>
                  <a:pt x="76" y="1064"/>
                  <a:pt x="536" y="886"/>
                  <a:pt x="564" y="645"/>
                </a:cubicBezTo>
                <a:cubicBezTo>
                  <a:pt x="591" y="405"/>
                  <a:pt x="461" y="0"/>
                  <a:pt x="4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"/>
          <p:cNvSpPr/>
          <p:nvPr/>
        </p:nvSpPr>
        <p:spPr>
          <a:xfrm flipH="1">
            <a:off x="8445692" y="2234650"/>
            <a:ext cx="100821" cy="103407"/>
          </a:xfrm>
          <a:custGeom>
            <a:avLst/>
            <a:gdLst/>
            <a:ahLst/>
            <a:cxnLst/>
            <a:rect l="l" t="t" r="r" b="b"/>
            <a:pathLst>
              <a:path w="818" h="839" extrusionOk="0">
                <a:moveTo>
                  <a:pt x="63" y="1"/>
                </a:moveTo>
                <a:lnTo>
                  <a:pt x="63" y="1"/>
                </a:lnTo>
                <a:cubicBezTo>
                  <a:pt x="63" y="1"/>
                  <a:pt x="1" y="488"/>
                  <a:pt x="200" y="626"/>
                </a:cubicBezTo>
                <a:cubicBezTo>
                  <a:pt x="399" y="763"/>
                  <a:pt x="818" y="838"/>
                  <a:pt x="818" y="838"/>
                </a:cubicBezTo>
                <a:cubicBezTo>
                  <a:pt x="399" y="90"/>
                  <a:pt x="63" y="1"/>
                  <a:pt x="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flipH="1">
            <a:off x="4243275" y="2229236"/>
            <a:ext cx="214213" cy="84673"/>
          </a:xfrm>
          <a:custGeom>
            <a:avLst/>
            <a:gdLst/>
            <a:ahLst/>
            <a:cxnLst/>
            <a:rect l="l" t="t" r="r" b="b"/>
            <a:pathLst>
              <a:path w="1738" h="687" extrusionOk="0">
                <a:moveTo>
                  <a:pt x="1" y="0"/>
                </a:moveTo>
                <a:cubicBezTo>
                  <a:pt x="1" y="0"/>
                  <a:pt x="407" y="686"/>
                  <a:pt x="1034" y="686"/>
                </a:cubicBezTo>
                <a:cubicBezTo>
                  <a:pt x="1246" y="686"/>
                  <a:pt x="1483" y="608"/>
                  <a:pt x="1738" y="39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flipH="1">
            <a:off x="6246751" y="2313025"/>
            <a:ext cx="159242" cy="85166"/>
          </a:xfrm>
          <a:custGeom>
            <a:avLst/>
            <a:gdLst/>
            <a:ahLst/>
            <a:cxnLst/>
            <a:rect l="l" t="t" r="r" b="b"/>
            <a:pathLst>
              <a:path w="1292" h="691" extrusionOk="0">
                <a:moveTo>
                  <a:pt x="950" y="1"/>
                </a:moveTo>
                <a:cubicBezTo>
                  <a:pt x="323" y="1"/>
                  <a:pt x="1" y="599"/>
                  <a:pt x="1" y="599"/>
                </a:cubicBezTo>
                <a:cubicBezTo>
                  <a:pt x="86" y="664"/>
                  <a:pt x="180" y="690"/>
                  <a:pt x="276" y="690"/>
                </a:cubicBezTo>
                <a:cubicBezTo>
                  <a:pt x="748" y="690"/>
                  <a:pt x="1291" y="57"/>
                  <a:pt x="1291" y="57"/>
                </a:cubicBezTo>
                <a:cubicBezTo>
                  <a:pt x="1169" y="17"/>
                  <a:pt x="1055" y="1"/>
                  <a:pt x="9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 flipH="1">
            <a:off x="3252989" y="2351255"/>
            <a:ext cx="134838" cy="195598"/>
          </a:xfrm>
          <a:custGeom>
            <a:avLst/>
            <a:gdLst/>
            <a:ahLst/>
            <a:cxnLst/>
            <a:rect l="l" t="t" r="r" b="b"/>
            <a:pathLst>
              <a:path w="1094" h="1587" extrusionOk="0">
                <a:moveTo>
                  <a:pt x="213" y="1"/>
                </a:moveTo>
                <a:lnTo>
                  <a:pt x="213" y="1"/>
                </a:lnTo>
                <a:cubicBezTo>
                  <a:pt x="213" y="1"/>
                  <a:pt x="0" y="921"/>
                  <a:pt x="535" y="1587"/>
                </a:cubicBezTo>
                <a:lnTo>
                  <a:pt x="535" y="1587"/>
                </a:lnTo>
                <a:cubicBezTo>
                  <a:pt x="535" y="1578"/>
                  <a:pt x="1093" y="766"/>
                  <a:pt x="213" y="1"/>
                </a:cubicBezTo>
                <a:close/>
                <a:moveTo>
                  <a:pt x="535" y="1587"/>
                </a:moveTo>
                <a:lnTo>
                  <a:pt x="535" y="1587"/>
                </a:lnTo>
                <a:cubicBezTo>
                  <a:pt x="535" y="1587"/>
                  <a:pt x="535" y="1587"/>
                  <a:pt x="535" y="1587"/>
                </a:cubicBezTo>
                <a:cubicBezTo>
                  <a:pt x="535" y="1587"/>
                  <a:pt x="535" y="1587"/>
                  <a:pt x="535" y="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flipH="1">
            <a:off x="5444754" y="2710329"/>
            <a:ext cx="179209" cy="125715"/>
          </a:xfrm>
          <a:custGeom>
            <a:avLst/>
            <a:gdLst/>
            <a:ahLst/>
            <a:cxnLst/>
            <a:rect l="l" t="t" r="r" b="b"/>
            <a:pathLst>
              <a:path w="1454" h="1020" extrusionOk="0">
                <a:moveTo>
                  <a:pt x="1161" y="1"/>
                </a:moveTo>
                <a:cubicBezTo>
                  <a:pt x="953" y="1"/>
                  <a:pt x="598" y="152"/>
                  <a:pt x="0" y="739"/>
                </a:cubicBezTo>
                <a:cubicBezTo>
                  <a:pt x="0" y="739"/>
                  <a:pt x="451" y="1020"/>
                  <a:pt x="847" y="1020"/>
                </a:cubicBezTo>
                <a:cubicBezTo>
                  <a:pt x="1168" y="1020"/>
                  <a:pt x="1453" y="836"/>
                  <a:pt x="1435" y="169"/>
                </a:cubicBezTo>
                <a:cubicBezTo>
                  <a:pt x="1435" y="169"/>
                  <a:pt x="1381" y="1"/>
                  <a:pt x="11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3903904" y="2565732"/>
            <a:ext cx="223457" cy="216797"/>
          </a:xfrm>
          <a:custGeom>
            <a:avLst/>
            <a:gdLst/>
            <a:ahLst/>
            <a:cxnLst/>
            <a:rect l="l" t="t" r="r" b="b"/>
            <a:pathLst>
              <a:path w="1813" h="1759" extrusionOk="0">
                <a:moveTo>
                  <a:pt x="0" y="1"/>
                </a:moveTo>
                <a:cubicBezTo>
                  <a:pt x="0" y="1"/>
                  <a:pt x="529" y="1360"/>
                  <a:pt x="1792" y="1758"/>
                </a:cubicBezTo>
                <a:cubicBezTo>
                  <a:pt x="1792" y="1758"/>
                  <a:pt x="1813" y="207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5315951" y="2041652"/>
            <a:ext cx="128799" cy="45726"/>
          </a:xfrm>
          <a:custGeom>
            <a:avLst/>
            <a:gdLst/>
            <a:ahLst/>
            <a:cxnLst/>
            <a:rect l="l" t="t" r="r" b="b"/>
            <a:pathLst>
              <a:path w="1045" h="371" extrusionOk="0">
                <a:moveTo>
                  <a:pt x="257" y="1"/>
                </a:moveTo>
                <a:cubicBezTo>
                  <a:pt x="174" y="1"/>
                  <a:pt x="88" y="10"/>
                  <a:pt x="1" y="33"/>
                </a:cubicBezTo>
                <a:cubicBezTo>
                  <a:pt x="1" y="33"/>
                  <a:pt x="202" y="370"/>
                  <a:pt x="621" y="370"/>
                </a:cubicBezTo>
                <a:cubicBezTo>
                  <a:pt x="743" y="370"/>
                  <a:pt x="884" y="341"/>
                  <a:pt x="1044" y="267"/>
                </a:cubicBezTo>
                <a:cubicBezTo>
                  <a:pt x="1044" y="267"/>
                  <a:pt x="691" y="1"/>
                  <a:pt x="2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4895513" y="2413229"/>
            <a:ext cx="93179" cy="105009"/>
          </a:xfrm>
          <a:custGeom>
            <a:avLst/>
            <a:gdLst/>
            <a:ahLst/>
            <a:cxnLst/>
            <a:rect l="l" t="t" r="r" b="b"/>
            <a:pathLst>
              <a:path w="756" h="852" extrusionOk="0">
                <a:moveTo>
                  <a:pt x="104" y="0"/>
                </a:moveTo>
                <a:cubicBezTo>
                  <a:pt x="97" y="0"/>
                  <a:pt x="1" y="652"/>
                  <a:pt x="756" y="851"/>
                </a:cubicBezTo>
                <a:cubicBezTo>
                  <a:pt x="756" y="851"/>
                  <a:pt x="612" y="240"/>
                  <a:pt x="1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6802933" y="2641643"/>
            <a:ext cx="168486" cy="140875"/>
          </a:xfrm>
          <a:custGeom>
            <a:avLst/>
            <a:gdLst/>
            <a:ahLst/>
            <a:cxnLst/>
            <a:rect l="l" t="t" r="r" b="b"/>
            <a:pathLst>
              <a:path w="1367" h="1143" extrusionOk="0">
                <a:moveTo>
                  <a:pt x="1367" y="0"/>
                </a:moveTo>
                <a:lnTo>
                  <a:pt x="1" y="1140"/>
                </a:lnTo>
                <a:cubicBezTo>
                  <a:pt x="1" y="1140"/>
                  <a:pt x="25" y="1142"/>
                  <a:pt x="67" y="1142"/>
                </a:cubicBezTo>
                <a:cubicBezTo>
                  <a:pt x="307" y="1142"/>
                  <a:pt x="1127" y="1063"/>
                  <a:pt x="13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"/>
          <p:cNvSpPr/>
          <p:nvPr/>
        </p:nvSpPr>
        <p:spPr>
          <a:xfrm flipH="1">
            <a:off x="7338036" y="777832"/>
            <a:ext cx="129662" cy="109076"/>
          </a:xfrm>
          <a:custGeom>
            <a:avLst/>
            <a:gdLst/>
            <a:ahLst/>
            <a:cxnLst/>
            <a:rect l="l" t="t" r="r" b="b"/>
            <a:pathLst>
              <a:path w="1052" h="885" extrusionOk="0">
                <a:moveTo>
                  <a:pt x="560" y="1"/>
                </a:moveTo>
                <a:cubicBezTo>
                  <a:pt x="418" y="1"/>
                  <a:pt x="275" y="68"/>
                  <a:pt x="187" y="212"/>
                </a:cubicBezTo>
                <a:cubicBezTo>
                  <a:pt x="1" y="515"/>
                  <a:pt x="228" y="885"/>
                  <a:pt x="556" y="885"/>
                </a:cubicBezTo>
                <a:cubicBezTo>
                  <a:pt x="592" y="885"/>
                  <a:pt x="629" y="880"/>
                  <a:pt x="667" y="871"/>
                </a:cubicBezTo>
                <a:cubicBezTo>
                  <a:pt x="907" y="816"/>
                  <a:pt x="1052" y="576"/>
                  <a:pt x="990" y="342"/>
                </a:cubicBezTo>
                <a:cubicBezTo>
                  <a:pt x="939" y="122"/>
                  <a:pt x="750" y="1"/>
                  <a:pt x="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"/>
          <p:cNvSpPr/>
          <p:nvPr/>
        </p:nvSpPr>
        <p:spPr>
          <a:xfrm flipH="1">
            <a:off x="6869358" y="2488110"/>
            <a:ext cx="212487" cy="305537"/>
          </a:xfrm>
          <a:custGeom>
            <a:avLst/>
            <a:gdLst/>
            <a:ahLst/>
            <a:cxnLst/>
            <a:rect l="l" t="t" r="r" b="b"/>
            <a:pathLst>
              <a:path w="1724" h="2479" extrusionOk="0">
                <a:moveTo>
                  <a:pt x="413" y="0"/>
                </a:moveTo>
                <a:cubicBezTo>
                  <a:pt x="412" y="0"/>
                  <a:pt x="1" y="1401"/>
                  <a:pt x="770" y="2479"/>
                </a:cubicBezTo>
                <a:cubicBezTo>
                  <a:pt x="770" y="2479"/>
                  <a:pt x="1724" y="1263"/>
                  <a:pt x="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flipH="1">
            <a:off x="6553667" y="2296521"/>
            <a:ext cx="169349" cy="108706"/>
          </a:xfrm>
          <a:custGeom>
            <a:avLst/>
            <a:gdLst/>
            <a:ahLst/>
            <a:cxnLst/>
            <a:rect l="l" t="t" r="r" b="b"/>
            <a:pathLst>
              <a:path w="1374" h="882" extrusionOk="0">
                <a:moveTo>
                  <a:pt x="1374" y="0"/>
                </a:moveTo>
                <a:cubicBezTo>
                  <a:pt x="1374" y="0"/>
                  <a:pt x="433" y="131"/>
                  <a:pt x="1" y="858"/>
                </a:cubicBezTo>
                <a:cubicBezTo>
                  <a:pt x="1" y="858"/>
                  <a:pt x="93" y="882"/>
                  <a:pt x="233" y="882"/>
                </a:cubicBezTo>
                <a:cubicBezTo>
                  <a:pt x="545" y="882"/>
                  <a:pt x="1094" y="764"/>
                  <a:pt x="13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2"/>
          </p:nvPr>
        </p:nvSpPr>
        <p:spPr>
          <a:xfrm>
            <a:off x="1838313" y="1540650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"/>
          </p:nvPr>
        </p:nvSpPr>
        <p:spPr>
          <a:xfrm>
            <a:off x="1838399" y="1845550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3"/>
          </p:nvPr>
        </p:nvSpPr>
        <p:spPr>
          <a:xfrm>
            <a:off x="1838313" y="3004075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4"/>
          </p:nvPr>
        </p:nvSpPr>
        <p:spPr>
          <a:xfrm>
            <a:off x="1838399" y="3309000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5" hasCustomPrompt="1"/>
          </p:nvPr>
        </p:nvSpPr>
        <p:spPr>
          <a:xfrm>
            <a:off x="883413" y="1722675"/>
            <a:ext cx="87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6" hasCustomPrompt="1"/>
          </p:nvPr>
        </p:nvSpPr>
        <p:spPr>
          <a:xfrm>
            <a:off x="883413" y="3186125"/>
            <a:ext cx="87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7"/>
          </p:nvPr>
        </p:nvSpPr>
        <p:spPr>
          <a:xfrm>
            <a:off x="5755188" y="1540650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8"/>
          </p:nvPr>
        </p:nvSpPr>
        <p:spPr>
          <a:xfrm>
            <a:off x="5755138" y="1845550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9"/>
          </p:nvPr>
        </p:nvSpPr>
        <p:spPr>
          <a:xfrm>
            <a:off x="5755188" y="3004075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3"/>
          </p:nvPr>
        </p:nvSpPr>
        <p:spPr>
          <a:xfrm>
            <a:off x="5755138" y="3309000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00290" y="1722675"/>
            <a:ext cx="87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00290" y="3186125"/>
            <a:ext cx="87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50" name="Google Shape;250;p13"/>
          <p:cNvGrpSpPr/>
          <p:nvPr/>
        </p:nvGrpSpPr>
        <p:grpSpPr>
          <a:xfrm>
            <a:off x="-128694" y="3871272"/>
            <a:ext cx="9322996" cy="2039198"/>
            <a:chOff x="-128694" y="3871272"/>
            <a:chExt cx="9322996" cy="2039198"/>
          </a:xfrm>
        </p:grpSpPr>
        <p:sp>
          <p:nvSpPr>
            <p:cNvPr id="251" name="Google Shape;251;p13"/>
            <p:cNvSpPr/>
            <p:nvPr/>
          </p:nvSpPr>
          <p:spPr>
            <a:xfrm rot="267405">
              <a:off x="-91224" y="4228587"/>
              <a:ext cx="9248055" cy="1324568"/>
            </a:xfrm>
            <a:custGeom>
              <a:avLst/>
              <a:gdLst/>
              <a:ahLst/>
              <a:cxnLst/>
              <a:rect l="l" t="t" r="r" b="b"/>
              <a:pathLst>
                <a:path w="66203" h="14034" extrusionOk="0">
                  <a:moveTo>
                    <a:pt x="65276" y="1"/>
                  </a:moveTo>
                  <a:lnTo>
                    <a:pt x="65173" y="213"/>
                  </a:lnTo>
                  <a:lnTo>
                    <a:pt x="65063" y="227"/>
                  </a:lnTo>
                  <a:lnTo>
                    <a:pt x="64947" y="220"/>
                  </a:lnTo>
                  <a:lnTo>
                    <a:pt x="64823" y="21"/>
                  </a:lnTo>
                  <a:lnTo>
                    <a:pt x="64720" y="255"/>
                  </a:lnTo>
                  <a:lnTo>
                    <a:pt x="64610" y="241"/>
                  </a:lnTo>
                  <a:lnTo>
                    <a:pt x="64494" y="220"/>
                  </a:lnTo>
                  <a:lnTo>
                    <a:pt x="64377" y="124"/>
                  </a:lnTo>
                  <a:lnTo>
                    <a:pt x="64267" y="268"/>
                  </a:lnTo>
                  <a:lnTo>
                    <a:pt x="64143" y="62"/>
                  </a:lnTo>
                  <a:lnTo>
                    <a:pt x="64034" y="158"/>
                  </a:lnTo>
                  <a:lnTo>
                    <a:pt x="63924" y="165"/>
                  </a:lnTo>
                  <a:lnTo>
                    <a:pt x="63821" y="310"/>
                  </a:lnTo>
                  <a:lnTo>
                    <a:pt x="63697" y="145"/>
                  </a:lnTo>
                  <a:lnTo>
                    <a:pt x="63594" y="268"/>
                  </a:lnTo>
                  <a:lnTo>
                    <a:pt x="63471" y="186"/>
                  </a:lnTo>
                  <a:lnTo>
                    <a:pt x="63361" y="207"/>
                  </a:lnTo>
                  <a:lnTo>
                    <a:pt x="63244" y="152"/>
                  </a:lnTo>
                  <a:lnTo>
                    <a:pt x="63148" y="371"/>
                  </a:lnTo>
                  <a:lnTo>
                    <a:pt x="63031" y="316"/>
                  </a:lnTo>
                  <a:lnTo>
                    <a:pt x="62914" y="351"/>
                  </a:lnTo>
                  <a:lnTo>
                    <a:pt x="62805" y="392"/>
                  </a:lnTo>
                  <a:lnTo>
                    <a:pt x="62681" y="165"/>
                  </a:lnTo>
                  <a:lnTo>
                    <a:pt x="62578" y="344"/>
                  </a:lnTo>
                  <a:lnTo>
                    <a:pt x="62455" y="172"/>
                  </a:lnTo>
                  <a:lnTo>
                    <a:pt x="62345" y="172"/>
                  </a:lnTo>
                  <a:lnTo>
                    <a:pt x="62242" y="358"/>
                  </a:lnTo>
                  <a:lnTo>
                    <a:pt x="62125" y="364"/>
                  </a:lnTo>
                  <a:lnTo>
                    <a:pt x="62008" y="193"/>
                  </a:lnTo>
                  <a:lnTo>
                    <a:pt x="61898" y="330"/>
                  </a:lnTo>
                  <a:lnTo>
                    <a:pt x="61782" y="255"/>
                  </a:lnTo>
                  <a:lnTo>
                    <a:pt x="61679" y="447"/>
                  </a:lnTo>
                  <a:lnTo>
                    <a:pt x="61555" y="213"/>
                  </a:lnTo>
                  <a:lnTo>
                    <a:pt x="61445" y="227"/>
                  </a:lnTo>
                  <a:lnTo>
                    <a:pt x="61329" y="234"/>
                  </a:lnTo>
                  <a:lnTo>
                    <a:pt x="61226" y="385"/>
                  </a:lnTo>
                  <a:lnTo>
                    <a:pt x="61116" y="371"/>
                  </a:lnTo>
                  <a:lnTo>
                    <a:pt x="60992" y="261"/>
                  </a:lnTo>
                  <a:lnTo>
                    <a:pt x="60882" y="282"/>
                  </a:lnTo>
                  <a:lnTo>
                    <a:pt x="60779" y="454"/>
                  </a:lnTo>
                  <a:lnTo>
                    <a:pt x="60663" y="399"/>
                  </a:lnTo>
                  <a:lnTo>
                    <a:pt x="60553" y="426"/>
                  </a:lnTo>
                  <a:lnTo>
                    <a:pt x="60443" y="474"/>
                  </a:lnTo>
                  <a:lnTo>
                    <a:pt x="60319" y="364"/>
                  </a:lnTo>
                  <a:lnTo>
                    <a:pt x="60216" y="447"/>
                  </a:lnTo>
                  <a:lnTo>
                    <a:pt x="60100" y="413"/>
                  </a:lnTo>
                  <a:lnTo>
                    <a:pt x="59990" y="515"/>
                  </a:lnTo>
                  <a:lnTo>
                    <a:pt x="59880" y="502"/>
                  </a:lnTo>
                  <a:lnTo>
                    <a:pt x="59763" y="426"/>
                  </a:lnTo>
                  <a:lnTo>
                    <a:pt x="59647" y="467"/>
                  </a:lnTo>
                  <a:lnTo>
                    <a:pt x="59544" y="564"/>
                  </a:lnTo>
                  <a:lnTo>
                    <a:pt x="59427" y="529"/>
                  </a:lnTo>
                  <a:lnTo>
                    <a:pt x="59303" y="385"/>
                  </a:lnTo>
                  <a:lnTo>
                    <a:pt x="59200" y="488"/>
                  </a:lnTo>
                  <a:lnTo>
                    <a:pt x="59090" y="515"/>
                  </a:lnTo>
                  <a:lnTo>
                    <a:pt x="58974" y="488"/>
                  </a:lnTo>
                  <a:lnTo>
                    <a:pt x="58857" y="467"/>
                  </a:lnTo>
                  <a:lnTo>
                    <a:pt x="58747" y="461"/>
                  </a:lnTo>
                  <a:lnTo>
                    <a:pt x="58630" y="440"/>
                  </a:lnTo>
                  <a:lnTo>
                    <a:pt x="58521" y="488"/>
                  </a:lnTo>
                  <a:lnTo>
                    <a:pt x="58418" y="632"/>
                  </a:lnTo>
                  <a:lnTo>
                    <a:pt x="58301" y="591"/>
                  </a:lnTo>
                  <a:lnTo>
                    <a:pt x="58177" y="433"/>
                  </a:lnTo>
                  <a:lnTo>
                    <a:pt x="58074" y="550"/>
                  </a:lnTo>
                  <a:lnTo>
                    <a:pt x="57958" y="461"/>
                  </a:lnTo>
                  <a:lnTo>
                    <a:pt x="57841" y="447"/>
                  </a:lnTo>
                  <a:lnTo>
                    <a:pt x="57745" y="660"/>
                  </a:lnTo>
                  <a:lnTo>
                    <a:pt x="57621" y="536"/>
                  </a:lnTo>
                  <a:lnTo>
                    <a:pt x="57511" y="605"/>
                  </a:lnTo>
                  <a:lnTo>
                    <a:pt x="57395" y="474"/>
                  </a:lnTo>
                  <a:lnTo>
                    <a:pt x="57285" y="515"/>
                  </a:lnTo>
                  <a:lnTo>
                    <a:pt x="57175" y="639"/>
                  </a:lnTo>
                  <a:lnTo>
                    <a:pt x="57065" y="646"/>
                  </a:lnTo>
                  <a:lnTo>
                    <a:pt x="56948" y="591"/>
                  </a:lnTo>
                  <a:lnTo>
                    <a:pt x="56839" y="673"/>
                  </a:lnTo>
                  <a:lnTo>
                    <a:pt x="56729" y="735"/>
                  </a:lnTo>
                  <a:lnTo>
                    <a:pt x="56619" y="742"/>
                  </a:lnTo>
                  <a:lnTo>
                    <a:pt x="56502" y="660"/>
                  </a:lnTo>
                  <a:lnTo>
                    <a:pt x="56379" y="522"/>
                  </a:lnTo>
                  <a:lnTo>
                    <a:pt x="56276" y="653"/>
                  </a:lnTo>
                  <a:lnTo>
                    <a:pt x="56166" y="735"/>
                  </a:lnTo>
                  <a:lnTo>
                    <a:pt x="56056" y="721"/>
                  </a:lnTo>
                  <a:lnTo>
                    <a:pt x="55939" y="715"/>
                  </a:lnTo>
                  <a:lnTo>
                    <a:pt x="55823" y="605"/>
                  </a:lnTo>
                  <a:lnTo>
                    <a:pt x="55713" y="680"/>
                  </a:lnTo>
                  <a:lnTo>
                    <a:pt x="55596" y="591"/>
                  </a:lnTo>
                  <a:lnTo>
                    <a:pt x="55486" y="708"/>
                  </a:lnTo>
                  <a:lnTo>
                    <a:pt x="55376" y="694"/>
                  </a:lnTo>
                  <a:lnTo>
                    <a:pt x="55266" y="708"/>
                  </a:lnTo>
                  <a:lnTo>
                    <a:pt x="55150" y="653"/>
                  </a:lnTo>
                  <a:lnTo>
                    <a:pt x="55047" y="818"/>
                  </a:lnTo>
                  <a:lnTo>
                    <a:pt x="54923" y="721"/>
                  </a:lnTo>
                  <a:lnTo>
                    <a:pt x="54813" y="742"/>
                  </a:lnTo>
                  <a:lnTo>
                    <a:pt x="54704" y="715"/>
                  </a:lnTo>
                  <a:lnTo>
                    <a:pt x="54587" y="673"/>
                  </a:lnTo>
                  <a:lnTo>
                    <a:pt x="54470" y="653"/>
                  </a:lnTo>
                  <a:lnTo>
                    <a:pt x="54360" y="660"/>
                  </a:lnTo>
                  <a:lnTo>
                    <a:pt x="54250" y="701"/>
                  </a:lnTo>
                  <a:lnTo>
                    <a:pt x="54147" y="811"/>
                  </a:lnTo>
                  <a:lnTo>
                    <a:pt x="54031" y="770"/>
                  </a:lnTo>
                  <a:lnTo>
                    <a:pt x="53914" y="776"/>
                  </a:lnTo>
                  <a:lnTo>
                    <a:pt x="53804" y="811"/>
                  </a:lnTo>
                  <a:lnTo>
                    <a:pt x="53694" y="783"/>
                  </a:lnTo>
                  <a:lnTo>
                    <a:pt x="53584" y="907"/>
                  </a:lnTo>
                  <a:lnTo>
                    <a:pt x="53468" y="742"/>
                  </a:lnTo>
                  <a:lnTo>
                    <a:pt x="53365" y="948"/>
                  </a:lnTo>
                  <a:lnTo>
                    <a:pt x="53241" y="824"/>
                  </a:lnTo>
                  <a:lnTo>
                    <a:pt x="53131" y="852"/>
                  </a:lnTo>
                  <a:lnTo>
                    <a:pt x="53021" y="852"/>
                  </a:lnTo>
                  <a:lnTo>
                    <a:pt x="52898" y="763"/>
                  </a:lnTo>
                  <a:lnTo>
                    <a:pt x="52802" y="962"/>
                  </a:lnTo>
                  <a:lnTo>
                    <a:pt x="52671" y="824"/>
                  </a:lnTo>
                  <a:lnTo>
                    <a:pt x="52610" y="1024"/>
                  </a:lnTo>
                  <a:lnTo>
                    <a:pt x="52459" y="927"/>
                  </a:lnTo>
                  <a:lnTo>
                    <a:pt x="52376" y="1051"/>
                  </a:lnTo>
                  <a:lnTo>
                    <a:pt x="52287" y="1133"/>
                  </a:lnTo>
                  <a:lnTo>
                    <a:pt x="52108" y="948"/>
                  </a:lnTo>
                  <a:lnTo>
                    <a:pt x="52012" y="1030"/>
                  </a:lnTo>
                  <a:lnTo>
                    <a:pt x="51951" y="1209"/>
                  </a:lnTo>
                  <a:lnTo>
                    <a:pt x="51813" y="1161"/>
                  </a:lnTo>
                  <a:lnTo>
                    <a:pt x="51703" y="1195"/>
                  </a:lnTo>
                  <a:lnTo>
                    <a:pt x="51580" y="1175"/>
                  </a:lnTo>
                  <a:lnTo>
                    <a:pt x="51497" y="1298"/>
                  </a:lnTo>
                  <a:lnTo>
                    <a:pt x="51381" y="1305"/>
                  </a:lnTo>
                  <a:lnTo>
                    <a:pt x="51305" y="1442"/>
                  </a:lnTo>
                  <a:lnTo>
                    <a:pt x="51147" y="1332"/>
                  </a:lnTo>
                  <a:lnTo>
                    <a:pt x="51031" y="1332"/>
                  </a:lnTo>
                  <a:lnTo>
                    <a:pt x="50969" y="1511"/>
                  </a:lnTo>
                  <a:lnTo>
                    <a:pt x="50873" y="1580"/>
                  </a:lnTo>
                  <a:lnTo>
                    <a:pt x="50770" y="1641"/>
                  </a:lnTo>
                  <a:lnTo>
                    <a:pt x="50591" y="1456"/>
                  </a:lnTo>
                  <a:lnTo>
                    <a:pt x="50509" y="1566"/>
                  </a:lnTo>
                  <a:lnTo>
                    <a:pt x="50385" y="1566"/>
                  </a:lnTo>
                  <a:lnTo>
                    <a:pt x="50330" y="1758"/>
                  </a:lnTo>
                  <a:lnTo>
                    <a:pt x="50172" y="1648"/>
                  </a:lnTo>
                  <a:lnTo>
                    <a:pt x="50049" y="1641"/>
                  </a:lnTo>
                  <a:lnTo>
                    <a:pt x="49973" y="1765"/>
                  </a:lnTo>
                  <a:lnTo>
                    <a:pt x="49891" y="1889"/>
                  </a:lnTo>
                  <a:lnTo>
                    <a:pt x="49788" y="1923"/>
                  </a:lnTo>
                  <a:lnTo>
                    <a:pt x="49692" y="1998"/>
                  </a:lnTo>
                  <a:lnTo>
                    <a:pt x="49575" y="2012"/>
                  </a:lnTo>
                  <a:lnTo>
                    <a:pt x="49417" y="1902"/>
                  </a:lnTo>
                  <a:lnTo>
                    <a:pt x="49307" y="1875"/>
                  </a:lnTo>
                  <a:lnTo>
                    <a:pt x="49218" y="2067"/>
                  </a:lnTo>
                  <a:lnTo>
                    <a:pt x="49101" y="2040"/>
                  </a:lnTo>
                  <a:lnTo>
                    <a:pt x="48985" y="2067"/>
                  </a:lnTo>
                  <a:lnTo>
                    <a:pt x="48875" y="1950"/>
                  </a:lnTo>
                  <a:lnTo>
                    <a:pt x="48758" y="1943"/>
                  </a:lnTo>
                  <a:lnTo>
                    <a:pt x="48648" y="2122"/>
                  </a:lnTo>
                  <a:lnTo>
                    <a:pt x="48532" y="1923"/>
                  </a:lnTo>
                  <a:lnTo>
                    <a:pt x="48422" y="2012"/>
                  </a:lnTo>
                  <a:lnTo>
                    <a:pt x="48305" y="1943"/>
                  </a:lnTo>
                  <a:lnTo>
                    <a:pt x="48195" y="2081"/>
                  </a:lnTo>
                  <a:lnTo>
                    <a:pt x="48078" y="1882"/>
                  </a:lnTo>
                  <a:lnTo>
                    <a:pt x="47962" y="1889"/>
                  </a:lnTo>
                  <a:lnTo>
                    <a:pt x="47852" y="1998"/>
                  </a:lnTo>
                  <a:lnTo>
                    <a:pt x="47742" y="2115"/>
                  </a:lnTo>
                  <a:lnTo>
                    <a:pt x="47625" y="2129"/>
                  </a:lnTo>
                  <a:lnTo>
                    <a:pt x="47509" y="2033"/>
                  </a:lnTo>
                  <a:lnTo>
                    <a:pt x="47399" y="2019"/>
                  </a:lnTo>
                  <a:lnTo>
                    <a:pt x="47282" y="2101"/>
                  </a:lnTo>
                  <a:lnTo>
                    <a:pt x="47172" y="2095"/>
                  </a:lnTo>
                  <a:lnTo>
                    <a:pt x="47055" y="2005"/>
                  </a:lnTo>
                  <a:lnTo>
                    <a:pt x="46946" y="1909"/>
                  </a:lnTo>
                  <a:lnTo>
                    <a:pt x="46829" y="2095"/>
                  </a:lnTo>
                  <a:lnTo>
                    <a:pt x="46719" y="2143"/>
                  </a:lnTo>
                  <a:lnTo>
                    <a:pt x="46602" y="1950"/>
                  </a:lnTo>
                  <a:lnTo>
                    <a:pt x="46493" y="2136"/>
                  </a:lnTo>
                  <a:lnTo>
                    <a:pt x="46383" y="2122"/>
                  </a:lnTo>
                  <a:lnTo>
                    <a:pt x="46266" y="2053"/>
                  </a:lnTo>
                  <a:lnTo>
                    <a:pt x="46156" y="2149"/>
                  </a:lnTo>
                  <a:lnTo>
                    <a:pt x="46039" y="1950"/>
                  </a:lnTo>
                  <a:lnTo>
                    <a:pt x="45923" y="1916"/>
                  </a:lnTo>
                  <a:lnTo>
                    <a:pt x="45813" y="2060"/>
                  </a:lnTo>
                  <a:lnTo>
                    <a:pt x="45696" y="1916"/>
                  </a:lnTo>
                  <a:lnTo>
                    <a:pt x="45586" y="1978"/>
                  </a:lnTo>
                  <a:lnTo>
                    <a:pt x="45476" y="2081"/>
                  </a:lnTo>
                  <a:lnTo>
                    <a:pt x="45360" y="2088"/>
                  </a:lnTo>
                  <a:lnTo>
                    <a:pt x="45250" y="2081"/>
                  </a:lnTo>
                  <a:lnTo>
                    <a:pt x="45133" y="2067"/>
                  </a:lnTo>
                  <a:lnTo>
                    <a:pt x="45023" y="2115"/>
                  </a:lnTo>
                  <a:lnTo>
                    <a:pt x="44907" y="2053"/>
                  </a:lnTo>
                  <a:lnTo>
                    <a:pt x="44797" y="2053"/>
                  </a:lnTo>
                  <a:lnTo>
                    <a:pt x="44680" y="1971"/>
                  </a:lnTo>
                  <a:lnTo>
                    <a:pt x="44570" y="2156"/>
                  </a:lnTo>
                  <a:lnTo>
                    <a:pt x="44454" y="1971"/>
                  </a:lnTo>
                  <a:lnTo>
                    <a:pt x="44344" y="1930"/>
                  </a:lnTo>
                  <a:lnTo>
                    <a:pt x="44227" y="2060"/>
                  </a:lnTo>
                  <a:lnTo>
                    <a:pt x="44117" y="1916"/>
                  </a:lnTo>
                  <a:lnTo>
                    <a:pt x="44000" y="1998"/>
                  </a:lnTo>
                  <a:lnTo>
                    <a:pt x="43891" y="1930"/>
                  </a:lnTo>
                  <a:lnTo>
                    <a:pt x="43774" y="1978"/>
                  </a:lnTo>
                  <a:lnTo>
                    <a:pt x="43664" y="2033"/>
                  </a:lnTo>
                  <a:lnTo>
                    <a:pt x="43547" y="2012"/>
                  </a:lnTo>
                  <a:lnTo>
                    <a:pt x="43437" y="2053"/>
                  </a:lnTo>
                  <a:lnTo>
                    <a:pt x="43334" y="2115"/>
                  </a:lnTo>
                  <a:lnTo>
                    <a:pt x="43225" y="2129"/>
                  </a:lnTo>
                  <a:lnTo>
                    <a:pt x="43094" y="2067"/>
                  </a:lnTo>
                  <a:lnTo>
                    <a:pt x="43005" y="2177"/>
                  </a:lnTo>
                  <a:lnTo>
                    <a:pt x="42895" y="2225"/>
                  </a:lnTo>
                  <a:lnTo>
                    <a:pt x="42751" y="2088"/>
                  </a:lnTo>
                  <a:lnTo>
                    <a:pt x="42641" y="2101"/>
                  </a:lnTo>
                  <a:lnTo>
                    <a:pt x="42559" y="2266"/>
                  </a:lnTo>
                  <a:lnTo>
                    <a:pt x="42456" y="2307"/>
                  </a:lnTo>
                  <a:lnTo>
                    <a:pt x="42305" y="2156"/>
                  </a:lnTo>
                  <a:lnTo>
                    <a:pt x="42222" y="2300"/>
                  </a:lnTo>
                  <a:lnTo>
                    <a:pt x="42112" y="2321"/>
                  </a:lnTo>
                  <a:lnTo>
                    <a:pt x="41975" y="2232"/>
                  </a:lnTo>
                  <a:lnTo>
                    <a:pt x="41872" y="2300"/>
                  </a:lnTo>
                  <a:lnTo>
                    <a:pt x="41776" y="2376"/>
                  </a:lnTo>
                  <a:lnTo>
                    <a:pt x="41687" y="2506"/>
                  </a:lnTo>
                  <a:lnTo>
                    <a:pt x="41577" y="2541"/>
                  </a:lnTo>
                  <a:lnTo>
                    <a:pt x="41426" y="2349"/>
                  </a:lnTo>
                  <a:lnTo>
                    <a:pt x="41350" y="2534"/>
                  </a:lnTo>
                  <a:lnTo>
                    <a:pt x="41241" y="2589"/>
                  </a:lnTo>
                  <a:lnTo>
                    <a:pt x="41131" y="2589"/>
                  </a:lnTo>
                  <a:lnTo>
                    <a:pt x="41021" y="2616"/>
                  </a:lnTo>
                  <a:lnTo>
                    <a:pt x="40904" y="2630"/>
                  </a:lnTo>
                  <a:lnTo>
                    <a:pt x="40767" y="2520"/>
                  </a:lnTo>
                  <a:lnTo>
                    <a:pt x="40671" y="2609"/>
                  </a:lnTo>
                  <a:lnTo>
                    <a:pt x="40561" y="2637"/>
                  </a:lnTo>
                  <a:lnTo>
                    <a:pt x="40478" y="2788"/>
                  </a:lnTo>
                  <a:lnTo>
                    <a:pt x="40321" y="2582"/>
                  </a:lnTo>
                  <a:lnTo>
                    <a:pt x="40238" y="2733"/>
                  </a:lnTo>
                  <a:lnTo>
                    <a:pt x="40121" y="2726"/>
                  </a:lnTo>
                  <a:lnTo>
                    <a:pt x="40005" y="2719"/>
                  </a:lnTo>
                  <a:lnTo>
                    <a:pt x="39902" y="2767"/>
                  </a:lnTo>
                  <a:lnTo>
                    <a:pt x="39819" y="2918"/>
                  </a:lnTo>
                  <a:lnTo>
                    <a:pt x="39675" y="2781"/>
                  </a:lnTo>
                  <a:lnTo>
                    <a:pt x="39559" y="2781"/>
                  </a:lnTo>
                  <a:lnTo>
                    <a:pt x="39449" y="2795"/>
                  </a:lnTo>
                  <a:lnTo>
                    <a:pt x="39380" y="3021"/>
                  </a:lnTo>
                  <a:lnTo>
                    <a:pt x="39229" y="2857"/>
                  </a:lnTo>
                  <a:lnTo>
                    <a:pt x="39119" y="2884"/>
                  </a:lnTo>
                  <a:lnTo>
                    <a:pt x="39002" y="2877"/>
                  </a:lnTo>
                  <a:lnTo>
                    <a:pt x="38906" y="2973"/>
                  </a:lnTo>
                  <a:lnTo>
                    <a:pt x="38796" y="2994"/>
                  </a:lnTo>
                  <a:lnTo>
                    <a:pt x="38721" y="3152"/>
                  </a:lnTo>
                  <a:lnTo>
                    <a:pt x="38604" y="3179"/>
                  </a:lnTo>
                  <a:lnTo>
                    <a:pt x="38460" y="3028"/>
                  </a:lnTo>
                  <a:lnTo>
                    <a:pt x="38371" y="3152"/>
                  </a:lnTo>
                  <a:lnTo>
                    <a:pt x="38254" y="3083"/>
                  </a:lnTo>
                  <a:lnTo>
                    <a:pt x="38151" y="3083"/>
                  </a:lnTo>
                  <a:lnTo>
                    <a:pt x="38034" y="3090"/>
                  </a:lnTo>
                  <a:lnTo>
                    <a:pt x="37904" y="3179"/>
                  </a:lnTo>
                  <a:lnTo>
                    <a:pt x="37801" y="3090"/>
                  </a:lnTo>
                  <a:lnTo>
                    <a:pt x="37705" y="2987"/>
                  </a:lnTo>
                  <a:lnTo>
                    <a:pt x="37561" y="3166"/>
                  </a:lnTo>
                  <a:lnTo>
                    <a:pt x="37471" y="2966"/>
                  </a:lnTo>
                  <a:lnTo>
                    <a:pt x="37362" y="2966"/>
                  </a:lnTo>
                  <a:lnTo>
                    <a:pt x="37252" y="2932"/>
                  </a:lnTo>
                  <a:lnTo>
                    <a:pt x="37108" y="3104"/>
                  </a:lnTo>
                  <a:lnTo>
                    <a:pt x="37025" y="2877"/>
                  </a:lnTo>
                  <a:lnTo>
                    <a:pt x="36915" y="2843"/>
                  </a:lnTo>
                  <a:lnTo>
                    <a:pt x="36806" y="2829"/>
                  </a:lnTo>
                  <a:lnTo>
                    <a:pt x="36661" y="3035"/>
                  </a:lnTo>
                  <a:lnTo>
                    <a:pt x="36551" y="2966"/>
                  </a:lnTo>
                  <a:lnTo>
                    <a:pt x="36455" y="2870"/>
                  </a:lnTo>
                  <a:lnTo>
                    <a:pt x="36332" y="2932"/>
                  </a:lnTo>
                  <a:lnTo>
                    <a:pt x="36229" y="2850"/>
                  </a:lnTo>
                  <a:lnTo>
                    <a:pt x="36119" y="2815"/>
                  </a:lnTo>
                  <a:lnTo>
                    <a:pt x="36016" y="2719"/>
                  </a:lnTo>
                  <a:lnTo>
                    <a:pt x="35872" y="2891"/>
                  </a:lnTo>
                  <a:lnTo>
                    <a:pt x="35776" y="2774"/>
                  </a:lnTo>
                  <a:lnTo>
                    <a:pt x="35680" y="2664"/>
                  </a:lnTo>
                  <a:lnTo>
                    <a:pt x="35542" y="2815"/>
                  </a:lnTo>
                  <a:lnTo>
                    <a:pt x="35426" y="2822"/>
                  </a:lnTo>
                  <a:lnTo>
                    <a:pt x="35343" y="2623"/>
                  </a:lnTo>
                  <a:lnTo>
                    <a:pt x="35213" y="2657"/>
                  </a:lnTo>
                  <a:lnTo>
                    <a:pt x="35089" y="2637"/>
                  </a:lnTo>
                  <a:lnTo>
                    <a:pt x="35000" y="2781"/>
                  </a:lnTo>
                  <a:lnTo>
                    <a:pt x="34890" y="2802"/>
                  </a:lnTo>
                  <a:lnTo>
                    <a:pt x="34760" y="2733"/>
                  </a:lnTo>
                  <a:lnTo>
                    <a:pt x="34650" y="2760"/>
                  </a:lnTo>
                  <a:lnTo>
                    <a:pt x="34561" y="2891"/>
                  </a:lnTo>
                  <a:lnTo>
                    <a:pt x="34437" y="2843"/>
                  </a:lnTo>
                  <a:lnTo>
                    <a:pt x="34300" y="2706"/>
                  </a:lnTo>
                  <a:lnTo>
                    <a:pt x="34210" y="2877"/>
                  </a:lnTo>
                  <a:lnTo>
                    <a:pt x="34101" y="2877"/>
                  </a:lnTo>
                  <a:lnTo>
                    <a:pt x="34004" y="3001"/>
                  </a:lnTo>
                  <a:lnTo>
                    <a:pt x="33881" y="2925"/>
                  </a:lnTo>
                  <a:lnTo>
                    <a:pt x="33744" y="2802"/>
                  </a:lnTo>
                  <a:lnTo>
                    <a:pt x="33661" y="2980"/>
                  </a:lnTo>
                  <a:lnTo>
                    <a:pt x="33544" y="2960"/>
                  </a:lnTo>
                  <a:lnTo>
                    <a:pt x="33441" y="3049"/>
                  </a:lnTo>
                  <a:lnTo>
                    <a:pt x="33318" y="2987"/>
                  </a:lnTo>
                  <a:lnTo>
                    <a:pt x="33215" y="3049"/>
                  </a:lnTo>
                  <a:lnTo>
                    <a:pt x="33112" y="3117"/>
                  </a:lnTo>
                  <a:lnTo>
                    <a:pt x="32988" y="3056"/>
                  </a:lnTo>
                  <a:lnTo>
                    <a:pt x="32879" y="3097"/>
                  </a:lnTo>
                  <a:lnTo>
                    <a:pt x="32769" y="3138"/>
                  </a:lnTo>
                  <a:lnTo>
                    <a:pt x="32659" y="3159"/>
                  </a:lnTo>
                  <a:lnTo>
                    <a:pt x="32556" y="3214"/>
                  </a:lnTo>
                  <a:lnTo>
                    <a:pt x="32425" y="3124"/>
                  </a:lnTo>
                  <a:lnTo>
                    <a:pt x="32309" y="3069"/>
                  </a:lnTo>
                  <a:lnTo>
                    <a:pt x="32199" y="3111"/>
                  </a:lnTo>
                  <a:lnTo>
                    <a:pt x="32082" y="3104"/>
                  </a:lnTo>
                  <a:lnTo>
                    <a:pt x="32000" y="3289"/>
                  </a:lnTo>
                  <a:lnTo>
                    <a:pt x="31856" y="3104"/>
                  </a:lnTo>
                  <a:lnTo>
                    <a:pt x="31759" y="3227"/>
                  </a:lnTo>
                  <a:lnTo>
                    <a:pt x="31670" y="3358"/>
                  </a:lnTo>
                  <a:lnTo>
                    <a:pt x="31540" y="3255"/>
                  </a:lnTo>
                  <a:lnTo>
                    <a:pt x="31423" y="3234"/>
                  </a:lnTo>
                  <a:lnTo>
                    <a:pt x="31306" y="3234"/>
                  </a:lnTo>
                  <a:lnTo>
                    <a:pt x="31197" y="3248"/>
                  </a:lnTo>
                  <a:lnTo>
                    <a:pt x="31094" y="3296"/>
                  </a:lnTo>
                  <a:lnTo>
                    <a:pt x="30997" y="3440"/>
                  </a:lnTo>
                  <a:lnTo>
                    <a:pt x="30874" y="3358"/>
                  </a:lnTo>
                  <a:lnTo>
                    <a:pt x="30750" y="3289"/>
                  </a:lnTo>
                  <a:lnTo>
                    <a:pt x="30668" y="3509"/>
                  </a:lnTo>
                  <a:lnTo>
                    <a:pt x="30544" y="3454"/>
                  </a:lnTo>
                  <a:lnTo>
                    <a:pt x="30428" y="3440"/>
                  </a:lnTo>
                  <a:lnTo>
                    <a:pt x="30311" y="3392"/>
                  </a:lnTo>
                  <a:lnTo>
                    <a:pt x="30187" y="3337"/>
                  </a:lnTo>
                  <a:lnTo>
                    <a:pt x="30084" y="3426"/>
                  </a:lnTo>
                  <a:lnTo>
                    <a:pt x="29988" y="3536"/>
                  </a:lnTo>
                  <a:lnTo>
                    <a:pt x="29885" y="3584"/>
                  </a:lnTo>
                  <a:lnTo>
                    <a:pt x="29762" y="3536"/>
                  </a:lnTo>
                  <a:lnTo>
                    <a:pt x="29638" y="3474"/>
                  </a:lnTo>
                  <a:lnTo>
                    <a:pt x="29535" y="3557"/>
                  </a:lnTo>
                  <a:lnTo>
                    <a:pt x="29418" y="3509"/>
                  </a:lnTo>
                  <a:lnTo>
                    <a:pt x="29336" y="3715"/>
                  </a:lnTo>
                  <a:lnTo>
                    <a:pt x="29226" y="3728"/>
                  </a:lnTo>
                  <a:lnTo>
                    <a:pt x="29089" y="3571"/>
                  </a:lnTo>
                  <a:lnTo>
                    <a:pt x="28972" y="3577"/>
                  </a:lnTo>
                  <a:lnTo>
                    <a:pt x="28862" y="3584"/>
                  </a:lnTo>
                  <a:lnTo>
                    <a:pt x="28759" y="3680"/>
                  </a:lnTo>
                  <a:lnTo>
                    <a:pt x="28643" y="3639"/>
                  </a:lnTo>
                  <a:lnTo>
                    <a:pt x="28526" y="3619"/>
                  </a:lnTo>
                  <a:lnTo>
                    <a:pt x="28437" y="3777"/>
                  </a:lnTo>
                  <a:lnTo>
                    <a:pt x="28313" y="3715"/>
                  </a:lnTo>
                  <a:lnTo>
                    <a:pt x="28196" y="3722"/>
                  </a:lnTo>
                  <a:lnTo>
                    <a:pt x="28073" y="3653"/>
                  </a:lnTo>
                  <a:lnTo>
                    <a:pt x="27984" y="3790"/>
                  </a:lnTo>
                  <a:lnTo>
                    <a:pt x="27867" y="3763"/>
                  </a:lnTo>
                  <a:lnTo>
                    <a:pt x="27764" y="3852"/>
                  </a:lnTo>
                  <a:lnTo>
                    <a:pt x="27640" y="3790"/>
                  </a:lnTo>
                  <a:lnTo>
                    <a:pt x="27544" y="3921"/>
                  </a:lnTo>
                  <a:lnTo>
                    <a:pt x="27414" y="3804"/>
                  </a:lnTo>
                  <a:lnTo>
                    <a:pt x="27311" y="3845"/>
                  </a:lnTo>
                  <a:lnTo>
                    <a:pt x="27208" y="3934"/>
                  </a:lnTo>
                  <a:lnTo>
                    <a:pt x="27084" y="3886"/>
                  </a:lnTo>
                  <a:lnTo>
                    <a:pt x="26981" y="3914"/>
                  </a:lnTo>
                  <a:lnTo>
                    <a:pt x="26871" y="3955"/>
                  </a:lnTo>
                  <a:lnTo>
                    <a:pt x="26741" y="3859"/>
                  </a:lnTo>
                  <a:lnTo>
                    <a:pt x="26645" y="3969"/>
                  </a:lnTo>
                  <a:lnTo>
                    <a:pt x="26535" y="3996"/>
                  </a:lnTo>
                  <a:lnTo>
                    <a:pt x="26425" y="4003"/>
                  </a:lnTo>
                  <a:lnTo>
                    <a:pt x="26308" y="3969"/>
                  </a:lnTo>
                  <a:lnTo>
                    <a:pt x="26199" y="3996"/>
                  </a:lnTo>
                  <a:lnTo>
                    <a:pt x="26082" y="3989"/>
                  </a:lnTo>
                  <a:lnTo>
                    <a:pt x="25999" y="4175"/>
                  </a:lnTo>
                  <a:lnTo>
                    <a:pt x="25869" y="4079"/>
                  </a:lnTo>
                  <a:lnTo>
                    <a:pt x="25759" y="4113"/>
                  </a:lnTo>
                  <a:lnTo>
                    <a:pt x="25649" y="4127"/>
                  </a:lnTo>
                  <a:lnTo>
                    <a:pt x="25560" y="4291"/>
                  </a:lnTo>
                  <a:lnTo>
                    <a:pt x="25430" y="4175"/>
                  </a:lnTo>
                  <a:lnTo>
                    <a:pt x="25327" y="4264"/>
                  </a:lnTo>
                  <a:lnTo>
                    <a:pt x="25189" y="4092"/>
                  </a:lnTo>
                  <a:lnTo>
                    <a:pt x="25114" y="4360"/>
                  </a:lnTo>
                  <a:lnTo>
                    <a:pt x="24990" y="4271"/>
                  </a:lnTo>
                  <a:lnTo>
                    <a:pt x="24867" y="4237"/>
                  </a:lnTo>
                  <a:lnTo>
                    <a:pt x="24771" y="4346"/>
                  </a:lnTo>
                  <a:lnTo>
                    <a:pt x="24661" y="4360"/>
                  </a:lnTo>
                  <a:lnTo>
                    <a:pt x="24558" y="4422"/>
                  </a:lnTo>
                  <a:lnTo>
                    <a:pt x="24427" y="4312"/>
                  </a:lnTo>
                  <a:lnTo>
                    <a:pt x="24338" y="4456"/>
                  </a:lnTo>
                  <a:lnTo>
                    <a:pt x="24194" y="4264"/>
                  </a:lnTo>
                  <a:lnTo>
                    <a:pt x="24105" y="4429"/>
                  </a:lnTo>
                  <a:lnTo>
                    <a:pt x="23967" y="4278"/>
                  </a:lnTo>
                  <a:lnTo>
                    <a:pt x="23864" y="4319"/>
                  </a:lnTo>
                  <a:lnTo>
                    <a:pt x="23775" y="4477"/>
                  </a:lnTo>
                  <a:lnTo>
                    <a:pt x="23645" y="4394"/>
                  </a:lnTo>
                  <a:lnTo>
                    <a:pt x="23562" y="4593"/>
                  </a:lnTo>
                  <a:lnTo>
                    <a:pt x="23432" y="4463"/>
                  </a:lnTo>
                  <a:lnTo>
                    <a:pt x="23315" y="4442"/>
                  </a:lnTo>
                  <a:lnTo>
                    <a:pt x="23219" y="4559"/>
                  </a:lnTo>
                  <a:lnTo>
                    <a:pt x="23095" y="4511"/>
                  </a:lnTo>
                  <a:lnTo>
                    <a:pt x="23006" y="4642"/>
                  </a:lnTo>
                  <a:lnTo>
                    <a:pt x="22903" y="4696"/>
                  </a:lnTo>
                  <a:lnTo>
                    <a:pt x="22786" y="4676"/>
                  </a:lnTo>
                  <a:lnTo>
                    <a:pt x="22642" y="4491"/>
                  </a:lnTo>
                  <a:lnTo>
                    <a:pt x="22560" y="4683"/>
                  </a:lnTo>
                  <a:lnTo>
                    <a:pt x="22443" y="4696"/>
                  </a:lnTo>
                  <a:lnTo>
                    <a:pt x="22333" y="4724"/>
                  </a:lnTo>
                  <a:lnTo>
                    <a:pt x="22203" y="4587"/>
                  </a:lnTo>
                  <a:lnTo>
                    <a:pt x="22107" y="4724"/>
                  </a:lnTo>
                  <a:lnTo>
                    <a:pt x="21976" y="4614"/>
                  </a:lnTo>
                  <a:lnTo>
                    <a:pt x="21880" y="4724"/>
                  </a:lnTo>
                  <a:lnTo>
                    <a:pt x="21757" y="4662"/>
                  </a:lnTo>
                  <a:lnTo>
                    <a:pt x="21681" y="4868"/>
                  </a:lnTo>
                  <a:lnTo>
                    <a:pt x="21564" y="4882"/>
                  </a:lnTo>
                  <a:lnTo>
                    <a:pt x="21441" y="4806"/>
                  </a:lnTo>
                  <a:lnTo>
                    <a:pt x="21317" y="4745"/>
                  </a:lnTo>
                  <a:lnTo>
                    <a:pt x="21228" y="4875"/>
                  </a:lnTo>
                  <a:lnTo>
                    <a:pt x="21098" y="4751"/>
                  </a:lnTo>
                  <a:lnTo>
                    <a:pt x="21008" y="4950"/>
                  </a:lnTo>
                  <a:lnTo>
                    <a:pt x="20871" y="4786"/>
                  </a:lnTo>
                  <a:lnTo>
                    <a:pt x="20782" y="4909"/>
                  </a:lnTo>
                  <a:lnTo>
                    <a:pt x="20651" y="4799"/>
                  </a:lnTo>
                  <a:lnTo>
                    <a:pt x="20569" y="4999"/>
                  </a:lnTo>
                  <a:lnTo>
                    <a:pt x="20466" y="5060"/>
                  </a:lnTo>
                  <a:lnTo>
                    <a:pt x="20329" y="4916"/>
                  </a:lnTo>
                  <a:lnTo>
                    <a:pt x="20226" y="4964"/>
                  </a:lnTo>
                  <a:lnTo>
                    <a:pt x="20095" y="4861"/>
                  </a:lnTo>
                  <a:lnTo>
                    <a:pt x="20013" y="5088"/>
                  </a:lnTo>
                  <a:lnTo>
                    <a:pt x="19889" y="5019"/>
                  </a:lnTo>
                  <a:lnTo>
                    <a:pt x="19773" y="4999"/>
                  </a:lnTo>
                  <a:lnTo>
                    <a:pt x="19663" y="4999"/>
                  </a:lnTo>
                  <a:lnTo>
                    <a:pt x="19560" y="5060"/>
                  </a:lnTo>
                  <a:lnTo>
                    <a:pt x="19464" y="5170"/>
                  </a:lnTo>
                  <a:lnTo>
                    <a:pt x="19326" y="5019"/>
                  </a:lnTo>
                  <a:lnTo>
                    <a:pt x="19223" y="5067"/>
                  </a:lnTo>
                  <a:lnTo>
                    <a:pt x="19120" y="5053"/>
                  </a:lnTo>
                  <a:lnTo>
                    <a:pt x="19004" y="5102"/>
                  </a:lnTo>
                  <a:lnTo>
                    <a:pt x="18894" y="4985"/>
                  </a:lnTo>
                  <a:lnTo>
                    <a:pt x="18777" y="5102"/>
                  </a:lnTo>
                  <a:lnTo>
                    <a:pt x="18660" y="5095"/>
                  </a:lnTo>
                  <a:lnTo>
                    <a:pt x="18544" y="5122"/>
                  </a:lnTo>
                  <a:lnTo>
                    <a:pt x="18434" y="5060"/>
                  </a:lnTo>
                  <a:lnTo>
                    <a:pt x="18317" y="5205"/>
                  </a:lnTo>
                  <a:lnTo>
                    <a:pt x="18214" y="5005"/>
                  </a:lnTo>
                  <a:lnTo>
                    <a:pt x="18097" y="5081"/>
                  </a:lnTo>
                  <a:lnTo>
                    <a:pt x="17981" y="5033"/>
                  </a:lnTo>
                  <a:lnTo>
                    <a:pt x="17871" y="5019"/>
                  </a:lnTo>
                  <a:lnTo>
                    <a:pt x="17754" y="5129"/>
                  </a:lnTo>
                  <a:lnTo>
                    <a:pt x="17644" y="4992"/>
                  </a:lnTo>
                  <a:lnTo>
                    <a:pt x="17528" y="5033"/>
                  </a:lnTo>
                  <a:lnTo>
                    <a:pt x="17411" y="5108"/>
                  </a:lnTo>
                  <a:lnTo>
                    <a:pt x="17308" y="4944"/>
                  </a:lnTo>
                  <a:lnTo>
                    <a:pt x="17191" y="5047"/>
                  </a:lnTo>
                  <a:lnTo>
                    <a:pt x="17074" y="5081"/>
                  </a:lnTo>
                  <a:lnTo>
                    <a:pt x="16965" y="4978"/>
                  </a:lnTo>
                  <a:lnTo>
                    <a:pt x="16855" y="4992"/>
                  </a:lnTo>
                  <a:lnTo>
                    <a:pt x="16745" y="4916"/>
                  </a:lnTo>
                  <a:lnTo>
                    <a:pt x="16628" y="4889"/>
                  </a:lnTo>
                  <a:lnTo>
                    <a:pt x="16518" y="4916"/>
                  </a:lnTo>
                  <a:lnTo>
                    <a:pt x="16402" y="4944"/>
                  </a:lnTo>
                  <a:lnTo>
                    <a:pt x="16292" y="4937"/>
                  </a:lnTo>
                  <a:lnTo>
                    <a:pt x="16168" y="5088"/>
                  </a:lnTo>
                  <a:lnTo>
                    <a:pt x="16065" y="4896"/>
                  </a:lnTo>
                  <a:lnTo>
                    <a:pt x="15942" y="5095"/>
                  </a:lnTo>
                  <a:lnTo>
                    <a:pt x="15839" y="4848"/>
                  </a:lnTo>
                  <a:lnTo>
                    <a:pt x="15715" y="5047"/>
                  </a:lnTo>
                  <a:lnTo>
                    <a:pt x="15605" y="5019"/>
                  </a:lnTo>
                  <a:lnTo>
                    <a:pt x="15495" y="4950"/>
                  </a:lnTo>
                  <a:lnTo>
                    <a:pt x="15386" y="4944"/>
                  </a:lnTo>
                  <a:lnTo>
                    <a:pt x="15276" y="4868"/>
                  </a:lnTo>
                  <a:lnTo>
                    <a:pt x="15159" y="5005"/>
                  </a:lnTo>
                  <a:lnTo>
                    <a:pt x="15042" y="4985"/>
                  </a:lnTo>
                  <a:lnTo>
                    <a:pt x="14932" y="5012"/>
                  </a:lnTo>
                  <a:lnTo>
                    <a:pt x="14823" y="4957"/>
                  </a:lnTo>
                  <a:lnTo>
                    <a:pt x="14713" y="4813"/>
                  </a:lnTo>
                  <a:lnTo>
                    <a:pt x="14603" y="4806"/>
                  </a:lnTo>
                  <a:lnTo>
                    <a:pt x="14479" y="5012"/>
                  </a:lnTo>
                  <a:lnTo>
                    <a:pt x="14370" y="4902"/>
                  </a:lnTo>
                  <a:lnTo>
                    <a:pt x="14260" y="4834"/>
                  </a:lnTo>
                  <a:lnTo>
                    <a:pt x="14143" y="4861"/>
                  </a:lnTo>
                  <a:lnTo>
                    <a:pt x="14026" y="4978"/>
                  </a:lnTo>
                  <a:lnTo>
                    <a:pt x="13916" y="4957"/>
                  </a:lnTo>
                  <a:lnTo>
                    <a:pt x="13807" y="4799"/>
                  </a:lnTo>
                  <a:lnTo>
                    <a:pt x="13697" y="4848"/>
                  </a:lnTo>
                  <a:lnTo>
                    <a:pt x="13587" y="4786"/>
                  </a:lnTo>
                  <a:lnTo>
                    <a:pt x="13470" y="4731"/>
                  </a:lnTo>
                  <a:lnTo>
                    <a:pt x="13360" y="4765"/>
                  </a:lnTo>
                  <a:lnTo>
                    <a:pt x="13244" y="4779"/>
                  </a:lnTo>
                  <a:lnTo>
                    <a:pt x="13134" y="4758"/>
                  </a:lnTo>
                  <a:lnTo>
                    <a:pt x="13024" y="4710"/>
                  </a:lnTo>
                  <a:lnTo>
                    <a:pt x="12907" y="4703"/>
                  </a:lnTo>
                  <a:lnTo>
                    <a:pt x="12790" y="4820"/>
                  </a:lnTo>
                  <a:lnTo>
                    <a:pt x="12681" y="4827"/>
                  </a:lnTo>
                  <a:lnTo>
                    <a:pt x="12571" y="4703"/>
                  </a:lnTo>
                  <a:lnTo>
                    <a:pt x="12461" y="4676"/>
                  </a:lnTo>
                  <a:lnTo>
                    <a:pt x="12337" y="4813"/>
                  </a:lnTo>
                  <a:lnTo>
                    <a:pt x="12228" y="4848"/>
                  </a:lnTo>
                  <a:lnTo>
                    <a:pt x="12118" y="4772"/>
                  </a:lnTo>
                  <a:lnTo>
                    <a:pt x="12008" y="4710"/>
                  </a:lnTo>
                  <a:lnTo>
                    <a:pt x="11891" y="4696"/>
                  </a:lnTo>
                  <a:lnTo>
                    <a:pt x="11781" y="4710"/>
                  </a:lnTo>
                  <a:lnTo>
                    <a:pt x="11665" y="4834"/>
                  </a:lnTo>
                  <a:lnTo>
                    <a:pt x="11541" y="4669"/>
                  </a:lnTo>
                  <a:lnTo>
                    <a:pt x="11438" y="4751"/>
                  </a:lnTo>
                  <a:lnTo>
                    <a:pt x="11321" y="4731"/>
                  </a:lnTo>
                  <a:lnTo>
                    <a:pt x="11211" y="4751"/>
                  </a:lnTo>
                  <a:lnTo>
                    <a:pt x="11095" y="4696"/>
                  </a:lnTo>
                  <a:lnTo>
                    <a:pt x="10992" y="4889"/>
                  </a:lnTo>
                  <a:lnTo>
                    <a:pt x="10875" y="4793"/>
                  </a:lnTo>
                  <a:lnTo>
                    <a:pt x="10758" y="4813"/>
                  </a:lnTo>
                  <a:lnTo>
                    <a:pt x="10642" y="4738"/>
                  </a:lnTo>
                  <a:lnTo>
                    <a:pt x="10546" y="4930"/>
                  </a:lnTo>
                  <a:lnTo>
                    <a:pt x="10429" y="4861"/>
                  </a:lnTo>
                  <a:lnTo>
                    <a:pt x="10319" y="4950"/>
                  </a:lnTo>
                  <a:lnTo>
                    <a:pt x="10202" y="4916"/>
                  </a:lnTo>
                  <a:lnTo>
                    <a:pt x="10092" y="4944"/>
                  </a:lnTo>
                  <a:lnTo>
                    <a:pt x="9983" y="4978"/>
                  </a:lnTo>
                  <a:lnTo>
                    <a:pt x="9873" y="4992"/>
                  </a:lnTo>
                  <a:lnTo>
                    <a:pt x="9749" y="4882"/>
                  </a:lnTo>
                  <a:lnTo>
                    <a:pt x="9639" y="4930"/>
                  </a:lnTo>
                  <a:lnTo>
                    <a:pt x="9529" y="4999"/>
                  </a:lnTo>
                  <a:lnTo>
                    <a:pt x="9413" y="4923"/>
                  </a:lnTo>
                  <a:lnTo>
                    <a:pt x="9303" y="4930"/>
                  </a:lnTo>
                  <a:lnTo>
                    <a:pt x="9186" y="4868"/>
                  </a:lnTo>
                  <a:lnTo>
                    <a:pt x="9083" y="5060"/>
                  </a:lnTo>
                  <a:lnTo>
                    <a:pt x="8973" y="5060"/>
                  </a:lnTo>
                  <a:lnTo>
                    <a:pt x="8857" y="4985"/>
                  </a:lnTo>
                  <a:lnTo>
                    <a:pt x="8747" y="5088"/>
                  </a:lnTo>
                  <a:lnTo>
                    <a:pt x="8630" y="5012"/>
                  </a:lnTo>
                  <a:lnTo>
                    <a:pt x="8520" y="5060"/>
                  </a:lnTo>
                  <a:lnTo>
                    <a:pt x="8404" y="5012"/>
                  </a:lnTo>
                  <a:lnTo>
                    <a:pt x="8287" y="4978"/>
                  </a:lnTo>
                  <a:lnTo>
                    <a:pt x="8191" y="5156"/>
                  </a:lnTo>
                  <a:lnTo>
                    <a:pt x="8081" y="5170"/>
                  </a:lnTo>
                  <a:lnTo>
                    <a:pt x="7950" y="4978"/>
                  </a:lnTo>
                  <a:lnTo>
                    <a:pt x="7854" y="5184"/>
                  </a:lnTo>
                  <a:lnTo>
                    <a:pt x="7731" y="5012"/>
                  </a:lnTo>
                  <a:lnTo>
                    <a:pt x="7635" y="5205"/>
                  </a:lnTo>
                  <a:lnTo>
                    <a:pt x="7511" y="5095"/>
                  </a:lnTo>
                  <a:lnTo>
                    <a:pt x="7401" y="5136"/>
                  </a:lnTo>
                  <a:lnTo>
                    <a:pt x="7291" y="5211"/>
                  </a:lnTo>
                  <a:lnTo>
                    <a:pt x="7181" y="5218"/>
                  </a:lnTo>
                  <a:lnTo>
                    <a:pt x="7065" y="5163"/>
                  </a:lnTo>
                  <a:lnTo>
                    <a:pt x="6955" y="5163"/>
                  </a:lnTo>
                  <a:lnTo>
                    <a:pt x="6838" y="5143"/>
                  </a:lnTo>
                  <a:lnTo>
                    <a:pt x="6722" y="5081"/>
                  </a:lnTo>
                  <a:lnTo>
                    <a:pt x="6625" y="5294"/>
                  </a:lnTo>
                  <a:lnTo>
                    <a:pt x="6495" y="5095"/>
                  </a:lnTo>
                  <a:lnTo>
                    <a:pt x="6392" y="5205"/>
                  </a:lnTo>
                  <a:lnTo>
                    <a:pt x="6282" y="5280"/>
                  </a:lnTo>
                  <a:lnTo>
                    <a:pt x="6159" y="5136"/>
                  </a:lnTo>
                  <a:lnTo>
                    <a:pt x="6049" y="5150"/>
                  </a:lnTo>
                  <a:lnTo>
                    <a:pt x="5939" y="5177"/>
                  </a:lnTo>
                  <a:lnTo>
                    <a:pt x="5829" y="5239"/>
                  </a:lnTo>
                  <a:lnTo>
                    <a:pt x="5726" y="5356"/>
                  </a:lnTo>
                  <a:lnTo>
                    <a:pt x="5602" y="5232"/>
                  </a:lnTo>
                  <a:lnTo>
                    <a:pt x="5499" y="5328"/>
                  </a:lnTo>
                  <a:lnTo>
                    <a:pt x="5390" y="5356"/>
                  </a:lnTo>
                  <a:lnTo>
                    <a:pt x="5273" y="5287"/>
                  </a:lnTo>
                  <a:lnTo>
                    <a:pt x="5156" y="5301"/>
                  </a:lnTo>
                  <a:lnTo>
                    <a:pt x="5046" y="5314"/>
                  </a:lnTo>
                  <a:lnTo>
                    <a:pt x="4930" y="5301"/>
                  </a:lnTo>
                  <a:lnTo>
                    <a:pt x="4827" y="5390"/>
                  </a:lnTo>
                  <a:lnTo>
                    <a:pt x="4703" y="5266"/>
                  </a:lnTo>
                  <a:lnTo>
                    <a:pt x="4600" y="5390"/>
                  </a:lnTo>
                  <a:lnTo>
                    <a:pt x="4490" y="5431"/>
                  </a:lnTo>
                  <a:lnTo>
                    <a:pt x="4380" y="5445"/>
                  </a:lnTo>
                  <a:lnTo>
                    <a:pt x="4250" y="5246"/>
                  </a:lnTo>
                  <a:lnTo>
                    <a:pt x="4154" y="5410"/>
                  </a:lnTo>
                  <a:lnTo>
                    <a:pt x="4037" y="5404"/>
                  </a:lnTo>
                  <a:lnTo>
                    <a:pt x="3934" y="5486"/>
                  </a:lnTo>
                  <a:lnTo>
                    <a:pt x="3817" y="5452"/>
                  </a:lnTo>
                  <a:lnTo>
                    <a:pt x="3701" y="5417"/>
                  </a:lnTo>
                  <a:lnTo>
                    <a:pt x="3591" y="5424"/>
                  </a:lnTo>
                  <a:lnTo>
                    <a:pt x="3488" y="5541"/>
                  </a:lnTo>
                  <a:lnTo>
                    <a:pt x="3364" y="5452"/>
                  </a:lnTo>
                  <a:lnTo>
                    <a:pt x="3255" y="5486"/>
                  </a:lnTo>
                  <a:lnTo>
                    <a:pt x="3138" y="5383"/>
                  </a:lnTo>
                  <a:lnTo>
                    <a:pt x="3021" y="5342"/>
                  </a:lnTo>
                  <a:lnTo>
                    <a:pt x="2918" y="5507"/>
                  </a:lnTo>
                  <a:lnTo>
                    <a:pt x="2808" y="5513"/>
                  </a:lnTo>
                  <a:lnTo>
                    <a:pt x="2698" y="5500"/>
                  </a:lnTo>
                  <a:lnTo>
                    <a:pt x="2575" y="5431"/>
                  </a:lnTo>
                  <a:lnTo>
                    <a:pt x="2472" y="5541"/>
                  </a:lnTo>
                  <a:lnTo>
                    <a:pt x="2348" y="5410"/>
                  </a:lnTo>
                  <a:lnTo>
                    <a:pt x="2259" y="5651"/>
                  </a:lnTo>
                  <a:lnTo>
                    <a:pt x="2142" y="5651"/>
                  </a:lnTo>
                  <a:lnTo>
                    <a:pt x="2019" y="5459"/>
                  </a:lnTo>
                  <a:lnTo>
                    <a:pt x="1916" y="5651"/>
                  </a:lnTo>
                  <a:lnTo>
                    <a:pt x="1806" y="5630"/>
                  </a:lnTo>
                  <a:lnTo>
                    <a:pt x="1682" y="5541"/>
                  </a:lnTo>
                  <a:lnTo>
                    <a:pt x="1572" y="5575"/>
                  </a:lnTo>
                  <a:lnTo>
                    <a:pt x="1463" y="5575"/>
                  </a:lnTo>
                  <a:lnTo>
                    <a:pt x="1346" y="5548"/>
                  </a:lnTo>
                  <a:lnTo>
                    <a:pt x="1236" y="5582"/>
                  </a:lnTo>
                  <a:lnTo>
                    <a:pt x="1126" y="5555"/>
                  </a:lnTo>
                  <a:lnTo>
                    <a:pt x="1023" y="5706"/>
                  </a:lnTo>
                  <a:lnTo>
                    <a:pt x="900" y="5603"/>
                  </a:lnTo>
                  <a:lnTo>
                    <a:pt x="790" y="5603"/>
                  </a:lnTo>
                  <a:lnTo>
                    <a:pt x="680" y="5644"/>
                  </a:lnTo>
                  <a:lnTo>
                    <a:pt x="577" y="5747"/>
                  </a:lnTo>
                  <a:lnTo>
                    <a:pt x="460" y="5692"/>
                  </a:lnTo>
                  <a:lnTo>
                    <a:pt x="344" y="5664"/>
                  </a:lnTo>
                  <a:lnTo>
                    <a:pt x="241" y="5740"/>
                  </a:lnTo>
                  <a:lnTo>
                    <a:pt x="110" y="5685"/>
                  </a:lnTo>
                  <a:lnTo>
                    <a:pt x="213" y="5802"/>
                  </a:lnTo>
                  <a:lnTo>
                    <a:pt x="76" y="5919"/>
                  </a:lnTo>
                  <a:lnTo>
                    <a:pt x="241" y="6035"/>
                  </a:lnTo>
                  <a:lnTo>
                    <a:pt x="172" y="6145"/>
                  </a:lnTo>
                  <a:lnTo>
                    <a:pt x="158" y="6262"/>
                  </a:lnTo>
                  <a:lnTo>
                    <a:pt x="110" y="6372"/>
                  </a:lnTo>
                  <a:lnTo>
                    <a:pt x="117" y="6488"/>
                  </a:lnTo>
                  <a:lnTo>
                    <a:pt x="76" y="6598"/>
                  </a:lnTo>
                  <a:lnTo>
                    <a:pt x="193" y="6708"/>
                  </a:lnTo>
                  <a:lnTo>
                    <a:pt x="83" y="6825"/>
                  </a:lnTo>
                  <a:lnTo>
                    <a:pt x="199" y="6935"/>
                  </a:lnTo>
                  <a:lnTo>
                    <a:pt x="62" y="7051"/>
                  </a:lnTo>
                  <a:lnTo>
                    <a:pt x="28" y="7161"/>
                  </a:lnTo>
                  <a:lnTo>
                    <a:pt x="124" y="7271"/>
                  </a:lnTo>
                  <a:lnTo>
                    <a:pt x="48" y="7388"/>
                  </a:lnTo>
                  <a:lnTo>
                    <a:pt x="55" y="7498"/>
                  </a:lnTo>
                  <a:lnTo>
                    <a:pt x="193" y="7614"/>
                  </a:lnTo>
                  <a:lnTo>
                    <a:pt x="138" y="7724"/>
                  </a:lnTo>
                  <a:lnTo>
                    <a:pt x="165" y="7834"/>
                  </a:lnTo>
                  <a:lnTo>
                    <a:pt x="62" y="7951"/>
                  </a:lnTo>
                  <a:lnTo>
                    <a:pt x="55" y="8060"/>
                  </a:lnTo>
                  <a:lnTo>
                    <a:pt x="14" y="8177"/>
                  </a:lnTo>
                  <a:lnTo>
                    <a:pt x="206" y="8287"/>
                  </a:lnTo>
                  <a:lnTo>
                    <a:pt x="69" y="8397"/>
                  </a:lnTo>
                  <a:lnTo>
                    <a:pt x="186" y="8514"/>
                  </a:lnTo>
                  <a:lnTo>
                    <a:pt x="220" y="8623"/>
                  </a:lnTo>
                  <a:lnTo>
                    <a:pt x="14" y="8733"/>
                  </a:lnTo>
                  <a:lnTo>
                    <a:pt x="179" y="8850"/>
                  </a:lnTo>
                  <a:lnTo>
                    <a:pt x="220" y="8960"/>
                  </a:lnTo>
                  <a:lnTo>
                    <a:pt x="172" y="9077"/>
                  </a:lnTo>
                  <a:lnTo>
                    <a:pt x="76" y="9186"/>
                  </a:lnTo>
                  <a:lnTo>
                    <a:pt x="193" y="9296"/>
                  </a:lnTo>
                  <a:lnTo>
                    <a:pt x="55" y="9413"/>
                  </a:lnTo>
                  <a:lnTo>
                    <a:pt x="151" y="9523"/>
                  </a:lnTo>
                  <a:lnTo>
                    <a:pt x="144" y="9633"/>
                  </a:lnTo>
                  <a:lnTo>
                    <a:pt x="28" y="9749"/>
                  </a:lnTo>
                  <a:lnTo>
                    <a:pt x="144" y="9859"/>
                  </a:lnTo>
                  <a:lnTo>
                    <a:pt x="103" y="9969"/>
                  </a:lnTo>
                  <a:lnTo>
                    <a:pt x="117" y="10086"/>
                  </a:lnTo>
                  <a:lnTo>
                    <a:pt x="131" y="10196"/>
                  </a:lnTo>
                  <a:lnTo>
                    <a:pt x="138" y="10305"/>
                  </a:lnTo>
                  <a:lnTo>
                    <a:pt x="14" y="10422"/>
                  </a:lnTo>
                  <a:lnTo>
                    <a:pt x="179" y="10532"/>
                  </a:lnTo>
                  <a:lnTo>
                    <a:pt x="55" y="10642"/>
                  </a:lnTo>
                  <a:lnTo>
                    <a:pt x="14" y="10759"/>
                  </a:lnTo>
                  <a:lnTo>
                    <a:pt x="227" y="10868"/>
                  </a:lnTo>
                  <a:lnTo>
                    <a:pt x="117" y="10985"/>
                  </a:lnTo>
                  <a:lnTo>
                    <a:pt x="110" y="11095"/>
                  </a:lnTo>
                  <a:lnTo>
                    <a:pt x="28" y="11205"/>
                  </a:lnTo>
                  <a:lnTo>
                    <a:pt x="234" y="11322"/>
                  </a:lnTo>
                  <a:lnTo>
                    <a:pt x="179" y="11431"/>
                  </a:lnTo>
                  <a:lnTo>
                    <a:pt x="35" y="11541"/>
                  </a:lnTo>
                  <a:lnTo>
                    <a:pt x="220" y="11658"/>
                  </a:lnTo>
                  <a:lnTo>
                    <a:pt x="151" y="11768"/>
                  </a:lnTo>
                  <a:lnTo>
                    <a:pt x="172" y="11878"/>
                  </a:lnTo>
                  <a:lnTo>
                    <a:pt x="55" y="11994"/>
                  </a:lnTo>
                  <a:lnTo>
                    <a:pt x="110" y="12104"/>
                  </a:lnTo>
                  <a:lnTo>
                    <a:pt x="158" y="12221"/>
                  </a:lnTo>
                  <a:lnTo>
                    <a:pt x="48" y="12331"/>
                  </a:lnTo>
                  <a:lnTo>
                    <a:pt x="247" y="12441"/>
                  </a:lnTo>
                  <a:lnTo>
                    <a:pt x="213" y="12557"/>
                  </a:lnTo>
                  <a:lnTo>
                    <a:pt x="172" y="12667"/>
                  </a:lnTo>
                  <a:lnTo>
                    <a:pt x="62" y="12777"/>
                  </a:lnTo>
                  <a:lnTo>
                    <a:pt x="165" y="12894"/>
                  </a:lnTo>
                  <a:lnTo>
                    <a:pt x="254" y="13004"/>
                  </a:lnTo>
                  <a:lnTo>
                    <a:pt x="103" y="13113"/>
                  </a:lnTo>
                  <a:lnTo>
                    <a:pt x="151" y="13230"/>
                  </a:lnTo>
                  <a:lnTo>
                    <a:pt x="131" y="13340"/>
                  </a:lnTo>
                  <a:lnTo>
                    <a:pt x="117" y="13450"/>
                  </a:lnTo>
                  <a:lnTo>
                    <a:pt x="0" y="13566"/>
                  </a:lnTo>
                  <a:lnTo>
                    <a:pt x="117" y="13676"/>
                  </a:lnTo>
                  <a:lnTo>
                    <a:pt x="35" y="13786"/>
                  </a:lnTo>
                  <a:lnTo>
                    <a:pt x="213" y="13814"/>
                  </a:lnTo>
                  <a:lnTo>
                    <a:pt x="234" y="13862"/>
                  </a:lnTo>
                  <a:lnTo>
                    <a:pt x="350" y="13875"/>
                  </a:lnTo>
                  <a:lnTo>
                    <a:pt x="467" y="13848"/>
                  </a:lnTo>
                  <a:lnTo>
                    <a:pt x="577" y="14006"/>
                  </a:lnTo>
                  <a:lnTo>
                    <a:pt x="694" y="13855"/>
                  </a:lnTo>
                  <a:lnTo>
                    <a:pt x="804" y="13985"/>
                  </a:lnTo>
                  <a:lnTo>
                    <a:pt x="920" y="13841"/>
                  </a:lnTo>
                  <a:lnTo>
                    <a:pt x="1030" y="13999"/>
                  </a:lnTo>
                  <a:lnTo>
                    <a:pt x="1140" y="13951"/>
                  </a:lnTo>
                  <a:lnTo>
                    <a:pt x="1257" y="13944"/>
                  </a:lnTo>
                  <a:lnTo>
                    <a:pt x="1367" y="13985"/>
                  </a:lnTo>
                  <a:lnTo>
                    <a:pt x="1483" y="14020"/>
                  </a:lnTo>
                  <a:lnTo>
                    <a:pt x="1593" y="13807"/>
                  </a:lnTo>
                  <a:lnTo>
                    <a:pt x="1710" y="13827"/>
                  </a:lnTo>
                  <a:lnTo>
                    <a:pt x="1820" y="13944"/>
                  </a:lnTo>
                  <a:lnTo>
                    <a:pt x="1936" y="14020"/>
                  </a:lnTo>
                  <a:lnTo>
                    <a:pt x="2046" y="13958"/>
                  </a:lnTo>
                  <a:lnTo>
                    <a:pt x="2163" y="13875"/>
                  </a:lnTo>
                  <a:lnTo>
                    <a:pt x="2273" y="13958"/>
                  </a:lnTo>
                  <a:lnTo>
                    <a:pt x="2389" y="13882"/>
                  </a:lnTo>
                  <a:lnTo>
                    <a:pt x="2499" y="14006"/>
                  </a:lnTo>
                  <a:lnTo>
                    <a:pt x="2616" y="13882"/>
                  </a:lnTo>
                  <a:lnTo>
                    <a:pt x="2726" y="13889"/>
                  </a:lnTo>
                  <a:lnTo>
                    <a:pt x="2836" y="13841"/>
                  </a:lnTo>
                  <a:lnTo>
                    <a:pt x="2952" y="13882"/>
                  </a:lnTo>
                  <a:lnTo>
                    <a:pt x="3062" y="13834"/>
                  </a:lnTo>
                  <a:lnTo>
                    <a:pt x="3179" y="13882"/>
                  </a:lnTo>
                  <a:lnTo>
                    <a:pt x="3289" y="13848"/>
                  </a:lnTo>
                  <a:lnTo>
                    <a:pt x="3406" y="13807"/>
                  </a:lnTo>
                  <a:lnTo>
                    <a:pt x="3515" y="13903"/>
                  </a:lnTo>
                  <a:lnTo>
                    <a:pt x="3632" y="13848"/>
                  </a:lnTo>
                  <a:lnTo>
                    <a:pt x="3742" y="13793"/>
                  </a:lnTo>
                  <a:lnTo>
                    <a:pt x="3852" y="13958"/>
                  </a:lnTo>
                  <a:lnTo>
                    <a:pt x="3968" y="13841"/>
                  </a:lnTo>
                  <a:lnTo>
                    <a:pt x="4078" y="13923"/>
                  </a:lnTo>
                  <a:lnTo>
                    <a:pt x="4188" y="13772"/>
                  </a:lnTo>
                  <a:lnTo>
                    <a:pt x="4305" y="13889"/>
                  </a:lnTo>
                  <a:lnTo>
                    <a:pt x="4415" y="13772"/>
                  </a:lnTo>
                  <a:lnTo>
                    <a:pt x="4531" y="13972"/>
                  </a:lnTo>
                  <a:lnTo>
                    <a:pt x="4641" y="14013"/>
                  </a:lnTo>
                  <a:lnTo>
                    <a:pt x="4758" y="13855"/>
                  </a:lnTo>
                  <a:lnTo>
                    <a:pt x="4868" y="13869"/>
                  </a:lnTo>
                  <a:lnTo>
                    <a:pt x="4978" y="13965"/>
                  </a:lnTo>
                  <a:lnTo>
                    <a:pt x="5094" y="13999"/>
                  </a:lnTo>
                  <a:lnTo>
                    <a:pt x="5204" y="13814"/>
                  </a:lnTo>
                  <a:lnTo>
                    <a:pt x="5321" y="13848"/>
                  </a:lnTo>
                  <a:lnTo>
                    <a:pt x="5431" y="13862"/>
                  </a:lnTo>
                  <a:lnTo>
                    <a:pt x="5548" y="13889"/>
                  </a:lnTo>
                  <a:lnTo>
                    <a:pt x="5657" y="13841"/>
                  </a:lnTo>
                  <a:lnTo>
                    <a:pt x="5774" y="13917"/>
                  </a:lnTo>
                  <a:lnTo>
                    <a:pt x="5884" y="13992"/>
                  </a:lnTo>
                  <a:lnTo>
                    <a:pt x="5994" y="13958"/>
                  </a:lnTo>
                  <a:lnTo>
                    <a:pt x="6110" y="13896"/>
                  </a:lnTo>
                  <a:lnTo>
                    <a:pt x="6220" y="14013"/>
                  </a:lnTo>
                  <a:lnTo>
                    <a:pt x="6337" y="13855"/>
                  </a:lnTo>
                  <a:lnTo>
                    <a:pt x="6447" y="13903"/>
                  </a:lnTo>
                  <a:lnTo>
                    <a:pt x="6564" y="13985"/>
                  </a:lnTo>
                  <a:lnTo>
                    <a:pt x="6673" y="13889"/>
                  </a:lnTo>
                  <a:lnTo>
                    <a:pt x="6783" y="13896"/>
                  </a:lnTo>
                  <a:lnTo>
                    <a:pt x="6900" y="13862"/>
                  </a:lnTo>
                  <a:lnTo>
                    <a:pt x="7010" y="13923"/>
                  </a:lnTo>
                  <a:lnTo>
                    <a:pt x="7127" y="13841"/>
                  </a:lnTo>
                  <a:lnTo>
                    <a:pt x="7236" y="13827"/>
                  </a:lnTo>
                  <a:lnTo>
                    <a:pt x="7346" y="13875"/>
                  </a:lnTo>
                  <a:lnTo>
                    <a:pt x="7463" y="13875"/>
                  </a:lnTo>
                  <a:lnTo>
                    <a:pt x="7573" y="13992"/>
                  </a:lnTo>
                  <a:lnTo>
                    <a:pt x="7690" y="13875"/>
                  </a:lnTo>
                  <a:lnTo>
                    <a:pt x="7799" y="13896"/>
                  </a:lnTo>
                  <a:lnTo>
                    <a:pt x="7916" y="14013"/>
                  </a:lnTo>
                  <a:lnTo>
                    <a:pt x="8026" y="13814"/>
                  </a:lnTo>
                  <a:lnTo>
                    <a:pt x="8136" y="13965"/>
                  </a:lnTo>
                  <a:lnTo>
                    <a:pt x="8252" y="13841"/>
                  </a:lnTo>
                  <a:lnTo>
                    <a:pt x="8362" y="13944"/>
                  </a:lnTo>
                  <a:lnTo>
                    <a:pt x="8479" y="13930"/>
                  </a:lnTo>
                  <a:lnTo>
                    <a:pt x="8589" y="13779"/>
                  </a:lnTo>
                  <a:lnTo>
                    <a:pt x="8699" y="13910"/>
                  </a:lnTo>
                  <a:lnTo>
                    <a:pt x="8815" y="13910"/>
                  </a:lnTo>
                  <a:lnTo>
                    <a:pt x="8925" y="13958"/>
                  </a:lnTo>
                  <a:lnTo>
                    <a:pt x="9042" y="13930"/>
                  </a:lnTo>
                  <a:lnTo>
                    <a:pt x="9152" y="13896"/>
                  </a:lnTo>
                  <a:lnTo>
                    <a:pt x="9262" y="13944"/>
                  </a:lnTo>
                  <a:lnTo>
                    <a:pt x="9378" y="13882"/>
                  </a:lnTo>
                  <a:lnTo>
                    <a:pt x="9488" y="13875"/>
                  </a:lnTo>
                  <a:lnTo>
                    <a:pt x="9605" y="13965"/>
                  </a:lnTo>
                  <a:lnTo>
                    <a:pt x="9715" y="13923"/>
                  </a:lnTo>
                  <a:lnTo>
                    <a:pt x="9825" y="13841"/>
                  </a:lnTo>
                  <a:lnTo>
                    <a:pt x="9941" y="13937"/>
                  </a:lnTo>
                  <a:lnTo>
                    <a:pt x="10051" y="13820"/>
                  </a:lnTo>
                  <a:lnTo>
                    <a:pt x="10168" y="13841"/>
                  </a:lnTo>
                  <a:lnTo>
                    <a:pt x="10278" y="13992"/>
                  </a:lnTo>
                  <a:lnTo>
                    <a:pt x="10394" y="13965"/>
                  </a:lnTo>
                  <a:lnTo>
                    <a:pt x="10504" y="13855"/>
                  </a:lnTo>
                  <a:lnTo>
                    <a:pt x="10614" y="13779"/>
                  </a:lnTo>
                  <a:lnTo>
                    <a:pt x="10731" y="13875"/>
                  </a:lnTo>
                  <a:lnTo>
                    <a:pt x="10841" y="13992"/>
                  </a:lnTo>
                  <a:lnTo>
                    <a:pt x="10957" y="13827"/>
                  </a:lnTo>
                  <a:lnTo>
                    <a:pt x="11067" y="13889"/>
                  </a:lnTo>
                  <a:lnTo>
                    <a:pt x="11177" y="13875"/>
                  </a:lnTo>
                  <a:lnTo>
                    <a:pt x="11294" y="13978"/>
                  </a:lnTo>
                  <a:lnTo>
                    <a:pt x="11404" y="13923"/>
                  </a:lnTo>
                  <a:lnTo>
                    <a:pt x="11514" y="13869"/>
                  </a:lnTo>
                  <a:lnTo>
                    <a:pt x="11630" y="13827"/>
                  </a:lnTo>
                  <a:lnTo>
                    <a:pt x="11740" y="13999"/>
                  </a:lnTo>
                  <a:lnTo>
                    <a:pt x="11850" y="13937"/>
                  </a:lnTo>
                  <a:lnTo>
                    <a:pt x="11967" y="13793"/>
                  </a:lnTo>
                  <a:lnTo>
                    <a:pt x="12076" y="13978"/>
                  </a:lnTo>
                  <a:lnTo>
                    <a:pt x="12193" y="13903"/>
                  </a:lnTo>
                  <a:lnTo>
                    <a:pt x="12303" y="13910"/>
                  </a:lnTo>
                  <a:lnTo>
                    <a:pt x="12413" y="13910"/>
                  </a:lnTo>
                  <a:lnTo>
                    <a:pt x="12530" y="13896"/>
                  </a:lnTo>
                  <a:lnTo>
                    <a:pt x="12639" y="13834"/>
                  </a:lnTo>
                  <a:lnTo>
                    <a:pt x="12749" y="13786"/>
                  </a:lnTo>
                  <a:lnTo>
                    <a:pt x="12866" y="13862"/>
                  </a:lnTo>
                  <a:lnTo>
                    <a:pt x="12976" y="13875"/>
                  </a:lnTo>
                  <a:lnTo>
                    <a:pt x="13093" y="13930"/>
                  </a:lnTo>
                  <a:lnTo>
                    <a:pt x="13202" y="13855"/>
                  </a:lnTo>
                  <a:lnTo>
                    <a:pt x="13319" y="13992"/>
                  </a:lnTo>
                  <a:lnTo>
                    <a:pt x="13429" y="13834"/>
                  </a:lnTo>
                  <a:lnTo>
                    <a:pt x="13539" y="13779"/>
                  </a:lnTo>
                  <a:lnTo>
                    <a:pt x="13656" y="13869"/>
                  </a:lnTo>
                  <a:lnTo>
                    <a:pt x="13765" y="14013"/>
                  </a:lnTo>
                  <a:lnTo>
                    <a:pt x="13875" y="13923"/>
                  </a:lnTo>
                  <a:lnTo>
                    <a:pt x="13992" y="13978"/>
                  </a:lnTo>
                  <a:lnTo>
                    <a:pt x="14102" y="13992"/>
                  </a:lnTo>
                  <a:lnTo>
                    <a:pt x="14218" y="13841"/>
                  </a:lnTo>
                  <a:lnTo>
                    <a:pt x="14328" y="13841"/>
                  </a:lnTo>
                  <a:lnTo>
                    <a:pt x="14438" y="13882"/>
                  </a:lnTo>
                  <a:lnTo>
                    <a:pt x="14555" y="13834"/>
                  </a:lnTo>
                  <a:lnTo>
                    <a:pt x="14665" y="13923"/>
                  </a:lnTo>
                  <a:lnTo>
                    <a:pt x="14775" y="13903"/>
                  </a:lnTo>
                  <a:lnTo>
                    <a:pt x="14891" y="13862"/>
                  </a:lnTo>
                  <a:lnTo>
                    <a:pt x="15001" y="13937"/>
                  </a:lnTo>
                  <a:lnTo>
                    <a:pt x="15111" y="13910"/>
                  </a:lnTo>
                  <a:lnTo>
                    <a:pt x="15228" y="13978"/>
                  </a:lnTo>
                  <a:lnTo>
                    <a:pt x="15338" y="13951"/>
                  </a:lnTo>
                  <a:lnTo>
                    <a:pt x="15447" y="13855"/>
                  </a:lnTo>
                  <a:lnTo>
                    <a:pt x="15564" y="13903"/>
                  </a:lnTo>
                  <a:lnTo>
                    <a:pt x="15674" y="13958"/>
                  </a:lnTo>
                  <a:lnTo>
                    <a:pt x="15784" y="13882"/>
                  </a:lnTo>
                  <a:lnTo>
                    <a:pt x="15900" y="13930"/>
                  </a:lnTo>
                  <a:lnTo>
                    <a:pt x="16010" y="13917"/>
                  </a:lnTo>
                  <a:lnTo>
                    <a:pt x="16120" y="13848"/>
                  </a:lnTo>
                  <a:lnTo>
                    <a:pt x="16237" y="13985"/>
                  </a:lnTo>
                  <a:lnTo>
                    <a:pt x="16347" y="13951"/>
                  </a:lnTo>
                  <a:lnTo>
                    <a:pt x="16463" y="13862"/>
                  </a:lnTo>
                  <a:lnTo>
                    <a:pt x="16573" y="13814"/>
                  </a:lnTo>
                  <a:lnTo>
                    <a:pt x="16683" y="13841"/>
                  </a:lnTo>
                  <a:lnTo>
                    <a:pt x="16800" y="13841"/>
                  </a:lnTo>
                  <a:lnTo>
                    <a:pt x="16910" y="13814"/>
                  </a:lnTo>
                  <a:lnTo>
                    <a:pt x="17026" y="13869"/>
                  </a:lnTo>
                  <a:lnTo>
                    <a:pt x="17136" y="14013"/>
                  </a:lnTo>
                  <a:lnTo>
                    <a:pt x="17246" y="13917"/>
                  </a:lnTo>
                  <a:lnTo>
                    <a:pt x="17363" y="13937"/>
                  </a:lnTo>
                  <a:lnTo>
                    <a:pt x="17473" y="13772"/>
                  </a:lnTo>
                  <a:lnTo>
                    <a:pt x="17589" y="13923"/>
                  </a:lnTo>
                  <a:lnTo>
                    <a:pt x="17699" y="13951"/>
                  </a:lnTo>
                  <a:lnTo>
                    <a:pt x="17809" y="13855"/>
                  </a:lnTo>
                  <a:lnTo>
                    <a:pt x="17926" y="14026"/>
                  </a:lnTo>
                  <a:lnTo>
                    <a:pt x="18036" y="13772"/>
                  </a:lnTo>
                  <a:lnTo>
                    <a:pt x="18152" y="13992"/>
                  </a:lnTo>
                  <a:lnTo>
                    <a:pt x="18262" y="13814"/>
                  </a:lnTo>
                  <a:lnTo>
                    <a:pt x="18372" y="14020"/>
                  </a:lnTo>
                  <a:lnTo>
                    <a:pt x="18489" y="14013"/>
                  </a:lnTo>
                  <a:lnTo>
                    <a:pt x="18599" y="14026"/>
                  </a:lnTo>
                  <a:lnTo>
                    <a:pt x="18708" y="13848"/>
                  </a:lnTo>
                  <a:lnTo>
                    <a:pt x="18825" y="13875"/>
                  </a:lnTo>
                  <a:lnTo>
                    <a:pt x="18935" y="13930"/>
                  </a:lnTo>
                  <a:lnTo>
                    <a:pt x="19052" y="13800"/>
                  </a:lnTo>
                  <a:lnTo>
                    <a:pt x="19162" y="13944"/>
                  </a:lnTo>
                  <a:lnTo>
                    <a:pt x="19271" y="13869"/>
                  </a:lnTo>
                  <a:lnTo>
                    <a:pt x="19388" y="13889"/>
                  </a:lnTo>
                  <a:lnTo>
                    <a:pt x="19498" y="13889"/>
                  </a:lnTo>
                  <a:lnTo>
                    <a:pt x="19615" y="13834"/>
                  </a:lnTo>
                  <a:lnTo>
                    <a:pt x="19725" y="13951"/>
                  </a:lnTo>
                  <a:lnTo>
                    <a:pt x="19834" y="14020"/>
                  </a:lnTo>
                  <a:lnTo>
                    <a:pt x="19951" y="13903"/>
                  </a:lnTo>
                  <a:lnTo>
                    <a:pt x="20061" y="13855"/>
                  </a:lnTo>
                  <a:lnTo>
                    <a:pt x="20171" y="13944"/>
                  </a:lnTo>
                  <a:lnTo>
                    <a:pt x="20287" y="13889"/>
                  </a:lnTo>
                  <a:lnTo>
                    <a:pt x="20397" y="13882"/>
                  </a:lnTo>
                  <a:lnTo>
                    <a:pt x="20514" y="13896"/>
                  </a:lnTo>
                  <a:lnTo>
                    <a:pt x="20624" y="13793"/>
                  </a:lnTo>
                  <a:lnTo>
                    <a:pt x="20734" y="13972"/>
                  </a:lnTo>
                  <a:lnTo>
                    <a:pt x="20850" y="13992"/>
                  </a:lnTo>
                  <a:lnTo>
                    <a:pt x="20960" y="13999"/>
                  </a:lnTo>
                  <a:lnTo>
                    <a:pt x="21077" y="13972"/>
                  </a:lnTo>
                  <a:lnTo>
                    <a:pt x="21187" y="13889"/>
                  </a:lnTo>
                  <a:lnTo>
                    <a:pt x="21297" y="13917"/>
                  </a:lnTo>
                  <a:lnTo>
                    <a:pt x="21413" y="13862"/>
                  </a:lnTo>
                  <a:lnTo>
                    <a:pt x="21523" y="13896"/>
                  </a:lnTo>
                  <a:lnTo>
                    <a:pt x="21640" y="13930"/>
                  </a:lnTo>
                  <a:lnTo>
                    <a:pt x="21750" y="13985"/>
                  </a:lnTo>
                  <a:lnTo>
                    <a:pt x="21860" y="13827"/>
                  </a:lnTo>
                  <a:lnTo>
                    <a:pt x="21976" y="13999"/>
                  </a:lnTo>
                  <a:lnTo>
                    <a:pt x="22086" y="14013"/>
                  </a:lnTo>
                  <a:lnTo>
                    <a:pt x="22203" y="14020"/>
                  </a:lnTo>
                  <a:lnTo>
                    <a:pt x="22313" y="13972"/>
                  </a:lnTo>
                  <a:lnTo>
                    <a:pt x="22423" y="13841"/>
                  </a:lnTo>
                  <a:lnTo>
                    <a:pt x="22539" y="13772"/>
                  </a:lnTo>
                  <a:lnTo>
                    <a:pt x="22649" y="13862"/>
                  </a:lnTo>
                  <a:lnTo>
                    <a:pt x="22759" y="13985"/>
                  </a:lnTo>
                  <a:lnTo>
                    <a:pt x="22876" y="13793"/>
                  </a:lnTo>
                  <a:lnTo>
                    <a:pt x="22986" y="13944"/>
                  </a:lnTo>
                  <a:lnTo>
                    <a:pt x="23095" y="13992"/>
                  </a:lnTo>
                  <a:lnTo>
                    <a:pt x="23212" y="13848"/>
                  </a:lnTo>
                  <a:lnTo>
                    <a:pt x="23322" y="14033"/>
                  </a:lnTo>
                  <a:lnTo>
                    <a:pt x="23439" y="13793"/>
                  </a:lnTo>
                  <a:lnTo>
                    <a:pt x="23549" y="13786"/>
                  </a:lnTo>
                  <a:lnTo>
                    <a:pt x="23658" y="13944"/>
                  </a:lnTo>
                  <a:lnTo>
                    <a:pt x="23775" y="13814"/>
                  </a:lnTo>
                  <a:lnTo>
                    <a:pt x="23885" y="13965"/>
                  </a:lnTo>
                  <a:lnTo>
                    <a:pt x="23995" y="13944"/>
                  </a:lnTo>
                  <a:lnTo>
                    <a:pt x="24111" y="14020"/>
                  </a:lnTo>
                  <a:lnTo>
                    <a:pt x="24221" y="13882"/>
                  </a:lnTo>
                  <a:lnTo>
                    <a:pt x="24338" y="13992"/>
                  </a:lnTo>
                  <a:lnTo>
                    <a:pt x="24448" y="13985"/>
                  </a:lnTo>
                  <a:lnTo>
                    <a:pt x="24558" y="13972"/>
                  </a:lnTo>
                  <a:lnTo>
                    <a:pt x="24674" y="13992"/>
                  </a:lnTo>
                  <a:lnTo>
                    <a:pt x="24784" y="13820"/>
                  </a:lnTo>
                  <a:lnTo>
                    <a:pt x="24901" y="13834"/>
                  </a:lnTo>
                  <a:lnTo>
                    <a:pt x="25011" y="13951"/>
                  </a:lnTo>
                  <a:lnTo>
                    <a:pt x="25121" y="13882"/>
                  </a:lnTo>
                  <a:lnTo>
                    <a:pt x="25237" y="13814"/>
                  </a:lnTo>
                  <a:lnTo>
                    <a:pt x="25347" y="13917"/>
                  </a:lnTo>
                  <a:lnTo>
                    <a:pt x="25464" y="13875"/>
                  </a:lnTo>
                  <a:lnTo>
                    <a:pt x="25574" y="13951"/>
                  </a:lnTo>
                  <a:lnTo>
                    <a:pt x="25684" y="13786"/>
                  </a:lnTo>
                  <a:lnTo>
                    <a:pt x="25800" y="13779"/>
                  </a:lnTo>
                  <a:lnTo>
                    <a:pt x="25910" y="13814"/>
                  </a:lnTo>
                  <a:lnTo>
                    <a:pt x="26020" y="13869"/>
                  </a:lnTo>
                  <a:lnTo>
                    <a:pt x="26137" y="13814"/>
                  </a:lnTo>
                  <a:lnTo>
                    <a:pt x="26247" y="14013"/>
                  </a:lnTo>
                  <a:lnTo>
                    <a:pt x="26363" y="14020"/>
                  </a:lnTo>
                  <a:lnTo>
                    <a:pt x="26473" y="13875"/>
                  </a:lnTo>
                  <a:lnTo>
                    <a:pt x="26583" y="13903"/>
                  </a:lnTo>
                  <a:lnTo>
                    <a:pt x="26700" y="13917"/>
                  </a:lnTo>
                  <a:lnTo>
                    <a:pt x="26810" y="13923"/>
                  </a:lnTo>
                  <a:lnTo>
                    <a:pt x="26919" y="13848"/>
                  </a:lnTo>
                  <a:lnTo>
                    <a:pt x="27036" y="13917"/>
                  </a:lnTo>
                  <a:lnTo>
                    <a:pt x="27146" y="13903"/>
                  </a:lnTo>
                  <a:lnTo>
                    <a:pt x="27263" y="13862"/>
                  </a:lnTo>
                  <a:lnTo>
                    <a:pt x="27373" y="13827"/>
                  </a:lnTo>
                  <a:lnTo>
                    <a:pt x="27482" y="13793"/>
                  </a:lnTo>
                  <a:lnTo>
                    <a:pt x="27599" y="14013"/>
                  </a:lnTo>
                  <a:lnTo>
                    <a:pt x="27709" y="14013"/>
                  </a:lnTo>
                  <a:lnTo>
                    <a:pt x="27819" y="13855"/>
                  </a:lnTo>
                  <a:lnTo>
                    <a:pt x="27935" y="13875"/>
                  </a:lnTo>
                  <a:lnTo>
                    <a:pt x="28045" y="13944"/>
                  </a:lnTo>
                  <a:lnTo>
                    <a:pt x="28155" y="13800"/>
                  </a:lnTo>
                  <a:lnTo>
                    <a:pt x="28272" y="13889"/>
                  </a:lnTo>
                  <a:lnTo>
                    <a:pt x="28382" y="14013"/>
                  </a:lnTo>
                  <a:lnTo>
                    <a:pt x="28492" y="13896"/>
                  </a:lnTo>
                  <a:lnTo>
                    <a:pt x="28608" y="13972"/>
                  </a:lnTo>
                  <a:lnTo>
                    <a:pt x="28718" y="13862"/>
                  </a:lnTo>
                  <a:lnTo>
                    <a:pt x="28835" y="13882"/>
                  </a:lnTo>
                  <a:lnTo>
                    <a:pt x="28945" y="14013"/>
                  </a:lnTo>
                  <a:lnTo>
                    <a:pt x="29055" y="13786"/>
                  </a:lnTo>
                  <a:lnTo>
                    <a:pt x="29171" y="13772"/>
                  </a:lnTo>
                  <a:lnTo>
                    <a:pt x="29281" y="13896"/>
                  </a:lnTo>
                  <a:lnTo>
                    <a:pt x="29391" y="13917"/>
                  </a:lnTo>
                  <a:lnTo>
                    <a:pt x="29508" y="13992"/>
                  </a:lnTo>
                  <a:lnTo>
                    <a:pt x="29617" y="13923"/>
                  </a:lnTo>
                  <a:lnTo>
                    <a:pt x="29727" y="13820"/>
                  </a:lnTo>
                  <a:lnTo>
                    <a:pt x="29844" y="13834"/>
                  </a:lnTo>
                  <a:lnTo>
                    <a:pt x="29954" y="13951"/>
                  </a:lnTo>
                  <a:lnTo>
                    <a:pt x="30071" y="13827"/>
                  </a:lnTo>
                  <a:lnTo>
                    <a:pt x="30180" y="13992"/>
                  </a:lnTo>
                  <a:lnTo>
                    <a:pt x="30290" y="13875"/>
                  </a:lnTo>
                  <a:lnTo>
                    <a:pt x="30407" y="13820"/>
                  </a:lnTo>
                  <a:lnTo>
                    <a:pt x="30517" y="13889"/>
                  </a:lnTo>
                  <a:lnTo>
                    <a:pt x="30627" y="13944"/>
                  </a:lnTo>
                  <a:lnTo>
                    <a:pt x="30743" y="13896"/>
                  </a:lnTo>
                  <a:lnTo>
                    <a:pt x="30853" y="13786"/>
                  </a:lnTo>
                  <a:lnTo>
                    <a:pt x="30970" y="13930"/>
                  </a:lnTo>
                  <a:lnTo>
                    <a:pt x="31080" y="13978"/>
                  </a:lnTo>
                  <a:lnTo>
                    <a:pt x="31190" y="13814"/>
                  </a:lnTo>
                  <a:lnTo>
                    <a:pt x="31306" y="13985"/>
                  </a:lnTo>
                  <a:lnTo>
                    <a:pt x="31416" y="13903"/>
                  </a:lnTo>
                  <a:lnTo>
                    <a:pt x="31533" y="13910"/>
                  </a:lnTo>
                  <a:lnTo>
                    <a:pt x="31643" y="14026"/>
                  </a:lnTo>
                  <a:lnTo>
                    <a:pt x="31753" y="13862"/>
                  </a:lnTo>
                  <a:lnTo>
                    <a:pt x="31869" y="13793"/>
                  </a:lnTo>
                  <a:lnTo>
                    <a:pt x="31979" y="13841"/>
                  </a:lnTo>
                  <a:lnTo>
                    <a:pt x="32089" y="13814"/>
                  </a:lnTo>
                  <a:lnTo>
                    <a:pt x="32206" y="13834"/>
                  </a:lnTo>
                  <a:lnTo>
                    <a:pt x="32316" y="13896"/>
                  </a:lnTo>
                  <a:lnTo>
                    <a:pt x="32432" y="13820"/>
                  </a:lnTo>
                  <a:lnTo>
                    <a:pt x="32542" y="13869"/>
                  </a:lnTo>
                  <a:lnTo>
                    <a:pt x="32652" y="13820"/>
                  </a:lnTo>
                  <a:lnTo>
                    <a:pt x="32769" y="13985"/>
                  </a:lnTo>
                  <a:lnTo>
                    <a:pt x="32879" y="13965"/>
                  </a:lnTo>
                  <a:lnTo>
                    <a:pt x="32988" y="13786"/>
                  </a:lnTo>
                  <a:lnTo>
                    <a:pt x="33105" y="13875"/>
                  </a:lnTo>
                  <a:lnTo>
                    <a:pt x="33215" y="13882"/>
                  </a:lnTo>
                  <a:lnTo>
                    <a:pt x="33325" y="13827"/>
                  </a:lnTo>
                  <a:lnTo>
                    <a:pt x="33441" y="13827"/>
                  </a:lnTo>
                  <a:lnTo>
                    <a:pt x="33551" y="13848"/>
                  </a:lnTo>
                  <a:lnTo>
                    <a:pt x="33661" y="13944"/>
                  </a:lnTo>
                  <a:lnTo>
                    <a:pt x="33778" y="14026"/>
                  </a:lnTo>
                  <a:lnTo>
                    <a:pt x="33888" y="13820"/>
                  </a:lnTo>
                  <a:lnTo>
                    <a:pt x="34004" y="13848"/>
                  </a:lnTo>
                  <a:lnTo>
                    <a:pt x="34114" y="13807"/>
                  </a:lnTo>
                  <a:lnTo>
                    <a:pt x="34224" y="13910"/>
                  </a:lnTo>
                  <a:lnTo>
                    <a:pt x="34341" y="13820"/>
                  </a:lnTo>
                  <a:lnTo>
                    <a:pt x="34451" y="13793"/>
                  </a:lnTo>
                  <a:lnTo>
                    <a:pt x="34561" y="13889"/>
                  </a:lnTo>
                  <a:lnTo>
                    <a:pt x="34677" y="13937"/>
                  </a:lnTo>
                  <a:lnTo>
                    <a:pt x="34787" y="13862"/>
                  </a:lnTo>
                  <a:lnTo>
                    <a:pt x="34897" y="13841"/>
                  </a:lnTo>
                  <a:lnTo>
                    <a:pt x="35014" y="13882"/>
                  </a:lnTo>
                  <a:lnTo>
                    <a:pt x="35124" y="13841"/>
                  </a:lnTo>
                  <a:lnTo>
                    <a:pt x="35233" y="13786"/>
                  </a:lnTo>
                  <a:lnTo>
                    <a:pt x="35350" y="13930"/>
                  </a:lnTo>
                  <a:lnTo>
                    <a:pt x="35460" y="13910"/>
                  </a:lnTo>
                  <a:lnTo>
                    <a:pt x="35570" y="13820"/>
                  </a:lnTo>
                  <a:lnTo>
                    <a:pt x="35686" y="13807"/>
                  </a:lnTo>
                  <a:lnTo>
                    <a:pt x="35796" y="13999"/>
                  </a:lnTo>
                  <a:lnTo>
                    <a:pt x="35906" y="13992"/>
                  </a:lnTo>
                  <a:lnTo>
                    <a:pt x="36023" y="13786"/>
                  </a:lnTo>
                  <a:lnTo>
                    <a:pt x="36133" y="13992"/>
                  </a:lnTo>
                  <a:lnTo>
                    <a:pt x="36243" y="13882"/>
                  </a:lnTo>
                  <a:lnTo>
                    <a:pt x="36359" y="13862"/>
                  </a:lnTo>
                  <a:lnTo>
                    <a:pt x="36469" y="13972"/>
                  </a:lnTo>
                  <a:lnTo>
                    <a:pt x="36579" y="14020"/>
                  </a:lnTo>
                  <a:lnTo>
                    <a:pt x="36696" y="13903"/>
                  </a:lnTo>
                  <a:lnTo>
                    <a:pt x="36806" y="13848"/>
                  </a:lnTo>
                  <a:lnTo>
                    <a:pt x="36915" y="13820"/>
                  </a:lnTo>
                  <a:lnTo>
                    <a:pt x="37032" y="13855"/>
                  </a:lnTo>
                  <a:lnTo>
                    <a:pt x="37142" y="13958"/>
                  </a:lnTo>
                  <a:lnTo>
                    <a:pt x="37252" y="13820"/>
                  </a:lnTo>
                  <a:lnTo>
                    <a:pt x="37368" y="13930"/>
                  </a:lnTo>
                  <a:lnTo>
                    <a:pt x="37478" y="13992"/>
                  </a:lnTo>
                  <a:lnTo>
                    <a:pt x="37588" y="13841"/>
                  </a:lnTo>
                  <a:lnTo>
                    <a:pt x="37705" y="13965"/>
                  </a:lnTo>
                  <a:lnTo>
                    <a:pt x="37815" y="13848"/>
                  </a:lnTo>
                  <a:lnTo>
                    <a:pt x="37931" y="13869"/>
                  </a:lnTo>
                  <a:lnTo>
                    <a:pt x="38041" y="13875"/>
                  </a:lnTo>
                  <a:lnTo>
                    <a:pt x="38151" y="13807"/>
                  </a:lnTo>
                  <a:lnTo>
                    <a:pt x="38268" y="13978"/>
                  </a:lnTo>
                  <a:lnTo>
                    <a:pt x="38378" y="13896"/>
                  </a:lnTo>
                  <a:lnTo>
                    <a:pt x="38488" y="13779"/>
                  </a:lnTo>
                  <a:lnTo>
                    <a:pt x="38604" y="13862"/>
                  </a:lnTo>
                  <a:lnTo>
                    <a:pt x="38714" y="13910"/>
                  </a:lnTo>
                  <a:lnTo>
                    <a:pt x="38831" y="13910"/>
                  </a:lnTo>
                  <a:lnTo>
                    <a:pt x="38941" y="13937"/>
                  </a:lnTo>
                  <a:lnTo>
                    <a:pt x="39050" y="13999"/>
                  </a:lnTo>
                  <a:lnTo>
                    <a:pt x="39167" y="13793"/>
                  </a:lnTo>
                  <a:lnTo>
                    <a:pt x="39277" y="13848"/>
                  </a:lnTo>
                  <a:lnTo>
                    <a:pt x="39387" y="13937"/>
                  </a:lnTo>
                  <a:lnTo>
                    <a:pt x="39504" y="13855"/>
                  </a:lnTo>
                  <a:lnTo>
                    <a:pt x="39613" y="13910"/>
                  </a:lnTo>
                  <a:lnTo>
                    <a:pt x="39730" y="13992"/>
                  </a:lnTo>
                  <a:lnTo>
                    <a:pt x="39840" y="13786"/>
                  </a:lnTo>
                  <a:lnTo>
                    <a:pt x="39950" y="13800"/>
                  </a:lnTo>
                  <a:lnTo>
                    <a:pt x="40067" y="14026"/>
                  </a:lnTo>
                  <a:lnTo>
                    <a:pt x="40176" y="13999"/>
                  </a:lnTo>
                  <a:lnTo>
                    <a:pt x="40286" y="14026"/>
                  </a:lnTo>
                  <a:lnTo>
                    <a:pt x="40403" y="13855"/>
                  </a:lnTo>
                  <a:lnTo>
                    <a:pt x="40513" y="13779"/>
                  </a:lnTo>
                  <a:lnTo>
                    <a:pt x="40630" y="13923"/>
                  </a:lnTo>
                  <a:lnTo>
                    <a:pt x="40739" y="13910"/>
                  </a:lnTo>
                  <a:lnTo>
                    <a:pt x="40849" y="13903"/>
                  </a:lnTo>
                  <a:lnTo>
                    <a:pt x="40966" y="13978"/>
                  </a:lnTo>
                  <a:lnTo>
                    <a:pt x="41076" y="13841"/>
                  </a:lnTo>
                  <a:lnTo>
                    <a:pt x="41186" y="13930"/>
                  </a:lnTo>
                  <a:lnTo>
                    <a:pt x="41302" y="13910"/>
                  </a:lnTo>
                  <a:lnTo>
                    <a:pt x="41412" y="14013"/>
                  </a:lnTo>
                  <a:lnTo>
                    <a:pt x="41522" y="13841"/>
                  </a:lnTo>
                  <a:lnTo>
                    <a:pt x="41639" y="13944"/>
                  </a:lnTo>
                  <a:lnTo>
                    <a:pt x="41749" y="13841"/>
                  </a:lnTo>
                  <a:lnTo>
                    <a:pt x="41858" y="13985"/>
                  </a:lnTo>
                  <a:lnTo>
                    <a:pt x="41975" y="13923"/>
                  </a:lnTo>
                  <a:lnTo>
                    <a:pt x="42085" y="13786"/>
                  </a:lnTo>
                  <a:lnTo>
                    <a:pt x="42195" y="13841"/>
                  </a:lnTo>
                  <a:lnTo>
                    <a:pt x="42312" y="13814"/>
                  </a:lnTo>
                  <a:lnTo>
                    <a:pt x="42421" y="13958"/>
                  </a:lnTo>
                  <a:lnTo>
                    <a:pt x="42531" y="13992"/>
                  </a:lnTo>
                  <a:lnTo>
                    <a:pt x="42648" y="13896"/>
                  </a:lnTo>
                  <a:lnTo>
                    <a:pt x="42758" y="13958"/>
                  </a:lnTo>
                  <a:lnTo>
                    <a:pt x="42868" y="13910"/>
                  </a:lnTo>
                  <a:lnTo>
                    <a:pt x="42984" y="13923"/>
                  </a:lnTo>
                  <a:lnTo>
                    <a:pt x="43094" y="13896"/>
                  </a:lnTo>
                  <a:lnTo>
                    <a:pt x="43204" y="13793"/>
                  </a:lnTo>
                  <a:lnTo>
                    <a:pt x="43321" y="13869"/>
                  </a:lnTo>
                  <a:lnTo>
                    <a:pt x="43431" y="13786"/>
                  </a:lnTo>
                  <a:lnTo>
                    <a:pt x="43540" y="14006"/>
                  </a:lnTo>
                  <a:lnTo>
                    <a:pt x="43657" y="13814"/>
                  </a:lnTo>
                  <a:lnTo>
                    <a:pt x="43767" y="13848"/>
                  </a:lnTo>
                  <a:lnTo>
                    <a:pt x="43877" y="13999"/>
                  </a:lnTo>
                  <a:lnTo>
                    <a:pt x="43987" y="13882"/>
                  </a:lnTo>
                  <a:lnTo>
                    <a:pt x="44103" y="13896"/>
                  </a:lnTo>
                  <a:lnTo>
                    <a:pt x="44213" y="13896"/>
                  </a:lnTo>
                  <a:lnTo>
                    <a:pt x="44323" y="14026"/>
                  </a:lnTo>
                  <a:lnTo>
                    <a:pt x="44440" y="13930"/>
                  </a:lnTo>
                  <a:lnTo>
                    <a:pt x="44550" y="13779"/>
                  </a:lnTo>
                  <a:lnTo>
                    <a:pt x="44659" y="13875"/>
                  </a:lnTo>
                  <a:lnTo>
                    <a:pt x="44776" y="13779"/>
                  </a:lnTo>
                  <a:lnTo>
                    <a:pt x="44886" y="13889"/>
                  </a:lnTo>
                  <a:lnTo>
                    <a:pt x="44996" y="13848"/>
                  </a:lnTo>
                  <a:lnTo>
                    <a:pt x="45113" y="13937"/>
                  </a:lnTo>
                  <a:lnTo>
                    <a:pt x="45222" y="13807"/>
                  </a:lnTo>
                  <a:lnTo>
                    <a:pt x="45332" y="13978"/>
                  </a:lnTo>
                  <a:lnTo>
                    <a:pt x="45449" y="13951"/>
                  </a:lnTo>
                  <a:lnTo>
                    <a:pt x="45559" y="13972"/>
                  </a:lnTo>
                  <a:lnTo>
                    <a:pt x="45669" y="13882"/>
                  </a:lnTo>
                  <a:lnTo>
                    <a:pt x="45779" y="13786"/>
                  </a:lnTo>
                  <a:lnTo>
                    <a:pt x="45895" y="14013"/>
                  </a:lnTo>
                  <a:lnTo>
                    <a:pt x="46005" y="13882"/>
                  </a:lnTo>
                  <a:lnTo>
                    <a:pt x="46115" y="13862"/>
                  </a:lnTo>
                  <a:lnTo>
                    <a:pt x="46232" y="14020"/>
                  </a:lnTo>
                  <a:lnTo>
                    <a:pt x="46342" y="13862"/>
                  </a:lnTo>
                  <a:lnTo>
                    <a:pt x="46451" y="13985"/>
                  </a:lnTo>
                  <a:lnTo>
                    <a:pt x="46568" y="14026"/>
                  </a:lnTo>
                  <a:lnTo>
                    <a:pt x="46678" y="13958"/>
                  </a:lnTo>
                  <a:lnTo>
                    <a:pt x="46788" y="13786"/>
                  </a:lnTo>
                  <a:lnTo>
                    <a:pt x="46904" y="13779"/>
                  </a:lnTo>
                  <a:lnTo>
                    <a:pt x="47014" y="13786"/>
                  </a:lnTo>
                  <a:lnTo>
                    <a:pt x="47124" y="13985"/>
                  </a:lnTo>
                  <a:lnTo>
                    <a:pt x="47241" y="13875"/>
                  </a:lnTo>
                  <a:lnTo>
                    <a:pt x="47351" y="13985"/>
                  </a:lnTo>
                  <a:lnTo>
                    <a:pt x="47461" y="13862"/>
                  </a:lnTo>
                  <a:lnTo>
                    <a:pt x="47577" y="13855"/>
                  </a:lnTo>
                  <a:lnTo>
                    <a:pt x="47687" y="13841"/>
                  </a:lnTo>
                  <a:lnTo>
                    <a:pt x="47797" y="13800"/>
                  </a:lnTo>
                  <a:lnTo>
                    <a:pt x="47914" y="14026"/>
                  </a:lnTo>
                  <a:lnTo>
                    <a:pt x="48024" y="13965"/>
                  </a:lnTo>
                  <a:lnTo>
                    <a:pt x="48133" y="13841"/>
                  </a:lnTo>
                  <a:lnTo>
                    <a:pt x="48243" y="13820"/>
                  </a:lnTo>
                  <a:lnTo>
                    <a:pt x="48360" y="13862"/>
                  </a:lnTo>
                  <a:lnTo>
                    <a:pt x="48470" y="13862"/>
                  </a:lnTo>
                  <a:lnTo>
                    <a:pt x="48580" y="13834"/>
                  </a:lnTo>
                  <a:lnTo>
                    <a:pt x="48696" y="13992"/>
                  </a:lnTo>
                  <a:lnTo>
                    <a:pt x="48806" y="13972"/>
                  </a:lnTo>
                  <a:lnTo>
                    <a:pt x="48916" y="14020"/>
                  </a:lnTo>
                  <a:lnTo>
                    <a:pt x="49033" y="13978"/>
                  </a:lnTo>
                  <a:lnTo>
                    <a:pt x="49143" y="13800"/>
                  </a:lnTo>
                  <a:lnTo>
                    <a:pt x="49252" y="13869"/>
                  </a:lnTo>
                  <a:lnTo>
                    <a:pt x="49369" y="13841"/>
                  </a:lnTo>
                  <a:lnTo>
                    <a:pt x="49479" y="13889"/>
                  </a:lnTo>
                  <a:lnTo>
                    <a:pt x="49596" y="14020"/>
                  </a:lnTo>
                  <a:lnTo>
                    <a:pt x="49706" y="13992"/>
                  </a:lnTo>
                  <a:lnTo>
                    <a:pt x="49815" y="13827"/>
                  </a:lnTo>
                  <a:lnTo>
                    <a:pt x="49932" y="13917"/>
                  </a:lnTo>
                  <a:lnTo>
                    <a:pt x="50042" y="13814"/>
                  </a:lnTo>
                  <a:lnTo>
                    <a:pt x="50152" y="13834"/>
                  </a:lnTo>
                  <a:lnTo>
                    <a:pt x="50268" y="13820"/>
                  </a:lnTo>
                  <a:lnTo>
                    <a:pt x="50378" y="13951"/>
                  </a:lnTo>
                  <a:lnTo>
                    <a:pt x="50488" y="13985"/>
                  </a:lnTo>
                  <a:lnTo>
                    <a:pt x="50605" y="13848"/>
                  </a:lnTo>
                  <a:lnTo>
                    <a:pt x="50715" y="13820"/>
                  </a:lnTo>
                  <a:lnTo>
                    <a:pt x="50825" y="13869"/>
                  </a:lnTo>
                  <a:lnTo>
                    <a:pt x="50941" y="13793"/>
                  </a:lnTo>
                  <a:lnTo>
                    <a:pt x="51051" y="13951"/>
                  </a:lnTo>
                  <a:lnTo>
                    <a:pt x="51168" y="13903"/>
                  </a:lnTo>
                  <a:lnTo>
                    <a:pt x="51278" y="14026"/>
                  </a:lnTo>
                  <a:lnTo>
                    <a:pt x="51388" y="13786"/>
                  </a:lnTo>
                  <a:lnTo>
                    <a:pt x="51504" y="13800"/>
                  </a:lnTo>
                  <a:lnTo>
                    <a:pt x="51614" y="13896"/>
                  </a:lnTo>
                  <a:lnTo>
                    <a:pt x="51724" y="13965"/>
                  </a:lnTo>
                  <a:lnTo>
                    <a:pt x="51841" y="13937"/>
                  </a:lnTo>
                  <a:lnTo>
                    <a:pt x="51951" y="13903"/>
                  </a:lnTo>
                  <a:lnTo>
                    <a:pt x="52067" y="13951"/>
                  </a:lnTo>
                  <a:lnTo>
                    <a:pt x="52177" y="13882"/>
                  </a:lnTo>
                  <a:lnTo>
                    <a:pt x="52287" y="13965"/>
                  </a:lnTo>
                  <a:lnTo>
                    <a:pt x="52404" y="13814"/>
                  </a:lnTo>
                  <a:lnTo>
                    <a:pt x="52513" y="13841"/>
                  </a:lnTo>
                  <a:lnTo>
                    <a:pt x="52623" y="14013"/>
                  </a:lnTo>
                  <a:lnTo>
                    <a:pt x="52740" y="13972"/>
                  </a:lnTo>
                  <a:lnTo>
                    <a:pt x="52850" y="13848"/>
                  </a:lnTo>
                  <a:lnTo>
                    <a:pt x="52960" y="13848"/>
                  </a:lnTo>
                  <a:lnTo>
                    <a:pt x="53076" y="13855"/>
                  </a:lnTo>
                  <a:lnTo>
                    <a:pt x="53186" y="13814"/>
                  </a:lnTo>
                  <a:lnTo>
                    <a:pt x="53296" y="13958"/>
                  </a:lnTo>
                  <a:lnTo>
                    <a:pt x="53413" y="13889"/>
                  </a:lnTo>
                  <a:lnTo>
                    <a:pt x="53523" y="13862"/>
                  </a:lnTo>
                  <a:lnTo>
                    <a:pt x="53633" y="13917"/>
                  </a:lnTo>
                  <a:lnTo>
                    <a:pt x="53749" y="14013"/>
                  </a:lnTo>
                  <a:lnTo>
                    <a:pt x="53859" y="13985"/>
                  </a:lnTo>
                  <a:lnTo>
                    <a:pt x="53969" y="13814"/>
                  </a:lnTo>
                  <a:lnTo>
                    <a:pt x="54086" y="13889"/>
                  </a:lnTo>
                  <a:lnTo>
                    <a:pt x="54195" y="13958"/>
                  </a:lnTo>
                  <a:lnTo>
                    <a:pt x="54305" y="13951"/>
                  </a:lnTo>
                  <a:lnTo>
                    <a:pt x="54422" y="13779"/>
                  </a:lnTo>
                  <a:lnTo>
                    <a:pt x="54532" y="13958"/>
                  </a:lnTo>
                  <a:lnTo>
                    <a:pt x="54642" y="13875"/>
                  </a:lnTo>
                  <a:lnTo>
                    <a:pt x="54752" y="13834"/>
                  </a:lnTo>
                  <a:lnTo>
                    <a:pt x="54868" y="13814"/>
                  </a:lnTo>
                  <a:lnTo>
                    <a:pt x="54978" y="13889"/>
                  </a:lnTo>
                  <a:lnTo>
                    <a:pt x="55088" y="13917"/>
                  </a:lnTo>
                  <a:lnTo>
                    <a:pt x="55205" y="13944"/>
                  </a:lnTo>
                  <a:lnTo>
                    <a:pt x="55315" y="13841"/>
                  </a:lnTo>
                  <a:lnTo>
                    <a:pt x="55424" y="13985"/>
                  </a:lnTo>
                  <a:lnTo>
                    <a:pt x="55541" y="13951"/>
                  </a:lnTo>
                  <a:lnTo>
                    <a:pt x="55651" y="14006"/>
                  </a:lnTo>
                  <a:lnTo>
                    <a:pt x="55761" y="13903"/>
                  </a:lnTo>
                  <a:lnTo>
                    <a:pt x="55871" y="13951"/>
                  </a:lnTo>
                  <a:lnTo>
                    <a:pt x="55987" y="13917"/>
                  </a:lnTo>
                  <a:lnTo>
                    <a:pt x="56097" y="13896"/>
                  </a:lnTo>
                  <a:lnTo>
                    <a:pt x="56207" y="13841"/>
                  </a:lnTo>
                  <a:lnTo>
                    <a:pt x="56324" y="13999"/>
                  </a:lnTo>
                  <a:lnTo>
                    <a:pt x="56434" y="13972"/>
                  </a:lnTo>
                  <a:lnTo>
                    <a:pt x="56543" y="13848"/>
                  </a:lnTo>
                  <a:lnTo>
                    <a:pt x="56653" y="14020"/>
                  </a:lnTo>
                  <a:lnTo>
                    <a:pt x="56770" y="13889"/>
                  </a:lnTo>
                  <a:lnTo>
                    <a:pt x="56880" y="13779"/>
                  </a:lnTo>
                  <a:lnTo>
                    <a:pt x="56990" y="13814"/>
                  </a:lnTo>
                  <a:lnTo>
                    <a:pt x="57106" y="13814"/>
                  </a:lnTo>
                  <a:lnTo>
                    <a:pt x="57216" y="13793"/>
                  </a:lnTo>
                  <a:lnTo>
                    <a:pt x="57326" y="13965"/>
                  </a:lnTo>
                  <a:lnTo>
                    <a:pt x="57436" y="13882"/>
                  </a:lnTo>
                  <a:lnTo>
                    <a:pt x="57553" y="13903"/>
                  </a:lnTo>
                  <a:lnTo>
                    <a:pt x="57662" y="14026"/>
                  </a:lnTo>
                  <a:lnTo>
                    <a:pt x="57772" y="14006"/>
                  </a:lnTo>
                  <a:lnTo>
                    <a:pt x="57889" y="13820"/>
                  </a:lnTo>
                  <a:lnTo>
                    <a:pt x="57999" y="13965"/>
                  </a:lnTo>
                  <a:lnTo>
                    <a:pt x="58109" y="13882"/>
                  </a:lnTo>
                  <a:lnTo>
                    <a:pt x="58219" y="13807"/>
                  </a:lnTo>
                  <a:lnTo>
                    <a:pt x="58335" y="13917"/>
                  </a:lnTo>
                  <a:lnTo>
                    <a:pt x="58445" y="13827"/>
                  </a:lnTo>
                  <a:lnTo>
                    <a:pt x="58555" y="14013"/>
                  </a:lnTo>
                  <a:lnTo>
                    <a:pt x="58672" y="13827"/>
                  </a:lnTo>
                  <a:lnTo>
                    <a:pt x="58782" y="13875"/>
                  </a:lnTo>
                  <a:lnTo>
                    <a:pt x="58891" y="13999"/>
                  </a:lnTo>
                  <a:lnTo>
                    <a:pt x="59001" y="13965"/>
                  </a:lnTo>
                  <a:lnTo>
                    <a:pt x="59118" y="13820"/>
                  </a:lnTo>
                  <a:lnTo>
                    <a:pt x="59228" y="13786"/>
                  </a:lnTo>
                  <a:lnTo>
                    <a:pt x="59338" y="14020"/>
                  </a:lnTo>
                  <a:lnTo>
                    <a:pt x="59454" y="13923"/>
                  </a:lnTo>
                  <a:lnTo>
                    <a:pt x="59564" y="14006"/>
                  </a:lnTo>
                  <a:lnTo>
                    <a:pt x="59674" y="13944"/>
                  </a:lnTo>
                  <a:lnTo>
                    <a:pt x="59791" y="13882"/>
                  </a:lnTo>
                  <a:lnTo>
                    <a:pt x="59901" y="13944"/>
                  </a:lnTo>
                  <a:lnTo>
                    <a:pt x="60010" y="13903"/>
                  </a:lnTo>
                  <a:lnTo>
                    <a:pt x="60127" y="13827"/>
                  </a:lnTo>
                  <a:lnTo>
                    <a:pt x="60237" y="13972"/>
                  </a:lnTo>
                  <a:lnTo>
                    <a:pt x="60354" y="13958"/>
                  </a:lnTo>
                  <a:lnTo>
                    <a:pt x="60464" y="13889"/>
                  </a:lnTo>
                  <a:lnTo>
                    <a:pt x="60573" y="13793"/>
                  </a:lnTo>
                  <a:lnTo>
                    <a:pt x="60690" y="13978"/>
                  </a:lnTo>
                  <a:lnTo>
                    <a:pt x="60800" y="13972"/>
                  </a:lnTo>
                  <a:lnTo>
                    <a:pt x="60910" y="13923"/>
                  </a:lnTo>
                  <a:lnTo>
                    <a:pt x="61027" y="13882"/>
                  </a:lnTo>
                  <a:lnTo>
                    <a:pt x="61136" y="13965"/>
                  </a:lnTo>
                  <a:lnTo>
                    <a:pt x="61246" y="13814"/>
                  </a:lnTo>
                  <a:lnTo>
                    <a:pt x="61363" y="13793"/>
                  </a:lnTo>
                  <a:lnTo>
                    <a:pt x="61473" y="14020"/>
                  </a:lnTo>
                  <a:lnTo>
                    <a:pt x="61583" y="13869"/>
                  </a:lnTo>
                  <a:lnTo>
                    <a:pt x="61699" y="14006"/>
                  </a:lnTo>
                  <a:lnTo>
                    <a:pt x="61809" y="13937"/>
                  </a:lnTo>
                  <a:lnTo>
                    <a:pt x="61919" y="13855"/>
                  </a:lnTo>
                  <a:lnTo>
                    <a:pt x="62036" y="13882"/>
                  </a:lnTo>
                  <a:lnTo>
                    <a:pt x="62146" y="13944"/>
                  </a:lnTo>
                  <a:lnTo>
                    <a:pt x="62255" y="13923"/>
                  </a:lnTo>
                  <a:lnTo>
                    <a:pt x="62372" y="13793"/>
                  </a:lnTo>
                  <a:lnTo>
                    <a:pt x="62482" y="13814"/>
                  </a:lnTo>
                  <a:lnTo>
                    <a:pt x="62592" y="13917"/>
                  </a:lnTo>
                  <a:lnTo>
                    <a:pt x="62709" y="13882"/>
                  </a:lnTo>
                  <a:lnTo>
                    <a:pt x="62818" y="13786"/>
                  </a:lnTo>
                  <a:lnTo>
                    <a:pt x="62935" y="13834"/>
                  </a:lnTo>
                  <a:lnTo>
                    <a:pt x="63045" y="13999"/>
                  </a:lnTo>
                  <a:lnTo>
                    <a:pt x="63155" y="13958"/>
                  </a:lnTo>
                  <a:lnTo>
                    <a:pt x="63271" y="13814"/>
                  </a:lnTo>
                  <a:lnTo>
                    <a:pt x="63381" y="13869"/>
                  </a:lnTo>
                  <a:lnTo>
                    <a:pt x="63491" y="13862"/>
                  </a:lnTo>
                  <a:lnTo>
                    <a:pt x="63608" y="13862"/>
                  </a:lnTo>
                  <a:lnTo>
                    <a:pt x="63718" y="13972"/>
                  </a:lnTo>
                  <a:lnTo>
                    <a:pt x="63828" y="13779"/>
                  </a:lnTo>
                  <a:lnTo>
                    <a:pt x="63944" y="13882"/>
                  </a:lnTo>
                  <a:lnTo>
                    <a:pt x="64054" y="13869"/>
                  </a:lnTo>
                  <a:lnTo>
                    <a:pt x="64164" y="13841"/>
                  </a:lnTo>
                  <a:lnTo>
                    <a:pt x="64281" y="13910"/>
                  </a:lnTo>
                  <a:lnTo>
                    <a:pt x="64391" y="13972"/>
                  </a:lnTo>
                  <a:lnTo>
                    <a:pt x="64500" y="13889"/>
                  </a:lnTo>
                  <a:lnTo>
                    <a:pt x="64617" y="13814"/>
                  </a:lnTo>
                  <a:lnTo>
                    <a:pt x="64727" y="13951"/>
                  </a:lnTo>
                  <a:lnTo>
                    <a:pt x="64837" y="13814"/>
                  </a:lnTo>
                  <a:lnTo>
                    <a:pt x="64953" y="13814"/>
                  </a:lnTo>
                  <a:lnTo>
                    <a:pt x="65063" y="13882"/>
                  </a:lnTo>
                  <a:lnTo>
                    <a:pt x="65173" y="13800"/>
                  </a:lnTo>
                  <a:lnTo>
                    <a:pt x="65290" y="14006"/>
                  </a:lnTo>
                  <a:lnTo>
                    <a:pt x="65400" y="14006"/>
                  </a:lnTo>
                  <a:lnTo>
                    <a:pt x="65510" y="13800"/>
                  </a:lnTo>
                  <a:lnTo>
                    <a:pt x="65626" y="13793"/>
                  </a:lnTo>
                  <a:lnTo>
                    <a:pt x="65736" y="13875"/>
                  </a:lnTo>
                  <a:lnTo>
                    <a:pt x="65846" y="13992"/>
                  </a:lnTo>
                  <a:lnTo>
                    <a:pt x="65963" y="13875"/>
                  </a:lnTo>
                  <a:lnTo>
                    <a:pt x="65990" y="13820"/>
                  </a:lnTo>
                  <a:lnTo>
                    <a:pt x="66031" y="13786"/>
                  </a:lnTo>
                  <a:lnTo>
                    <a:pt x="65956" y="13676"/>
                  </a:lnTo>
                  <a:lnTo>
                    <a:pt x="66093" y="13560"/>
                  </a:lnTo>
                  <a:lnTo>
                    <a:pt x="66114" y="13450"/>
                  </a:lnTo>
                  <a:lnTo>
                    <a:pt x="66086" y="13333"/>
                  </a:lnTo>
                  <a:lnTo>
                    <a:pt x="66011" y="13223"/>
                  </a:lnTo>
                  <a:lnTo>
                    <a:pt x="66100" y="13107"/>
                  </a:lnTo>
                  <a:lnTo>
                    <a:pt x="66093" y="12997"/>
                  </a:lnTo>
                  <a:lnTo>
                    <a:pt x="65990" y="12887"/>
                  </a:lnTo>
                  <a:lnTo>
                    <a:pt x="66031" y="12770"/>
                  </a:lnTo>
                  <a:lnTo>
                    <a:pt x="66066" y="12660"/>
                  </a:lnTo>
                  <a:lnTo>
                    <a:pt x="66176" y="12544"/>
                  </a:lnTo>
                  <a:lnTo>
                    <a:pt x="66093" y="12434"/>
                  </a:lnTo>
                  <a:lnTo>
                    <a:pt x="66141" y="12317"/>
                  </a:lnTo>
                  <a:lnTo>
                    <a:pt x="65949" y="12207"/>
                  </a:lnTo>
                  <a:lnTo>
                    <a:pt x="66189" y="12097"/>
                  </a:lnTo>
                  <a:lnTo>
                    <a:pt x="65997" y="11981"/>
                  </a:lnTo>
                  <a:lnTo>
                    <a:pt x="66093" y="11871"/>
                  </a:lnTo>
                  <a:lnTo>
                    <a:pt x="66121" y="11754"/>
                  </a:lnTo>
                  <a:lnTo>
                    <a:pt x="65997" y="11644"/>
                  </a:lnTo>
                  <a:lnTo>
                    <a:pt x="66127" y="11534"/>
                  </a:lnTo>
                  <a:lnTo>
                    <a:pt x="66121" y="11418"/>
                  </a:lnTo>
                  <a:lnTo>
                    <a:pt x="66038" y="11308"/>
                  </a:lnTo>
                  <a:lnTo>
                    <a:pt x="66086" y="11191"/>
                  </a:lnTo>
                  <a:lnTo>
                    <a:pt x="65997" y="11081"/>
                  </a:lnTo>
                  <a:lnTo>
                    <a:pt x="66196" y="10971"/>
                  </a:lnTo>
                  <a:lnTo>
                    <a:pt x="66038" y="10855"/>
                  </a:lnTo>
                  <a:lnTo>
                    <a:pt x="66011" y="10745"/>
                  </a:lnTo>
                  <a:lnTo>
                    <a:pt x="66045" y="10628"/>
                  </a:lnTo>
                  <a:lnTo>
                    <a:pt x="66176" y="10518"/>
                  </a:lnTo>
                  <a:lnTo>
                    <a:pt x="66024" y="10408"/>
                  </a:lnTo>
                  <a:lnTo>
                    <a:pt x="66162" y="10292"/>
                  </a:lnTo>
                  <a:lnTo>
                    <a:pt x="66018" y="10182"/>
                  </a:lnTo>
                  <a:lnTo>
                    <a:pt x="66155" y="10065"/>
                  </a:lnTo>
                  <a:lnTo>
                    <a:pt x="65976" y="9955"/>
                  </a:lnTo>
                  <a:lnTo>
                    <a:pt x="66059" y="9845"/>
                  </a:lnTo>
                  <a:lnTo>
                    <a:pt x="65976" y="9729"/>
                  </a:lnTo>
                  <a:lnTo>
                    <a:pt x="66045" y="9619"/>
                  </a:lnTo>
                  <a:lnTo>
                    <a:pt x="66176" y="9509"/>
                  </a:lnTo>
                  <a:lnTo>
                    <a:pt x="66155" y="9392"/>
                  </a:lnTo>
                  <a:lnTo>
                    <a:pt x="66059" y="9283"/>
                  </a:lnTo>
                  <a:lnTo>
                    <a:pt x="66114" y="9166"/>
                  </a:lnTo>
                  <a:lnTo>
                    <a:pt x="66100" y="9056"/>
                  </a:lnTo>
                  <a:lnTo>
                    <a:pt x="66073" y="8946"/>
                  </a:lnTo>
                  <a:lnTo>
                    <a:pt x="66114" y="8829"/>
                  </a:lnTo>
                  <a:lnTo>
                    <a:pt x="66038" y="8720"/>
                  </a:lnTo>
                  <a:lnTo>
                    <a:pt x="66196" y="8610"/>
                  </a:lnTo>
                  <a:lnTo>
                    <a:pt x="65976" y="8493"/>
                  </a:lnTo>
                  <a:lnTo>
                    <a:pt x="66011" y="8383"/>
                  </a:lnTo>
                  <a:lnTo>
                    <a:pt x="66018" y="8266"/>
                  </a:lnTo>
                  <a:lnTo>
                    <a:pt x="66169" y="8157"/>
                  </a:lnTo>
                  <a:lnTo>
                    <a:pt x="66176" y="8047"/>
                  </a:lnTo>
                  <a:lnTo>
                    <a:pt x="65976" y="7930"/>
                  </a:lnTo>
                  <a:lnTo>
                    <a:pt x="66169" y="7820"/>
                  </a:lnTo>
                  <a:lnTo>
                    <a:pt x="66162" y="7703"/>
                  </a:lnTo>
                  <a:lnTo>
                    <a:pt x="66134" y="7594"/>
                  </a:lnTo>
                  <a:lnTo>
                    <a:pt x="66100" y="7484"/>
                  </a:lnTo>
                  <a:lnTo>
                    <a:pt x="65990" y="7367"/>
                  </a:lnTo>
                  <a:lnTo>
                    <a:pt x="65997" y="7257"/>
                  </a:lnTo>
                  <a:lnTo>
                    <a:pt x="65956" y="7147"/>
                  </a:lnTo>
                  <a:lnTo>
                    <a:pt x="66045" y="7031"/>
                  </a:lnTo>
                  <a:lnTo>
                    <a:pt x="65983" y="6921"/>
                  </a:lnTo>
                  <a:lnTo>
                    <a:pt x="65963" y="6804"/>
                  </a:lnTo>
                  <a:lnTo>
                    <a:pt x="66031" y="6694"/>
                  </a:lnTo>
                  <a:lnTo>
                    <a:pt x="66086" y="6584"/>
                  </a:lnTo>
                  <a:lnTo>
                    <a:pt x="66107" y="6468"/>
                  </a:lnTo>
                  <a:lnTo>
                    <a:pt x="66182" y="6358"/>
                  </a:lnTo>
                  <a:lnTo>
                    <a:pt x="66148" y="6248"/>
                  </a:lnTo>
                  <a:lnTo>
                    <a:pt x="66107" y="6131"/>
                  </a:lnTo>
                  <a:lnTo>
                    <a:pt x="66107" y="6021"/>
                  </a:lnTo>
                  <a:lnTo>
                    <a:pt x="65997" y="5905"/>
                  </a:lnTo>
                  <a:lnTo>
                    <a:pt x="66038" y="5795"/>
                  </a:lnTo>
                  <a:lnTo>
                    <a:pt x="66066" y="5685"/>
                  </a:lnTo>
                  <a:lnTo>
                    <a:pt x="66107" y="5568"/>
                  </a:lnTo>
                  <a:lnTo>
                    <a:pt x="66004" y="5459"/>
                  </a:lnTo>
                  <a:lnTo>
                    <a:pt x="66148" y="5349"/>
                  </a:lnTo>
                  <a:lnTo>
                    <a:pt x="66127" y="5232"/>
                  </a:lnTo>
                  <a:lnTo>
                    <a:pt x="66052" y="5122"/>
                  </a:lnTo>
                  <a:lnTo>
                    <a:pt x="66196" y="5012"/>
                  </a:lnTo>
                  <a:lnTo>
                    <a:pt x="66079" y="4896"/>
                  </a:lnTo>
                  <a:lnTo>
                    <a:pt x="65976" y="4786"/>
                  </a:lnTo>
                  <a:lnTo>
                    <a:pt x="65963" y="4669"/>
                  </a:lnTo>
                  <a:lnTo>
                    <a:pt x="66031" y="4559"/>
                  </a:lnTo>
                  <a:lnTo>
                    <a:pt x="66052" y="4449"/>
                  </a:lnTo>
                  <a:lnTo>
                    <a:pt x="65983" y="4333"/>
                  </a:lnTo>
                  <a:lnTo>
                    <a:pt x="66086" y="4223"/>
                  </a:lnTo>
                  <a:lnTo>
                    <a:pt x="65990" y="4113"/>
                  </a:lnTo>
                  <a:lnTo>
                    <a:pt x="65963" y="3996"/>
                  </a:lnTo>
                  <a:lnTo>
                    <a:pt x="66182" y="3886"/>
                  </a:lnTo>
                  <a:lnTo>
                    <a:pt x="66169" y="3777"/>
                  </a:lnTo>
                  <a:lnTo>
                    <a:pt x="66107" y="3660"/>
                  </a:lnTo>
                  <a:lnTo>
                    <a:pt x="66038" y="3550"/>
                  </a:lnTo>
                  <a:lnTo>
                    <a:pt x="66134" y="3433"/>
                  </a:lnTo>
                  <a:lnTo>
                    <a:pt x="66162" y="3323"/>
                  </a:lnTo>
                  <a:lnTo>
                    <a:pt x="65990" y="3214"/>
                  </a:lnTo>
                  <a:lnTo>
                    <a:pt x="66114" y="3097"/>
                  </a:lnTo>
                  <a:lnTo>
                    <a:pt x="66045" y="2987"/>
                  </a:lnTo>
                  <a:lnTo>
                    <a:pt x="66100" y="2877"/>
                  </a:lnTo>
                  <a:lnTo>
                    <a:pt x="66203" y="2760"/>
                  </a:lnTo>
                  <a:lnTo>
                    <a:pt x="66121" y="2651"/>
                  </a:lnTo>
                  <a:lnTo>
                    <a:pt x="66100" y="2541"/>
                  </a:lnTo>
                  <a:lnTo>
                    <a:pt x="66004" y="2424"/>
                  </a:lnTo>
                  <a:lnTo>
                    <a:pt x="65956" y="2314"/>
                  </a:lnTo>
                  <a:lnTo>
                    <a:pt x="66148" y="2204"/>
                  </a:lnTo>
                  <a:lnTo>
                    <a:pt x="66107" y="2095"/>
                  </a:lnTo>
                  <a:lnTo>
                    <a:pt x="66141" y="1978"/>
                  </a:lnTo>
                  <a:lnTo>
                    <a:pt x="65997" y="1868"/>
                  </a:lnTo>
                  <a:lnTo>
                    <a:pt x="66121" y="1758"/>
                  </a:lnTo>
                  <a:lnTo>
                    <a:pt x="66031" y="1641"/>
                  </a:lnTo>
                  <a:lnTo>
                    <a:pt x="66196" y="1532"/>
                  </a:lnTo>
                  <a:lnTo>
                    <a:pt x="65997" y="1422"/>
                  </a:lnTo>
                  <a:lnTo>
                    <a:pt x="66196" y="1305"/>
                  </a:lnTo>
                  <a:lnTo>
                    <a:pt x="65956" y="1195"/>
                  </a:lnTo>
                  <a:lnTo>
                    <a:pt x="66093" y="1078"/>
                  </a:lnTo>
                  <a:lnTo>
                    <a:pt x="66079" y="969"/>
                  </a:lnTo>
                  <a:lnTo>
                    <a:pt x="66011" y="859"/>
                  </a:lnTo>
                  <a:lnTo>
                    <a:pt x="65983" y="742"/>
                  </a:lnTo>
                  <a:lnTo>
                    <a:pt x="66024" y="632"/>
                  </a:lnTo>
                  <a:lnTo>
                    <a:pt x="66203" y="522"/>
                  </a:lnTo>
                  <a:lnTo>
                    <a:pt x="66052" y="406"/>
                  </a:lnTo>
                  <a:lnTo>
                    <a:pt x="65963" y="296"/>
                  </a:lnTo>
                  <a:lnTo>
                    <a:pt x="66114" y="186"/>
                  </a:lnTo>
                  <a:lnTo>
                    <a:pt x="66052" y="97"/>
                  </a:lnTo>
                  <a:lnTo>
                    <a:pt x="65963" y="179"/>
                  </a:lnTo>
                  <a:lnTo>
                    <a:pt x="65853" y="152"/>
                  </a:lnTo>
                  <a:lnTo>
                    <a:pt x="65729" y="35"/>
                  </a:lnTo>
                  <a:lnTo>
                    <a:pt x="65619" y="110"/>
                  </a:lnTo>
                  <a:lnTo>
                    <a:pt x="65510" y="138"/>
                  </a:lnTo>
                  <a:lnTo>
                    <a:pt x="65400" y="234"/>
                  </a:lnTo>
                  <a:lnTo>
                    <a:pt x="65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-900026" flipH="1">
              <a:off x="4119327" y="4298143"/>
              <a:ext cx="331701" cy="274448"/>
            </a:xfrm>
            <a:custGeom>
              <a:avLst/>
              <a:gdLst/>
              <a:ahLst/>
              <a:cxnLst/>
              <a:rect l="l" t="t" r="r" b="b"/>
              <a:pathLst>
                <a:path w="2184" h="1807" extrusionOk="0">
                  <a:moveTo>
                    <a:pt x="625" y="1326"/>
                  </a:moveTo>
                  <a:lnTo>
                    <a:pt x="683" y="1379"/>
                  </a:lnTo>
                  <a:lnTo>
                    <a:pt x="683" y="1379"/>
                  </a:lnTo>
                  <a:cubicBezTo>
                    <a:pt x="665" y="1361"/>
                    <a:pt x="645" y="1343"/>
                    <a:pt x="625" y="1326"/>
                  </a:cubicBezTo>
                  <a:close/>
                  <a:moveTo>
                    <a:pt x="1181" y="1"/>
                  </a:moveTo>
                  <a:cubicBezTo>
                    <a:pt x="1092" y="440"/>
                    <a:pt x="1065" y="886"/>
                    <a:pt x="1092" y="1332"/>
                  </a:cubicBezTo>
                  <a:lnTo>
                    <a:pt x="859" y="783"/>
                  </a:lnTo>
                  <a:lnTo>
                    <a:pt x="859" y="783"/>
                  </a:lnTo>
                  <a:cubicBezTo>
                    <a:pt x="900" y="969"/>
                    <a:pt x="934" y="1154"/>
                    <a:pt x="969" y="1339"/>
                  </a:cubicBezTo>
                  <a:cubicBezTo>
                    <a:pt x="708" y="975"/>
                    <a:pt x="378" y="660"/>
                    <a:pt x="1" y="419"/>
                  </a:cubicBezTo>
                  <a:lnTo>
                    <a:pt x="1" y="419"/>
                  </a:lnTo>
                  <a:cubicBezTo>
                    <a:pt x="378" y="721"/>
                    <a:pt x="680" y="1120"/>
                    <a:pt x="886" y="1566"/>
                  </a:cubicBezTo>
                  <a:lnTo>
                    <a:pt x="683" y="1379"/>
                  </a:lnTo>
                  <a:lnTo>
                    <a:pt x="683" y="1379"/>
                  </a:lnTo>
                  <a:cubicBezTo>
                    <a:pt x="806" y="1500"/>
                    <a:pt x="903" y="1645"/>
                    <a:pt x="969" y="1806"/>
                  </a:cubicBezTo>
                  <a:cubicBezTo>
                    <a:pt x="1353" y="1744"/>
                    <a:pt x="1669" y="1696"/>
                    <a:pt x="2053" y="1634"/>
                  </a:cubicBezTo>
                  <a:cubicBezTo>
                    <a:pt x="2101" y="1415"/>
                    <a:pt x="2143" y="1195"/>
                    <a:pt x="2184" y="982"/>
                  </a:cubicBezTo>
                  <a:lnTo>
                    <a:pt x="2184" y="982"/>
                  </a:lnTo>
                  <a:cubicBezTo>
                    <a:pt x="2074" y="1133"/>
                    <a:pt x="1985" y="1305"/>
                    <a:pt x="1916" y="1483"/>
                  </a:cubicBezTo>
                  <a:lnTo>
                    <a:pt x="1964" y="893"/>
                  </a:lnTo>
                  <a:lnTo>
                    <a:pt x="1964" y="893"/>
                  </a:lnTo>
                  <a:cubicBezTo>
                    <a:pt x="1909" y="1051"/>
                    <a:pt x="1875" y="1209"/>
                    <a:pt x="1820" y="1374"/>
                  </a:cubicBezTo>
                  <a:cubicBezTo>
                    <a:pt x="1758" y="969"/>
                    <a:pt x="1696" y="570"/>
                    <a:pt x="1635" y="172"/>
                  </a:cubicBezTo>
                  <a:cubicBezTo>
                    <a:pt x="1635" y="557"/>
                    <a:pt x="1607" y="941"/>
                    <a:pt x="1545" y="1319"/>
                  </a:cubicBezTo>
                  <a:cubicBezTo>
                    <a:pt x="1518" y="1223"/>
                    <a:pt x="1490" y="1133"/>
                    <a:pt x="1456" y="1037"/>
                  </a:cubicBezTo>
                  <a:lnTo>
                    <a:pt x="1394" y="1374"/>
                  </a:lnTo>
                  <a:cubicBezTo>
                    <a:pt x="1257" y="927"/>
                    <a:pt x="1188" y="467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900026" flipH="1">
              <a:off x="4309075" y="4237586"/>
              <a:ext cx="299351" cy="333833"/>
            </a:xfrm>
            <a:custGeom>
              <a:avLst/>
              <a:gdLst/>
              <a:ahLst/>
              <a:cxnLst/>
              <a:rect l="l" t="t" r="r" b="b"/>
              <a:pathLst>
                <a:path w="1971" h="2198" extrusionOk="0">
                  <a:moveTo>
                    <a:pt x="721" y="0"/>
                  </a:moveTo>
                  <a:lnTo>
                    <a:pt x="721" y="0"/>
                  </a:lnTo>
                  <a:cubicBezTo>
                    <a:pt x="1284" y="515"/>
                    <a:pt x="1627" y="1229"/>
                    <a:pt x="1682" y="1991"/>
                  </a:cubicBezTo>
                  <a:cubicBezTo>
                    <a:pt x="1456" y="1525"/>
                    <a:pt x="1181" y="1092"/>
                    <a:pt x="851" y="694"/>
                  </a:cubicBezTo>
                  <a:cubicBezTo>
                    <a:pt x="659" y="728"/>
                    <a:pt x="474" y="811"/>
                    <a:pt x="323" y="934"/>
                  </a:cubicBezTo>
                  <a:cubicBezTo>
                    <a:pt x="172" y="1065"/>
                    <a:pt x="62" y="1229"/>
                    <a:pt x="0" y="1415"/>
                  </a:cubicBezTo>
                  <a:cubicBezTo>
                    <a:pt x="124" y="1133"/>
                    <a:pt x="378" y="934"/>
                    <a:pt x="680" y="886"/>
                  </a:cubicBezTo>
                  <a:cubicBezTo>
                    <a:pt x="906" y="1305"/>
                    <a:pt x="1147" y="1710"/>
                    <a:pt x="1373" y="2122"/>
                  </a:cubicBezTo>
                  <a:lnTo>
                    <a:pt x="1359" y="2197"/>
                  </a:lnTo>
                  <a:cubicBezTo>
                    <a:pt x="1476" y="2190"/>
                    <a:pt x="1600" y="2170"/>
                    <a:pt x="1710" y="2129"/>
                  </a:cubicBezTo>
                  <a:cubicBezTo>
                    <a:pt x="1826" y="2094"/>
                    <a:pt x="1916" y="2012"/>
                    <a:pt x="1971" y="1909"/>
                  </a:cubicBezTo>
                  <a:cubicBezTo>
                    <a:pt x="1854" y="1538"/>
                    <a:pt x="1696" y="1181"/>
                    <a:pt x="1504" y="845"/>
                  </a:cubicBezTo>
                  <a:cubicBezTo>
                    <a:pt x="1311" y="502"/>
                    <a:pt x="1044" y="213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flipH="1">
              <a:off x="5509253" y="4262631"/>
              <a:ext cx="88696" cy="387598"/>
            </a:xfrm>
            <a:custGeom>
              <a:avLst/>
              <a:gdLst/>
              <a:ahLst/>
              <a:cxnLst/>
              <a:rect l="l" t="t" r="r" b="b"/>
              <a:pathLst>
                <a:path w="584" h="2552" extrusionOk="0">
                  <a:moveTo>
                    <a:pt x="584" y="1"/>
                  </a:moveTo>
                  <a:cubicBezTo>
                    <a:pt x="185" y="790"/>
                    <a:pt x="0" y="1669"/>
                    <a:pt x="62" y="2548"/>
                  </a:cubicBezTo>
                  <a:cubicBezTo>
                    <a:pt x="82" y="2551"/>
                    <a:pt x="102" y="2552"/>
                    <a:pt x="123" y="2552"/>
                  </a:cubicBezTo>
                  <a:cubicBezTo>
                    <a:pt x="193" y="2552"/>
                    <a:pt x="269" y="2540"/>
                    <a:pt x="337" y="2540"/>
                  </a:cubicBezTo>
                  <a:cubicBezTo>
                    <a:pt x="349" y="2540"/>
                    <a:pt x="360" y="2540"/>
                    <a:pt x="371" y="2541"/>
                  </a:cubicBezTo>
                  <a:cubicBezTo>
                    <a:pt x="316" y="1690"/>
                    <a:pt x="391" y="83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flipH="1">
              <a:off x="5354945" y="4373200"/>
              <a:ext cx="201390" cy="268068"/>
            </a:xfrm>
            <a:custGeom>
              <a:avLst/>
              <a:gdLst/>
              <a:ahLst/>
              <a:cxnLst/>
              <a:rect l="l" t="t" r="r" b="b"/>
              <a:pathLst>
                <a:path w="1326" h="1765" extrusionOk="0">
                  <a:moveTo>
                    <a:pt x="399" y="0"/>
                  </a:moveTo>
                  <a:cubicBezTo>
                    <a:pt x="111" y="543"/>
                    <a:pt x="1" y="1161"/>
                    <a:pt x="90" y="1765"/>
                  </a:cubicBezTo>
                  <a:lnTo>
                    <a:pt x="344" y="1676"/>
                  </a:lnTo>
                  <a:cubicBezTo>
                    <a:pt x="303" y="1188"/>
                    <a:pt x="371" y="701"/>
                    <a:pt x="543" y="248"/>
                  </a:cubicBezTo>
                  <a:cubicBezTo>
                    <a:pt x="818" y="275"/>
                    <a:pt x="1079" y="357"/>
                    <a:pt x="1326" y="481"/>
                  </a:cubicBezTo>
                  <a:cubicBezTo>
                    <a:pt x="1099" y="199"/>
                    <a:pt x="763" y="28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flipH="1">
              <a:off x="5552994" y="4368036"/>
              <a:ext cx="244219" cy="281586"/>
            </a:xfrm>
            <a:custGeom>
              <a:avLst/>
              <a:gdLst/>
              <a:ahLst/>
              <a:cxnLst/>
              <a:rect l="l" t="t" r="r" b="b"/>
              <a:pathLst>
                <a:path w="1608" h="1854" extrusionOk="0">
                  <a:moveTo>
                    <a:pt x="360" y="0"/>
                  </a:moveTo>
                  <a:cubicBezTo>
                    <a:pt x="238" y="0"/>
                    <a:pt x="116" y="25"/>
                    <a:pt x="1" y="76"/>
                  </a:cubicBezTo>
                  <a:cubicBezTo>
                    <a:pt x="70" y="50"/>
                    <a:pt x="142" y="37"/>
                    <a:pt x="214" y="37"/>
                  </a:cubicBezTo>
                  <a:cubicBezTo>
                    <a:pt x="314" y="37"/>
                    <a:pt x="414" y="62"/>
                    <a:pt x="502" y="110"/>
                  </a:cubicBezTo>
                  <a:cubicBezTo>
                    <a:pt x="653" y="199"/>
                    <a:pt x="777" y="323"/>
                    <a:pt x="866" y="474"/>
                  </a:cubicBezTo>
                  <a:cubicBezTo>
                    <a:pt x="941" y="625"/>
                    <a:pt x="1003" y="790"/>
                    <a:pt x="1044" y="961"/>
                  </a:cubicBezTo>
                  <a:cubicBezTo>
                    <a:pt x="1120" y="1250"/>
                    <a:pt x="1168" y="1552"/>
                    <a:pt x="1182" y="1854"/>
                  </a:cubicBezTo>
                  <a:lnTo>
                    <a:pt x="1607" y="1806"/>
                  </a:lnTo>
                  <a:cubicBezTo>
                    <a:pt x="1552" y="1394"/>
                    <a:pt x="1422" y="996"/>
                    <a:pt x="1230" y="632"/>
                  </a:cubicBezTo>
                  <a:cubicBezTo>
                    <a:pt x="1154" y="460"/>
                    <a:pt x="1037" y="309"/>
                    <a:pt x="900" y="179"/>
                  </a:cubicBezTo>
                  <a:cubicBezTo>
                    <a:pt x="741" y="61"/>
                    <a:pt x="551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 flipH="1">
              <a:off x="1104948" y="4174658"/>
              <a:ext cx="297376" cy="325479"/>
            </a:xfrm>
            <a:custGeom>
              <a:avLst/>
              <a:gdLst/>
              <a:ahLst/>
              <a:cxnLst/>
              <a:rect l="l" t="t" r="r" b="b"/>
              <a:pathLst>
                <a:path w="1958" h="2143" extrusionOk="0">
                  <a:moveTo>
                    <a:pt x="1030" y="1"/>
                  </a:moveTo>
                  <a:cubicBezTo>
                    <a:pt x="577" y="138"/>
                    <a:pt x="206" y="461"/>
                    <a:pt x="1" y="887"/>
                  </a:cubicBezTo>
                  <a:cubicBezTo>
                    <a:pt x="275" y="653"/>
                    <a:pt x="591" y="475"/>
                    <a:pt x="927" y="351"/>
                  </a:cubicBezTo>
                  <a:cubicBezTo>
                    <a:pt x="1284" y="873"/>
                    <a:pt x="1511" y="1477"/>
                    <a:pt x="1607" y="2102"/>
                  </a:cubicBezTo>
                  <a:lnTo>
                    <a:pt x="1957" y="2143"/>
                  </a:lnTo>
                  <a:cubicBezTo>
                    <a:pt x="1882" y="1346"/>
                    <a:pt x="1552" y="598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 flipH="1">
              <a:off x="798458" y="4155976"/>
              <a:ext cx="357823" cy="346286"/>
            </a:xfrm>
            <a:custGeom>
              <a:avLst/>
              <a:gdLst/>
              <a:ahLst/>
              <a:cxnLst/>
              <a:rect l="l" t="t" r="r" b="b"/>
              <a:pathLst>
                <a:path w="2356" h="2280" extrusionOk="0">
                  <a:moveTo>
                    <a:pt x="1766" y="0"/>
                  </a:moveTo>
                  <a:cubicBezTo>
                    <a:pt x="1563" y="0"/>
                    <a:pt x="1360" y="55"/>
                    <a:pt x="1182" y="165"/>
                  </a:cubicBezTo>
                  <a:cubicBezTo>
                    <a:pt x="976" y="302"/>
                    <a:pt x="804" y="481"/>
                    <a:pt x="674" y="687"/>
                  </a:cubicBezTo>
                  <a:cubicBezTo>
                    <a:pt x="365" y="1133"/>
                    <a:pt x="138" y="1627"/>
                    <a:pt x="1" y="2149"/>
                  </a:cubicBezTo>
                  <a:lnTo>
                    <a:pt x="543" y="2280"/>
                  </a:lnTo>
                  <a:cubicBezTo>
                    <a:pt x="605" y="1895"/>
                    <a:pt x="715" y="1511"/>
                    <a:pt x="859" y="1147"/>
                  </a:cubicBezTo>
                  <a:cubicBezTo>
                    <a:pt x="941" y="934"/>
                    <a:pt x="1044" y="728"/>
                    <a:pt x="1175" y="543"/>
                  </a:cubicBezTo>
                  <a:cubicBezTo>
                    <a:pt x="1305" y="364"/>
                    <a:pt x="1491" y="220"/>
                    <a:pt x="1703" y="131"/>
                  </a:cubicBezTo>
                  <a:cubicBezTo>
                    <a:pt x="1793" y="95"/>
                    <a:pt x="1889" y="77"/>
                    <a:pt x="1986" y="77"/>
                  </a:cubicBezTo>
                  <a:cubicBezTo>
                    <a:pt x="2112" y="77"/>
                    <a:pt x="2239" y="107"/>
                    <a:pt x="2356" y="165"/>
                  </a:cubicBezTo>
                  <a:cubicBezTo>
                    <a:pt x="2174" y="55"/>
                    <a:pt x="1969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rot="-558067">
              <a:off x="7946301" y="4235037"/>
              <a:ext cx="664714" cy="442775"/>
            </a:xfrm>
            <a:custGeom>
              <a:avLst/>
              <a:gdLst/>
              <a:ahLst/>
              <a:cxnLst/>
              <a:rect l="l" t="t" r="r" b="b"/>
              <a:pathLst>
                <a:path w="3351" h="2232" extrusionOk="0">
                  <a:moveTo>
                    <a:pt x="1058" y="0"/>
                  </a:moveTo>
                  <a:cubicBezTo>
                    <a:pt x="810" y="398"/>
                    <a:pt x="666" y="851"/>
                    <a:pt x="625" y="1311"/>
                  </a:cubicBezTo>
                  <a:lnTo>
                    <a:pt x="515" y="1071"/>
                  </a:lnTo>
                  <a:lnTo>
                    <a:pt x="515" y="1071"/>
                  </a:lnTo>
                  <a:cubicBezTo>
                    <a:pt x="529" y="1181"/>
                    <a:pt x="543" y="1291"/>
                    <a:pt x="556" y="1394"/>
                  </a:cubicBezTo>
                  <a:cubicBezTo>
                    <a:pt x="453" y="1126"/>
                    <a:pt x="254" y="906"/>
                    <a:pt x="0" y="776"/>
                  </a:cubicBezTo>
                  <a:lnTo>
                    <a:pt x="0" y="776"/>
                  </a:lnTo>
                  <a:cubicBezTo>
                    <a:pt x="337" y="1057"/>
                    <a:pt x="515" y="1476"/>
                    <a:pt x="495" y="1916"/>
                  </a:cubicBezTo>
                  <a:cubicBezTo>
                    <a:pt x="1209" y="2012"/>
                    <a:pt x="1861" y="2135"/>
                    <a:pt x="2575" y="2231"/>
                  </a:cubicBezTo>
                  <a:cubicBezTo>
                    <a:pt x="2671" y="1854"/>
                    <a:pt x="2685" y="1462"/>
                    <a:pt x="2623" y="1078"/>
                  </a:cubicBezTo>
                  <a:lnTo>
                    <a:pt x="2623" y="1078"/>
                  </a:lnTo>
                  <a:cubicBezTo>
                    <a:pt x="2520" y="1325"/>
                    <a:pt x="2341" y="1524"/>
                    <a:pt x="2115" y="1655"/>
                  </a:cubicBezTo>
                  <a:cubicBezTo>
                    <a:pt x="2142" y="1517"/>
                    <a:pt x="2177" y="1380"/>
                    <a:pt x="2211" y="1236"/>
                  </a:cubicBezTo>
                  <a:lnTo>
                    <a:pt x="2211" y="1236"/>
                  </a:lnTo>
                  <a:lnTo>
                    <a:pt x="1929" y="1531"/>
                  </a:lnTo>
                  <a:cubicBezTo>
                    <a:pt x="2245" y="1009"/>
                    <a:pt x="2760" y="584"/>
                    <a:pt x="3351" y="433"/>
                  </a:cubicBezTo>
                  <a:lnTo>
                    <a:pt x="3351" y="433"/>
                  </a:lnTo>
                  <a:cubicBezTo>
                    <a:pt x="2630" y="543"/>
                    <a:pt x="2012" y="1009"/>
                    <a:pt x="1703" y="1668"/>
                  </a:cubicBezTo>
                  <a:lnTo>
                    <a:pt x="1778" y="1270"/>
                  </a:lnTo>
                  <a:lnTo>
                    <a:pt x="1469" y="1675"/>
                  </a:lnTo>
                  <a:cubicBezTo>
                    <a:pt x="1655" y="1339"/>
                    <a:pt x="1778" y="982"/>
                    <a:pt x="1826" y="604"/>
                  </a:cubicBezTo>
                  <a:lnTo>
                    <a:pt x="1826" y="604"/>
                  </a:lnTo>
                  <a:cubicBezTo>
                    <a:pt x="1717" y="975"/>
                    <a:pt x="1518" y="1318"/>
                    <a:pt x="1257" y="1600"/>
                  </a:cubicBezTo>
                  <a:cubicBezTo>
                    <a:pt x="1421" y="1037"/>
                    <a:pt x="1710" y="522"/>
                    <a:pt x="2101" y="89"/>
                  </a:cubicBezTo>
                  <a:lnTo>
                    <a:pt x="2101" y="89"/>
                  </a:lnTo>
                  <a:cubicBezTo>
                    <a:pt x="1607" y="446"/>
                    <a:pt x="1222" y="927"/>
                    <a:pt x="982" y="1490"/>
                  </a:cubicBezTo>
                  <a:lnTo>
                    <a:pt x="982" y="1188"/>
                  </a:lnTo>
                  <a:cubicBezTo>
                    <a:pt x="941" y="1291"/>
                    <a:pt x="893" y="1373"/>
                    <a:pt x="845" y="1476"/>
                  </a:cubicBezTo>
                  <a:cubicBezTo>
                    <a:pt x="783" y="975"/>
                    <a:pt x="858" y="467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 flipH="1">
              <a:off x="3298756" y="4191906"/>
              <a:ext cx="357824" cy="431581"/>
            </a:xfrm>
            <a:custGeom>
              <a:avLst/>
              <a:gdLst/>
              <a:ahLst/>
              <a:cxnLst/>
              <a:rect l="l" t="t" r="r" b="b"/>
              <a:pathLst>
                <a:path w="1498" h="1491" extrusionOk="0">
                  <a:moveTo>
                    <a:pt x="433" y="1"/>
                  </a:moveTo>
                  <a:cubicBezTo>
                    <a:pt x="179" y="461"/>
                    <a:pt x="35" y="969"/>
                    <a:pt x="1" y="1490"/>
                  </a:cubicBezTo>
                  <a:cubicBezTo>
                    <a:pt x="488" y="1477"/>
                    <a:pt x="969" y="1429"/>
                    <a:pt x="1443" y="1353"/>
                  </a:cubicBezTo>
                  <a:lnTo>
                    <a:pt x="1498" y="749"/>
                  </a:lnTo>
                  <a:lnTo>
                    <a:pt x="1264" y="1078"/>
                  </a:lnTo>
                  <a:lnTo>
                    <a:pt x="1298" y="721"/>
                  </a:lnTo>
                  <a:lnTo>
                    <a:pt x="1298" y="721"/>
                  </a:lnTo>
                  <a:cubicBezTo>
                    <a:pt x="1243" y="866"/>
                    <a:pt x="1182" y="1003"/>
                    <a:pt x="1127" y="1147"/>
                  </a:cubicBezTo>
                  <a:cubicBezTo>
                    <a:pt x="1147" y="811"/>
                    <a:pt x="1195" y="474"/>
                    <a:pt x="1285" y="145"/>
                  </a:cubicBezTo>
                  <a:lnTo>
                    <a:pt x="1285" y="145"/>
                  </a:lnTo>
                  <a:cubicBezTo>
                    <a:pt x="1092" y="488"/>
                    <a:pt x="935" y="845"/>
                    <a:pt x="818" y="1216"/>
                  </a:cubicBezTo>
                  <a:cubicBezTo>
                    <a:pt x="838" y="1065"/>
                    <a:pt x="859" y="914"/>
                    <a:pt x="873" y="756"/>
                  </a:cubicBezTo>
                  <a:lnTo>
                    <a:pt x="873" y="756"/>
                  </a:lnTo>
                  <a:cubicBezTo>
                    <a:pt x="852" y="927"/>
                    <a:pt x="777" y="1092"/>
                    <a:pt x="674" y="1223"/>
                  </a:cubicBezTo>
                  <a:lnTo>
                    <a:pt x="694" y="811"/>
                  </a:lnTo>
                  <a:lnTo>
                    <a:pt x="536" y="1017"/>
                  </a:lnTo>
                  <a:cubicBezTo>
                    <a:pt x="536" y="790"/>
                    <a:pt x="564" y="564"/>
                    <a:pt x="612" y="344"/>
                  </a:cubicBezTo>
                  <a:lnTo>
                    <a:pt x="612" y="344"/>
                  </a:lnTo>
                  <a:cubicBezTo>
                    <a:pt x="550" y="584"/>
                    <a:pt x="468" y="824"/>
                    <a:pt x="358" y="1051"/>
                  </a:cubicBezTo>
                  <a:cubicBezTo>
                    <a:pt x="351" y="962"/>
                    <a:pt x="344" y="866"/>
                    <a:pt x="337" y="776"/>
                  </a:cubicBezTo>
                  <a:cubicBezTo>
                    <a:pt x="303" y="886"/>
                    <a:pt x="275" y="996"/>
                    <a:pt x="248" y="1106"/>
                  </a:cubicBezTo>
                  <a:cubicBezTo>
                    <a:pt x="234" y="728"/>
                    <a:pt x="296" y="358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46" name="Google Shape;446;p18"/>
          <p:cNvGrpSpPr/>
          <p:nvPr/>
        </p:nvGrpSpPr>
        <p:grpSpPr>
          <a:xfrm>
            <a:off x="-129115" y="3744265"/>
            <a:ext cx="9444074" cy="2562659"/>
            <a:chOff x="-129115" y="3744265"/>
            <a:chExt cx="9444074" cy="2562659"/>
          </a:xfrm>
        </p:grpSpPr>
        <p:sp>
          <p:nvSpPr>
            <p:cNvPr id="447" name="Google Shape;447;p18"/>
            <p:cNvSpPr/>
            <p:nvPr/>
          </p:nvSpPr>
          <p:spPr>
            <a:xfrm rot="304397">
              <a:off x="-70232" y="4153209"/>
              <a:ext cx="9326307" cy="1744772"/>
            </a:xfrm>
            <a:custGeom>
              <a:avLst/>
              <a:gdLst/>
              <a:ahLst/>
              <a:cxnLst/>
              <a:rect l="l" t="t" r="r" b="b"/>
              <a:pathLst>
                <a:path w="66203" h="14034" extrusionOk="0">
                  <a:moveTo>
                    <a:pt x="65276" y="1"/>
                  </a:moveTo>
                  <a:lnTo>
                    <a:pt x="65173" y="213"/>
                  </a:lnTo>
                  <a:lnTo>
                    <a:pt x="65063" y="227"/>
                  </a:lnTo>
                  <a:lnTo>
                    <a:pt x="64947" y="220"/>
                  </a:lnTo>
                  <a:lnTo>
                    <a:pt x="64823" y="21"/>
                  </a:lnTo>
                  <a:lnTo>
                    <a:pt x="64720" y="255"/>
                  </a:lnTo>
                  <a:lnTo>
                    <a:pt x="64610" y="241"/>
                  </a:lnTo>
                  <a:lnTo>
                    <a:pt x="64494" y="220"/>
                  </a:lnTo>
                  <a:lnTo>
                    <a:pt x="64377" y="124"/>
                  </a:lnTo>
                  <a:lnTo>
                    <a:pt x="64267" y="268"/>
                  </a:lnTo>
                  <a:lnTo>
                    <a:pt x="64143" y="62"/>
                  </a:lnTo>
                  <a:lnTo>
                    <a:pt x="64034" y="158"/>
                  </a:lnTo>
                  <a:lnTo>
                    <a:pt x="63924" y="165"/>
                  </a:lnTo>
                  <a:lnTo>
                    <a:pt x="63821" y="310"/>
                  </a:lnTo>
                  <a:lnTo>
                    <a:pt x="63697" y="145"/>
                  </a:lnTo>
                  <a:lnTo>
                    <a:pt x="63594" y="268"/>
                  </a:lnTo>
                  <a:lnTo>
                    <a:pt x="63471" y="186"/>
                  </a:lnTo>
                  <a:lnTo>
                    <a:pt x="63361" y="207"/>
                  </a:lnTo>
                  <a:lnTo>
                    <a:pt x="63244" y="152"/>
                  </a:lnTo>
                  <a:lnTo>
                    <a:pt x="63148" y="371"/>
                  </a:lnTo>
                  <a:lnTo>
                    <a:pt x="63031" y="316"/>
                  </a:lnTo>
                  <a:lnTo>
                    <a:pt x="62914" y="351"/>
                  </a:lnTo>
                  <a:lnTo>
                    <a:pt x="62805" y="392"/>
                  </a:lnTo>
                  <a:lnTo>
                    <a:pt x="62681" y="165"/>
                  </a:lnTo>
                  <a:lnTo>
                    <a:pt x="62578" y="344"/>
                  </a:lnTo>
                  <a:lnTo>
                    <a:pt x="62455" y="172"/>
                  </a:lnTo>
                  <a:lnTo>
                    <a:pt x="62345" y="172"/>
                  </a:lnTo>
                  <a:lnTo>
                    <a:pt x="62242" y="358"/>
                  </a:lnTo>
                  <a:lnTo>
                    <a:pt x="62125" y="364"/>
                  </a:lnTo>
                  <a:lnTo>
                    <a:pt x="62008" y="193"/>
                  </a:lnTo>
                  <a:lnTo>
                    <a:pt x="61898" y="330"/>
                  </a:lnTo>
                  <a:lnTo>
                    <a:pt x="61782" y="255"/>
                  </a:lnTo>
                  <a:lnTo>
                    <a:pt x="61679" y="447"/>
                  </a:lnTo>
                  <a:lnTo>
                    <a:pt x="61555" y="213"/>
                  </a:lnTo>
                  <a:lnTo>
                    <a:pt x="61445" y="227"/>
                  </a:lnTo>
                  <a:lnTo>
                    <a:pt x="61329" y="234"/>
                  </a:lnTo>
                  <a:lnTo>
                    <a:pt x="61226" y="385"/>
                  </a:lnTo>
                  <a:lnTo>
                    <a:pt x="61116" y="371"/>
                  </a:lnTo>
                  <a:lnTo>
                    <a:pt x="60992" y="261"/>
                  </a:lnTo>
                  <a:lnTo>
                    <a:pt x="60882" y="282"/>
                  </a:lnTo>
                  <a:lnTo>
                    <a:pt x="60779" y="454"/>
                  </a:lnTo>
                  <a:lnTo>
                    <a:pt x="60663" y="399"/>
                  </a:lnTo>
                  <a:lnTo>
                    <a:pt x="60553" y="426"/>
                  </a:lnTo>
                  <a:lnTo>
                    <a:pt x="60443" y="474"/>
                  </a:lnTo>
                  <a:lnTo>
                    <a:pt x="60319" y="364"/>
                  </a:lnTo>
                  <a:lnTo>
                    <a:pt x="60216" y="447"/>
                  </a:lnTo>
                  <a:lnTo>
                    <a:pt x="60100" y="413"/>
                  </a:lnTo>
                  <a:lnTo>
                    <a:pt x="59990" y="515"/>
                  </a:lnTo>
                  <a:lnTo>
                    <a:pt x="59880" y="502"/>
                  </a:lnTo>
                  <a:lnTo>
                    <a:pt x="59763" y="426"/>
                  </a:lnTo>
                  <a:lnTo>
                    <a:pt x="59647" y="467"/>
                  </a:lnTo>
                  <a:lnTo>
                    <a:pt x="59544" y="564"/>
                  </a:lnTo>
                  <a:lnTo>
                    <a:pt x="59427" y="529"/>
                  </a:lnTo>
                  <a:lnTo>
                    <a:pt x="59303" y="385"/>
                  </a:lnTo>
                  <a:lnTo>
                    <a:pt x="59200" y="488"/>
                  </a:lnTo>
                  <a:lnTo>
                    <a:pt x="59090" y="515"/>
                  </a:lnTo>
                  <a:lnTo>
                    <a:pt x="58974" y="488"/>
                  </a:lnTo>
                  <a:lnTo>
                    <a:pt x="58857" y="467"/>
                  </a:lnTo>
                  <a:lnTo>
                    <a:pt x="58747" y="461"/>
                  </a:lnTo>
                  <a:lnTo>
                    <a:pt x="58630" y="440"/>
                  </a:lnTo>
                  <a:lnTo>
                    <a:pt x="58521" y="488"/>
                  </a:lnTo>
                  <a:lnTo>
                    <a:pt x="58418" y="632"/>
                  </a:lnTo>
                  <a:lnTo>
                    <a:pt x="58301" y="591"/>
                  </a:lnTo>
                  <a:lnTo>
                    <a:pt x="58177" y="433"/>
                  </a:lnTo>
                  <a:lnTo>
                    <a:pt x="58074" y="550"/>
                  </a:lnTo>
                  <a:lnTo>
                    <a:pt x="57958" y="461"/>
                  </a:lnTo>
                  <a:lnTo>
                    <a:pt x="57841" y="447"/>
                  </a:lnTo>
                  <a:lnTo>
                    <a:pt x="57745" y="660"/>
                  </a:lnTo>
                  <a:lnTo>
                    <a:pt x="57621" y="536"/>
                  </a:lnTo>
                  <a:lnTo>
                    <a:pt x="57511" y="605"/>
                  </a:lnTo>
                  <a:lnTo>
                    <a:pt x="57395" y="474"/>
                  </a:lnTo>
                  <a:lnTo>
                    <a:pt x="57285" y="515"/>
                  </a:lnTo>
                  <a:lnTo>
                    <a:pt x="57175" y="639"/>
                  </a:lnTo>
                  <a:lnTo>
                    <a:pt x="57065" y="646"/>
                  </a:lnTo>
                  <a:lnTo>
                    <a:pt x="56948" y="591"/>
                  </a:lnTo>
                  <a:lnTo>
                    <a:pt x="56839" y="673"/>
                  </a:lnTo>
                  <a:lnTo>
                    <a:pt x="56729" y="735"/>
                  </a:lnTo>
                  <a:lnTo>
                    <a:pt x="56619" y="742"/>
                  </a:lnTo>
                  <a:lnTo>
                    <a:pt x="56502" y="660"/>
                  </a:lnTo>
                  <a:lnTo>
                    <a:pt x="56379" y="522"/>
                  </a:lnTo>
                  <a:lnTo>
                    <a:pt x="56276" y="653"/>
                  </a:lnTo>
                  <a:lnTo>
                    <a:pt x="56166" y="735"/>
                  </a:lnTo>
                  <a:lnTo>
                    <a:pt x="56056" y="721"/>
                  </a:lnTo>
                  <a:lnTo>
                    <a:pt x="55939" y="715"/>
                  </a:lnTo>
                  <a:lnTo>
                    <a:pt x="55823" y="605"/>
                  </a:lnTo>
                  <a:lnTo>
                    <a:pt x="55713" y="680"/>
                  </a:lnTo>
                  <a:lnTo>
                    <a:pt x="55596" y="591"/>
                  </a:lnTo>
                  <a:lnTo>
                    <a:pt x="55486" y="708"/>
                  </a:lnTo>
                  <a:lnTo>
                    <a:pt x="55376" y="694"/>
                  </a:lnTo>
                  <a:lnTo>
                    <a:pt x="55266" y="708"/>
                  </a:lnTo>
                  <a:lnTo>
                    <a:pt x="55150" y="653"/>
                  </a:lnTo>
                  <a:lnTo>
                    <a:pt x="55047" y="818"/>
                  </a:lnTo>
                  <a:lnTo>
                    <a:pt x="54923" y="721"/>
                  </a:lnTo>
                  <a:lnTo>
                    <a:pt x="54813" y="742"/>
                  </a:lnTo>
                  <a:lnTo>
                    <a:pt x="54704" y="715"/>
                  </a:lnTo>
                  <a:lnTo>
                    <a:pt x="54587" y="673"/>
                  </a:lnTo>
                  <a:lnTo>
                    <a:pt x="54470" y="653"/>
                  </a:lnTo>
                  <a:lnTo>
                    <a:pt x="54360" y="660"/>
                  </a:lnTo>
                  <a:lnTo>
                    <a:pt x="54250" y="701"/>
                  </a:lnTo>
                  <a:lnTo>
                    <a:pt x="54147" y="811"/>
                  </a:lnTo>
                  <a:lnTo>
                    <a:pt x="54031" y="770"/>
                  </a:lnTo>
                  <a:lnTo>
                    <a:pt x="53914" y="776"/>
                  </a:lnTo>
                  <a:lnTo>
                    <a:pt x="53804" y="811"/>
                  </a:lnTo>
                  <a:lnTo>
                    <a:pt x="53694" y="783"/>
                  </a:lnTo>
                  <a:lnTo>
                    <a:pt x="53584" y="907"/>
                  </a:lnTo>
                  <a:lnTo>
                    <a:pt x="53468" y="742"/>
                  </a:lnTo>
                  <a:lnTo>
                    <a:pt x="53365" y="948"/>
                  </a:lnTo>
                  <a:lnTo>
                    <a:pt x="53241" y="824"/>
                  </a:lnTo>
                  <a:lnTo>
                    <a:pt x="53131" y="852"/>
                  </a:lnTo>
                  <a:lnTo>
                    <a:pt x="53021" y="852"/>
                  </a:lnTo>
                  <a:lnTo>
                    <a:pt x="52898" y="763"/>
                  </a:lnTo>
                  <a:lnTo>
                    <a:pt x="52802" y="962"/>
                  </a:lnTo>
                  <a:lnTo>
                    <a:pt x="52671" y="824"/>
                  </a:lnTo>
                  <a:lnTo>
                    <a:pt x="52610" y="1024"/>
                  </a:lnTo>
                  <a:lnTo>
                    <a:pt x="52459" y="927"/>
                  </a:lnTo>
                  <a:lnTo>
                    <a:pt x="52376" y="1051"/>
                  </a:lnTo>
                  <a:lnTo>
                    <a:pt x="52287" y="1133"/>
                  </a:lnTo>
                  <a:lnTo>
                    <a:pt x="52108" y="948"/>
                  </a:lnTo>
                  <a:lnTo>
                    <a:pt x="52012" y="1030"/>
                  </a:lnTo>
                  <a:lnTo>
                    <a:pt x="51951" y="1209"/>
                  </a:lnTo>
                  <a:lnTo>
                    <a:pt x="51813" y="1161"/>
                  </a:lnTo>
                  <a:lnTo>
                    <a:pt x="51703" y="1195"/>
                  </a:lnTo>
                  <a:lnTo>
                    <a:pt x="51580" y="1175"/>
                  </a:lnTo>
                  <a:lnTo>
                    <a:pt x="51497" y="1298"/>
                  </a:lnTo>
                  <a:lnTo>
                    <a:pt x="51381" y="1305"/>
                  </a:lnTo>
                  <a:lnTo>
                    <a:pt x="51305" y="1442"/>
                  </a:lnTo>
                  <a:lnTo>
                    <a:pt x="51147" y="1332"/>
                  </a:lnTo>
                  <a:lnTo>
                    <a:pt x="51031" y="1332"/>
                  </a:lnTo>
                  <a:lnTo>
                    <a:pt x="50969" y="1511"/>
                  </a:lnTo>
                  <a:lnTo>
                    <a:pt x="50873" y="1580"/>
                  </a:lnTo>
                  <a:lnTo>
                    <a:pt x="50770" y="1641"/>
                  </a:lnTo>
                  <a:lnTo>
                    <a:pt x="50591" y="1456"/>
                  </a:lnTo>
                  <a:lnTo>
                    <a:pt x="50509" y="1566"/>
                  </a:lnTo>
                  <a:lnTo>
                    <a:pt x="50385" y="1566"/>
                  </a:lnTo>
                  <a:lnTo>
                    <a:pt x="50330" y="1758"/>
                  </a:lnTo>
                  <a:lnTo>
                    <a:pt x="50172" y="1648"/>
                  </a:lnTo>
                  <a:lnTo>
                    <a:pt x="50049" y="1641"/>
                  </a:lnTo>
                  <a:lnTo>
                    <a:pt x="49973" y="1765"/>
                  </a:lnTo>
                  <a:lnTo>
                    <a:pt x="49891" y="1889"/>
                  </a:lnTo>
                  <a:lnTo>
                    <a:pt x="49788" y="1923"/>
                  </a:lnTo>
                  <a:lnTo>
                    <a:pt x="49692" y="1998"/>
                  </a:lnTo>
                  <a:lnTo>
                    <a:pt x="49575" y="2012"/>
                  </a:lnTo>
                  <a:lnTo>
                    <a:pt x="49417" y="1902"/>
                  </a:lnTo>
                  <a:lnTo>
                    <a:pt x="49307" y="1875"/>
                  </a:lnTo>
                  <a:lnTo>
                    <a:pt x="49218" y="2067"/>
                  </a:lnTo>
                  <a:lnTo>
                    <a:pt x="49101" y="2040"/>
                  </a:lnTo>
                  <a:lnTo>
                    <a:pt x="48985" y="2067"/>
                  </a:lnTo>
                  <a:lnTo>
                    <a:pt x="48875" y="1950"/>
                  </a:lnTo>
                  <a:lnTo>
                    <a:pt x="48758" y="1943"/>
                  </a:lnTo>
                  <a:lnTo>
                    <a:pt x="48648" y="2122"/>
                  </a:lnTo>
                  <a:lnTo>
                    <a:pt x="48532" y="1923"/>
                  </a:lnTo>
                  <a:lnTo>
                    <a:pt x="48422" y="2012"/>
                  </a:lnTo>
                  <a:lnTo>
                    <a:pt x="48305" y="1943"/>
                  </a:lnTo>
                  <a:lnTo>
                    <a:pt x="48195" y="2081"/>
                  </a:lnTo>
                  <a:lnTo>
                    <a:pt x="48078" y="1882"/>
                  </a:lnTo>
                  <a:lnTo>
                    <a:pt x="47962" y="1889"/>
                  </a:lnTo>
                  <a:lnTo>
                    <a:pt x="47852" y="1998"/>
                  </a:lnTo>
                  <a:lnTo>
                    <a:pt x="47742" y="2115"/>
                  </a:lnTo>
                  <a:lnTo>
                    <a:pt x="47625" y="2129"/>
                  </a:lnTo>
                  <a:lnTo>
                    <a:pt x="47509" y="2033"/>
                  </a:lnTo>
                  <a:lnTo>
                    <a:pt x="47399" y="2019"/>
                  </a:lnTo>
                  <a:lnTo>
                    <a:pt x="47282" y="2101"/>
                  </a:lnTo>
                  <a:lnTo>
                    <a:pt x="47172" y="2095"/>
                  </a:lnTo>
                  <a:lnTo>
                    <a:pt x="47055" y="2005"/>
                  </a:lnTo>
                  <a:lnTo>
                    <a:pt x="46946" y="1909"/>
                  </a:lnTo>
                  <a:lnTo>
                    <a:pt x="46829" y="2095"/>
                  </a:lnTo>
                  <a:lnTo>
                    <a:pt x="46719" y="2143"/>
                  </a:lnTo>
                  <a:lnTo>
                    <a:pt x="46602" y="1950"/>
                  </a:lnTo>
                  <a:lnTo>
                    <a:pt x="46493" y="2136"/>
                  </a:lnTo>
                  <a:lnTo>
                    <a:pt x="46383" y="2122"/>
                  </a:lnTo>
                  <a:lnTo>
                    <a:pt x="46266" y="2053"/>
                  </a:lnTo>
                  <a:lnTo>
                    <a:pt x="46156" y="2149"/>
                  </a:lnTo>
                  <a:lnTo>
                    <a:pt x="46039" y="1950"/>
                  </a:lnTo>
                  <a:lnTo>
                    <a:pt x="45923" y="1916"/>
                  </a:lnTo>
                  <a:lnTo>
                    <a:pt x="45813" y="2060"/>
                  </a:lnTo>
                  <a:lnTo>
                    <a:pt x="45696" y="1916"/>
                  </a:lnTo>
                  <a:lnTo>
                    <a:pt x="45586" y="1978"/>
                  </a:lnTo>
                  <a:lnTo>
                    <a:pt x="45476" y="2081"/>
                  </a:lnTo>
                  <a:lnTo>
                    <a:pt x="45360" y="2088"/>
                  </a:lnTo>
                  <a:lnTo>
                    <a:pt x="45250" y="2081"/>
                  </a:lnTo>
                  <a:lnTo>
                    <a:pt x="45133" y="2067"/>
                  </a:lnTo>
                  <a:lnTo>
                    <a:pt x="45023" y="2115"/>
                  </a:lnTo>
                  <a:lnTo>
                    <a:pt x="44907" y="2053"/>
                  </a:lnTo>
                  <a:lnTo>
                    <a:pt x="44797" y="2053"/>
                  </a:lnTo>
                  <a:lnTo>
                    <a:pt x="44680" y="1971"/>
                  </a:lnTo>
                  <a:lnTo>
                    <a:pt x="44570" y="2156"/>
                  </a:lnTo>
                  <a:lnTo>
                    <a:pt x="44454" y="1971"/>
                  </a:lnTo>
                  <a:lnTo>
                    <a:pt x="44344" y="1930"/>
                  </a:lnTo>
                  <a:lnTo>
                    <a:pt x="44227" y="2060"/>
                  </a:lnTo>
                  <a:lnTo>
                    <a:pt x="44117" y="1916"/>
                  </a:lnTo>
                  <a:lnTo>
                    <a:pt x="44000" y="1998"/>
                  </a:lnTo>
                  <a:lnTo>
                    <a:pt x="43891" y="1930"/>
                  </a:lnTo>
                  <a:lnTo>
                    <a:pt x="43774" y="1978"/>
                  </a:lnTo>
                  <a:lnTo>
                    <a:pt x="43664" y="2033"/>
                  </a:lnTo>
                  <a:lnTo>
                    <a:pt x="43547" y="2012"/>
                  </a:lnTo>
                  <a:lnTo>
                    <a:pt x="43437" y="2053"/>
                  </a:lnTo>
                  <a:lnTo>
                    <a:pt x="43334" y="2115"/>
                  </a:lnTo>
                  <a:lnTo>
                    <a:pt x="43225" y="2129"/>
                  </a:lnTo>
                  <a:lnTo>
                    <a:pt x="43094" y="2067"/>
                  </a:lnTo>
                  <a:lnTo>
                    <a:pt x="43005" y="2177"/>
                  </a:lnTo>
                  <a:lnTo>
                    <a:pt x="42895" y="2225"/>
                  </a:lnTo>
                  <a:lnTo>
                    <a:pt x="42751" y="2088"/>
                  </a:lnTo>
                  <a:lnTo>
                    <a:pt x="42641" y="2101"/>
                  </a:lnTo>
                  <a:lnTo>
                    <a:pt x="42559" y="2266"/>
                  </a:lnTo>
                  <a:lnTo>
                    <a:pt x="42456" y="2307"/>
                  </a:lnTo>
                  <a:lnTo>
                    <a:pt x="42305" y="2156"/>
                  </a:lnTo>
                  <a:lnTo>
                    <a:pt x="42222" y="2300"/>
                  </a:lnTo>
                  <a:lnTo>
                    <a:pt x="42112" y="2321"/>
                  </a:lnTo>
                  <a:lnTo>
                    <a:pt x="41975" y="2232"/>
                  </a:lnTo>
                  <a:lnTo>
                    <a:pt x="41872" y="2300"/>
                  </a:lnTo>
                  <a:lnTo>
                    <a:pt x="41776" y="2376"/>
                  </a:lnTo>
                  <a:lnTo>
                    <a:pt x="41687" y="2506"/>
                  </a:lnTo>
                  <a:lnTo>
                    <a:pt x="41577" y="2541"/>
                  </a:lnTo>
                  <a:lnTo>
                    <a:pt x="41426" y="2349"/>
                  </a:lnTo>
                  <a:lnTo>
                    <a:pt x="41350" y="2534"/>
                  </a:lnTo>
                  <a:lnTo>
                    <a:pt x="41241" y="2589"/>
                  </a:lnTo>
                  <a:lnTo>
                    <a:pt x="41131" y="2589"/>
                  </a:lnTo>
                  <a:lnTo>
                    <a:pt x="41021" y="2616"/>
                  </a:lnTo>
                  <a:lnTo>
                    <a:pt x="40904" y="2630"/>
                  </a:lnTo>
                  <a:lnTo>
                    <a:pt x="40767" y="2520"/>
                  </a:lnTo>
                  <a:lnTo>
                    <a:pt x="40671" y="2609"/>
                  </a:lnTo>
                  <a:lnTo>
                    <a:pt x="40561" y="2637"/>
                  </a:lnTo>
                  <a:lnTo>
                    <a:pt x="40478" y="2788"/>
                  </a:lnTo>
                  <a:lnTo>
                    <a:pt x="40321" y="2582"/>
                  </a:lnTo>
                  <a:lnTo>
                    <a:pt x="40238" y="2733"/>
                  </a:lnTo>
                  <a:lnTo>
                    <a:pt x="40121" y="2726"/>
                  </a:lnTo>
                  <a:lnTo>
                    <a:pt x="40005" y="2719"/>
                  </a:lnTo>
                  <a:lnTo>
                    <a:pt x="39902" y="2767"/>
                  </a:lnTo>
                  <a:lnTo>
                    <a:pt x="39819" y="2918"/>
                  </a:lnTo>
                  <a:lnTo>
                    <a:pt x="39675" y="2781"/>
                  </a:lnTo>
                  <a:lnTo>
                    <a:pt x="39559" y="2781"/>
                  </a:lnTo>
                  <a:lnTo>
                    <a:pt x="39449" y="2795"/>
                  </a:lnTo>
                  <a:lnTo>
                    <a:pt x="39380" y="3021"/>
                  </a:lnTo>
                  <a:lnTo>
                    <a:pt x="39229" y="2857"/>
                  </a:lnTo>
                  <a:lnTo>
                    <a:pt x="39119" y="2884"/>
                  </a:lnTo>
                  <a:lnTo>
                    <a:pt x="39002" y="2877"/>
                  </a:lnTo>
                  <a:lnTo>
                    <a:pt x="38906" y="2973"/>
                  </a:lnTo>
                  <a:lnTo>
                    <a:pt x="38796" y="2994"/>
                  </a:lnTo>
                  <a:lnTo>
                    <a:pt x="38721" y="3152"/>
                  </a:lnTo>
                  <a:lnTo>
                    <a:pt x="38604" y="3179"/>
                  </a:lnTo>
                  <a:lnTo>
                    <a:pt x="38460" y="3028"/>
                  </a:lnTo>
                  <a:lnTo>
                    <a:pt x="38371" y="3152"/>
                  </a:lnTo>
                  <a:lnTo>
                    <a:pt x="38254" y="3083"/>
                  </a:lnTo>
                  <a:lnTo>
                    <a:pt x="38151" y="3083"/>
                  </a:lnTo>
                  <a:lnTo>
                    <a:pt x="38034" y="3090"/>
                  </a:lnTo>
                  <a:lnTo>
                    <a:pt x="37904" y="3179"/>
                  </a:lnTo>
                  <a:lnTo>
                    <a:pt x="37801" y="3090"/>
                  </a:lnTo>
                  <a:lnTo>
                    <a:pt x="37705" y="2987"/>
                  </a:lnTo>
                  <a:lnTo>
                    <a:pt x="37561" y="3166"/>
                  </a:lnTo>
                  <a:lnTo>
                    <a:pt x="37471" y="2966"/>
                  </a:lnTo>
                  <a:lnTo>
                    <a:pt x="37362" y="2966"/>
                  </a:lnTo>
                  <a:lnTo>
                    <a:pt x="37252" y="2932"/>
                  </a:lnTo>
                  <a:lnTo>
                    <a:pt x="37108" y="3104"/>
                  </a:lnTo>
                  <a:lnTo>
                    <a:pt x="37025" y="2877"/>
                  </a:lnTo>
                  <a:lnTo>
                    <a:pt x="36915" y="2843"/>
                  </a:lnTo>
                  <a:lnTo>
                    <a:pt x="36806" y="2829"/>
                  </a:lnTo>
                  <a:lnTo>
                    <a:pt x="36661" y="3035"/>
                  </a:lnTo>
                  <a:lnTo>
                    <a:pt x="36551" y="2966"/>
                  </a:lnTo>
                  <a:lnTo>
                    <a:pt x="36455" y="2870"/>
                  </a:lnTo>
                  <a:lnTo>
                    <a:pt x="36332" y="2932"/>
                  </a:lnTo>
                  <a:lnTo>
                    <a:pt x="36229" y="2850"/>
                  </a:lnTo>
                  <a:lnTo>
                    <a:pt x="36119" y="2815"/>
                  </a:lnTo>
                  <a:lnTo>
                    <a:pt x="36016" y="2719"/>
                  </a:lnTo>
                  <a:lnTo>
                    <a:pt x="35872" y="2891"/>
                  </a:lnTo>
                  <a:lnTo>
                    <a:pt x="35776" y="2774"/>
                  </a:lnTo>
                  <a:lnTo>
                    <a:pt x="35680" y="2664"/>
                  </a:lnTo>
                  <a:lnTo>
                    <a:pt x="35542" y="2815"/>
                  </a:lnTo>
                  <a:lnTo>
                    <a:pt x="35426" y="2822"/>
                  </a:lnTo>
                  <a:lnTo>
                    <a:pt x="35343" y="2623"/>
                  </a:lnTo>
                  <a:lnTo>
                    <a:pt x="35213" y="2657"/>
                  </a:lnTo>
                  <a:lnTo>
                    <a:pt x="35089" y="2637"/>
                  </a:lnTo>
                  <a:lnTo>
                    <a:pt x="35000" y="2781"/>
                  </a:lnTo>
                  <a:lnTo>
                    <a:pt x="34890" y="2802"/>
                  </a:lnTo>
                  <a:lnTo>
                    <a:pt x="34760" y="2733"/>
                  </a:lnTo>
                  <a:lnTo>
                    <a:pt x="34650" y="2760"/>
                  </a:lnTo>
                  <a:lnTo>
                    <a:pt x="34561" y="2891"/>
                  </a:lnTo>
                  <a:lnTo>
                    <a:pt x="34437" y="2843"/>
                  </a:lnTo>
                  <a:lnTo>
                    <a:pt x="34300" y="2706"/>
                  </a:lnTo>
                  <a:lnTo>
                    <a:pt x="34210" y="2877"/>
                  </a:lnTo>
                  <a:lnTo>
                    <a:pt x="34101" y="2877"/>
                  </a:lnTo>
                  <a:lnTo>
                    <a:pt x="34004" y="3001"/>
                  </a:lnTo>
                  <a:lnTo>
                    <a:pt x="33881" y="2925"/>
                  </a:lnTo>
                  <a:lnTo>
                    <a:pt x="33744" y="2802"/>
                  </a:lnTo>
                  <a:lnTo>
                    <a:pt x="33661" y="2980"/>
                  </a:lnTo>
                  <a:lnTo>
                    <a:pt x="33544" y="2960"/>
                  </a:lnTo>
                  <a:lnTo>
                    <a:pt x="33441" y="3049"/>
                  </a:lnTo>
                  <a:lnTo>
                    <a:pt x="33318" y="2987"/>
                  </a:lnTo>
                  <a:lnTo>
                    <a:pt x="33215" y="3049"/>
                  </a:lnTo>
                  <a:lnTo>
                    <a:pt x="33112" y="3117"/>
                  </a:lnTo>
                  <a:lnTo>
                    <a:pt x="32988" y="3056"/>
                  </a:lnTo>
                  <a:lnTo>
                    <a:pt x="32879" y="3097"/>
                  </a:lnTo>
                  <a:lnTo>
                    <a:pt x="32769" y="3138"/>
                  </a:lnTo>
                  <a:lnTo>
                    <a:pt x="32659" y="3159"/>
                  </a:lnTo>
                  <a:lnTo>
                    <a:pt x="32556" y="3214"/>
                  </a:lnTo>
                  <a:lnTo>
                    <a:pt x="32425" y="3124"/>
                  </a:lnTo>
                  <a:lnTo>
                    <a:pt x="32309" y="3069"/>
                  </a:lnTo>
                  <a:lnTo>
                    <a:pt x="32199" y="3111"/>
                  </a:lnTo>
                  <a:lnTo>
                    <a:pt x="32082" y="3104"/>
                  </a:lnTo>
                  <a:lnTo>
                    <a:pt x="32000" y="3289"/>
                  </a:lnTo>
                  <a:lnTo>
                    <a:pt x="31856" y="3104"/>
                  </a:lnTo>
                  <a:lnTo>
                    <a:pt x="31759" y="3227"/>
                  </a:lnTo>
                  <a:lnTo>
                    <a:pt x="31670" y="3358"/>
                  </a:lnTo>
                  <a:lnTo>
                    <a:pt x="31540" y="3255"/>
                  </a:lnTo>
                  <a:lnTo>
                    <a:pt x="31423" y="3234"/>
                  </a:lnTo>
                  <a:lnTo>
                    <a:pt x="31306" y="3234"/>
                  </a:lnTo>
                  <a:lnTo>
                    <a:pt x="31197" y="3248"/>
                  </a:lnTo>
                  <a:lnTo>
                    <a:pt x="31094" y="3296"/>
                  </a:lnTo>
                  <a:lnTo>
                    <a:pt x="30997" y="3440"/>
                  </a:lnTo>
                  <a:lnTo>
                    <a:pt x="30874" y="3358"/>
                  </a:lnTo>
                  <a:lnTo>
                    <a:pt x="30750" y="3289"/>
                  </a:lnTo>
                  <a:lnTo>
                    <a:pt x="30668" y="3509"/>
                  </a:lnTo>
                  <a:lnTo>
                    <a:pt x="30544" y="3454"/>
                  </a:lnTo>
                  <a:lnTo>
                    <a:pt x="30428" y="3440"/>
                  </a:lnTo>
                  <a:lnTo>
                    <a:pt x="30311" y="3392"/>
                  </a:lnTo>
                  <a:lnTo>
                    <a:pt x="30187" y="3337"/>
                  </a:lnTo>
                  <a:lnTo>
                    <a:pt x="30084" y="3426"/>
                  </a:lnTo>
                  <a:lnTo>
                    <a:pt x="29988" y="3536"/>
                  </a:lnTo>
                  <a:lnTo>
                    <a:pt x="29885" y="3584"/>
                  </a:lnTo>
                  <a:lnTo>
                    <a:pt x="29762" y="3536"/>
                  </a:lnTo>
                  <a:lnTo>
                    <a:pt x="29638" y="3474"/>
                  </a:lnTo>
                  <a:lnTo>
                    <a:pt x="29535" y="3557"/>
                  </a:lnTo>
                  <a:lnTo>
                    <a:pt x="29418" y="3509"/>
                  </a:lnTo>
                  <a:lnTo>
                    <a:pt x="29336" y="3715"/>
                  </a:lnTo>
                  <a:lnTo>
                    <a:pt x="29226" y="3728"/>
                  </a:lnTo>
                  <a:lnTo>
                    <a:pt x="29089" y="3571"/>
                  </a:lnTo>
                  <a:lnTo>
                    <a:pt x="28972" y="3577"/>
                  </a:lnTo>
                  <a:lnTo>
                    <a:pt x="28862" y="3584"/>
                  </a:lnTo>
                  <a:lnTo>
                    <a:pt x="28759" y="3680"/>
                  </a:lnTo>
                  <a:lnTo>
                    <a:pt x="28643" y="3639"/>
                  </a:lnTo>
                  <a:lnTo>
                    <a:pt x="28526" y="3619"/>
                  </a:lnTo>
                  <a:lnTo>
                    <a:pt x="28437" y="3777"/>
                  </a:lnTo>
                  <a:lnTo>
                    <a:pt x="28313" y="3715"/>
                  </a:lnTo>
                  <a:lnTo>
                    <a:pt x="28196" y="3722"/>
                  </a:lnTo>
                  <a:lnTo>
                    <a:pt x="28073" y="3653"/>
                  </a:lnTo>
                  <a:lnTo>
                    <a:pt x="27984" y="3790"/>
                  </a:lnTo>
                  <a:lnTo>
                    <a:pt x="27867" y="3763"/>
                  </a:lnTo>
                  <a:lnTo>
                    <a:pt x="27764" y="3852"/>
                  </a:lnTo>
                  <a:lnTo>
                    <a:pt x="27640" y="3790"/>
                  </a:lnTo>
                  <a:lnTo>
                    <a:pt x="27544" y="3921"/>
                  </a:lnTo>
                  <a:lnTo>
                    <a:pt x="27414" y="3804"/>
                  </a:lnTo>
                  <a:lnTo>
                    <a:pt x="27311" y="3845"/>
                  </a:lnTo>
                  <a:lnTo>
                    <a:pt x="27208" y="3934"/>
                  </a:lnTo>
                  <a:lnTo>
                    <a:pt x="27084" y="3886"/>
                  </a:lnTo>
                  <a:lnTo>
                    <a:pt x="26981" y="3914"/>
                  </a:lnTo>
                  <a:lnTo>
                    <a:pt x="26871" y="3955"/>
                  </a:lnTo>
                  <a:lnTo>
                    <a:pt x="26741" y="3859"/>
                  </a:lnTo>
                  <a:lnTo>
                    <a:pt x="26645" y="3969"/>
                  </a:lnTo>
                  <a:lnTo>
                    <a:pt x="26535" y="3996"/>
                  </a:lnTo>
                  <a:lnTo>
                    <a:pt x="26425" y="4003"/>
                  </a:lnTo>
                  <a:lnTo>
                    <a:pt x="26308" y="3969"/>
                  </a:lnTo>
                  <a:lnTo>
                    <a:pt x="26199" y="3996"/>
                  </a:lnTo>
                  <a:lnTo>
                    <a:pt x="26082" y="3989"/>
                  </a:lnTo>
                  <a:lnTo>
                    <a:pt x="25999" y="4175"/>
                  </a:lnTo>
                  <a:lnTo>
                    <a:pt x="25869" y="4079"/>
                  </a:lnTo>
                  <a:lnTo>
                    <a:pt x="25759" y="4113"/>
                  </a:lnTo>
                  <a:lnTo>
                    <a:pt x="25649" y="4127"/>
                  </a:lnTo>
                  <a:lnTo>
                    <a:pt x="25560" y="4291"/>
                  </a:lnTo>
                  <a:lnTo>
                    <a:pt x="25430" y="4175"/>
                  </a:lnTo>
                  <a:lnTo>
                    <a:pt x="25327" y="4264"/>
                  </a:lnTo>
                  <a:lnTo>
                    <a:pt x="25189" y="4092"/>
                  </a:lnTo>
                  <a:lnTo>
                    <a:pt x="25114" y="4360"/>
                  </a:lnTo>
                  <a:lnTo>
                    <a:pt x="24990" y="4271"/>
                  </a:lnTo>
                  <a:lnTo>
                    <a:pt x="24867" y="4237"/>
                  </a:lnTo>
                  <a:lnTo>
                    <a:pt x="24771" y="4346"/>
                  </a:lnTo>
                  <a:lnTo>
                    <a:pt x="24661" y="4360"/>
                  </a:lnTo>
                  <a:lnTo>
                    <a:pt x="24558" y="4422"/>
                  </a:lnTo>
                  <a:lnTo>
                    <a:pt x="24427" y="4312"/>
                  </a:lnTo>
                  <a:lnTo>
                    <a:pt x="24338" y="4456"/>
                  </a:lnTo>
                  <a:lnTo>
                    <a:pt x="24194" y="4264"/>
                  </a:lnTo>
                  <a:lnTo>
                    <a:pt x="24105" y="4429"/>
                  </a:lnTo>
                  <a:lnTo>
                    <a:pt x="23967" y="4278"/>
                  </a:lnTo>
                  <a:lnTo>
                    <a:pt x="23864" y="4319"/>
                  </a:lnTo>
                  <a:lnTo>
                    <a:pt x="23775" y="4477"/>
                  </a:lnTo>
                  <a:lnTo>
                    <a:pt x="23645" y="4394"/>
                  </a:lnTo>
                  <a:lnTo>
                    <a:pt x="23562" y="4593"/>
                  </a:lnTo>
                  <a:lnTo>
                    <a:pt x="23432" y="4463"/>
                  </a:lnTo>
                  <a:lnTo>
                    <a:pt x="23315" y="4442"/>
                  </a:lnTo>
                  <a:lnTo>
                    <a:pt x="23219" y="4559"/>
                  </a:lnTo>
                  <a:lnTo>
                    <a:pt x="23095" y="4511"/>
                  </a:lnTo>
                  <a:lnTo>
                    <a:pt x="23006" y="4642"/>
                  </a:lnTo>
                  <a:lnTo>
                    <a:pt x="22903" y="4696"/>
                  </a:lnTo>
                  <a:lnTo>
                    <a:pt x="22786" y="4676"/>
                  </a:lnTo>
                  <a:lnTo>
                    <a:pt x="22642" y="4491"/>
                  </a:lnTo>
                  <a:lnTo>
                    <a:pt x="22560" y="4683"/>
                  </a:lnTo>
                  <a:lnTo>
                    <a:pt x="22443" y="4696"/>
                  </a:lnTo>
                  <a:lnTo>
                    <a:pt x="22333" y="4724"/>
                  </a:lnTo>
                  <a:lnTo>
                    <a:pt x="22203" y="4587"/>
                  </a:lnTo>
                  <a:lnTo>
                    <a:pt x="22107" y="4724"/>
                  </a:lnTo>
                  <a:lnTo>
                    <a:pt x="21976" y="4614"/>
                  </a:lnTo>
                  <a:lnTo>
                    <a:pt x="21880" y="4724"/>
                  </a:lnTo>
                  <a:lnTo>
                    <a:pt x="21757" y="4662"/>
                  </a:lnTo>
                  <a:lnTo>
                    <a:pt x="21681" y="4868"/>
                  </a:lnTo>
                  <a:lnTo>
                    <a:pt x="21564" y="4882"/>
                  </a:lnTo>
                  <a:lnTo>
                    <a:pt x="21441" y="4806"/>
                  </a:lnTo>
                  <a:lnTo>
                    <a:pt x="21317" y="4745"/>
                  </a:lnTo>
                  <a:lnTo>
                    <a:pt x="21228" y="4875"/>
                  </a:lnTo>
                  <a:lnTo>
                    <a:pt x="21098" y="4751"/>
                  </a:lnTo>
                  <a:lnTo>
                    <a:pt x="21008" y="4950"/>
                  </a:lnTo>
                  <a:lnTo>
                    <a:pt x="20871" y="4786"/>
                  </a:lnTo>
                  <a:lnTo>
                    <a:pt x="20782" y="4909"/>
                  </a:lnTo>
                  <a:lnTo>
                    <a:pt x="20651" y="4799"/>
                  </a:lnTo>
                  <a:lnTo>
                    <a:pt x="20569" y="4999"/>
                  </a:lnTo>
                  <a:lnTo>
                    <a:pt x="20466" y="5060"/>
                  </a:lnTo>
                  <a:lnTo>
                    <a:pt x="20329" y="4916"/>
                  </a:lnTo>
                  <a:lnTo>
                    <a:pt x="20226" y="4964"/>
                  </a:lnTo>
                  <a:lnTo>
                    <a:pt x="20095" y="4861"/>
                  </a:lnTo>
                  <a:lnTo>
                    <a:pt x="20013" y="5088"/>
                  </a:lnTo>
                  <a:lnTo>
                    <a:pt x="19889" y="5019"/>
                  </a:lnTo>
                  <a:lnTo>
                    <a:pt x="19773" y="4999"/>
                  </a:lnTo>
                  <a:lnTo>
                    <a:pt x="19663" y="4999"/>
                  </a:lnTo>
                  <a:lnTo>
                    <a:pt x="19560" y="5060"/>
                  </a:lnTo>
                  <a:lnTo>
                    <a:pt x="19464" y="5170"/>
                  </a:lnTo>
                  <a:lnTo>
                    <a:pt x="19326" y="5019"/>
                  </a:lnTo>
                  <a:lnTo>
                    <a:pt x="19223" y="5067"/>
                  </a:lnTo>
                  <a:lnTo>
                    <a:pt x="19120" y="5053"/>
                  </a:lnTo>
                  <a:lnTo>
                    <a:pt x="19004" y="5102"/>
                  </a:lnTo>
                  <a:lnTo>
                    <a:pt x="18894" y="4985"/>
                  </a:lnTo>
                  <a:lnTo>
                    <a:pt x="18777" y="5102"/>
                  </a:lnTo>
                  <a:lnTo>
                    <a:pt x="18660" y="5095"/>
                  </a:lnTo>
                  <a:lnTo>
                    <a:pt x="18544" y="5122"/>
                  </a:lnTo>
                  <a:lnTo>
                    <a:pt x="18434" y="5060"/>
                  </a:lnTo>
                  <a:lnTo>
                    <a:pt x="18317" y="5205"/>
                  </a:lnTo>
                  <a:lnTo>
                    <a:pt x="18214" y="5005"/>
                  </a:lnTo>
                  <a:lnTo>
                    <a:pt x="18097" y="5081"/>
                  </a:lnTo>
                  <a:lnTo>
                    <a:pt x="17981" y="5033"/>
                  </a:lnTo>
                  <a:lnTo>
                    <a:pt x="17871" y="5019"/>
                  </a:lnTo>
                  <a:lnTo>
                    <a:pt x="17754" y="5129"/>
                  </a:lnTo>
                  <a:lnTo>
                    <a:pt x="17644" y="4992"/>
                  </a:lnTo>
                  <a:lnTo>
                    <a:pt x="17528" y="5033"/>
                  </a:lnTo>
                  <a:lnTo>
                    <a:pt x="17411" y="5108"/>
                  </a:lnTo>
                  <a:lnTo>
                    <a:pt x="17308" y="4944"/>
                  </a:lnTo>
                  <a:lnTo>
                    <a:pt x="17191" y="5047"/>
                  </a:lnTo>
                  <a:lnTo>
                    <a:pt x="17074" y="5081"/>
                  </a:lnTo>
                  <a:lnTo>
                    <a:pt x="16965" y="4978"/>
                  </a:lnTo>
                  <a:lnTo>
                    <a:pt x="16855" y="4992"/>
                  </a:lnTo>
                  <a:lnTo>
                    <a:pt x="16745" y="4916"/>
                  </a:lnTo>
                  <a:lnTo>
                    <a:pt x="16628" y="4889"/>
                  </a:lnTo>
                  <a:lnTo>
                    <a:pt x="16518" y="4916"/>
                  </a:lnTo>
                  <a:lnTo>
                    <a:pt x="16402" y="4944"/>
                  </a:lnTo>
                  <a:lnTo>
                    <a:pt x="16292" y="4937"/>
                  </a:lnTo>
                  <a:lnTo>
                    <a:pt x="16168" y="5088"/>
                  </a:lnTo>
                  <a:lnTo>
                    <a:pt x="16065" y="4896"/>
                  </a:lnTo>
                  <a:lnTo>
                    <a:pt x="15942" y="5095"/>
                  </a:lnTo>
                  <a:lnTo>
                    <a:pt x="15839" y="4848"/>
                  </a:lnTo>
                  <a:lnTo>
                    <a:pt x="15715" y="5047"/>
                  </a:lnTo>
                  <a:lnTo>
                    <a:pt x="15605" y="5019"/>
                  </a:lnTo>
                  <a:lnTo>
                    <a:pt x="15495" y="4950"/>
                  </a:lnTo>
                  <a:lnTo>
                    <a:pt x="15386" y="4944"/>
                  </a:lnTo>
                  <a:lnTo>
                    <a:pt x="15276" y="4868"/>
                  </a:lnTo>
                  <a:lnTo>
                    <a:pt x="15159" y="5005"/>
                  </a:lnTo>
                  <a:lnTo>
                    <a:pt x="15042" y="4985"/>
                  </a:lnTo>
                  <a:lnTo>
                    <a:pt x="14932" y="5012"/>
                  </a:lnTo>
                  <a:lnTo>
                    <a:pt x="14823" y="4957"/>
                  </a:lnTo>
                  <a:lnTo>
                    <a:pt x="14713" y="4813"/>
                  </a:lnTo>
                  <a:lnTo>
                    <a:pt x="14603" y="4806"/>
                  </a:lnTo>
                  <a:lnTo>
                    <a:pt x="14479" y="5012"/>
                  </a:lnTo>
                  <a:lnTo>
                    <a:pt x="14370" y="4902"/>
                  </a:lnTo>
                  <a:lnTo>
                    <a:pt x="14260" y="4834"/>
                  </a:lnTo>
                  <a:lnTo>
                    <a:pt x="14143" y="4861"/>
                  </a:lnTo>
                  <a:lnTo>
                    <a:pt x="14026" y="4978"/>
                  </a:lnTo>
                  <a:lnTo>
                    <a:pt x="13916" y="4957"/>
                  </a:lnTo>
                  <a:lnTo>
                    <a:pt x="13807" y="4799"/>
                  </a:lnTo>
                  <a:lnTo>
                    <a:pt x="13697" y="4848"/>
                  </a:lnTo>
                  <a:lnTo>
                    <a:pt x="13587" y="4786"/>
                  </a:lnTo>
                  <a:lnTo>
                    <a:pt x="13470" y="4731"/>
                  </a:lnTo>
                  <a:lnTo>
                    <a:pt x="13360" y="4765"/>
                  </a:lnTo>
                  <a:lnTo>
                    <a:pt x="13244" y="4779"/>
                  </a:lnTo>
                  <a:lnTo>
                    <a:pt x="13134" y="4758"/>
                  </a:lnTo>
                  <a:lnTo>
                    <a:pt x="13024" y="4710"/>
                  </a:lnTo>
                  <a:lnTo>
                    <a:pt x="12907" y="4703"/>
                  </a:lnTo>
                  <a:lnTo>
                    <a:pt x="12790" y="4820"/>
                  </a:lnTo>
                  <a:lnTo>
                    <a:pt x="12681" y="4827"/>
                  </a:lnTo>
                  <a:lnTo>
                    <a:pt x="12571" y="4703"/>
                  </a:lnTo>
                  <a:lnTo>
                    <a:pt x="12461" y="4676"/>
                  </a:lnTo>
                  <a:lnTo>
                    <a:pt x="12337" y="4813"/>
                  </a:lnTo>
                  <a:lnTo>
                    <a:pt x="12228" y="4848"/>
                  </a:lnTo>
                  <a:lnTo>
                    <a:pt x="12118" y="4772"/>
                  </a:lnTo>
                  <a:lnTo>
                    <a:pt x="12008" y="4710"/>
                  </a:lnTo>
                  <a:lnTo>
                    <a:pt x="11891" y="4696"/>
                  </a:lnTo>
                  <a:lnTo>
                    <a:pt x="11781" y="4710"/>
                  </a:lnTo>
                  <a:lnTo>
                    <a:pt x="11665" y="4834"/>
                  </a:lnTo>
                  <a:lnTo>
                    <a:pt x="11541" y="4669"/>
                  </a:lnTo>
                  <a:lnTo>
                    <a:pt x="11438" y="4751"/>
                  </a:lnTo>
                  <a:lnTo>
                    <a:pt x="11321" y="4731"/>
                  </a:lnTo>
                  <a:lnTo>
                    <a:pt x="11211" y="4751"/>
                  </a:lnTo>
                  <a:lnTo>
                    <a:pt x="11095" y="4696"/>
                  </a:lnTo>
                  <a:lnTo>
                    <a:pt x="10992" y="4889"/>
                  </a:lnTo>
                  <a:lnTo>
                    <a:pt x="10875" y="4793"/>
                  </a:lnTo>
                  <a:lnTo>
                    <a:pt x="10758" y="4813"/>
                  </a:lnTo>
                  <a:lnTo>
                    <a:pt x="10642" y="4738"/>
                  </a:lnTo>
                  <a:lnTo>
                    <a:pt x="10546" y="4930"/>
                  </a:lnTo>
                  <a:lnTo>
                    <a:pt x="10429" y="4861"/>
                  </a:lnTo>
                  <a:lnTo>
                    <a:pt x="10319" y="4950"/>
                  </a:lnTo>
                  <a:lnTo>
                    <a:pt x="10202" y="4916"/>
                  </a:lnTo>
                  <a:lnTo>
                    <a:pt x="10092" y="4944"/>
                  </a:lnTo>
                  <a:lnTo>
                    <a:pt x="9983" y="4978"/>
                  </a:lnTo>
                  <a:lnTo>
                    <a:pt x="9873" y="4992"/>
                  </a:lnTo>
                  <a:lnTo>
                    <a:pt x="9749" y="4882"/>
                  </a:lnTo>
                  <a:lnTo>
                    <a:pt x="9639" y="4930"/>
                  </a:lnTo>
                  <a:lnTo>
                    <a:pt x="9529" y="4999"/>
                  </a:lnTo>
                  <a:lnTo>
                    <a:pt x="9413" y="4923"/>
                  </a:lnTo>
                  <a:lnTo>
                    <a:pt x="9303" y="4930"/>
                  </a:lnTo>
                  <a:lnTo>
                    <a:pt x="9186" y="4868"/>
                  </a:lnTo>
                  <a:lnTo>
                    <a:pt x="9083" y="5060"/>
                  </a:lnTo>
                  <a:lnTo>
                    <a:pt x="8973" y="5060"/>
                  </a:lnTo>
                  <a:lnTo>
                    <a:pt x="8857" y="4985"/>
                  </a:lnTo>
                  <a:lnTo>
                    <a:pt x="8747" y="5088"/>
                  </a:lnTo>
                  <a:lnTo>
                    <a:pt x="8630" y="5012"/>
                  </a:lnTo>
                  <a:lnTo>
                    <a:pt x="8520" y="5060"/>
                  </a:lnTo>
                  <a:lnTo>
                    <a:pt x="8404" y="5012"/>
                  </a:lnTo>
                  <a:lnTo>
                    <a:pt x="8287" y="4978"/>
                  </a:lnTo>
                  <a:lnTo>
                    <a:pt x="8191" y="5156"/>
                  </a:lnTo>
                  <a:lnTo>
                    <a:pt x="8081" y="5170"/>
                  </a:lnTo>
                  <a:lnTo>
                    <a:pt x="7950" y="4978"/>
                  </a:lnTo>
                  <a:lnTo>
                    <a:pt x="7854" y="5184"/>
                  </a:lnTo>
                  <a:lnTo>
                    <a:pt x="7731" y="5012"/>
                  </a:lnTo>
                  <a:lnTo>
                    <a:pt x="7635" y="5205"/>
                  </a:lnTo>
                  <a:lnTo>
                    <a:pt x="7511" y="5095"/>
                  </a:lnTo>
                  <a:lnTo>
                    <a:pt x="7401" y="5136"/>
                  </a:lnTo>
                  <a:lnTo>
                    <a:pt x="7291" y="5211"/>
                  </a:lnTo>
                  <a:lnTo>
                    <a:pt x="7181" y="5218"/>
                  </a:lnTo>
                  <a:lnTo>
                    <a:pt x="7065" y="5163"/>
                  </a:lnTo>
                  <a:lnTo>
                    <a:pt x="6955" y="5163"/>
                  </a:lnTo>
                  <a:lnTo>
                    <a:pt x="6838" y="5143"/>
                  </a:lnTo>
                  <a:lnTo>
                    <a:pt x="6722" y="5081"/>
                  </a:lnTo>
                  <a:lnTo>
                    <a:pt x="6625" y="5294"/>
                  </a:lnTo>
                  <a:lnTo>
                    <a:pt x="6495" y="5095"/>
                  </a:lnTo>
                  <a:lnTo>
                    <a:pt x="6392" y="5205"/>
                  </a:lnTo>
                  <a:lnTo>
                    <a:pt x="6282" y="5280"/>
                  </a:lnTo>
                  <a:lnTo>
                    <a:pt x="6159" y="5136"/>
                  </a:lnTo>
                  <a:lnTo>
                    <a:pt x="6049" y="5150"/>
                  </a:lnTo>
                  <a:lnTo>
                    <a:pt x="5939" y="5177"/>
                  </a:lnTo>
                  <a:lnTo>
                    <a:pt x="5829" y="5239"/>
                  </a:lnTo>
                  <a:lnTo>
                    <a:pt x="5726" y="5356"/>
                  </a:lnTo>
                  <a:lnTo>
                    <a:pt x="5602" y="5232"/>
                  </a:lnTo>
                  <a:lnTo>
                    <a:pt x="5499" y="5328"/>
                  </a:lnTo>
                  <a:lnTo>
                    <a:pt x="5390" y="5356"/>
                  </a:lnTo>
                  <a:lnTo>
                    <a:pt x="5273" y="5287"/>
                  </a:lnTo>
                  <a:lnTo>
                    <a:pt x="5156" y="5301"/>
                  </a:lnTo>
                  <a:lnTo>
                    <a:pt x="5046" y="5314"/>
                  </a:lnTo>
                  <a:lnTo>
                    <a:pt x="4930" y="5301"/>
                  </a:lnTo>
                  <a:lnTo>
                    <a:pt x="4827" y="5390"/>
                  </a:lnTo>
                  <a:lnTo>
                    <a:pt x="4703" y="5266"/>
                  </a:lnTo>
                  <a:lnTo>
                    <a:pt x="4600" y="5390"/>
                  </a:lnTo>
                  <a:lnTo>
                    <a:pt x="4490" y="5431"/>
                  </a:lnTo>
                  <a:lnTo>
                    <a:pt x="4380" y="5445"/>
                  </a:lnTo>
                  <a:lnTo>
                    <a:pt x="4250" y="5246"/>
                  </a:lnTo>
                  <a:lnTo>
                    <a:pt x="4154" y="5410"/>
                  </a:lnTo>
                  <a:lnTo>
                    <a:pt x="4037" y="5404"/>
                  </a:lnTo>
                  <a:lnTo>
                    <a:pt x="3934" y="5486"/>
                  </a:lnTo>
                  <a:lnTo>
                    <a:pt x="3817" y="5452"/>
                  </a:lnTo>
                  <a:lnTo>
                    <a:pt x="3701" y="5417"/>
                  </a:lnTo>
                  <a:lnTo>
                    <a:pt x="3591" y="5424"/>
                  </a:lnTo>
                  <a:lnTo>
                    <a:pt x="3488" y="5541"/>
                  </a:lnTo>
                  <a:lnTo>
                    <a:pt x="3364" y="5452"/>
                  </a:lnTo>
                  <a:lnTo>
                    <a:pt x="3255" y="5486"/>
                  </a:lnTo>
                  <a:lnTo>
                    <a:pt x="3138" y="5383"/>
                  </a:lnTo>
                  <a:lnTo>
                    <a:pt x="3021" y="5342"/>
                  </a:lnTo>
                  <a:lnTo>
                    <a:pt x="2918" y="5507"/>
                  </a:lnTo>
                  <a:lnTo>
                    <a:pt x="2808" y="5513"/>
                  </a:lnTo>
                  <a:lnTo>
                    <a:pt x="2698" y="5500"/>
                  </a:lnTo>
                  <a:lnTo>
                    <a:pt x="2575" y="5431"/>
                  </a:lnTo>
                  <a:lnTo>
                    <a:pt x="2472" y="5541"/>
                  </a:lnTo>
                  <a:lnTo>
                    <a:pt x="2348" y="5410"/>
                  </a:lnTo>
                  <a:lnTo>
                    <a:pt x="2259" y="5651"/>
                  </a:lnTo>
                  <a:lnTo>
                    <a:pt x="2142" y="5651"/>
                  </a:lnTo>
                  <a:lnTo>
                    <a:pt x="2019" y="5459"/>
                  </a:lnTo>
                  <a:lnTo>
                    <a:pt x="1916" y="5651"/>
                  </a:lnTo>
                  <a:lnTo>
                    <a:pt x="1806" y="5630"/>
                  </a:lnTo>
                  <a:lnTo>
                    <a:pt x="1682" y="5541"/>
                  </a:lnTo>
                  <a:lnTo>
                    <a:pt x="1572" y="5575"/>
                  </a:lnTo>
                  <a:lnTo>
                    <a:pt x="1463" y="5575"/>
                  </a:lnTo>
                  <a:lnTo>
                    <a:pt x="1346" y="5548"/>
                  </a:lnTo>
                  <a:lnTo>
                    <a:pt x="1236" y="5582"/>
                  </a:lnTo>
                  <a:lnTo>
                    <a:pt x="1126" y="5555"/>
                  </a:lnTo>
                  <a:lnTo>
                    <a:pt x="1023" y="5706"/>
                  </a:lnTo>
                  <a:lnTo>
                    <a:pt x="900" y="5603"/>
                  </a:lnTo>
                  <a:lnTo>
                    <a:pt x="790" y="5603"/>
                  </a:lnTo>
                  <a:lnTo>
                    <a:pt x="680" y="5644"/>
                  </a:lnTo>
                  <a:lnTo>
                    <a:pt x="577" y="5747"/>
                  </a:lnTo>
                  <a:lnTo>
                    <a:pt x="460" y="5692"/>
                  </a:lnTo>
                  <a:lnTo>
                    <a:pt x="344" y="5664"/>
                  </a:lnTo>
                  <a:lnTo>
                    <a:pt x="241" y="5740"/>
                  </a:lnTo>
                  <a:lnTo>
                    <a:pt x="110" y="5685"/>
                  </a:lnTo>
                  <a:lnTo>
                    <a:pt x="213" y="5802"/>
                  </a:lnTo>
                  <a:lnTo>
                    <a:pt x="76" y="5919"/>
                  </a:lnTo>
                  <a:lnTo>
                    <a:pt x="241" y="6035"/>
                  </a:lnTo>
                  <a:lnTo>
                    <a:pt x="172" y="6145"/>
                  </a:lnTo>
                  <a:lnTo>
                    <a:pt x="158" y="6262"/>
                  </a:lnTo>
                  <a:lnTo>
                    <a:pt x="110" y="6372"/>
                  </a:lnTo>
                  <a:lnTo>
                    <a:pt x="117" y="6488"/>
                  </a:lnTo>
                  <a:lnTo>
                    <a:pt x="76" y="6598"/>
                  </a:lnTo>
                  <a:lnTo>
                    <a:pt x="193" y="6708"/>
                  </a:lnTo>
                  <a:lnTo>
                    <a:pt x="83" y="6825"/>
                  </a:lnTo>
                  <a:lnTo>
                    <a:pt x="199" y="6935"/>
                  </a:lnTo>
                  <a:lnTo>
                    <a:pt x="62" y="7051"/>
                  </a:lnTo>
                  <a:lnTo>
                    <a:pt x="28" y="7161"/>
                  </a:lnTo>
                  <a:lnTo>
                    <a:pt x="124" y="7271"/>
                  </a:lnTo>
                  <a:lnTo>
                    <a:pt x="48" y="7388"/>
                  </a:lnTo>
                  <a:lnTo>
                    <a:pt x="55" y="7498"/>
                  </a:lnTo>
                  <a:lnTo>
                    <a:pt x="193" y="7614"/>
                  </a:lnTo>
                  <a:lnTo>
                    <a:pt x="138" y="7724"/>
                  </a:lnTo>
                  <a:lnTo>
                    <a:pt x="165" y="7834"/>
                  </a:lnTo>
                  <a:lnTo>
                    <a:pt x="62" y="7951"/>
                  </a:lnTo>
                  <a:lnTo>
                    <a:pt x="55" y="8060"/>
                  </a:lnTo>
                  <a:lnTo>
                    <a:pt x="14" y="8177"/>
                  </a:lnTo>
                  <a:lnTo>
                    <a:pt x="206" y="8287"/>
                  </a:lnTo>
                  <a:lnTo>
                    <a:pt x="69" y="8397"/>
                  </a:lnTo>
                  <a:lnTo>
                    <a:pt x="186" y="8514"/>
                  </a:lnTo>
                  <a:lnTo>
                    <a:pt x="220" y="8623"/>
                  </a:lnTo>
                  <a:lnTo>
                    <a:pt x="14" y="8733"/>
                  </a:lnTo>
                  <a:lnTo>
                    <a:pt x="179" y="8850"/>
                  </a:lnTo>
                  <a:lnTo>
                    <a:pt x="220" y="8960"/>
                  </a:lnTo>
                  <a:lnTo>
                    <a:pt x="172" y="9077"/>
                  </a:lnTo>
                  <a:lnTo>
                    <a:pt x="76" y="9186"/>
                  </a:lnTo>
                  <a:lnTo>
                    <a:pt x="193" y="9296"/>
                  </a:lnTo>
                  <a:lnTo>
                    <a:pt x="55" y="9413"/>
                  </a:lnTo>
                  <a:lnTo>
                    <a:pt x="151" y="9523"/>
                  </a:lnTo>
                  <a:lnTo>
                    <a:pt x="144" y="9633"/>
                  </a:lnTo>
                  <a:lnTo>
                    <a:pt x="28" y="9749"/>
                  </a:lnTo>
                  <a:lnTo>
                    <a:pt x="144" y="9859"/>
                  </a:lnTo>
                  <a:lnTo>
                    <a:pt x="103" y="9969"/>
                  </a:lnTo>
                  <a:lnTo>
                    <a:pt x="117" y="10086"/>
                  </a:lnTo>
                  <a:lnTo>
                    <a:pt x="131" y="10196"/>
                  </a:lnTo>
                  <a:lnTo>
                    <a:pt x="138" y="10305"/>
                  </a:lnTo>
                  <a:lnTo>
                    <a:pt x="14" y="10422"/>
                  </a:lnTo>
                  <a:lnTo>
                    <a:pt x="179" y="10532"/>
                  </a:lnTo>
                  <a:lnTo>
                    <a:pt x="55" y="10642"/>
                  </a:lnTo>
                  <a:lnTo>
                    <a:pt x="14" y="10759"/>
                  </a:lnTo>
                  <a:lnTo>
                    <a:pt x="227" y="10868"/>
                  </a:lnTo>
                  <a:lnTo>
                    <a:pt x="117" y="10985"/>
                  </a:lnTo>
                  <a:lnTo>
                    <a:pt x="110" y="11095"/>
                  </a:lnTo>
                  <a:lnTo>
                    <a:pt x="28" y="11205"/>
                  </a:lnTo>
                  <a:lnTo>
                    <a:pt x="234" y="11322"/>
                  </a:lnTo>
                  <a:lnTo>
                    <a:pt x="179" y="11431"/>
                  </a:lnTo>
                  <a:lnTo>
                    <a:pt x="35" y="11541"/>
                  </a:lnTo>
                  <a:lnTo>
                    <a:pt x="220" y="11658"/>
                  </a:lnTo>
                  <a:lnTo>
                    <a:pt x="151" y="11768"/>
                  </a:lnTo>
                  <a:lnTo>
                    <a:pt x="172" y="11878"/>
                  </a:lnTo>
                  <a:lnTo>
                    <a:pt x="55" y="11994"/>
                  </a:lnTo>
                  <a:lnTo>
                    <a:pt x="110" y="12104"/>
                  </a:lnTo>
                  <a:lnTo>
                    <a:pt x="158" y="12221"/>
                  </a:lnTo>
                  <a:lnTo>
                    <a:pt x="48" y="12331"/>
                  </a:lnTo>
                  <a:lnTo>
                    <a:pt x="247" y="12441"/>
                  </a:lnTo>
                  <a:lnTo>
                    <a:pt x="213" y="12557"/>
                  </a:lnTo>
                  <a:lnTo>
                    <a:pt x="172" y="12667"/>
                  </a:lnTo>
                  <a:lnTo>
                    <a:pt x="62" y="12777"/>
                  </a:lnTo>
                  <a:lnTo>
                    <a:pt x="165" y="12894"/>
                  </a:lnTo>
                  <a:lnTo>
                    <a:pt x="254" y="13004"/>
                  </a:lnTo>
                  <a:lnTo>
                    <a:pt x="103" y="13113"/>
                  </a:lnTo>
                  <a:lnTo>
                    <a:pt x="151" y="13230"/>
                  </a:lnTo>
                  <a:lnTo>
                    <a:pt x="131" y="13340"/>
                  </a:lnTo>
                  <a:lnTo>
                    <a:pt x="117" y="13450"/>
                  </a:lnTo>
                  <a:lnTo>
                    <a:pt x="0" y="13566"/>
                  </a:lnTo>
                  <a:lnTo>
                    <a:pt x="117" y="13676"/>
                  </a:lnTo>
                  <a:lnTo>
                    <a:pt x="35" y="13786"/>
                  </a:lnTo>
                  <a:lnTo>
                    <a:pt x="213" y="13814"/>
                  </a:lnTo>
                  <a:lnTo>
                    <a:pt x="234" y="13862"/>
                  </a:lnTo>
                  <a:lnTo>
                    <a:pt x="350" y="13875"/>
                  </a:lnTo>
                  <a:lnTo>
                    <a:pt x="467" y="13848"/>
                  </a:lnTo>
                  <a:lnTo>
                    <a:pt x="577" y="14006"/>
                  </a:lnTo>
                  <a:lnTo>
                    <a:pt x="694" y="13855"/>
                  </a:lnTo>
                  <a:lnTo>
                    <a:pt x="804" y="13985"/>
                  </a:lnTo>
                  <a:lnTo>
                    <a:pt x="920" y="13841"/>
                  </a:lnTo>
                  <a:lnTo>
                    <a:pt x="1030" y="13999"/>
                  </a:lnTo>
                  <a:lnTo>
                    <a:pt x="1140" y="13951"/>
                  </a:lnTo>
                  <a:lnTo>
                    <a:pt x="1257" y="13944"/>
                  </a:lnTo>
                  <a:lnTo>
                    <a:pt x="1367" y="13985"/>
                  </a:lnTo>
                  <a:lnTo>
                    <a:pt x="1483" y="14020"/>
                  </a:lnTo>
                  <a:lnTo>
                    <a:pt x="1593" y="13807"/>
                  </a:lnTo>
                  <a:lnTo>
                    <a:pt x="1710" y="13827"/>
                  </a:lnTo>
                  <a:lnTo>
                    <a:pt x="1820" y="13944"/>
                  </a:lnTo>
                  <a:lnTo>
                    <a:pt x="1936" y="14020"/>
                  </a:lnTo>
                  <a:lnTo>
                    <a:pt x="2046" y="13958"/>
                  </a:lnTo>
                  <a:lnTo>
                    <a:pt x="2163" y="13875"/>
                  </a:lnTo>
                  <a:lnTo>
                    <a:pt x="2273" y="13958"/>
                  </a:lnTo>
                  <a:lnTo>
                    <a:pt x="2389" y="13882"/>
                  </a:lnTo>
                  <a:lnTo>
                    <a:pt x="2499" y="14006"/>
                  </a:lnTo>
                  <a:lnTo>
                    <a:pt x="2616" y="13882"/>
                  </a:lnTo>
                  <a:lnTo>
                    <a:pt x="2726" y="13889"/>
                  </a:lnTo>
                  <a:lnTo>
                    <a:pt x="2836" y="13841"/>
                  </a:lnTo>
                  <a:lnTo>
                    <a:pt x="2952" y="13882"/>
                  </a:lnTo>
                  <a:lnTo>
                    <a:pt x="3062" y="13834"/>
                  </a:lnTo>
                  <a:lnTo>
                    <a:pt x="3179" y="13882"/>
                  </a:lnTo>
                  <a:lnTo>
                    <a:pt x="3289" y="13848"/>
                  </a:lnTo>
                  <a:lnTo>
                    <a:pt x="3406" y="13807"/>
                  </a:lnTo>
                  <a:lnTo>
                    <a:pt x="3515" y="13903"/>
                  </a:lnTo>
                  <a:lnTo>
                    <a:pt x="3632" y="13848"/>
                  </a:lnTo>
                  <a:lnTo>
                    <a:pt x="3742" y="13793"/>
                  </a:lnTo>
                  <a:lnTo>
                    <a:pt x="3852" y="13958"/>
                  </a:lnTo>
                  <a:lnTo>
                    <a:pt x="3968" y="13841"/>
                  </a:lnTo>
                  <a:lnTo>
                    <a:pt x="4078" y="13923"/>
                  </a:lnTo>
                  <a:lnTo>
                    <a:pt x="4188" y="13772"/>
                  </a:lnTo>
                  <a:lnTo>
                    <a:pt x="4305" y="13889"/>
                  </a:lnTo>
                  <a:lnTo>
                    <a:pt x="4415" y="13772"/>
                  </a:lnTo>
                  <a:lnTo>
                    <a:pt x="4531" y="13972"/>
                  </a:lnTo>
                  <a:lnTo>
                    <a:pt x="4641" y="14013"/>
                  </a:lnTo>
                  <a:lnTo>
                    <a:pt x="4758" y="13855"/>
                  </a:lnTo>
                  <a:lnTo>
                    <a:pt x="4868" y="13869"/>
                  </a:lnTo>
                  <a:lnTo>
                    <a:pt x="4978" y="13965"/>
                  </a:lnTo>
                  <a:lnTo>
                    <a:pt x="5094" y="13999"/>
                  </a:lnTo>
                  <a:lnTo>
                    <a:pt x="5204" y="13814"/>
                  </a:lnTo>
                  <a:lnTo>
                    <a:pt x="5321" y="13848"/>
                  </a:lnTo>
                  <a:lnTo>
                    <a:pt x="5431" y="13862"/>
                  </a:lnTo>
                  <a:lnTo>
                    <a:pt x="5548" y="13889"/>
                  </a:lnTo>
                  <a:lnTo>
                    <a:pt x="5657" y="13841"/>
                  </a:lnTo>
                  <a:lnTo>
                    <a:pt x="5774" y="13917"/>
                  </a:lnTo>
                  <a:lnTo>
                    <a:pt x="5884" y="13992"/>
                  </a:lnTo>
                  <a:lnTo>
                    <a:pt x="5994" y="13958"/>
                  </a:lnTo>
                  <a:lnTo>
                    <a:pt x="6110" y="13896"/>
                  </a:lnTo>
                  <a:lnTo>
                    <a:pt x="6220" y="14013"/>
                  </a:lnTo>
                  <a:lnTo>
                    <a:pt x="6337" y="13855"/>
                  </a:lnTo>
                  <a:lnTo>
                    <a:pt x="6447" y="13903"/>
                  </a:lnTo>
                  <a:lnTo>
                    <a:pt x="6564" y="13985"/>
                  </a:lnTo>
                  <a:lnTo>
                    <a:pt x="6673" y="13889"/>
                  </a:lnTo>
                  <a:lnTo>
                    <a:pt x="6783" y="13896"/>
                  </a:lnTo>
                  <a:lnTo>
                    <a:pt x="6900" y="13862"/>
                  </a:lnTo>
                  <a:lnTo>
                    <a:pt x="7010" y="13923"/>
                  </a:lnTo>
                  <a:lnTo>
                    <a:pt x="7127" y="13841"/>
                  </a:lnTo>
                  <a:lnTo>
                    <a:pt x="7236" y="13827"/>
                  </a:lnTo>
                  <a:lnTo>
                    <a:pt x="7346" y="13875"/>
                  </a:lnTo>
                  <a:lnTo>
                    <a:pt x="7463" y="13875"/>
                  </a:lnTo>
                  <a:lnTo>
                    <a:pt x="7573" y="13992"/>
                  </a:lnTo>
                  <a:lnTo>
                    <a:pt x="7690" y="13875"/>
                  </a:lnTo>
                  <a:lnTo>
                    <a:pt x="7799" y="13896"/>
                  </a:lnTo>
                  <a:lnTo>
                    <a:pt x="7916" y="14013"/>
                  </a:lnTo>
                  <a:lnTo>
                    <a:pt x="8026" y="13814"/>
                  </a:lnTo>
                  <a:lnTo>
                    <a:pt x="8136" y="13965"/>
                  </a:lnTo>
                  <a:lnTo>
                    <a:pt x="8252" y="13841"/>
                  </a:lnTo>
                  <a:lnTo>
                    <a:pt x="8362" y="13944"/>
                  </a:lnTo>
                  <a:lnTo>
                    <a:pt x="8479" y="13930"/>
                  </a:lnTo>
                  <a:lnTo>
                    <a:pt x="8589" y="13779"/>
                  </a:lnTo>
                  <a:lnTo>
                    <a:pt x="8699" y="13910"/>
                  </a:lnTo>
                  <a:lnTo>
                    <a:pt x="8815" y="13910"/>
                  </a:lnTo>
                  <a:lnTo>
                    <a:pt x="8925" y="13958"/>
                  </a:lnTo>
                  <a:lnTo>
                    <a:pt x="9042" y="13930"/>
                  </a:lnTo>
                  <a:lnTo>
                    <a:pt x="9152" y="13896"/>
                  </a:lnTo>
                  <a:lnTo>
                    <a:pt x="9262" y="13944"/>
                  </a:lnTo>
                  <a:lnTo>
                    <a:pt x="9378" y="13882"/>
                  </a:lnTo>
                  <a:lnTo>
                    <a:pt x="9488" y="13875"/>
                  </a:lnTo>
                  <a:lnTo>
                    <a:pt x="9605" y="13965"/>
                  </a:lnTo>
                  <a:lnTo>
                    <a:pt x="9715" y="13923"/>
                  </a:lnTo>
                  <a:lnTo>
                    <a:pt x="9825" y="13841"/>
                  </a:lnTo>
                  <a:lnTo>
                    <a:pt x="9941" y="13937"/>
                  </a:lnTo>
                  <a:lnTo>
                    <a:pt x="10051" y="13820"/>
                  </a:lnTo>
                  <a:lnTo>
                    <a:pt x="10168" y="13841"/>
                  </a:lnTo>
                  <a:lnTo>
                    <a:pt x="10278" y="13992"/>
                  </a:lnTo>
                  <a:lnTo>
                    <a:pt x="10394" y="13965"/>
                  </a:lnTo>
                  <a:lnTo>
                    <a:pt x="10504" y="13855"/>
                  </a:lnTo>
                  <a:lnTo>
                    <a:pt x="10614" y="13779"/>
                  </a:lnTo>
                  <a:lnTo>
                    <a:pt x="10731" y="13875"/>
                  </a:lnTo>
                  <a:lnTo>
                    <a:pt x="10841" y="13992"/>
                  </a:lnTo>
                  <a:lnTo>
                    <a:pt x="10957" y="13827"/>
                  </a:lnTo>
                  <a:lnTo>
                    <a:pt x="11067" y="13889"/>
                  </a:lnTo>
                  <a:lnTo>
                    <a:pt x="11177" y="13875"/>
                  </a:lnTo>
                  <a:lnTo>
                    <a:pt x="11294" y="13978"/>
                  </a:lnTo>
                  <a:lnTo>
                    <a:pt x="11404" y="13923"/>
                  </a:lnTo>
                  <a:lnTo>
                    <a:pt x="11514" y="13869"/>
                  </a:lnTo>
                  <a:lnTo>
                    <a:pt x="11630" y="13827"/>
                  </a:lnTo>
                  <a:lnTo>
                    <a:pt x="11740" y="13999"/>
                  </a:lnTo>
                  <a:lnTo>
                    <a:pt x="11850" y="13937"/>
                  </a:lnTo>
                  <a:lnTo>
                    <a:pt x="11967" y="13793"/>
                  </a:lnTo>
                  <a:lnTo>
                    <a:pt x="12076" y="13978"/>
                  </a:lnTo>
                  <a:lnTo>
                    <a:pt x="12193" y="13903"/>
                  </a:lnTo>
                  <a:lnTo>
                    <a:pt x="12303" y="13910"/>
                  </a:lnTo>
                  <a:lnTo>
                    <a:pt x="12413" y="13910"/>
                  </a:lnTo>
                  <a:lnTo>
                    <a:pt x="12530" y="13896"/>
                  </a:lnTo>
                  <a:lnTo>
                    <a:pt x="12639" y="13834"/>
                  </a:lnTo>
                  <a:lnTo>
                    <a:pt x="12749" y="13786"/>
                  </a:lnTo>
                  <a:lnTo>
                    <a:pt x="12866" y="13862"/>
                  </a:lnTo>
                  <a:lnTo>
                    <a:pt x="12976" y="13875"/>
                  </a:lnTo>
                  <a:lnTo>
                    <a:pt x="13093" y="13930"/>
                  </a:lnTo>
                  <a:lnTo>
                    <a:pt x="13202" y="13855"/>
                  </a:lnTo>
                  <a:lnTo>
                    <a:pt x="13319" y="13992"/>
                  </a:lnTo>
                  <a:lnTo>
                    <a:pt x="13429" y="13834"/>
                  </a:lnTo>
                  <a:lnTo>
                    <a:pt x="13539" y="13779"/>
                  </a:lnTo>
                  <a:lnTo>
                    <a:pt x="13656" y="13869"/>
                  </a:lnTo>
                  <a:lnTo>
                    <a:pt x="13765" y="14013"/>
                  </a:lnTo>
                  <a:lnTo>
                    <a:pt x="13875" y="13923"/>
                  </a:lnTo>
                  <a:lnTo>
                    <a:pt x="13992" y="13978"/>
                  </a:lnTo>
                  <a:lnTo>
                    <a:pt x="14102" y="13992"/>
                  </a:lnTo>
                  <a:lnTo>
                    <a:pt x="14218" y="13841"/>
                  </a:lnTo>
                  <a:lnTo>
                    <a:pt x="14328" y="13841"/>
                  </a:lnTo>
                  <a:lnTo>
                    <a:pt x="14438" y="13882"/>
                  </a:lnTo>
                  <a:lnTo>
                    <a:pt x="14555" y="13834"/>
                  </a:lnTo>
                  <a:lnTo>
                    <a:pt x="14665" y="13923"/>
                  </a:lnTo>
                  <a:lnTo>
                    <a:pt x="14775" y="13903"/>
                  </a:lnTo>
                  <a:lnTo>
                    <a:pt x="14891" y="13862"/>
                  </a:lnTo>
                  <a:lnTo>
                    <a:pt x="15001" y="13937"/>
                  </a:lnTo>
                  <a:lnTo>
                    <a:pt x="15111" y="13910"/>
                  </a:lnTo>
                  <a:lnTo>
                    <a:pt x="15228" y="13978"/>
                  </a:lnTo>
                  <a:lnTo>
                    <a:pt x="15338" y="13951"/>
                  </a:lnTo>
                  <a:lnTo>
                    <a:pt x="15447" y="13855"/>
                  </a:lnTo>
                  <a:lnTo>
                    <a:pt x="15564" y="13903"/>
                  </a:lnTo>
                  <a:lnTo>
                    <a:pt x="15674" y="13958"/>
                  </a:lnTo>
                  <a:lnTo>
                    <a:pt x="15784" y="13882"/>
                  </a:lnTo>
                  <a:lnTo>
                    <a:pt x="15900" y="13930"/>
                  </a:lnTo>
                  <a:lnTo>
                    <a:pt x="16010" y="13917"/>
                  </a:lnTo>
                  <a:lnTo>
                    <a:pt x="16120" y="13848"/>
                  </a:lnTo>
                  <a:lnTo>
                    <a:pt x="16237" y="13985"/>
                  </a:lnTo>
                  <a:lnTo>
                    <a:pt x="16347" y="13951"/>
                  </a:lnTo>
                  <a:lnTo>
                    <a:pt x="16463" y="13862"/>
                  </a:lnTo>
                  <a:lnTo>
                    <a:pt x="16573" y="13814"/>
                  </a:lnTo>
                  <a:lnTo>
                    <a:pt x="16683" y="13841"/>
                  </a:lnTo>
                  <a:lnTo>
                    <a:pt x="16800" y="13841"/>
                  </a:lnTo>
                  <a:lnTo>
                    <a:pt x="16910" y="13814"/>
                  </a:lnTo>
                  <a:lnTo>
                    <a:pt x="17026" y="13869"/>
                  </a:lnTo>
                  <a:lnTo>
                    <a:pt x="17136" y="14013"/>
                  </a:lnTo>
                  <a:lnTo>
                    <a:pt x="17246" y="13917"/>
                  </a:lnTo>
                  <a:lnTo>
                    <a:pt x="17363" y="13937"/>
                  </a:lnTo>
                  <a:lnTo>
                    <a:pt x="17473" y="13772"/>
                  </a:lnTo>
                  <a:lnTo>
                    <a:pt x="17589" y="13923"/>
                  </a:lnTo>
                  <a:lnTo>
                    <a:pt x="17699" y="13951"/>
                  </a:lnTo>
                  <a:lnTo>
                    <a:pt x="17809" y="13855"/>
                  </a:lnTo>
                  <a:lnTo>
                    <a:pt x="17926" y="14026"/>
                  </a:lnTo>
                  <a:lnTo>
                    <a:pt x="18036" y="13772"/>
                  </a:lnTo>
                  <a:lnTo>
                    <a:pt x="18152" y="13992"/>
                  </a:lnTo>
                  <a:lnTo>
                    <a:pt x="18262" y="13814"/>
                  </a:lnTo>
                  <a:lnTo>
                    <a:pt x="18372" y="14020"/>
                  </a:lnTo>
                  <a:lnTo>
                    <a:pt x="18489" y="14013"/>
                  </a:lnTo>
                  <a:lnTo>
                    <a:pt x="18599" y="14026"/>
                  </a:lnTo>
                  <a:lnTo>
                    <a:pt x="18708" y="13848"/>
                  </a:lnTo>
                  <a:lnTo>
                    <a:pt x="18825" y="13875"/>
                  </a:lnTo>
                  <a:lnTo>
                    <a:pt x="18935" y="13930"/>
                  </a:lnTo>
                  <a:lnTo>
                    <a:pt x="19052" y="13800"/>
                  </a:lnTo>
                  <a:lnTo>
                    <a:pt x="19162" y="13944"/>
                  </a:lnTo>
                  <a:lnTo>
                    <a:pt x="19271" y="13869"/>
                  </a:lnTo>
                  <a:lnTo>
                    <a:pt x="19388" y="13889"/>
                  </a:lnTo>
                  <a:lnTo>
                    <a:pt x="19498" y="13889"/>
                  </a:lnTo>
                  <a:lnTo>
                    <a:pt x="19615" y="13834"/>
                  </a:lnTo>
                  <a:lnTo>
                    <a:pt x="19725" y="13951"/>
                  </a:lnTo>
                  <a:lnTo>
                    <a:pt x="19834" y="14020"/>
                  </a:lnTo>
                  <a:lnTo>
                    <a:pt x="19951" y="13903"/>
                  </a:lnTo>
                  <a:lnTo>
                    <a:pt x="20061" y="13855"/>
                  </a:lnTo>
                  <a:lnTo>
                    <a:pt x="20171" y="13944"/>
                  </a:lnTo>
                  <a:lnTo>
                    <a:pt x="20287" y="13889"/>
                  </a:lnTo>
                  <a:lnTo>
                    <a:pt x="20397" y="13882"/>
                  </a:lnTo>
                  <a:lnTo>
                    <a:pt x="20514" y="13896"/>
                  </a:lnTo>
                  <a:lnTo>
                    <a:pt x="20624" y="13793"/>
                  </a:lnTo>
                  <a:lnTo>
                    <a:pt x="20734" y="13972"/>
                  </a:lnTo>
                  <a:lnTo>
                    <a:pt x="20850" y="13992"/>
                  </a:lnTo>
                  <a:lnTo>
                    <a:pt x="20960" y="13999"/>
                  </a:lnTo>
                  <a:lnTo>
                    <a:pt x="21077" y="13972"/>
                  </a:lnTo>
                  <a:lnTo>
                    <a:pt x="21187" y="13889"/>
                  </a:lnTo>
                  <a:lnTo>
                    <a:pt x="21297" y="13917"/>
                  </a:lnTo>
                  <a:lnTo>
                    <a:pt x="21413" y="13862"/>
                  </a:lnTo>
                  <a:lnTo>
                    <a:pt x="21523" y="13896"/>
                  </a:lnTo>
                  <a:lnTo>
                    <a:pt x="21640" y="13930"/>
                  </a:lnTo>
                  <a:lnTo>
                    <a:pt x="21750" y="13985"/>
                  </a:lnTo>
                  <a:lnTo>
                    <a:pt x="21860" y="13827"/>
                  </a:lnTo>
                  <a:lnTo>
                    <a:pt x="21976" y="13999"/>
                  </a:lnTo>
                  <a:lnTo>
                    <a:pt x="22086" y="14013"/>
                  </a:lnTo>
                  <a:lnTo>
                    <a:pt x="22203" y="14020"/>
                  </a:lnTo>
                  <a:lnTo>
                    <a:pt x="22313" y="13972"/>
                  </a:lnTo>
                  <a:lnTo>
                    <a:pt x="22423" y="13841"/>
                  </a:lnTo>
                  <a:lnTo>
                    <a:pt x="22539" y="13772"/>
                  </a:lnTo>
                  <a:lnTo>
                    <a:pt x="22649" y="13862"/>
                  </a:lnTo>
                  <a:lnTo>
                    <a:pt x="22759" y="13985"/>
                  </a:lnTo>
                  <a:lnTo>
                    <a:pt x="22876" y="13793"/>
                  </a:lnTo>
                  <a:lnTo>
                    <a:pt x="22986" y="13944"/>
                  </a:lnTo>
                  <a:lnTo>
                    <a:pt x="23095" y="13992"/>
                  </a:lnTo>
                  <a:lnTo>
                    <a:pt x="23212" y="13848"/>
                  </a:lnTo>
                  <a:lnTo>
                    <a:pt x="23322" y="14033"/>
                  </a:lnTo>
                  <a:lnTo>
                    <a:pt x="23439" y="13793"/>
                  </a:lnTo>
                  <a:lnTo>
                    <a:pt x="23549" y="13786"/>
                  </a:lnTo>
                  <a:lnTo>
                    <a:pt x="23658" y="13944"/>
                  </a:lnTo>
                  <a:lnTo>
                    <a:pt x="23775" y="13814"/>
                  </a:lnTo>
                  <a:lnTo>
                    <a:pt x="23885" y="13965"/>
                  </a:lnTo>
                  <a:lnTo>
                    <a:pt x="23995" y="13944"/>
                  </a:lnTo>
                  <a:lnTo>
                    <a:pt x="24111" y="14020"/>
                  </a:lnTo>
                  <a:lnTo>
                    <a:pt x="24221" y="13882"/>
                  </a:lnTo>
                  <a:lnTo>
                    <a:pt x="24338" y="13992"/>
                  </a:lnTo>
                  <a:lnTo>
                    <a:pt x="24448" y="13985"/>
                  </a:lnTo>
                  <a:lnTo>
                    <a:pt x="24558" y="13972"/>
                  </a:lnTo>
                  <a:lnTo>
                    <a:pt x="24674" y="13992"/>
                  </a:lnTo>
                  <a:lnTo>
                    <a:pt x="24784" y="13820"/>
                  </a:lnTo>
                  <a:lnTo>
                    <a:pt x="24901" y="13834"/>
                  </a:lnTo>
                  <a:lnTo>
                    <a:pt x="25011" y="13951"/>
                  </a:lnTo>
                  <a:lnTo>
                    <a:pt x="25121" y="13882"/>
                  </a:lnTo>
                  <a:lnTo>
                    <a:pt x="25237" y="13814"/>
                  </a:lnTo>
                  <a:lnTo>
                    <a:pt x="25347" y="13917"/>
                  </a:lnTo>
                  <a:lnTo>
                    <a:pt x="25464" y="13875"/>
                  </a:lnTo>
                  <a:lnTo>
                    <a:pt x="25574" y="13951"/>
                  </a:lnTo>
                  <a:lnTo>
                    <a:pt x="25684" y="13786"/>
                  </a:lnTo>
                  <a:lnTo>
                    <a:pt x="25800" y="13779"/>
                  </a:lnTo>
                  <a:lnTo>
                    <a:pt x="25910" y="13814"/>
                  </a:lnTo>
                  <a:lnTo>
                    <a:pt x="26020" y="13869"/>
                  </a:lnTo>
                  <a:lnTo>
                    <a:pt x="26137" y="13814"/>
                  </a:lnTo>
                  <a:lnTo>
                    <a:pt x="26247" y="14013"/>
                  </a:lnTo>
                  <a:lnTo>
                    <a:pt x="26363" y="14020"/>
                  </a:lnTo>
                  <a:lnTo>
                    <a:pt x="26473" y="13875"/>
                  </a:lnTo>
                  <a:lnTo>
                    <a:pt x="26583" y="13903"/>
                  </a:lnTo>
                  <a:lnTo>
                    <a:pt x="26700" y="13917"/>
                  </a:lnTo>
                  <a:lnTo>
                    <a:pt x="26810" y="13923"/>
                  </a:lnTo>
                  <a:lnTo>
                    <a:pt x="26919" y="13848"/>
                  </a:lnTo>
                  <a:lnTo>
                    <a:pt x="27036" y="13917"/>
                  </a:lnTo>
                  <a:lnTo>
                    <a:pt x="27146" y="13903"/>
                  </a:lnTo>
                  <a:lnTo>
                    <a:pt x="27263" y="13862"/>
                  </a:lnTo>
                  <a:lnTo>
                    <a:pt x="27373" y="13827"/>
                  </a:lnTo>
                  <a:lnTo>
                    <a:pt x="27482" y="13793"/>
                  </a:lnTo>
                  <a:lnTo>
                    <a:pt x="27599" y="14013"/>
                  </a:lnTo>
                  <a:lnTo>
                    <a:pt x="27709" y="14013"/>
                  </a:lnTo>
                  <a:lnTo>
                    <a:pt x="27819" y="13855"/>
                  </a:lnTo>
                  <a:lnTo>
                    <a:pt x="27935" y="13875"/>
                  </a:lnTo>
                  <a:lnTo>
                    <a:pt x="28045" y="13944"/>
                  </a:lnTo>
                  <a:lnTo>
                    <a:pt x="28155" y="13800"/>
                  </a:lnTo>
                  <a:lnTo>
                    <a:pt x="28272" y="13889"/>
                  </a:lnTo>
                  <a:lnTo>
                    <a:pt x="28382" y="14013"/>
                  </a:lnTo>
                  <a:lnTo>
                    <a:pt x="28492" y="13896"/>
                  </a:lnTo>
                  <a:lnTo>
                    <a:pt x="28608" y="13972"/>
                  </a:lnTo>
                  <a:lnTo>
                    <a:pt x="28718" y="13862"/>
                  </a:lnTo>
                  <a:lnTo>
                    <a:pt x="28835" y="13882"/>
                  </a:lnTo>
                  <a:lnTo>
                    <a:pt x="28945" y="14013"/>
                  </a:lnTo>
                  <a:lnTo>
                    <a:pt x="29055" y="13786"/>
                  </a:lnTo>
                  <a:lnTo>
                    <a:pt x="29171" y="13772"/>
                  </a:lnTo>
                  <a:lnTo>
                    <a:pt x="29281" y="13896"/>
                  </a:lnTo>
                  <a:lnTo>
                    <a:pt x="29391" y="13917"/>
                  </a:lnTo>
                  <a:lnTo>
                    <a:pt x="29508" y="13992"/>
                  </a:lnTo>
                  <a:lnTo>
                    <a:pt x="29617" y="13923"/>
                  </a:lnTo>
                  <a:lnTo>
                    <a:pt x="29727" y="13820"/>
                  </a:lnTo>
                  <a:lnTo>
                    <a:pt x="29844" y="13834"/>
                  </a:lnTo>
                  <a:lnTo>
                    <a:pt x="29954" y="13951"/>
                  </a:lnTo>
                  <a:lnTo>
                    <a:pt x="30071" y="13827"/>
                  </a:lnTo>
                  <a:lnTo>
                    <a:pt x="30180" y="13992"/>
                  </a:lnTo>
                  <a:lnTo>
                    <a:pt x="30290" y="13875"/>
                  </a:lnTo>
                  <a:lnTo>
                    <a:pt x="30407" y="13820"/>
                  </a:lnTo>
                  <a:lnTo>
                    <a:pt x="30517" y="13889"/>
                  </a:lnTo>
                  <a:lnTo>
                    <a:pt x="30627" y="13944"/>
                  </a:lnTo>
                  <a:lnTo>
                    <a:pt x="30743" y="13896"/>
                  </a:lnTo>
                  <a:lnTo>
                    <a:pt x="30853" y="13786"/>
                  </a:lnTo>
                  <a:lnTo>
                    <a:pt x="30970" y="13930"/>
                  </a:lnTo>
                  <a:lnTo>
                    <a:pt x="31080" y="13978"/>
                  </a:lnTo>
                  <a:lnTo>
                    <a:pt x="31190" y="13814"/>
                  </a:lnTo>
                  <a:lnTo>
                    <a:pt x="31306" y="13985"/>
                  </a:lnTo>
                  <a:lnTo>
                    <a:pt x="31416" y="13903"/>
                  </a:lnTo>
                  <a:lnTo>
                    <a:pt x="31533" y="13910"/>
                  </a:lnTo>
                  <a:lnTo>
                    <a:pt x="31643" y="14026"/>
                  </a:lnTo>
                  <a:lnTo>
                    <a:pt x="31753" y="13862"/>
                  </a:lnTo>
                  <a:lnTo>
                    <a:pt x="31869" y="13793"/>
                  </a:lnTo>
                  <a:lnTo>
                    <a:pt x="31979" y="13841"/>
                  </a:lnTo>
                  <a:lnTo>
                    <a:pt x="32089" y="13814"/>
                  </a:lnTo>
                  <a:lnTo>
                    <a:pt x="32206" y="13834"/>
                  </a:lnTo>
                  <a:lnTo>
                    <a:pt x="32316" y="13896"/>
                  </a:lnTo>
                  <a:lnTo>
                    <a:pt x="32432" y="13820"/>
                  </a:lnTo>
                  <a:lnTo>
                    <a:pt x="32542" y="13869"/>
                  </a:lnTo>
                  <a:lnTo>
                    <a:pt x="32652" y="13820"/>
                  </a:lnTo>
                  <a:lnTo>
                    <a:pt x="32769" y="13985"/>
                  </a:lnTo>
                  <a:lnTo>
                    <a:pt x="32879" y="13965"/>
                  </a:lnTo>
                  <a:lnTo>
                    <a:pt x="32988" y="13786"/>
                  </a:lnTo>
                  <a:lnTo>
                    <a:pt x="33105" y="13875"/>
                  </a:lnTo>
                  <a:lnTo>
                    <a:pt x="33215" y="13882"/>
                  </a:lnTo>
                  <a:lnTo>
                    <a:pt x="33325" y="13827"/>
                  </a:lnTo>
                  <a:lnTo>
                    <a:pt x="33441" y="13827"/>
                  </a:lnTo>
                  <a:lnTo>
                    <a:pt x="33551" y="13848"/>
                  </a:lnTo>
                  <a:lnTo>
                    <a:pt x="33661" y="13944"/>
                  </a:lnTo>
                  <a:lnTo>
                    <a:pt x="33778" y="14026"/>
                  </a:lnTo>
                  <a:lnTo>
                    <a:pt x="33888" y="13820"/>
                  </a:lnTo>
                  <a:lnTo>
                    <a:pt x="34004" y="13848"/>
                  </a:lnTo>
                  <a:lnTo>
                    <a:pt x="34114" y="13807"/>
                  </a:lnTo>
                  <a:lnTo>
                    <a:pt x="34224" y="13910"/>
                  </a:lnTo>
                  <a:lnTo>
                    <a:pt x="34341" y="13820"/>
                  </a:lnTo>
                  <a:lnTo>
                    <a:pt x="34451" y="13793"/>
                  </a:lnTo>
                  <a:lnTo>
                    <a:pt x="34561" y="13889"/>
                  </a:lnTo>
                  <a:lnTo>
                    <a:pt x="34677" y="13937"/>
                  </a:lnTo>
                  <a:lnTo>
                    <a:pt x="34787" y="13862"/>
                  </a:lnTo>
                  <a:lnTo>
                    <a:pt x="34897" y="13841"/>
                  </a:lnTo>
                  <a:lnTo>
                    <a:pt x="35014" y="13882"/>
                  </a:lnTo>
                  <a:lnTo>
                    <a:pt x="35124" y="13841"/>
                  </a:lnTo>
                  <a:lnTo>
                    <a:pt x="35233" y="13786"/>
                  </a:lnTo>
                  <a:lnTo>
                    <a:pt x="35350" y="13930"/>
                  </a:lnTo>
                  <a:lnTo>
                    <a:pt x="35460" y="13910"/>
                  </a:lnTo>
                  <a:lnTo>
                    <a:pt x="35570" y="13820"/>
                  </a:lnTo>
                  <a:lnTo>
                    <a:pt x="35686" y="13807"/>
                  </a:lnTo>
                  <a:lnTo>
                    <a:pt x="35796" y="13999"/>
                  </a:lnTo>
                  <a:lnTo>
                    <a:pt x="35906" y="13992"/>
                  </a:lnTo>
                  <a:lnTo>
                    <a:pt x="36023" y="13786"/>
                  </a:lnTo>
                  <a:lnTo>
                    <a:pt x="36133" y="13992"/>
                  </a:lnTo>
                  <a:lnTo>
                    <a:pt x="36243" y="13882"/>
                  </a:lnTo>
                  <a:lnTo>
                    <a:pt x="36359" y="13862"/>
                  </a:lnTo>
                  <a:lnTo>
                    <a:pt x="36469" y="13972"/>
                  </a:lnTo>
                  <a:lnTo>
                    <a:pt x="36579" y="14020"/>
                  </a:lnTo>
                  <a:lnTo>
                    <a:pt x="36696" y="13903"/>
                  </a:lnTo>
                  <a:lnTo>
                    <a:pt x="36806" y="13848"/>
                  </a:lnTo>
                  <a:lnTo>
                    <a:pt x="36915" y="13820"/>
                  </a:lnTo>
                  <a:lnTo>
                    <a:pt x="37032" y="13855"/>
                  </a:lnTo>
                  <a:lnTo>
                    <a:pt x="37142" y="13958"/>
                  </a:lnTo>
                  <a:lnTo>
                    <a:pt x="37252" y="13820"/>
                  </a:lnTo>
                  <a:lnTo>
                    <a:pt x="37368" y="13930"/>
                  </a:lnTo>
                  <a:lnTo>
                    <a:pt x="37478" y="13992"/>
                  </a:lnTo>
                  <a:lnTo>
                    <a:pt x="37588" y="13841"/>
                  </a:lnTo>
                  <a:lnTo>
                    <a:pt x="37705" y="13965"/>
                  </a:lnTo>
                  <a:lnTo>
                    <a:pt x="37815" y="13848"/>
                  </a:lnTo>
                  <a:lnTo>
                    <a:pt x="37931" y="13869"/>
                  </a:lnTo>
                  <a:lnTo>
                    <a:pt x="38041" y="13875"/>
                  </a:lnTo>
                  <a:lnTo>
                    <a:pt x="38151" y="13807"/>
                  </a:lnTo>
                  <a:lnTo>
                    <a:pt x="38268" y="13978"/>
                  </a:lnTo>
                  <a:lnTo>
                    <a:pt x="38378" y="13896"/>
                  </a:lnTo>
                  <a:lnTo>
                    <a:pt x="38488" y="13779"/>
                  </a:lnTo>
                  <a:lnTo>
                    <a:pt x="38604" y="13862"/>
                  </a:lnTo>
                  <a:lnTo>
                    <a:pt x="38714" y="13910"/>
                  </a:lnTo>
                  <a:lnTo>
                    <a:pt x="38831" y="13910"/>
                  </a:lnTo>
                  <a:lnTo>
                    <a:pt x="38941" y="13937"/>
                  </a:lnTo>
                  <a:lnTo>
                    <a:pt x="39050" y="13999"/>
                  </a:lnTo>
                  <a:lnTo>
                    <a:pt x="39167" y="13793"/>
                  </a:lnTo>
                  <a:lnTo>
                    <a:pt x="39277" y="13848"/>
                  </a:lnTo>
                  <a:lnTo>
                    <a:pt x="39387" y="13937"/>
                  </a:lnTo>
                  <a:lnTo>
                    <a:pt x="39504" y="13855"/>
                  </a:lnTo>
                  <a:lnTo>
                    <a:pt x="39613" y="13910"/>
                  </a:lnTo>
                  <a:lnTo>
                    <a:pt x="39730" y="13992"/>
                  </a:lnTo>
                  <a:lnTo>
                    <a:pt x="39840" y="13786"/>
                  </a:lnTo>
                  <a:lnTo>
                    <a:pt x="39950" y="13800"/>
                  </a:lnTo>
                  <a:lnTo>
                    <a:pt x="40067" y="14026"/>
                  </a:lnTo>
                  <a:lnTo>
                    <a:pt x="40176" y="13999"/>
                  </a:lnTo>
                  <a:lnTo>
                    <a:pt x="40286" y="14026"/>
                  </a:lnTo>
                  <a:lnTo>
                    <a:pt x="40403" y="13855"/>
                  </a:lnTo>
                  <a:lnTo>
                    <a:pt x="40513" y="13779"/>
                  </a:lnTo>
                  <a:lnTo>
                    <a:pt x="40630" y="13923"/>
                  </a:lnTo>
                  <a:lnTo>
                    <a:pt x="40739" y="13910"/>
                  </a:lnTo>
                  <a:lnTo>
                    <a:pt x="40849" y="13903"/>
                  </a:lnTo>
                  <a:lnTo>
                    <a:pt x="40966" y="13978"/>
                  </a:lnTo>
                  <a:lnTo>
                    <a:pt x="41076" y="13841"/>
                  </a:lnTo>
                  <a:lnTo>
                    <a:pt x="41186" y="13930"/>
                  </a:lnTo>
                  <a:lnTo>
                    <a:pt x="41302" y="13910"/>
                  </a:lnTo>
                  <a:lnTo>
                    <a:pt x="41412" y="14013"/>
                  </a:lnTo>
                  <a:lnTo>
                    <a:pt x="41522" y="13841"/>
                  </a:lnTo>
                  <a:lnTo>
                    <a:pt x="41639" y="13944"/>
                  </a:lnTo>
                  <a:lnTo>
                    <a:pt x="41749" y="13841"/>
                  </a:lnTo>
                  <a:lnTo>
                    <a:pt x="41858" y="13985"/>
                  </a:lnTo>
                  <a:lnTo>
                    <a:pt x="41975" y="13923"/>
                  </a:lnTo>
                  <a:lnTo>
                    <a:pt x="42085" y="13786"/>
                  </a:lnTo>
                  <a:lnTo>
                    <a:pt x="42195" y="13841"/>
                  </a:lnTo>
                  <a:lnTo>
                    <a:pt x="42312" y="13814"/>
                  </a:lnTo>
                  <a:lnTo>
                    <a:pt x="42421" y="13958"/>
                  </a:lnTo>
                  <a:lnTo>
                    <a:pt x="42531" y="13992"/>
                  </a:lnTo>
                  <a:lnTo>
                    <a:pt x="42648" y="13896"/>
                  </a:lnTo>
                  <a:lnTo>
                    <a:pt x="42758" y="13958"/>
                  </a:lnTo>
                  <a:lnTo>
                    <a:pt x="42868" y="13910"/>
                  </a:lnTo>
                  <a:lnTo>
                    <a:pt x="42984" y="13923"/>
                  </a:lnTo>
                  <a:lnTo>
                    <a:pt x="43094" y="13896"/>
                  </a:lnTo>
                  <a:lnTo>
                    <a:pt x="43204" y="13793"/>
                  </a:lnTo>
                  <a:lnTo>
                    <a:pt x="43321" y="13869"/>
                  </a:lnTo>
                  <a:lnTo>
                    <a:pt x="43431" y="13786"/>
                  </a:lnTo>
                  <a:lnTo>
                    <a:pt x="43540" y="14006"/>
                  </a:lnTo>
                  <a:lnTo>
                    <a:pt x="43657" y="13814"/>
                  </a:lnTo>
                  <a:lnTo>
                    <a:pt x="43767" y="13848"/>
                  </a:lnTo>
                  <a:lnTo>
                    <a:pt x="43877" y="13999"/>
                  </a:lnTo>
                  <a:lnTo>
                    <a:pt x="43987" y="13882"/>
                  </a:lnTo>
                  <a:lnTo>
                    <a:pt x="44103" y="13896"/>
                  </a:lnTo>
                  <a:lnTo>
                    <a:pt x="44213" y="13896"/>
                  </a:lnTo>
                  <a:lnTo>
                    <a:pt x="44323" y="14026"/>
                  </a:lnTo>
                  <a:lnTo>
                    <a:pt x="44440" y="13930"/>
                  </a:lnTo>
                  <a:lnTo>
                    <a:pt x="44550" y="13779"/>
                  </a:lnTo>
                  <a:lnTo>
                    <a:pt x="44659" y="13875"/>
                  </a:lnTo>
                  <a:lnTo>
                    <a:pt x="44776" y="13779"/>
                  </a:lnTo>
                  <a:lnTo>
                    <a:pt x="44886" y="13889"/>
                  </a:lnTo>
                  <a:lnTo>
                    <a:pt x="44996" y="13848"/>
                  </a:lnTo>
                  <a:lnTo>
                    <a:pt x="45113" y="13937"/>
                  </a:lnTo>
                  <a:lnTo>
                    <a:pt x="45222" y="13807"/>
                  </a:lnTo>
                  <a:lnTo>
                    <a:pt x="45332" y="13978"/>
                  </a:lnTo>
                  <a:lnTo>
                    <a:pt x="45449" y="13951"/>
                  </a:lnTo>
                  <a:lnTo>
                    <a:pt x="45559" y="13972"/>
                  </a:lnTo>
                  <a:lnTo>
                    <a:pt x="45669" y="13882"/>
                  </a:lnTo>
                  <a:lnTo>
                    <a:pt x="45779" y="13786"/>
                  </a:lnTo>
                  <a:lnTo>
                    <a:pt x="45895" y="14013"/>
                  </a:lnTo>
                  <a:lnTo>
                    <a:pt x="46005" y="13882"/>
                  </a:lnTo>
                  <a:lnTo>
                    <a:pt x="46115" y="13862"/>
                  </a:lnTo>
                  <a:lnTo>
                    <a:pt x="46232" y="14020"/>
                  </a:lnTo>
                  <a:lnTo>
                    <a:pt x="46342" y="13862"/>
                  </a:lnTo>
                  <a:lnTo>
                    <a:pt x="46451" y="13985"/>
                  </a:lnTo>
                  <a:lnTo>
                    <a:pt x="46568" y="14026"/>
                  </a:lnTo>
                  <a:lnTo>
                    <a:pt x="46678" y="13958"/>
                  </a:lnTo>
                  <a:lnTo>
                    <a:pt x="46788" y="13786"/>
                  </a:lnTo>
                  <a:lnTo>
                    <a:pt x="46904" y="13779"/>
                  </a:lnTo>
                  <a:lnTo>
                    <a:pt x="47014" y="13786"/>
                  </a:lnTo>
                  <a:lnTo>
                    <a:pt x="47124" y="13985"/>
                  </a:lnTo>
                  <a:lnTo>
                    <a:pt x="47241" y="13875"/>
                  </a:lnTo>
                  <a:lnTo>
                    <a:pt x="47351" y="13985"/>
                  </a:lnTo>
                  <a:lnTo>
                    <a:pt x="47461" y="13862"/>
                  </a:lnTo>
                  <a:lnTo>
                    <a:pt x="47577" y="13855"/>
                  </a:lnTo>
                  <a:lnTo>
                    <a:pt x="47687" y="13841"/>
                  </a:lnTo>
                  <a:lnTo>
                    <a:pt x="47797" y="13800"/>
                  </a:lnTo>
                  <a:lnTo>
                    <a:pt x="47914" y="14026"/>
                  </a:lnTo>
                  <a:lnTo>
                    <a:pt x="48024" y="13965"/>
                  </a:lnTo>
                  <a:lnTo>
                    <a:pt x="48133" y="13841"/>
                  </a:lnTo>
                  <a:lnTo>
                    <a:pt x="48243" y="13820"/>
                  </a:lnTo>
                  <a:lnTo>
                    <a:pt x="48360" y="13862"/>
                  </a:lnTo>
                  <a:lnTo>
                    <a:pt x="48470" y="13862"/>
                  </a:lnTo>
                  <a:lnTo>
                    <a:pt x="48580" y="13834"/>
                  </a:lnTo>
                  <a:lnTo>
                    <a:pt x="48696" y="13992"/>
                  </a:lnTo>
                  <a:lnTo>
                    <a:pt x="48806" y="13972"/>
                  </a:lnTo>
                  <a:lnTo>
                    <a:pt x="48916" y="14020"/>
                  </a:lnTo>
                  <a:lnTo>
                    <a:pt x="49033" y="13978"/>
                  </a:lnTo>
                  <a:lnTo>
                    <a:pt x="49143" y="13800"/>
                  </a:lnTo>
                  <a:lnTo>
                    <a:pt x="49252" y="13869"/>
                  </a:lnTo>
                  <a:lnTo>
                    <a:pt x="49369" y="13841"/>
                  </a:lnTo>
                  <a:lnTo>
                    <a:pt x="49479" y="13889"/>
                  </a:lnTo>
                  <a:lnTo>
                    <a:pt x="49596" y="14020"/>
                  </a:lnTo>
                  <a:lnTo>
                    <a:pt x="49706" y="13992"/>
                  </a:lnTo>
                  <a:lnTo>
                    <a:pt x="49815" y="13827"/>
                  </a:lnTo>
                  <a:lnTo>
                    <a:pt x="49932" y="13917"/>
                  </a:lnTo>
                  <a:lnTo>
                    <a:pt x="50042" y="13814"/>
                  </a:lnTo>
                  <a:lnTo>
                    <a:pt x="50152" y="13834"/>
                  </a:lnTo>
                  <a:lnTo>
                    <a:pt x="50268" y="13820"/>
                  </a:lnTo>
                  <a:lnTo>
                    <a:pt x="50378" y="13951"/>
                  </a:lnTo>
                  <a:lnTo>
                    <a:pt x="50488" y="13985"/>
                  </a:lnTo>
                  <a:lnTo>
                    <a:pt x="50605" y="13848"/>
                  </a:lnTo>
                  <a:lnTo>
                    <a:pt x="50715" y="13820"/>
                  </a:lnTo>
                  <a:lnTo>
                    <a:pt x="50825" y="13869"/>
                  </a:lnTo>
                  <a:lnTo>
                    <a:pt x="50941" y="13793"/>
                  </a:lnTo>
                  <a:lnTo>
                    <a:pt x="51051" y="13951"/>
                  </a:lnTo>
                  <a:lnTo>
                    <a:pt x="51168" y="13903"/>
                  </a:lnTo>
                  <a:lnTo>
                    <a:pt x="51278" y="14026"/>
                  </a:lnTo>
                  <a:lnTo>
                    <a:pt x="51388" y="13786"/>
                  </a:lnTo>
                  <a:lnTo>
                    <a:pt x="51504" y="13800"/>
                  </a:lnTo>
                  <a:lnTo>
                    <a:pt x="51614" y="13896"/>
                  </a:lnTo>
                  <a:lnTo>
                    <a:pt x="51724" y="13965"/>
                  </a:lnTo>
                  <a:lnTo>
                    <a:pt x="51841" y="13937"/>
                  </a:lnTo>
                  <a:lnTo>
                    <a:pt x="51951" y="13903"/>
                  </a:lnTo>
                  <a:lnTo>
                    <a:pt x="52067" y="13951"/>
                  </a:lnTo>
                  <a:lnTo>
                    <a:pt x="52177" y="13882"/>
                  </a:lnTo>
                  <a:lnTo>
                    <a:pt x="52287" y="13965"/>
                  </a:lnTo>
                  <a:lnTo>
                    <a:pt x="52404" y="13814"/>
                  </a:lnTo>
                  <a:lnTo>
                    <a:pt x="52513" y="13841"/>
                  </a:lnTo>
                  <a:lnTo>
                    <a:pt x="52623" y="14013"/>
                  </a:lnTo>
                  <a:lnTo>
                    <a:pt x="52740" y="13972"/>
                  </a:lnTo>
                  <a:lnTo>
                    <a:pt x="52850" y="13848"/>
                  </a:lnTo>
                  <a:lnTo>
                    <a:pt x="52960" y="13848"/>
                  </a:lnTo>
                  <a:lnTo>
                    <a:pt x="53076" y="13855"/>
                  </a:lnTo>
                  <a:lnTo>
                    <a:pt x="53186" y="13814"/>
                  </a:lnTo>
                  <a:lnTo>
                    <a:pt x="53296" y="13958"/>
                  </a:lnTo>
                  <a:lnTo>
                    <a:pt x="53413" y="13889"/>
                  </a:lnTo>
                  <a:lnTo>
                    <a:pt x="53523" y="13862"/>
                  </a:lnTo>
                  <a:lnTo>
                    <a:pt x="53633" y="13917"/>
                  </a:lnTo>
                  <a:lnTo>
                    <a:pt x="53749" y="14013"/>
                  </a:lnTo>
                  <a:lnTo>
                    <a:pt x="53859" y="13985"/>
                  </a:lnTo>
                  <a:lnTo>
                    <a:pt x="53969" y="13814"/>
                  </a:lnTo>
                  <a:lnTo>
                    <a:pt x="54086" y="13889"/>
                  </a:lnTo>
                  <a:lnTo>
                    <a:pt x="54195" y="13958"/>
                  </a:lnTo>
                  <a:lnTo>
                    <a:pt x="54305" y="13951"/>
                  </a:lnTo>
                  <a:lnTo>
                    <a:pt x="54422" y="13779"/>
                  </a:lnTo>
                  <a:lnTo>
                    <a:pt x="54532" y="13958"/>
                  </a:lnTo>
                  <a:lnTo>
                    <a:pt x="54642" y="13875"/>
                  </a:lnTo>
                  <a:lnTo>
                    <a:pt x="54752" y="13834"/>
                  </a:lnTo>
                  <a:lnTo>
                    <a:pt x="54868" y="13814"/>
                  </a:lnTo>
                  <a:lnTo>
                    <a:pt x="54978" y="13889"/>
                  </a:lnTo>
                  <a:lnTo>
                    <a:pt x="55088" y="13917"/>
                  </a:lnTo>
                  <a:lnTo>
                    <a:pt x="55205" y="13944"/>
                  </a:lnTo>
                  <a:lnTo>
                    <a:pt x="55315" y="13841"/>
                  </a:lnTo>
                  <a:lnTo>
                    <a:pt x="55424" y="13985"/>
                  </a:lnTo>
                  <a:lnTo>
                    <a:pt x="55541" y="13951"/>
                  </a:lnTo>
                  <a:lnTo>
                    <a:pt x="55651" y="14006"/>
                  </a:lnTo>
                  <a:lnTo>
                    <a:pt x="55761" y="13903"/>
                  </a:lnTo>
                  <a:lnTo>
                    <a:pt x="55871" y="13951"/>
                  </a:lnTo>
                  <a:lnTo>
                    <a:pt x="55987" y="13917"/>
                  </a:lnTo>
                  <a:lnTo>
                    <a:pt x="56097" y="13896"/>
                  </a:lnTo>
                  <a:lnTo>
                    <a:pt x="56207" y="13841"/>
                  </a:lnTo>
                  <a:lnTo>
                    <a:pt x="56324" y="13999"/>
                  </a:lnTo>
                  <a:lnTo>
                    <a:pt x="56434" y="13972"/>
                  </a:lnTo>
                  <a:lnTo>
                    <a:pt x="56543" y="13848"/>
                  </a:lnTo>
                  <a:lnTo>
                    <a:pt x="56653" y="14020"/>
                  </a:lnTo>
                  <a:lnTo>
                    <a:pt x="56770" y="13889"/>
                  </a:lnTo>
                  <a:lnTo>
                    <a:pt x="56880" y="13779"/>
                  </a:lnTo>
                  <a:lnTo>
                    <a:pt x="56990" y="13814"/>
                  </a:lnTo>
                  <a:lnTo>
                    <a:pt x="57106" y="13814"/>
                  </a:lnTo>
                  <a:lnTo>
                    <a:pt x="57216" y="13793"/>
                  </a:lnTo>
                  <a:lnTo>
                    <a:pt x="57326" y="13965"/>
                  </a:lnTo>
                  <a:lnTo>
                    <a:pt x="57436" y="13882"/>
                  </a:lnTo>
                  <a:lnTo>
                    <a:pt x="57553" y="13903"/>
                  </a:lnTo>
                  <a:lnTo>
                    <a:pt x="57662" y="14026"/>
                  </a:lnTo>
                  <a:lnTo>
                    <a:pt x="57772" y="14006"/>
                  </a:lnTo>
                  <a:lnTo>
                    <a:pt x="57889" y="13820"/>
                  </a:lnTo>
                  <a:lnTo>
                    <a:pt x="57999" y="13965"/>
                  </a:lnTo>
                  <a:lnTo>
                    <a:pt x="58109" y="13882"/>
                  </a:lnTo>
                  <a:lnTo>
                    <a:pt x="58219" y="13807"/>
                  </a:lnTo>
                  <a:lnTo>
                    <a:pt x="58335" y="13917"/>
                  </a:lnTo>
                  <a:lnTo>
                    <a:pt x="58445" y="13827"/>
                  </a:lnTo>
                  <a:lnTo>
                    <a:pt x="58555" y="14013"/>
                  </a:lnTo>
                  <a:lnTo>
                    <a:pt x="58672" y="13827"/>
                  </a:lnTo>
                  <a:lnTo>
                    <a:pt x="58782" y="13875"/>
                  </a:lnTo>
                  <a:lnTo>
                    <a:pt x="58891" y="13999"/>
                  </a:lnTo>
                  <a:lnTo>
                    <a:pt x="59001" y="13965"/>
                  </a:lnTo>
                  <a:lnTo>
                    <a:pt x="59118" y="13820"/>
                  </a:lnTo>
                  <a:lnTo>
                    <a:pt x="59228" y="13786"/>
                  </a:lnTo>
                  <a:lnTo>
                    <a:pt x="59338" y="14020"/>
                  </a:lnTo>
                  <a:lnTo>
                    <a:pt x="59454" y="13923"/>
                  </a:lnTo>
                  <a:lnTo>
                    <a:pt x="59564" y="14006"/>
                  </a:lnTo>
                  <a:lnTo>
                    <a:pt x="59674" y="13944"/>
                  </a:lnTo>
                  <a:lnTo>
                    <a:pt x="59791" y="13882"/>
                  </a:lnTo>
                  <a:lnTo>
                    <a:pt x="59901" y="13944"/>
                  </a:lnTo>
                  <a:lnTo>
                    <a:pt x="60010" y="13903"/>
                  </a:lnTo>
                  <a:lnTo>
                    <a:pt x="60127" y="13827"/>
                  </a:lnTo>
                  <a:lnTo>
                    <a:pt x="60237" y="13972"/>
                  </a:lnTo>
                  <a:lnTo>
                    <a:pt x="60354" y="13958"/>
                  </a:lnTo>
                  <a:lnTo>
                    <a:pt x="60464" y="13889"/>
                  </a:lnTo>
                  <a:lnTo>
                    <a:pt x="60573" y="13793"/>
                  </a:lnTo>
                  <a:lnTo>
                    <a:pt x="60690" y="13978"/>
                  </a:lnTo>
                  <a:lnTo>
                    <a:pt x="60800" y="13972"/>
                  </a:lnTo>
                  <a:lnTo>
                    <a:pt x="60910" y="13923"/>
                  </a:lnTo>
                  <a:lnTo>
                    <a:pt x="61027" y="13882"/>
                  </a:lnTo>
                  <a:lnTo>
                    <a:pt x="61136" y="13965"/>
                  </a:lnTo>
                  <a:lnTo>
                    <a:pt x="61246" y="13814"/>
                  </a:lnTo>
                  <a:lnTo>
                    <a:pt x="61363" y="13793"/>
                  </a:lnTo>
                  <a:lnTo>
                    <a:pt x="61473" y="14020"/>
                  </a:lnTo>
                  <a:lnTo>
                    <a:pt x="61583" y="13869"/>
                  </a:lnTo>
                  <a:lnTo>
                    <a:pt x="61699" y="14006"/>
                  </a:lnTo>
                  <a:lnTo>
                    <a:pt x="61809" y="13937"/>
                  </a:lnTo>
                  <a:lnTo>
                    <a:pt x="61919" y="13855"/>
                  </a:lnTo>
                  <a:lnTo>
                    <a:pt x="62036" y="13882"/>
                  </a:lnTo>
                  <a:lnTo>
                    <a:pt x="62146" y="13944"/>
                  </a:lnTo>
                  <a:lnTo>
                    <a:pt x="62255" y="13923"/>
                  </a:lnTo>
                  <a:lnTo>
                    <a:pt x="62372" y="13793"/>
                  </a:lnTo>
                  <a:lnTo>
                    <a:pt x="62482" y="13814"/>
                  </a:lnTo>
                  <a:lnTo>
                    <a:pt x="62592" y="13917"/>
                  </a:lnTo>
                  <a:lnTo>
                    <a:pt x="62709" y="13882"/>
                  </a:lnTo>
                  <a:lnTo>
                    <a:pt x="62818" y="13786"/>
                  </a:lnTo>
                  <a:lnTo>
                    <a:pt x="62935" y="13834"/>
                  </a:lnTo>
                  <a:lnTo>
                    <a:pt x="63045" y="13999"/>
                  </a:lnTo>
                  <a:lnTo>
                    <a:pt x="63155" y="13958"/>
                  </a:lnTo>
                  <a:lnTo>
                    <a:pt x="63271" y="13814"/>
                  </a:lnTo>
                  <a:lnTo>
                    <a:pt x="63381" y="13869"/>
                  </a:lnTo>
                  <a:lnTo>
                    <a:pt x="63491" y="13862"/>
                  </a:lnTo>
                  <a:lnTo>
                    <a:pt x="63608" y="13862"/>
                  </a:lnTo>
                  <a:lnTo>
                    <a:pt x="63718" y="13972"/>
                  </a:lnTo>
                  <a:lnTo>
                    <a:pt x="63828" y="13779"/>
                  </a:lnTo>
                  <a:lnTo>
                    <a:pt x="63944" y="13882"/>
                  </a:lnTo>
                  <a:lnTo>
                    <a:pt x="64054" y="13869"/>
                  </a:lnTo>
                  <a:lnTo>
                    <a:pt x="64164" y="13841"/>
                  </a:lnTo>
                  <a:lnTo>
                    <a:pt x="64281" y="13910"/>
                  </a:lnTo>
                  <a:lnTo>
                    <a:pt x="64391" y="13972"/>
                  </a:lnTo>
                  <a:lnTo>
                    <a:pt x="64500" y="13889"/>
                  </a:lnTo>
                  <a:lnTo>
                    <a:pt x="64617" y="13814"/>
                  </a:lnTo>
                  <a:lnTo>
                    <a:pt x="64727" y="13951"/>
                  </a:lnTo>
                  <a:lnTo>
                    <a:pt x="64837" y="13814"/>
                  </a:lnTo>
                  <a:lnTo>
                    <a:pt x="64953" y="13814"/>
                  </a:lnTo>
                  <a:lnTo>
                    <a:pt x="65063" y="13882"/>
                  </a:lnTo>
                  <a:lnTo>
                    <a:pt x="65173" y="13800"/>
                  </a:lnTo>
                  <a:lnTo>
                    <a:pt x="65290" y="14006"/>
                  </a:lnTo>
                  <a:lnTo>
                    <a:pt x="65400" y="14006"/>
                  </a:lnTo>
                  <a:lnTo>
                    <a:pt x="65510" y="13800"/>
                  </a:lnTo>
                  <a:lnTo>
                    <a:pt x="65626" y="13793"/>
                  </a:lnTo>
                  <a:lnTo>
                    <a:pt x="65736" y="13875"/>
                  </a:lnTo>
                  <a:lnTo>
                    <a:pt x="65846" y="13992"/>
                  </a:lnTo>
                  <a:lnTo>
                    <a:pt x="65963" y="13875"/>
                  </a:lnTo>
                  <a:lnTo>
                    <a:pt x="65990" y="13820"/>
                  </a:lnTo>
                  <a:lnTo>
                    <a:pt x="66031" y="13786"/>
                  </a:lnTo>
                  <a:lnTo>
                    <a:pt x="65956" y="13676"/>
                  </a:lnTo>
                  <a:lnTo>
                    <a:pt x="66093" y="13560"/>
                  </a:lnTo>
                  <a:lnTo>
                    <a:pt x="66114" y="13450"/>
                  </a:lnTo>
                  <a:lnTo>
                    <a:pt x="66086" y="13333"/>
                  </a:lnTo>
                  <a:lnTo>
                    <a:pt x="66011" y="13223"/>
                  </a:lnTo>
                  <a:lnTo>
                    <a:pt x="66100" y="13107"/>
                  </a:lnTo>
                  <a:lnTo>
                    <a:pt x="66093" y="12997"/>
                  </a:lnTo>
                  <a:lnTo>
                    <a:pt x="65990" y="12887"/>
                  </a:lnTo>
                  <a:lnTo>
                    <a:pt x="66031" y="12770"/>
                  </a:lnTo>
                  <a:lnTo>
                    <a:pt x="66066" y="12660"/>
                  </a:lnTo>
                  <a:lnTo>
                    <a:pt x="66176" y="12544"/>
                  </a:lnTo>
                  <a:lnTo>
                    <a:pt x="66093" y="12434"/>
                  </a:lnTo>
                  <a:lnTo>
                    <a:pt x="66141" y="12317"/>
                  </a:lnTo>
                  <a:lnTo>
                    <a:pt x="65949" y="12207"/>
                  </a:lnTo>
                  <a:lnTo>
                    <a:pt x="66189" y="12097"/>
                  </a:lnTo>
                  <a:lnTo>
                    <a:pt x="65997" y="11981"/>
                  </a:lnTo>
                  <a:lnTo>
                    <a:pt x="66093" y="11871"/>
                  </a:lnTo>
                  <a:lnTo>
                    <a:pt x="66121" y="11754"/>
                  </a:lnTo>
                  <a:lnTo>
                    <a:pt x="65997" y="11644"/>
                  </a:lnTo>
                  <a:lnTo>
                    <a:pt x="66127" y="11534"/>
                  </a:lnTo>
                  <a:lnTo>
                    <a:pt x="66121" y="11418"/>
                  </a:lnTo>
                  <a:lnTo>
                    <a:pt x="66038" y="11308"/>
                  </a:lnTo>
                  <a:lnTo>
                    <a:pt x="66086" y="11191"/>
                  </a:lnTo>
                  <a:lnTo>
                    <a:pt x="65997" y="11081"/>
                  </a:lnTo>
                  <a:lnTo>
                    <a:pt x="66196" y="10971"/>
                  </a:lnTo>
                  <a:lnTo>
                    <a:pt x="66038" y="10855"/>
                  </a:lnTo>
                  <a:lnTo>
                    <a:pt x="66011" y="10745"/>
                  </a:lnTo>
                  <a:lnTo>
                    <a:pt x="66045" y="10628"/>
                  </a:lnTo>
                  <a:lnTo>
                    <a:pt x="66176" y="10518"/>
                  </a:lnTo>
                  <a:lnTo>
                    <a:pt x="66024" y="10408"/>
                  </a:lnTo>
                  <a:lnTo>
                    <a:pt x="66162" y="10292"/>
                  </a:lnTo>
                  <a:lnTo>
                    <a:pt x="66018" y="10182"/>
                  </a:lnTo>
                  <a:lnTo>
                    <a:pt x="66155" y="10065"/>
                  </a:lnTo>
                  <a:lnTo>
                    <a:pt x="65976" y="9955"/>
                  </a:lnTo>
                  <a:lnTo>
                    <a:pt x="66059" y="9845"/>
                  </a:lnTo>
                  <a:lnTo>
                    <a:pt x="65976" y="9729"/>
                  </a:lnTo>
                  <a:lnTo>
                    <a:pt x="66045" y="9619"/>
                  </a:lnTo>
                  <a:lnTo>
                    <a:pt x="66176" y="9509"/>
                  </a:lnTo>
                  <a:lnTo>
                    <a:pt x="66155" y="9392"/>
                  </a:lnTo>
                  <a:lnTo>
                    <a:pt x="66059" y="9283"/>
                  </a:lnTo>
                  <a:lnTo>
                    <a:pt x="66114" y="9166"/>
                  </a:lnTo>
                  <a:lnTo>
                    <a:pt x="66100" y="9056"/>
                  </a:lnTo>
                  <a:lnTo>
                    <a:pt x="66073" y="8946"/>
                  </a:lnTo>
                  <a:lnTo>
                    <a:pt x="66114" y="8829"/>
                  </a:lnTo>
                  <a:lnTo>
                    <a:pt x="66038" y="8720"/>
                  </a:lnTo>
                  <a:lnTo>
                    <a:pt x="66196" y="8610"/>
                  </a:lnTo>
                  <a:lnTo>
                    <a:pt x="65976" y="8493"/>
                  </a:lnTo>
                  <a:lnTo>
                    <a:pt x="66011" y="8383"/>
                  </a:lnTo>
                  <a:lnTo>
                    <a:pt x="66018" y="8266"/>
                  </a:lnTo>
                  <a:lnTo>
                    <a:pt x="66169" y="8157"/>
                  </a:lnTo>
                  <a:lnTo>
                    <a:pt x="66176" y="8047"/>
                  </a:lnTo>
                  <a:lnTo>
                    <a:pt x="65976" y="7930"/>
                  </a:lnTo>
                  <a:lnTo>
                    <a:pt x="66169" y="7820"/>
                  </a:lnTo>
                  <a:lnTo>
                    <a:pt x="66162" y="7703"/>
                  </a:lnTo>
                  <a:lnTo>
                    <a:pt x="66134" y="7594"/>
                  </a:lnTo>
                  <a:lnTo>
                    <a:pt x="66100" y="7484"/>
                  </a:lnTo>
                  <a:lnTo>
                    <a:pt x="65990" y="7367"/>
                  </a:lnTo>
                  <a:lnTo>
                    <a:pt x="65997" y="7257"/>
                  </a:lnTo>
                  <a:lnTo>
                    <a:pt x="65956" y="7147"/>
                  </a:lnTo>
                  <a:lnTo>
                    <a:pt x="66045" y="7031"/>
                  </a:lnTo>
                  <a:lnTo>
                    <a:pt x="65983" y="6921"/>
                  </a:lnTo>
                  <a:lnTo>
                    <a:pt x="65963" y="6804"/>
                  </a:lnTo>
                  <a:lnTo>
                    <a:pt x="66031" y="6694"/>
                  </a:lnTo>
                  <a:lnTo>
                    <a:pt x="66086" y="6584"/>
                  </a:lnTo>
                  <a:lnTo>
                    <a:pt x="66107" y="6468"/>
                  </a:lnTo>
                  <a:lnTo>
                    <a:pt x="66182" y="6358"/>
                  </a:lnTo>
                  <a:lnTo>
                    <a:pt x="66148" y="6248"/>
                  </a:lnTo>
                  <a:lnTo>
                    <a:pt x="66107" y="6131"/>
                  </a:lnTo>
                  <a:lnTo>
                    <a:pt x="66107" y="6021"/>
                  </a:lnTo>
                  <a:lnTo>
                    <a:pt x="65997" y="5905"/>
                  </a:lnTo>
                  <a:lnTo>
                    <a:pt x="66038" y="5795"/>
                  </a:lnTo>
                  <a:lnTo>
                    <a:pt x="66066" y="5685"/>
                  </a:lnTo>
                  <a:lnTo>
                    <a:pt x="66107" y="5568"/>
                  </a:lnTo>
                  <a:lnTo>
                    <a:pt x="66004" y="5459"/>
                  </a:lnTo>
                  <a:lnTo>
                    <a:pt x="66148" y="5349"/>
                  </a:lnTo>
                  <a:lnTo>
                    <a:pt x="66127" y="5232"/>
                  </a:lnTo>
                  <a:lnTo>
                    <a:pt x="66052" y="5122"/>
                  </a:lnTo>
                  <a:lnTo>
                    <a:pt x="66196" y="5012"/>
                  </a:lnTo>
                  <a:lnTo>
                    <a:pt x="66079" y="4896"/>
                  </a:lnTo>
                  <a:lnTo>
                    <a:pt x="65976" y="4786"/>
                  </a:lnTo>
                  <a:lnTo>
                    <a:pt x="65963" y="4669"/>
                  </a:lnTo>
                  <a:lnTo>
                    <a:pt x="66031" y="4559"/>
                  </a:lnTo>
                  <a:lnTo>
                    <a:pt x="66052" y="4449"/>
                  </a:lnTo>
                  <a:lnTo>
                    <a:pt x="65983" y="4333"/>
                  </a:lnTo>
                  <a:lnTo>
                    <a:pt x="66086" y="4223"/>
                  </a:lnTo>
                  <a:lnTo>
                    <a:pt x="65990" y="4113"/>
                  </a:lnTo>
                  <a:lnTo>
                    <a:pt x="65963" y="3996"/>
                  </a:lnTo>
                  <a:lnTo>
                    <a:pt x="66182" y="3886"/>
                  </a:lnTo>
                  <a:lnTo>
                    <a:pt x="66169" y="3777"/>
                  </a:lnTo>
                  <a:lnTo>
                    <a:pt x="66107" y="3660"/>
                  </a:lnTo>
                  <a:lnTo>
                    <a:pt x="66038" y="3550"/>
                  </a:lnTo>
                  <a:lnTo>
                    <a:pt x="66134" y="3433"/>
                  </a:lnTo>
                  <a:lnTo>
                    <a:pt x="66162" y="3323"/>
                  </a:lnTo>
                  <a:lnTo>
                    <a:pt x="65990" y="3214"/>
                  </a:lnTo>
                  <a:lnTo>
                    <a:pt x="66114" y="3097"/>
                  </a:lnTo>
                  <a:lnTo>
                    <a:pt x="66045" y="2987"/>
                  </a:lnTo>
                  <a:lnTo>
                    <a:pt x="66100" y="2877"/>
                  </a:lnTo>
                  <a:lnTo>
                    <a:pt x="66203" y="2760"/>
                  </a:lnTo>
                  <a:lnTo>
                    <a:pt x="66121" y="2651"/>
                  </a:lnTo>
                  <a:lnTo>
                    <a:pt x="66100" y="2541"/>
                  </a:lnTo>
                  <a:lnTo>
                    <a:pt x="66004" y="2424"/>
                  </a:lnTo>
                  <a:lnTo>
                    <a:pt x="65956" y="2314"/>
                  </a:lnTo>
                  <a:lnTo>
                    <a:pt x="66148" y="2204"/>
                  </a:lnTo>
                  <a:lnTo>
                    <a:pt x="66107" y="2095"/>
                  </a:lnTo>
                  <a:lnTo>
                    <a:pt x="66141" y="1978"/>
                  </a:lnTo>
                  <a:lnTo>
                    <a:pt x="65997" y="1868"/>
                  </a:lnTo>
                  <a:lnTo>
                    <a:pt x="66121" y="1758"/>
                  </a:lnTo>
                  <a:lnTo>
                    <a:pt x="66031" y="1641"/>
                  </a:lnTo>
                  <a:lnTo>
                    <a:pt x="66196" y="1532"/>
                  </a:lnTo>
                  <a:lnTo>
                    <a:pt x="65997" y="1422"/>
                  </a:lnTo>
                  <a:lnTo>
                    <a:pt x="66196" y="1305"/>
                  </a:lnTo>
                  <a:lnTo>
                    <a:pt x="65956" y="1195"/>
                  </a:lnTo>
                  <a:lnTo>
                    <a:pt x="66093" y="1078"/>
                  </a:lnTo>
                  <a:lnTo>
                    <a:pt x="66079" y="969"/>
                  </a:lnTo>
                  <a:lnTo>
                    <a:pt x="66011" y="859"/>
                  </a:lnTo>
                  <a:lnTo>
                    <a:pt x="65983" y="742"/>
                  </a:lnTo>
                  <a:lnTo>
                    <a:pt x="66024" y="632"/>
                  </a:lnTo>
                  <a:lnTo>
                    <a:pt x="66203" y="522"/>
                  </a:lnTo>
                  <a:lnTo>
                    <a:pt x="66052" y="406"/>
                  </a:lnTo>
                  <a:lnTo>
                    <a:pt x="65963" y="296"/>
                  </a:lnTo>
                  <a:lnTo>
                    <a:pt x="66114" y="186"/>
                  </a:lnTo>
                  <a:lnTo>
                    <a:pt x="66052" y="97"/>
                  </a:lnTo>
                  <a:lnTo>
                    <a:pt x="65963" y="179"/>
                  </a:lnTo>
                  <a:lnTo>
                    <a:pt x="65853" y="152"/>
                  </a:lnTo>
                  <a:lnTo>
                    <a:pt x="65729" y="35"/>
                  </a:lnTo>
                  <a:lnTo>
                    <a:pt x="65619" y="110"/>
                  </a:lnTo>
                  <a:lnTo>
                    <a:pt x="65510" y="138"/>
                  </a:lnTo>
                  <a:lnTo>
                    <a:pt x="65400" y="234"/>
                  </a:lnTo>
                  <a:lnTo>
                    <a:pt x="65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 rot="-900038" flipH="1">
              <a:off x="4690166" y="4305137"/>
              <a:ext cx="337139" cy="278947"/>
            </a:xfrm>
            <a:custGeom>
              <a:avLst/>
              <a:gdLst/>
              <a:ahLst/>
              <a:cxnLst/>
              <a:rect l="l" t="t" r="r" b="b"/>
              <a:pathLst>
                <a:path w="2184" h="1807" extrusionOk="0">
                  <a:moveTo>
                    <a:pt x="625" y="1326"/>
                  </a:moveTo>
                  <a:lnTo>
                    <a:pt x="683" y="1379"/>
                  </a:lnTo>
                  <a:lnTo>
                    <a:pt x="683" y="1379"/>
                  </a:lnTo>
                  <a:cubicBezTo>
                    <a:pt x="665" y="1361"/>
                    <a:pt x="645" y="1343"/>
                    <a:pt x="625" y="1326"/>
                  </a:cubicBezTo>
                  <a:close/>
                  <a:moveTo>
                    <a:pt x="1181" y="1"/>
                  </a:moveTo>
                  <a:cubicBezTo>
                    <a:pt x="1092" y="440"/>
                    <a:pt x="1065" y="886"/>
                    <a:pt x="1092" y="1332"/>
                  </a:cubicBezTo>
                  <a:lnTo>
                    <a:pt x="859" y="783"/>
                  </a:lnTo>
                  <a:lnTo>
                    <a:pt x="859" y="783"/>
                  </a:lnTo>
                  <a:cubicBezTo>
                    <a:pt x="900" y="969"/>
                    <a:pt x="934" y="1154"/>
                    <a:pt x="969" y="1339"/>
                  </a:cubicBezTo>
                  <a:cubicBezTo>
                    <a:pt x="708" y="975"/>
                    <a:pt x="378" y="660"/>
                    <a:pt x="1" y="419"/>
                  </a:cubicBezTo>
                  <a:lnTo>
                    <a:pt x="1" y="419"/>
                  </a:lnTo>
                  <a:cubicBezTo>
                    <a:pt x="378" y="721"/>
                    <a:pt x="680" y="1120"/>
                    <a:pt x="886" y="1566"/>
                  </a:cubicBezTo>
                  <a:lnTo>
                    <a:pt x="683" y="1379"/>
                  </a:lnTo>
                  <a:lnTo>
                    <a:pt x="683" y="1379"/>
                  </a:lnTo>
                  <a:cubicBezTo>
                    <a:pt x="806" y="1500"/>
                    <a:pt x="903" y="1645"/>
                    <a:pt x="969" y="1806"/>
                  </a:cubicBezTo>
                  <a:cubicBezTo>
                    <a:pt x="1353" y="1744"/>
                    <a:pt x="1669" y="1696"/>
                    <a:pt x="2053" y="1634"/>
                  </a:cubicBezTo>
                  <a:cubicBezTo>
                    <a:pt x="2101" y="1415"/>
                    <a:pt x="2143" y="1195"/>
                    <a:pt x="2184" y="982"/>
                  </a:cubicBezTo>
                  <a:lnTo>
                    <a:pt x="2184" y="982"/>
                  </a:lnTo>
                  <a:cubicBezTo>
                    <a:pt x="2074" y="1133"/>
                    <a:pt x="1985" y="1305"/>
                    <a:pt x="1916" y="1483"/>
                  </a:cubicBezTo>
                  <a:lnTo>
                    <a:pt x="1964" y="893"/>
                  </a:lnTo>
                  <a:lnTo>
                    <a:pt x="1964" y="893"/>
                  </a:lnTo>
                  <a:cubicBezTo>
                    <a:pt x="1909" y="1051"/>
                    <a:pt x="1875" y="1209"/>
                    <a:pt x="1820" y="1374"/>
                  </a:cubicBezTo>
                  <a:cubicBezTo>
                    <a:pt x="1758" y="969"/>
                    <a:pt x="1696" y="570"/>
                    <a:pt x="1635" y="172"/>
                  </a:cubicBezTo>
                  <a:cubicBezTo>
                    <a:pt x="1635" y="557"/>
                    <a:pt x="1607" y="941"/>
                    <a:pt x="1545" y="1319"/>
                  </a:cubicBezTo>
                  <a:cubicBezTo>
                    <a:pt x="1518" y="1223"/>
                    <a:pt x="1490" y="1133"/>
                    <a:pt x="1456" y="1037"/>
                  </a:cubicBezTo>
                  <a:lnTo>
                    <a:pt x="1394" y="1374"/>
                  </a:lnTo>
                  <a:cubicBezTo>
                    <a:pt x="1257" y="927"/>
                    <a:pt x="1188" y="467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 rot="-900038" flipH="1">
              <a:off x="4883026" y="4243587"/>
              <a:ext cx="304259" cy="339306"/>
            </a:xfrm>
            <a:custGeom>
              <a:avLst/>
              <a:gdLst/>
              <a:ahLst/>
              <a:cxnLst/>
              <a:rect l="l" t="t" r="r" b="b"/>
              <a:pathLst>
                <a:path w="1971" h="2198" extrusionOk="0">
                  <a:moveTo>
                    <a:pt x="721" y="0"/>
                  </a:moveTo>
                  <a:lnTo>
                    <a:pt x="721" y="0"/>
                  </a:lnTo>
                  <a:cubicBezTo>
                    <a:pt x="1284" y="515"/>
                    <a:pt x="1627" y="1229"/>
                    <a:pt x="1682" y="1991"/>
                  </a:cubicBezTo>
                  <a:cubicBezTo>
                    <a:pt x="1456" y="1525"/>
                    <a:pt x="1181" y="1092"/>
                    <a:pt x="851" y="694"/>
                  </a:cubicBezTo>
                  <a:cubicBezTo>
                    <a:pt x="659" y="728"/>
                    <a:pt x="474" y="811"/>
                    <a:pt x="323" y="934"/>
                  </a:cubicBezTo>
                  <a:cubicBezTo>
                    <a:pt x="172" y="1065"/>
                    <a:pt x="62" y="1229"/>
                    <a:pt x="0" y="1415"/>
                  </a:cubicBezTo>
                  <a:cubicBezTo>
                    <a:pt x="124" y="1133"/>
                    <a:pt x="378" y="934"/>
                    <a:pt x="680" y="886"/>
                  </a:cubicBezTo>
                  <a:cubicBezTo>
                    <a:pt x="906" y="1305"/>
                    <a:pt x="1147" y="1710"/>
                    <a:pt x="1373" y="2122"/>
                  </a:cubicBezTo>
                  <a:lnTo>
                    <a:pt x="1359" y="2197"/>
                  </a:lnTo>
                  <a:cubicBezTo>
                    <a:pt x="1476" y="2190"/>
                    <a:pt x="1600" y="2170"/>
                    <a:pt x="1710" y="2129"/>
                  </a:cubicBezTo>
                  <a:cubicBezTo>
                    <a:pt x="1826" y="2094"/>
                    <a:pt x="1916" y="2012"/>
                    <a:pt x="1971" y="1909"/>
                  </a:cubicBezTo>
                  <a:cubicBezTo>
                    <a:pt x="1854" y="1538"/>
                    <a:pt x="1696" y="1181"/>
                    <a:pt x="1504" y="845"/>
                  </a:cubicBezTo>
                  <a:cubicBezTo>
                    <a:pt x="1311" y="502"/>
                    <a:pt x="1044" y="213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 flipH="1">
              <a:off x="983460" y="4193230"/>
              <a:ext cx="90151" cy="393952"/>
            </a:xfrm>
            <a:custGeom>
              <a:avLst/>
              <a:gdLst/>
              <a:ahLst/>
              <a:cxnLst/>
              <a:rect l="l" t="t" r="r" b="b"/>
              <a:pathLst>
                <a:path w="584" h="2552" extrusionOk="0">
                  <a:moveTo>
                    <a:pt x="584" y="1"/>
                  </a:moveTo>
                  <a:cubicBezTo>
                    <a:pt x="185" y="790"/>
                    <a:pt x="0" y="1669"/>
                    <a:pt x="62" y="2548"/>
                  </a:cubicBezTo>
                  <a:cubicBezTo>
                    <a:pt x="82" y="2551"/>
                    <a:pt x="102" y="2552"/>
                    <a:pt x="123" y="2552"/>
                  </a:cubicBezTo>
                  <a:cubicBezTo>
                    <a:pt x="193" y="2552"/>
                    <a:pt x="269" y="2540"/>
                    <a:pt x="337" y="2540"/>
                  </a:cubicBezTo>
                  <a:cubicBezTo>
                    <a:pt x="349" y="2540"/>
                    <a:pt x="360" y="2540"/>
                    <a:pt x="371" y="2541"/>
                  </a:cubicBezTo>
                  <a:cubicBezTo>
                    <a:pt x="316" y="1690"/>
                    <a:pt x="391" y="83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 flipH="1">
              <a:off x="826622" y="4305612"/>
              <a:ext cx="204691" cy="272463"/>
            </a:xfrm>
            <a:custGeom>
              <a:avLst/>
              <a:gdLst/>
              <a:ahLst/>
              <a:cxnLst/>
              <a:rect l="l" t="t" r="r" b="b"/>
              <a:pathLst>
                <a:path w="1326" h="1765" extrusionOk="0">
                  <a:moveTo>
                    <a:pt x="399" y="0"/>
                  </a:moveTo>
                  <a:cubicBezTo>
                    <a:pt x="111" y="543"/>
                    <a:pt x="1" y="1161"/>
                    <a:pt x="90" y="1765"/>
                  </a:cubicBezTo>
                  <a:lnTo>
                    <a:pt x="344" y="1676"/>
                  </a:lnTo>
                  <a:cubicBezTo>
                    <a:pt x="303" y="1188"/>
                    <a:pt x="371" y="701"/>
                    <a:pt x="543" y="248"/>
                  </a:cubicBezTo>
                  <a:cubicBezTo>
                    <a:pt x="818" y="275"/>
                    <a:pt x="1079" y="357"/>
                    <a:pt x="1326" y="481"/>
                  </a:cubicBezTo>
                  <a:cubicBezTo>
                    <a:pt x="1099" y="199"/>
                    <a:pt x="763" y="28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 flipH="1">
              <a:off x="1027920" y="4300364"/>
              <a:ext cx="248223" cy="286202"/>
            </a:xfrm>
            <a:custGeom>
              <a:avLst/>
              <a:gdLst/>
              <a:ahLst/>
              <a:cxnLst/>
              <a:rect l="l" t="t" r="r" b="b"/>
              <a:pathLst>
                <a:path w="1608" h="1854" extrusionOk="0">
                  <a:moveTo>
                    <a:pt x="360" y="0"/>
                  </a:moveTo>
                  <a:cubicBezTo>
                    <a:pt x="238" y="0"/>
                    <a:pt x="116" y="25"/>
                    <a:pt x="1" y="76"/>
                  </a:cubicBezTo>
                  <a:cubicBezTo>
                    <a:pt x="70" y="50"/>
                    <a:pt x="142" y="37"/>
                    <a:pt x="214" y="37"/>
                  </a:cubicBezTo>
                  <a:cubicBezTo>
                    <a:pt x="314" y="37"/>
                    <a:pt x="414" y="62"/>
                    <a:pt x="502" y="110"/>
                  </a:cubicBezTo>
                  <a:cubicBezTo>
                    <a:pt x="653" y="199"/>
                    <a:pt x="777" y="323"/>
                    <a:pt x="866" y="474"/>
                  </a:cubicBezTo>
                  <a:cubicBezTo>
                    <a:pt x="941" y="625"/>
                    <a:pt x="1003" y="790"/>
                    <a:pt x="1044" y="961"/>
                  </a:cubicBezTo>
                  <a:cubicBezTo>
                    <a:pt x="1120" y="1250"/>
                    <a:pt x="1168" y="1552"/>
                    <a:pt x="1182" y="1854"/>
                  </a:cubicBezTo>
                  <a:lnTo>
                    <a:pt x="1607" y="1806"/>
                  </a:lnTo>
                  <a:cubicBezTo>
                    <a:pt x="1552" y="1394"/>
                    <a:pt x="1422" y="996"/>
                    <a:pt x="1230" y="632"/>
                  </a:cubicBezTo>
                  <a:cubicBezTo>
                    <a:pt x="1154" y="460"/>
                    <a:pt x="1037" y="309"/>
                    <a:pt x="900" y="179"/>
                  </a:cubicBezTo>
                  <a:cubicBezTo>
                    <a:pt x="741" y="61"/>
                    <a:pt x="551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 flipH="1">
              <a:off x="6014525" y="4324576"/>
              <a:ext cx="302252" cy="330815"/>
            </a:xfrm>
            <a:custGeom>
              <a:avLst/>
              <a:gdLst/>
              <a:ahLst/>
              <a:cxnLst/>
              <a:rect l="l" t="t" r="r" b="b"/>
              <a:pathLst>
                <a:path w="1958" h="2143" extrusionOk="0">
                  <a:moveTo>
                    <a:pt x="1030" y="1"/>
                  </a:moveTo>
                  <a:cubicBezTo>
                    <a:pt x="577" y="138"/>
                    <a:pt x="206" y="461"/>
                    <a:pt x="1" y="887"/>
                  </a:cubicBezTo>
                  <a:cubicBezTo>
                    <a:pt x="275" y="653"/>
                    <a:pt x="591" y="475"/>
                    <a:pt x="927" y="351"/>
                  </a:cubicBezTo>
                  <a:cubicBezTo>
                    <a:pt x="1284" y="873"/>
                    <a:pt x="1511" y="1477"/>
                    <a:pt x="1607" y="2102"/>
                  </a:cubicBezTo>
                  <a:lnTo>
                    <a:pt x="1957" y="2143"/>
                  </a:lnTo>
                  <a:cubicBezTo>
                    <a:pt x="1882" y="1346"/>
                    <a:pt x="1552" y="598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 flipH="1">
              <a:off x="5703009" y="4305589"/>
              <a:ext cx="363690" cy="351964"/>
            </a:xfrm>
            <a:custGeom>
              <a:avLst/>
              <a:gdLst/>
              <a:ahLst/>
              <a:cxnLst/>
              <a:rect l="l" t="t" r="r" b="b"/>
              <a:pathLst>
                <a:path w="2356" h="2280" extrusionOk="0">
                  <a:moveTo>
                    <a:pt x="1766" y="0"/>
                  </a:moveTo>
                  <a:cubicBezTo>
                    <a:pt x="1563" y="0"/>
                    <a:pt x="1360" y="55"/>
                    <a:pt x="1182" y="165"/>
                  </a:cubicBezTo>
                  <a:cubicBezTo>
                    <a:pt x="976" y="302"/>
                    <a:pt x="804" y="481"/>
                    <a:pt x="674" y="687"/>
                  </a:cubicBezTo>
                  <a:cubicBezTo>
                    <a:pt x="365" y="1133"/>
                    <a:pt x="138" y="1627"/>
                    <a:pt x="1" y="2149"/>
                  </a:cubicBezTo>
                  <a:lnTo>
                    <a:pt x="543" y="2280"/>
                  </a:lnTo>
                  <a:cubicBezTo>
                    <a:pt x="605" y="1895"/>
                    <a:pt x="715" y="1511"/>
                    <a:pt x="859" y="1147"/>
                  </a:cubicBezTo>
                  <a:cubicBezTo>
                    <a:pt x="941" y="934"/>
                    <a:pt x="1044" y="728"/>
                    <a:pt x="1175" y="543"/>
                  </a:cubicBezTo>
                  <a:cubicBezTo>
                    <a:pt x="1305" y="364"/>
                    <a:pt x="1491" y="220"/>
                    <a:pt x="1703" y="131"/>
                  </a:cubicBezTo>
                  <a:cubicBezTo>
                    <a:pt x="1793" y="95"/>
                    <a:pt x="1889" y="77"/>
                    <a:pt x="1986" y="77"/>
                  </a:cubicBezTo>
                  <a:cubicBezTo>
                    <a:pt x="2112" y="77"/>
                    <a:pt x="2239" y="107"/>
                    <a:pt x="2356" y="165"/>
                  </a:cubicBezTo>
                  <a:cubicBezTo>
                    <a:pt x="2174" y="55"/>
                    <a:pt x="1969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rot="-558075">
              <a:off x="8002734" y="4106953"/>
              <a:ext cx="850473" cy="566520"/>
            </a:xfrm>
            <a:custGeom>
              <a:avLst/>
              <a:gdLst/>
              <a:ahLst/>
              <a:cxnLst/>
              <a:rect l="l" t="t" r="r" b="b"/>
              <a:pathLst>
                <a:path w="3351" h="2232" extrusionOk="0">
                  <a:moveTo>
                    <a:pt x="1058" y="0"/>
                  </a:moveTo>
                  <a:cubicBezTo>
                    <a:pt x="810" y="398"/>
                    <a:pt x="666" y="851"/>
                    <a:pt x="625" y="1311"/>
                  </a:cubicBezTo>
                  <a:lnTo>
                    <a:pt x="515" y="1071"/>
                  </a:lnTo>
                  <a:lnTo>
                    <a:pt x="515" y="1071"/>
                  </a:lnTo>
                  <a:cubicBezTo>
                    <a:pt x="529" y="1181"/>
                    <a:pt x="543" y="1291"/>
                    <a:pt x="556" y="1394"/>
                  </a:cubicBezTo>
                  <a:cubicBezTo>
                    <a:pt x="453" y="1126"/>
                    <a:pt x="254" y="906"/>
                    <a:pt x="0" y="776"/>
                  </a:cubicBezTo>
                  <a:lnTo>
                    <a:pt x="0" y="776"/>
                  </a:lnTo>
                  <a:cubicBezTo>
                    <a:pt x="337" y="1057"/>
                    <a:pt x="515" y="1476"/>
                    <a:pt x="495" y="1916"/>
                  </a:cubicBezTo>
                  <a:cubicBezTo>
                    <a:pt x="1209" y="2012"/>
                    <a:pt x="1861" y="2135"/>
                    <a:pt x="2575" y="2231"/>
                  </a:cubicBezTo>
                  <a:cubicBezTo>
                    <a:pt x="2671" y="1854"/>
                    <a:pt x="2685" y="1462"/>
                    <a:pt x="2623" y="1078"/>
                  </a:cubicBezTo>
                  <a:lnTo>
                    <a:pt x="2623" y="1078"/>
                  </a:lnTo>
                  <a:cubicBezTo>
                    <a:pt x="2520" y="1325"/>
                    <a:pt x="2341" y="1524"/>
                    <a:pt x="2115" y="1655"/>
                  </a:cubicBezTo>
                  <a:cubicBezTo>
                    <a:pt x="2142" y="1517"/>
                    <a:pt x="2177" y="1380"/>
                    <a:pt x="2211" y="1236"/>
                  </a:cubicBezTo>
                  <a:lnTo>
                    <a:pt x="2211" y="1236"/>
                  </a:lnTo>
                  <a:lnTo>
                    <a:pt x="1929" y="1531"/>
                  </a:lnTo>
                  <a:cubicBezTo>
                    <a:pt x="2245" y="1009"/>
                    <a:pt x="2760" y="584"/>
                    <a:pt x="3351" y="433"/>
                  </a:cubicBezTo>
                  <a:lnTo>
                    <a:pt x="3351" y="433"/>
                  </a:lnTo>
                  <a:cubicBezTo>
                    <a:pt x="2630" y="543"/>
                    <a:pt x="2012" y="1009"/>
                    <a:pt x="1703" y="1668"/>
                  </a:cubicBezTo>
                  <a:lnTo>
                    <a:pt x="1778" y="1270"/>
                  </a:lnTo>
                  <a:lnTo>
                    <a:pt x="1469" y="1675"/>
                  </a:lnTo>
                  <a:cubicBezTo>
                    <a:pt x="1655" y="1339"/>
                    <a:pt x="1778" y="982"/>
                    <a:pt x="1826" y="604"/>
                  </a:cubicBezTo>
                  <a:lnTo>
                    <a:pt x="1826" y="604"/>
                  </a:lnTo>
                  <a:cubicBezTo>
                    <a:pt x="1717" y="975"/>
                    <a:pt x="1518" y="1318"/>
                    <a:pt x="1257" y="1600"/>
                  </a:cubicBezTo>
                  <a:cubicBezTo>
                    <a:pt x="1421" y="1037"/>
                    <a:pt x="1710" y="522"/>
                    <a:pt x="2101" y="89"/>
                  </a:cubicBezTo>
                  <a:lnTo>
                    <a:pt x="2101" y="89"/>
                  </a:lnTo>
                  <a:cubicBezTo>
                    <a:pt x="1607" y="446"/>
                    <a:pt x="1222" y="927"/>
                    <a:pt x="982" y="1490"/>
                  </a:cubicBezTo>
                  <a:lnTo>
                    <a:pt x="982" y="1188"/>
                  </a:lnTo>
                  <a:cubicBezTo>
                    <a:pt x="941" y="1291"/>
                    <a:pt x="893" y="1373"/>
                    <a:pt x="845" y="1476"/>
                  </a:cubicBezTo>
                  <a:cubicBezTo>
                    <a:pt x="783" y="975"/>
                    <a:pt x="858" y="467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1802911" y="4193920"/>
              <a:ext cx="363692" cy="438660"/>
            </a:xfrm>
            <a:custGeom>
              <a:avLst/>
              <a:gdLst/>
              <a:ahLst/>
              <a:cxnLst/>
              <a:rect l="l" t="t" r="r" b="b"/>
              <a:pathLst>
                <a:path w="1498" h="1491" extrusionOk="0">
                  <a:moveTo>
                    <a:pt x="433" y="1"/>
                  </a:moveTo>
                  <a:cubicBezTo>
                    <a:pt x="179" y="461"/>
                    <a:pt x="35" y="969"/>
                    <a:pt x="1" y="1490"/>
                  </a:cubicBezTo>
                  <a:cubicBezTo>
                    <a:pt x="488" y="1477"/>
                    <a:pt x="969" y="1429"/>
                    <a:pt x="1443" y="1353"/>
                  </a:cubicBezTo>
                  <a:lnTo>
                    <a:pt x="1498" y="749"/>
                  </a:lnTo>
                  <a:lnTo>
                    <a:pt x="1264" y="1078"/>
                  </a:lnTo>
                  <a:lnTo>
                    <a:pt x="1298" y="721"/>
                  </a:lnTo>
                  <a:lnTo>
                    <a:pt x="1298" y="721"/>
                  </a:lnTo>
                  <a:cubicBezTo>
                    <a:pt x="1243" y="866"/>
                    <a:pt x="1182" y="1003"/>
                    <a:pt x="1127" y="1147"/>
                  </a:cubicBezTo>
                  <a:cubicBezTo>
                    <a:pt x="1147" y="811"/>
                    <a:pt x="1195" y="474"/>
                    <a:pt x="1285" y="145"/>
                  </a:cubicBezTo>
                  <a:lnTo>
                    <a:pt x="1285" y="145"/>
                  </a:lnTo>
                  <a:cubicBezTo>
                    <a:pt x="1092" y="488"/>
                    <a:pt x="935" y="845"/>
                    <a:pt x="818" y="1216"/>
                  </a:cubicBezTo>
                  <a:cubicBezTo>
                    <a:pt x="838" y="1065"/>
                    <a:pt x="859" y="914"/>
                    <a:pt x="873" y="756"/>
                  </a:cubicBezTo>
                  <a:lnTo>
                    <a:pt x="873" y="756"/>
                  </a:lnTo>
                  <a:cubicBezTo>
                    <a:pt x="852" y="927"/>
                    <a:pt x="777" y="1092"/>
                    <a:pt x="674" y="1223"/>
                  </a:cubicBezTo>
                  <a:lnTo>
                    <a:pt x="694" y="811"/>
                  </a:lnTo>
                  <a:lnTo>
                    <a:pt x="536" y="1017"/>
                  </a:lnTo>
                  <a:cubicBezTo>
                    <a:pt x="536" y="790"/>
                    <a:pt x="564" y="564"/>
                    <a:pt x="612" y="344"/>
                  </a:cubicBezTo>
                  <a:lnTo>
                    <a:pt x="612" y="344"/>
                  </a:lnTo>
                  <a:cubicBezTo>
                    <a:pt x="550" y="584"/>
                    <a:pt x="468" y="824"/>
                    <a:pt x="358" y="1051"/>
                  </a:cubicBezTo>
                  <a:cubicBezTo>
                    <a:pt x="351" y="962"/>
                    <a:pt x="344" y="866"/>
                    <a:pt x="337" y="776"/>
                  </a:cubicBezTo>
                  <a:cubicBezTo>
                    <a:pt x="303" y="886"/>
                    <a:pt x="275" y="996"/>
                    <a:pt x="248" y="1106"/>
                  </a:cubicBezTo>
                  <a:cubicBezTo>
                    <a:pt x="234" y="728"/>
                    <a:pt x="296" y="358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247047">
            <a:off x="7481441" y="932852"/>
            <a:ext cx="1245826" cy="4238594"/>
          </a:xfrm>
          <a:custGeom>
            <a:avLst/>
            <a:gdLst/>
            <a:ahLst/>
            <a:cxnLst/>
            <a:rect l="l" t="t" r="r" b="b"/>
            <a:pathLst>
              <a:path w="49834" h="169547" extrusionOk="0">
                <a:moveTo>
                  <a:pt x="14477" y="0"/>
                </a:moveTo>
                <a:lnTo>
                  <a:pt x="49834" y="169269"/>
                </a:lnTo>
                <a:lnTo>
                  <a:pt x="0" y="169547"/>
                </a:lnTo>
                <a:lnTo>
                  <a:pt x="11971" y="1949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02" name="Google Shape;502;p22"/>
          <p:cNvSpPr/>
          <p:nvPr/>
        </p:nvSpPr>
        <p:spPr>
          <a:xfrm flipH="1">
            <a:off x="5525621" y="3509153"/>
            <a:ext cx="5080904" cy="2453256"/>
          </a:xfrm>
          <a:custGeom>
            <a:avLst/>
            <a:gdLst/>
            <a:ahLst/>
            <a:cxnLst/>
            <a:rect l="l" t="t" r="r" b="b"/>
            <a:pathLst>
              <a:path w="64301" h="31047" extrusionOk="0">
                <a:moveTo>
                  <a:pt x="30475" y="0"/>
                </a:moveTo>
                <a:cubicBezTo>
                  <a:pt x="29305" y="0"/>
                  <a:pt x="20452" y="4746"/>
                  <a:pt x="20452" y="4746"/>
                </a:cubicBezTo>
                <a:lnTo>
                  <a:pt x="0" y="12229"/>
                </a:lnTo>
                <a:lnTo>
                  <a:pt x="0" y="31047"/>
                </a:lnTo>
                <a:lnTo>
                  <a:pt x="64301" y="31047"/>
                </a:lnTo>
                <a:lnTo>
                  <a:pt x="64301" y="14659"/>
                </a:lnTo>
                <a:cubicBezTo>
                  <a:pt x="64301" y="14659"/>
                  <a:pt x="44858" y="4478"/>
                  <a:pt x="39950" y="2041"/>
                </a:cubicBezTo>
                <a:cubicBezTo>
                  <a:pt x="36684" y="420"/>
                  <a:pt x="35224" y="2"/>
                  <a:pt x="34392" y="2"/>
                </a:cubicBezTo>
                <a:cubicBezTo>
                  <a:pt x="33741" y="2"/>
                  <a:pt x="33475" y="258"/>
                  <a:pt x="33029" y="393"/>
                </a:cubicBezTo>
                <a:cubicBezTo>
                  <a:pt x="32822" y="456"/>
                  <a:pt x="32638" y="482"/>
                  <a:pt x="32466" y="482"/>
                </a:cubicBezTo>
                <a:cubicBezTo>
                  <a:pt x="31793" y="482"/>
                  <a:pt x="31319" y="89"/>
                  <a:pt x="30510" y="2"/>
                </a:cubicBezTo>
                <a:cubicBezTo>
                  <a:pt x="30499" y="1"/>
                  <a:pt x="30487" y="0"/>
                  <a:pt x="3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title"/>
          </p:nvPr>
        </p:nvSpPr>
        <p:spPr>
          <a:xfrm>
            <a:off x="1177200" y="652375"/>
            <a:ext cx="30000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1"/>
          </p:nvPr>
        </p:nvSpPr>
        <p:spPr>
          <a:xfrm>
            <a:off x="117720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1177200" y="3202275"/>
            <a:ext cx="314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6" name="Google Shape;506;p22"/>
          <p:cNvGrpSpPr/>
          <p:nvPr/>
        </p:nvGrpSpPr>
        <p:grpSpPr>
          <a:xfrm flipH="1">
            <a:off x="4699777" y="1882624"/>
            <a:ext cx="2400872" cy="3748432"/>
            <a:chOff x="6939452" y="1882624"/>
            <a:chExt cx="2400872" cy="3748432"/>
          </a:xfrm>
        </p:grpSpPr>
        <p:sp>
          <p:nvSpPr>
            <p:cNvPr id="507" name="Google Shape;507;p22"/>
            <p:cNvSpPr/>
            <p:nvPr/>
          </p:nvSpPr>
          <p:spPr>
            <a:xfrm>
              <a:off x="7071762" y="2201823"/>
              <a:ext cx="614686" cy="2449036"/>
            </a:xfrm>
            <a:custGeom>
              <a:avLst/>
              <a:gdLst/>
              <a:ahLst/>
              <a:cxnLst/>
              <a:rect l="l" t="t" r="r" b="b"/>
              <a:pathLst>
                <a:path w="3345" h="13327" fill="none" extrusionOk="0">
                  <a:moveTo>
                    <a:pt x="3344" y="1"/>
                  </a:moveTo>
                  <a:cubicBezTo>
                    <a:pt x="3344" y="1"/>
                    <a:pt x="1" y="7017"/>
                    <a:pt x="2507" y="13326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7632058" y="1882624"/>
              <a:ext cx="277665" cy="461985"/>
            </a:xfrm>
            <a:custGeom>
              <a:avLst/>
              <a:gdLst/>
              <a:ahLst/>
              <a:cxnLst/>
              <a:rect l="l" t="t" r="r" b="b"/>
              <a:pathLst>
                <a:path w="1511" h="2514" extrusionOk="0">
                  <a:moveTo>
                    <a:pt x="1511" y="1"/>
                  </a:moveTo>
                  <a:cubicBezTo>
                    <a:pt x="1510" y="1"/>
                    <a:pt x="1284" y="14"/>
                    <a:pt x="707" y="495"/>
                  </a:cubicBezTo>
                  <a:cubicBezTo>
                    <a:pt x="131" y="975"/>
                    <a:pt x="0" y="2513"/>
                    <a:pt x="0" y="2513"/>
                  </a:cubicBezTo>
                  <a:cubicBezTo>
                    <a:pt x="1174" y="2184"/>
                    <a:pt x="1236" y="1257"/>
                    <a:pt x="1236" y="1257"/>
                  </a:cubicBezTo>
                  <a:lnTo>
                    <a:pt x="989" y="1229"/>
                  </a:lnTo>
                  <a:cubicBezTo>
                    <a:pt x="1346" y="989"/>
                    <a:pt x="1401" y="509"/>
                    <a:pt x="1401" y="509"/>
                  </a:cubicBezTo>
                  <a:lnTo>
                    <a:pt x="1401" y="509"/>
                  </a:lnTo>
                  <a:lnTo>
                    <a:pt x="1236" y="522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7223183" y="2383566"/>
              <a:ext cx="998198" cy="2267293"/>
            </a:xfrm>
            <a:custGeom>
              <a:avLst/>
              <a:gdLst/>
              <a:ahLst/>
              <a:cxnLst/>
              <a:rect l="l" t="t" r="r" b="b"/>
              <a:pathLst>
                <a:path w="5432" h="12338" fill="none" extrusionOk="0">
                  <a:moveTo>
                    <a:pt x="5431" y="0"/>
                  </a:moveTo>
                  <a:cubicBezTo>
                    <a:pt x="5431" y="0"/>
                    <a:pt x="1" y="5554"/>
                    <a:pt x="337" y="12337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8122708" y="2151839"/>
              <a:ext cx="412731" cy="348786"/>
            </a:xfrm>
            <a:custGeom>
              <a:avLst/>
              <a:gdLst/>
              <a:ahLst/>
              <a:cxnLst/>
              <a:rect l="l" t="t" r="r" b="b"/>
              <a:pathLst>
                <a:path w="2246" h="1898" extrusionOk="0">
                  <a:moveTo>
                    <a:pt x="2184" y="0"/>
                  </a:moveTo>
                  <a:cubicBezTo>
                    <a:pt x="2077" y="0"/>
                    <a:pt x="1822" y="28"/>
                    <a:pt x="1326" y="218"/>
                  </a:cubicBezTo>
                  <a:cubicBezTo>
                    <a:pt x="619" y="485"/>
                    <a:pt x="1" y="1893"/>
                    <a:pt x="1" y="1893"/>
                  </a:cubicBezTo>
                  <a:cubicBezTo>
                    <a:pt x="52" y="1896"/>
                    <a:pt x="102" y="1897"/>
                    <a:pt x="150" y="1897"/>
                  </a:cubicBezTo>
                  <a:cubicBezTo>
                    <a:pt x="1258" y="1897"/>
                    <a:pt x="1580" y="1103"/>
                    <a:pt x="1580" y="1103"/>
                  </a:cubicBezTo>
                  <a:lnTo>
                    <a:pt x="1346" y="1000"/>
                  </a:lnTo>
                  <a:cubicBezTo>
                    <a:pt x="1765" y="890"/>
                    <a:pt x="1971" y="451"/>
                    <a:pt x="1971" y="451"/>
                  </a:cubicBezTo>
                  <a:lnTo>
                    <a:pt x="1813" y="417"/>
                  </a:lnTo>
                  <a:lnTo>
                    <a:pt x="2246" y="5"/>
                  </a:lnTo>
                  <a:cubicBezTo>
                    <a:pt x="2246" y="5"/>
                    <a:pt x="2227" y="0"/>
                    <a:pt x="2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880507" y="2619335"/>
              <a:ext cx="596861" cy="2404933"/>
            </a:xfrm>
            <a:custGeom>
              <a:avLst/>
              <a:gdLst/>
              <a:ahLst/>
              <a:cxnLst/>
              <a:rect l="l" t="t" r="r" b="b"/>
              <a:pathLst>
                <a:path w="3248" h="13087" fill="none" extrusionOk="0">
                  <a:moveTo>
                    <a:pt x="3248" y="1"/>
                  </a:moveTo>
                  <a:cubicBezTo>
                    <a:pt x="3248" y="1"/>
                    <a:pt x="1" y="6599"/>
                    <a:pt x="667" y="13086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8420589" y="2325496"/>
              <a:ext cx="252490" cy="429091"/>
            </a:xfrm>
            <a:custGeom>
              <a:avLst/>
              <a:gdLst/>
              <a:ahLst/>
              <a:cxnLst/>
              <a:rect l="l" t="t" r="r" b="b"/>
              <a:pathLst>
                <a:path w="1374" h="2335" extrusionOk="0">
                  <a:moveTo>
                    <a:pt x="1373" y="0"/>
                  </a:moveTo>
                  <a:cubicBezTo>
                    <a:pt x="1363" y="0"/>
                    <a:pt x="1208" y="7"/>
                    <a:pt x="769" y="412"/>
                  </a:cubicBezTo>
                  <a:cubicBezTo>
                    <a:pt x="316" y="831"/>
                    <a:pt x="0" y="2335"/>
                    <a:pt x="0" y="2335"/>
                  </a:cubicBezTo>
                  <a:cubicBezTo>
                    <a:pt x="817" y="2129"/>
                    <a:pt x="1002" y="1215"/>
                    <a:pt x="1002" y="1215"/>
                  </a:cubicBezTo>
                  <a:lnTo>
                    <a:pt x="844" y="1167"/>
                  </a:lnTo>
                  <a:cubicBezTo>
                    <a:pt x="1112" y="968"/>
                    <a:pt x="1222" y="495"/>
                    <a:pt x="1222" y="495"/>
                  </a:cubicBezTo>
                  <a:lnTo>
                    <a:pt x="1112" y="495"/>
                  </a:lnTo>
                  <a:lnTo>
                    <a:pt x="1373" y="0"/>
                  </a:lnTo>
                  <a:cubicBezTo>
                    <a:pt x="1373" y="0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281252" y="2883037"/>
              <a:ext cx="1285786" cy="2087019"/>
            </a:xfrm>
            <a:custGeom>
              <a:avLst/>
              <a:gdLst/>
              <a:ahLst/>
              <a:cxnLst/>
              <a:rect l="l" t="t" r="r" b="b"/>
              <a:pathLst>
                <a:path w="6997" h="11357" fill="none" extrusionOk="0">
                  <a:moveTo>
                    <a:pt x="6996" y="1"/>
                  </a:moveTo>
                  <a:cubicBezTo>
                    <a:pt x="6996" y="1"/>
                    <a:pt x="1641" y="5047"/>
                    <a:pt x="1" y="11356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8465979" y="2674832"/>
              <a:ext cx="384982" cy="315892"/>
            </a:xfrm>
            <a:custGeom>
              <a:avLst/>
              <a:gdLst/>
              <a:ahLst/>
              <a:cxnLst/>
              <a:rect l="l" t="t" r="r" b="b"/>
              <a:pathLst>
                <a:path w="2095" h="1719" extrusionOk="0">
                  <a:moveTo>
                    <a:pt x="2033" y="0"/>
                  </a:moveTo>
                  <a:cubicBezTo>
                    <a:pt x="1948" y="0"/>
                    <a:pt x="1762" y="27"/>
                    <a:pt x="1394" y="179"/>
                  </a:cubicBezTo>
                  <a:cubicBezTo>
                    <a:pt x="824" y="413"/>
                    <a:pt x="0" y="1710"/>
                    <a:pt x="0" y="1710"/>
                  </a:cubicBezTo>
                  <a:cubicBezTo>
                    <a:pt x="48" y="1716"/>
                    <a:pt x="95" y="1719"/>
                    <a:pt x="141" y="1719"/>
                  </a:cubicBezTo>
                  <a:cubicBezTo>
                    <a:pt x="892" y="1719"/>
                    <a:pt x="1325" y="1017"/>
                    <a:pt x="1325" y="1017"/>
                  </a:cubicBezTo>
                  <a:lnTo>
                    <a:pt x="1195" y="914"/>
                  </a:lnTo>
                  <a:cubicBezTo>
                    <a:pt x="1511" y="818"/>
                    <a:pt x="1778" y="413"/>
                    <a:pt x="1778" y="413"/>
                  </a:cubicBezTo>
                  <a:lnTo>
                    <a:pt x="1682" y="379"/>
                  </a:lnTo>
                  <a:lnTo>
                    <a:pt x="2094" y="8"/>
                  </a:lnTo>
                  <a:cubicBezTo>
                    <a:pt x="2094" y="8"/>
                    <a:pt x="2078" y="0"/>
                    <a:pt x="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7224469" y="3358803"/>
              <a:ext cx="1787825" cy="1675569"/>
            </a:xfrm>
            <a:custGeom>
              <a:avLst/>
              <a:gdLst/>
              <a:ahLst/>
              <a:cxnLst/>
              <a:rect l="l" t="t" r="r" b="b"/>
              <a:pathLst>
                <a:path w="9729" h="9118" fill="none" extrusionOk="0">
                  <a:moveTo>
                    <a:pt x="9729" y="0"/>
                  </a:moveTo>
                  <a:cubicBezTo>
                    <a:pt x="9729" y="0"/>
                    <a:pt x="3241" y="3460"/>
                    <a:pt x="1" y="9117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886063" y="3222633"/>
              <a:ext cx="454261" cy="226766"/>
            </a:xfrm>
            <a:custGeom>
              <a:avLst/>
              <a:gdLst/>
              <a:ahLst/>
              <a:cxnLst/>
              <a:rect l="l" t="t" r="r" b="b"/>
              <a:pathLst>
                <a:path w="2472" h="1234" extrusionOk="0">
                  <a:moveTo>
                    <a:pt x="2173" y="1"/>
                  </a:moveTo>
                  <a:cubicBezTo>
                    <a:pt x="2070" y="1"/>
                    <a:pt x="1932" y="9"/>
                    <a:pt x="1751" y="34"/>
                  </a:cubicBezTo>
                  <a:cubicBezTo>
                    <a:pt x="1140" y="109"/>
                    <a:pt x="0" y="1146"/>
                    <a:pt x="0" y="1146"/>
                  </a:cubicBezTo>
                  <a:cubicBezTo>
                    <a:pt x="156" y="1208"/>
                    <a:pt x="306" y="1233"/>
                    <a:pt x="448" y="1233"/>
                  </a:cubicBezTo>
                  <a:cubicBezTo>
                    <a:pt x="1028" y="1233"/>
                    <a:pt x="1463" y="817"/>
                    <a:pt x="1463" y="817"/>
                  </a:cubicBezTo>
                  <a:lnTo>
                    <a:pt x="1367" y="686"/>
                  </a:lnTo>
                  <a:cubicBezTo>
                    <a:pt x="1696" y="679"/>
                    <a:pt x="2067" y="363"/>
                    <a:pt x="2067" y="363"/>
                  </a:cubicBezTo>
                  <a:lnTo>
                    <a:pt x="1978" y="295"/>
                  </a:lnTo>
                  <a:lnTo>
                    <a:pt x="2472" y="48"/>
                  </a:lnTo>
                  <a:cubicBezTo>
                    <a:pt x="2472" y="48"/>
                    <a:pt x="2415" y="1"/>
                    <a:pt x="2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7680020" y="3632428"/>
              <a:ext cx="1189862" cy="1358942"/>
            </a:xfrm>
            <a:custGeom>
              <a:avLst/>
              <a:gdLst/>
              <a:ahLst/>
              <a:cxnLst/>
              <a:rect l="l" t="t" r="r" b="b"/>
              <a:pathLst>
                <a:path w="6475" h="7395" fill="none" extrusionOk="0">
                  <a:moveTo>
                    <a:pt x="6474" y="1"/>
                  </a:moveTo>
                  <a:cubicBezTo>
                    <a:pt x="6474" y="1"/>
                    <a:pt x="0" y="3022"/>
                    <a:pt x="515" y="7395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8739603" y="3516840"/>
              <a:ext cx="467124" cy="204714"/>
            </a:xfrm>
            <a:custGeom>
              <a:avLst/>
              <a:gdLst/>
              <a:ahLst/>
              <a:cxnLst/>
              <a:rect l="l" t="t" r="r" b="b"/>
              <a:pathLst>
                <a:path w="2542" h="1114" extrusionOk="0">
                  <a:moveTo>
                    <a:pt x="2027" y="0"/>
                  </a:moveTo>
                  <a:cubicBezTo>
                    <a:pt x="1965" y="0"/>
                    <a:pt x="1897" y="2"/>
                    <a:pt x="1820" y="5"/>
                  </a:cubicBezTo>
                  <a:cubicBezTo>
                    <a:pt x="1209" y="39"/>
                    <a:pt x="1" y="994"/>
                    <a:pt x="1" y="994"/>
                  </a:cubicBezTo>
                  <a:cubicBezTo>
                    <a:pt x="182" y="1080"/>
                    <a:pt x="360" y="1113"/>
                    <a:pt x="527" y="1113"/>
                  </a:cubicBezTo>
                  <a:cubicBezTo>
                    <a:pt x="1062" y="1113"/>
                    <a:pt x="1477" y="774"/>
                    <a:pt x="1477" y="774"/>
                  </a:cubicBezTo>
                  <a:lnTo>
                    <a:pt x="1388" y="630"/>
                  </a:lnTo>
                  <a:lnTo>
                    <a:pt x="1388" y="630"/>
                  </a:lnTo>
                  <a:cubicBezTo>
                    <a:pt x="1399" y="630"/>
                    <a:pt x="1410" y="631"/>
                    <a:pt x="1422" y="631"/>
                  </a:cubicBezTo>
                  <a:cubicBezTo>
                    <a:pt x="1750" y="631"/>
                    <a:pt x="2109" y="355"/>
                    <a:pt x="2109" y="355"/>
                  </a:cubicBezTo>
                  <a:lnTo>
                    <a:pt x="2026" y="287"/>
                  </a:lnTo>
                  <a:lnTo>
                    <a:pt x="2541" y="74"/>
                  </a:lnTo>
                  <a:cubicBezTo>
                    <a:pt x="2541" y="74"/>
                    <a:pt x="2457" y="0"/>
                    <a:pt x="2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939452" y="3590897"/>
              <a:ext cx="767208" cy="1719673"/>
            </a:xfrm>
            <a:custGeom>
              <a:avLst/>
              <a:gdLst/>
              <a:ahLst/>
              <a:cxnLst/>
              <a:rect l="l" t="t" r="r" b="b"/>
              <a:pathLst>
                <a:path w="4175" h="9358" fill="none" extrusionOk="0">
                  <a:moveTo>
                    <a:pt x="4174" y="0"/>
                  </a:moveTo>
                  <a:cubicBezTo>
                    <a:pt x="4174" y="0"/>
                    <a:pt x="0" y="5795"/>
                    <a:pt x="2575" y="9358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7624340" y="3336935"/>
              <a:ext cx="325811" cy="375248"/>
            </a:xfrm>
            <a:custGeom>
              <a:avLst/>
              <a:gdLst/>
              <a:ahLst/>
              <a:cxnLst/>
              <a:rect l="l" t="t" r="r" b="b"/>
              <a:pathLst>
                <a:path w="1773" h="2042" extrusionOk="0">
                  <a:moveTo>
                    <a:pt x="1753" y="1"/>
                  </a:moveTo>
                  <a:cubicBezTo>
                    <a:pt x="1700" y="1"/>
                    <a:pt x="1525" y="27"/>
                    <a:pt x="1113" y="291"/>
                  </a:cubicBezTo>
                  <a:cubicBezTo>
                    <a:pt x="591" y="620"/>
                    <a:pt x="1" y="2041"/>
                    <a:pt x="1" y="2041"/>
                  </a:cubicBezTo>
                  <a:cubicBezTo>
                    <a:pt x="845" y="1993"/>
                    <a:pt x="1189" y="1128"/>
                    <a:pt x="1189" y="1128"/>
                  </a:cubicBezTo>
                  <a:lnTo>
                    <a:pt x="1038" y="1046"/>
                  </a:lnTo>
                  <a:cubicBezTo>
                    <a:pt x="1340" y="902"/>
                    <a:pt x="1532" y="455"/>
                    <a:pt x="1532" y="455"/>
                  </a:cubicBezTo>
                  <a:lnTo>
                    <a:pt x="1429" y="435"/>
                  </a:lnTo>
                  <a:lnTo>
                    <a:pt x="1772" y="2"/>
                  </a:lnTo>
                  <a:cubicBezTo>
                    <a:pt x="1772" y="2"/>
                    <a:pt x="1766" y="1"/>
                    <a:pt x="1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6983555" y="3101349"/>
              <a:ext cx="702892" cy="1686963"/>
            </a:xfrm>
            <a:custGeom>
              <a:avLst/>
              <a:gdLst/>
              <a:ahLst/>
              <a:cxnLst/>
              <a:rect l="l" t="t" r="r" b="b"/>
              <a:pathLst>
                <a:path w="3825" h="9180" fill="none" extrusionOk="0">
                  <a:moveTo>
                    <a:pt x="1394" y="0"/>
                  </a:moveTo>
                  <a:cubicBezTo>
                    <a:pt x="1394" y="0"/>
                    <a:pt x="0" y="7003"/>
                    <a:pt x="3824" y="9179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7205542" y="2768368"/>
              <a:ext cx="150318" cy="477054"/>
            </a:xfrm>
            <a:custGeom>
              <a:avLst/>
              <a:gdLst/>
              <a:ahLst/>
              <a:cxnLst/>
              <a:rect l="l" t="t" r="r" b="b"/>
              <a:pathLst>
                <a:path w="818" h="2596" extrusionOk="0">
                  <a:moveTo>
                    <a:pt x="818" y="0"/>
                  </a:moveTo>
                  <a:cubicBezTo>
                    <a:pt x="818" y="0"/>
                    <a:pt x="673" y="28"/>
                    <a:pt x="337" y="542"/>
                  </a:cubicBezTo>
                  <a:cubicBezTo>
                    <a:pt x="1" y="1057"/>
                    <a:pt x="56" y="2595"/>
                    <a:pt x="56" y="2595"/>
                  </a:cubicBezTo>
                  <a:cubicBezTo>
                    <a:pt x="797" y="2197"/>
                    <a:pt x="756" y="1270"/>
                    <a:pt x="756" y="1270"/>
                  </a:cubicBezTo>
                  <a:lnTo>
                    <a:pt x="584" y="1263"/>
                  </a:lnTo>
                  <a:cubicBezTo>
                    <a:pt x="797" y="1002"/>
                    <a:pt x="790" y="515"/>
                    <a:pt x="790" y="515"/>
                  </a:cubicBezTo>
                  <a:lnTo>
                    <a:pt x="790" y="515"/>
                  </a:lnTo>
                  <a:lnTo>
                    <a:pt x="687" y="542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253504" y="3453258"/>
              <a:ext cx="1121686" cy="2177799"/>
            </a:xfrm>
            <a:custGeom>
              <a:avLst/>
              <a:gdLst/>
              <a:ahLst/>
              <a:cxnLst/>
              <a:rect l="l" t="t" r="r" b="b"/>
              <a:pathLst>
                <a:path w="6104" h="11851" fill="none" extrusionOk="0">
                  <a:moveTo>
                    <a:pt x="6104" y="1"/>
                  </a:moveTo>
                  <a:cubicBezTo>
                    <a:pt x="6104" y="1"/>
                    <a:pt x="1154" y="5438"/>
                    <a:pt x="1" y="11850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8282950" y="3223369"/>
              <a:ext cx="359807" cy="342538"/>
            </a:xfrm>
            <a:custGeom>
              <a:avLst/>
              <a:gdLst/>
              <a:ahLst/>
              <a:cxnLst/>
              <a:rect l="l" t="t" r="r" b="b"/>
              <a:pathLst>
                <a:path w="1958" h="1864" extrusionOk="0">
                  <a:moveTo>
                    <a:pt x="1932" y="0"/>
                  </a:moveTo>
                  <a:cubicBezTo>
                    <a:pt x="1872" y="0"/>
                    <a:pt x="1693" y="25"/>
                    <a:pt x="1271" y="236"/>
                  </a:cubicBezTo>
                  <a:cubicBezTo>
                    <a:pt x="722" y="510"/>
                    <a:pt x="1" y="1863"/>
                    <a:pt x="1" y="1863"/>
                  </a:cubicBezTo>
                  <a:cubicBezTo>
                    <a:pt x="18" y="1864"/>
                    <a:pt x="35" y="1864"/>
                    <a:pt x="52" y="1864"/>
                  </a:cubicBezTo>
                  <a:cubicBezTo>
                    <a:pt x="862" y="1864"/>
                    <a:pt x="1271" y="1073"/>
                    <a:pt x="1271" y="1073"/>
                  </a:cubicBezTo>
                  <a:lnTo>
                    <a:pt x="1127" y="977"/>
                  </a:lnTo>
                  <a:cubicBezTo>
                    <a:pt x="1442" y="861"/>
                    <a:pt x="1676" y="442"/>
                    <a:pt x="1676" y="442"/>
                  </a:cubicBezTo>
                  <a:lnTo>
                    <a:pt x="1573" y="407"/>
                  </a:lnTo>
                  <a:lnTo>
                    <a:pt x="1957" y="2"/>
                  </a:lnTo>
                  <a:cubicBezTo>
                    <a:pt x="1957" y="2"/>
                    <a:pt x="1950" y="0"/>
                    <a:pt x="1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7249645" y="2758261"/>
              <a:ext cx="460693" cy="2441318"/>
            </a:xfrm>
            <a:custGeom>
              <a:avLst/>
              <a:gdLst/>
              <a:ahLst/>
              <a:cxnLst/>
              <a:rect l="l" t="t" r="r" b="b"/>
              <a:pathLst>
                <a:path w="2507" h="13285" fill="none" extrusionOk="0">
                  <a:moveTo>
                    <a:pt x="2507" y="0"/>
                  </a:moveTo>
                  <a:cubicBezTo>
                    <a:pt x="2507" y="0"/>
                    <a:pt x="1" y="6913"/>
                    <a:pt x="1381" y="13285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7667341" y="2444024"/>
              <a:ext cx="203241" cy="454451"/>
            </a:xfrm>
            <a:custGeom>
              <a:avLst/>
              <a:gdLst/>
              <a:ahLst/>
              <a:cxnLst/>
              <a:rect l="l" t="t" r="r" b="b"/>
              <a:pathLst>
                <a:path w="1106" h="2473" extrusionOk="0">
                  <a:moveTo>
                    <a:pt x="1106" y="1"/>
                  </a:moveTo>
                  <a:cubicBezTo>
                    <a:pt x="1106" y="1"/>
                    <a:pt x="955" y="14"/>
                    <a:pt x="556" y="474"/>
                  </a:cubicBezTo>
                  <a:cubicBezTo>
                    <a:pt x="151" y="941"/>
                    <a:pt x="0" y="2472"/>
                    <a:pt x="0" y="2472"/>
                  </a:cubicBezTo>
                  <a:cubicBezTo>
                    <a:pt x="797" y="2177"/>
                    <a:pt x="872" y="1250"/>
                    <a:pt x="872" y="1250"/>
                  </a:cubicBezTo>
                  <a:lnTo>
                    <a:pt x="708" y="1216"/>
                  </a:lnTo>
                  <a:cubicBezTo>
                    <a:pt x="955" y="989"/>
                    <a:pt x="1010" y="509"/>
                    <a:pt x="1010" y="509"/>
                  </a:cubicBezTo>
                  <a:lnTo>
                    <a:pt x="1010" y="509"/>
                  </a:lnTo>
                  <a:lnTo>
                    <a:pt x="907" y="516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7557633" y="2813758"/>
              <a:ext cx="460509" cy="2441318"/>
            </a:xfrm>
            <a:custGeom>
              <a:avLst/>
              <a:gdLst/>
              <a:ahLst/>
              <a:cxnLst/>
              <a:rect l="l" t="t" r="r" b="b"/>
              <a:pathLst>
                <a:path w="2506" h="13285" fill="none" extrusionOk="0">
                  <a:moveTo>
                    <a:pt x="2506" y="0"/>
                  </a:moveTo>
                  <a:cubicBezTo>
                    <a:pt x="2506" y="0"/>
                    <a:pt x="0" y="6914"/>
                    <a:pt x="1380" y="13285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975145" y="2499521"/>
              <a:ext cx="203241" cy="454451"/>
            </a:xfrm>
            <a:custGeom>
              <a:avLst/>
              <a:gdLst/>
              <a:ahLst/>
              <a:cxnLst/>
              <a:rect l="l" t="t" r="r" b="b"/>
              <a:pathLst>
                <a:path w="1106" h="2473" extrusionOk="0">
                  <a:moveTo>
                    <a:pt x="1106" y="1"/>
                  </a:moveTo>
                  <a:cubicBezTo>
                    <a:pt x="1106" y="1"/>
                    <a:pt x="955" y="15"/>
                    <a:pt x="557" y="474"/>
                  </a:cubicBezTo>
                  <a:cubicBezTo>
                    <a:pt x="152" y="941"/>
                    <a:pt x="1" y="2472"/>
                    <a:pt x="1" y="2472"/>
                  </a:cubicBezTo>
                  <a:cubicBezTo>
                    <a:pt x="790" y="2177"/>
                    <a:pt x="872" y="1250"/>
                    <a:pt x="872" y="1250"/>
                  </a:cubicBezTo>
                  <a:lnTo>
                    <a:pt x="708" y="1216"/>
                  </a:lnTo>
                  <a:cubicBezTo>
                    <a:pt x="955" y="989"/>
                    <a:pt x="1010" y="509"/>
                    <a:pt x="1010" y="509"/>
                  </a:cubicBezTo>
                  <a:lnTo>
                    <a:pt x="1010" y="509"/>
                  </a:lnTo>
                  <a:lnTo>
                    <a:pt x="900" y="516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714017" y="3057246"/>
              <a:ext cx="1233965" cy="1816885"/>
            </a:xfrm>
            <a:custGeom>
              <a:avLst/>
              <a:gdLst/>
              <a:ahLst/>
              <a:cxnLst/>
              <a:rect l="l" t="t" r="r" b="b"/>
              <a:pathLst>
                <a:path w="6715" h="9887" fill="none" extrusionOk="0">
                  <a:moveTo>
                    <a:pt x="6715" y="0"/>
                  </a:moveTo>
                  <a:cubicBezTo>
                    <a:pt x="6715" y="0"/>
                    <a:pt x="2225" y="4964"/>
                    <a:pt x="0" y="9886"/>
                  </a:cubicBezTo>
                </a:path>
              </a:pathLst>
            </a:custGeom>
            <a:solidFill>
              <a:schemeClr val="accent5"/>
            </a:solidFill>
            <a:ln w="3250" cap="rnd" cmpd="sng">
              <a:solidFill>
                <a:srgbClr val="2A0E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834241" y="2768368"/>
              <a:ext cx="300452" cy="401343"/>
            </a:xfrm>
            <a:custGeom>
              <a:avLst/>
              <a:gdLst/>
              <a:ahLst/>
              <a:cxnLst/>
              <a:rect l="l" t="t" r="r" b="b"/>
              <a:pathLst>
                <a:path w="1635" h="2184" extrusionOk="0">
                  <a:moveTo>
                    <a:pt x="1573" y="0"/>
                  </a:moveTo>
                  <a:lnTo>
                    <a:pt x="1257" y="439"/>
                  </a:lnTo>
                  <a:lnTo>
                    <a:pt x="1216" y="371"/>
                  </a:lnTo>
                  <a:cubicBezTo>
                    <a:pt x="1216" y="371"/>
                    <a:pt x="866" y="700"/>
                    <a:pt x="790" y="989"/>
                  </a:cubicBezTo>
                  <a:lnTo>
                    <a:pt x="694" y="906"/>
                  </a:lnTo>
                  <a:cubicBezTo>
                    <a:pt x="694" y="906"/>
                    <a:pt x="1" y="1524"/>
                    <a:pt x="118" y="2183"/>
                  </a:cubicBezTo>
                  <a:cubicBezTo>
                    <a:pt x="118" y="2183"/>
                    <a:pt x="1257" y="1153"/>
                    <a:pt x="1449" y="625"/>
                  </a:cubicBezTo>
                  <a:cubicBezTo>
                    <a:pt x="1635" y="96"/>
                    <a:pt x="1573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22"/>
          <p:cNvSpPr/>
          <p:nvPr/>
        </p:nvSpPr>
        <p:spPr>
          <a:xfrm>
            <a:off x="7745173" y="4955751"/>
            <a:ext cx="50261" cy="42961"/>
          </a:xfrm>
          <a:custGeom>
            <a:avLst/>
            <a:gdLst/>
            <a:ahLst/>
            <a:cxnLst/>
            <a:rect l="l" t="t" r="r" b="b"/>
            <a:pathLst>
              <a:path w="358" h="306" extrusionOk="0">
                <a:moveTo>
                  <a:pt x="155" y="0"/>
                </a:moveTo>
                <a:cubicBezTo>
                  <a:pt x="76" y="0"/>
                  <a:pt x="1" y="62"/>
                  <a:pt x="1" y="155"/>
                </a:cubicBezTo>
                <a:cubicBezTo>
                  <a:pt x="1" y="237"/>
                  <a:pt x="69" y="306"/>
                  <a:pt x="152" y="306"/>
                </a:cubicBezTo>
                <a:cubicBezTo>
                  <a:pt x="289" y="306"/>
                  <a:pt x="358" y="141"/>
                  <a:pt x="261" y="45"/>
                </a:cubicBezTo>
                <a:cubicBezTo>
                  <a:pt x="230" y="14"/>
                  <a:pt x="192" y="0"/>
                  <a:pt x="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8261000" y="386288"/>
            <a:ext cx="1385050" cy="828250"/>
          </a:xfrm>
          <a:custGeom>
            <a:avLst/>
            <a:gdLst/>
            <a:ahLst/>
            <a:cxnLst/>
            <a:rect l="l" t="t" r="r" b="b"/>
            <a:pathLst>
              <a:path w="55402" h="33130" extrusionOk="0">
                <a:moveTo>
                  <a:pt x="0" y="11971"/>
                </a:moveTo>
                <a:lnTo>
                  <a:pt x="55402" y="0"/>
                </a:lnTo>
                <a:lnTo>
                  <a:pt x="44544" y="33130"/>
                </a:lnTo>
                <a:lnTo>
                  <a:pt x="278" y="17539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33" name="Google Shape;533;p22"/>
          <p:cNvSpPr/>
          <p:nvPr/>
        </p:nvSpPr>
        <p:spPr>
          <a:xfrm>
            <a:off x="-244225" y="149800"/>
            <a:ext cx="7927525" cy="1663475"/>
          </a:xfrm>
          <a:custGeom>
            <a:avLst/>
            <a:gdLst/>
            <a:ahLst/>
            <a:cxnLst/>
            <a:rect l="l" t="t" r="r" b="b"/>
            <a:pathLst>
              <a:path w="317101" h="66539" extrusionOk="0">
                <a:moveTo>
                  <a:pt x="315987" y="24778"/>
                </a:moveTo>
                <a:lnTo>
                  <a:pt x="278" y="0"/>
                </a:lnTo>
                <a:lnTo>
                  <a:pt x="0" y="66539"/>
                </a:lnTo>
                <a:lnTo>
                  <a:pt x="317101" y="32017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34" name="Google Shape;534;p22"/>
          <p:cNvSpPr/>
          <p:nvPr/>
        </p:nvSpPr>
        <p:spPr>
          <a:xfrm>
            <a:off x="7530175" y="-79950"/>
            <a:ext cx="904825" cy="744725"/>
          </a:xfrm>
          <a:custGeom>
            <a:avLst/>
            <a:gdLst/>
            <a:ahLst/>
            <a:cxnLst/>
            <a:rect l="l" t="t" r="r" b="b"/>
            <a:pathLst>
              <a:path w="36193" h="29789" extrusionOk="0">
                <a:moveTo>
                  <a:pt x="21437" y="28954"/>
                </a:moveTo>
                <a:lnTo>
                  <a:pt x="36193" y="0"/>
                </a:lnTo>
                <a:lnTo>
                  <a:pt x="0" y="557"/>
                </a:lnTo>
                <a:lnTo>
                  <a:pt x="15034" y="29789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35" name="Google Shape;535;p22"/>
          <p:cNvSpPr/>
          <p:nvPr/>
        </p:nvSpPr>
        <p:spPr>
          <a:xfrm>
            <a:off x="-585275" y="1047650"/>
            <a:ext cx="8442575" cy="4113425"/>
          </a:xfrm>
          <a:custGeom>
            <a:avLst/>
            <a:gdLst/>
            <a:ahLst/>
            <a:cxnLst/>
            <a:rect l="l" t="t" r="r" b="b"/>
            <a:pathLst>
              <a:path w="337703" h="164537" extrusionOk="0">
                <a:moveTo>
                  <a:pt x="337703" y="5847"/>
                </a:moveTo>
                <a:lnTo>
                  <a:pt x="150338" y="164537"/>
                </a:lnTo>
                <a:lnTo>
                  <a:pt x="0" y="141708"/>
                </a:lnTo>
                <a:lnTo>
                  <a:pt x="331021" y="0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36" name="Google Shape;536;p22"/>
          <p:cNvSpPr/>
          <p:nvPr/>
        </p:nvSpPr>
        <p:spPr>
          <a:xfrm>
            <a:off x="-303125" y="4271888"/>
            <a:ext cx="9598245" cy="1447894"/>
          </a:xfrm>
          <a:custGeom>
            <a:avLst/>
            <a:gdLst/>
            <a:ahLst/>
            <a:cxnLst/>
            <a:rect l="l" t="t" r="r" b="b"/>
            <a:pathLst>
              <a:path w="68366" h="10313" extrusionOk="0">
                <a:moveTo>
                  <a:pt x="6921" y="0"/>
                </a:moveTo>
                <a:lnTo>
                  <a:pt x="6543" y="536"/>
                </a:lnTo>
                <a:lnTo>
                  <a:pt x="6523" y="186"/>
                </a:lnTo>
                <a:lnTo>
                  <a:pt x="6372" y="460"/>
                </a:lnTo>
                <a:lnTo>
                  <a:pt x="6159" y="42"/>
                </a:lnTo>
                <a:lnTo>
                  <a:pt x="6159" y="42"/>
                </a:lnTo>
                <a:lnTo>
                  <a:pt x="6228" y="591"/>
                </a:lnTo>
                <a:lnTo>
                  <a:pt x="6228" y="591"/>
                </a:lnTo>
                <a:lnTo>
                  <a:pt x="5912" y="227"/>
                </a:lnTo>
                <a:lnTo>
                  <a:pt x="5871" y="502"/>
                </a:lnTo>
                <a:lnTo>
                  <a:pt x="5623" y="309"/>
                </a:lnTo>
                <a:lnTo>
                  <a:pt x="5678" y="810"/>
                </a:lnTo>
                <a:lnTo>
                  <a:pt x="5315" y="330"/>
                </a:lnTo>
                <a:lnTo>
                  <a:pt x="5225" y="502"/>
                </a:lnTo>
                <a:lnTo>
                  <a:pt x="5177" y="769"/>
                </a:lnTo>
                <a:lnTo>
                  <a:pt x="4951" y="611"/>
                </a:lnTo>
                <a:lnTo>
                  <a:pt x="4724" y="460"/>
                </a:lnTo>
                <a:lnTo>
                  <a:pt x="4724" y="460"/>
                </a:lnTo>
                <a:lnTo>
                  <a:pt x="4813" y="1044"/>
                </a:lnTo>
                <a:lnTo>
                  <a:pt x="4813" y="1044"/>
                </a:lnTo>
                <a:lnTo>
                  <a:pt x="4635" y="1016"/>
                </a:lnTo>
                <a:lnTo>
                  <a:pt x="4477" y="1016"/>
                </a:lnTo>
                <a:lnTo>
                  <a:pt x="4395" y="1209"/>
                </a:lnTo>
                <a:lnTo>
                  <a:pt x="4065" y="804"/>
                </a:lnTo>
                <a:lnTo>
                  <a:pt x="4168" y="1421"/>
                </a:lnTo>
                <a:lnTo>
                  <a:pt x="4168" y="1421"/>
                </a:lnTo>
                <a:lnTo>
                  <a:pt x="3845" y="1037"/>
                </a:lnTo>
                <a:lnTo>
                  <a:pt x="3852" y="1428"/>
                </a:lnTo>
                <a:lnTo>
                  <a:pt x="3495" y="982"/>
                </a:lnTo>
                <a:lnTo>
                  <a:pt x="3372" y="1071"/>
                </a:lnTo>
                <a:lnTo>
                  <a:pt x="3365" y="1435"/>
                </a:lnTo>
                <a:lnTo>
                  <a:pt x="3200" y="1421"/>
                </a:lnTo>
                <a:lnTo>
                  <a:pt x="3070" y="1497"/>
                </a:lnTo>
                <a:lnTo>
                  <a:pt x="2829" y="1305"/>
                </a:lnTo>
                <a:lnTo>
                  <a:pt x="2891" y="1827"/>
                </a:lnTo>
                <a:lnTo>
                  <a:pt x="2582" y="1483"/>
                </a:lnTo>
                <a:lnTo>
                  <a:pt x="2610" y="1916"/>
                </a:lnTo>
                <a:lnTo>
                  <a:pt x="2349" y="1675"/>
                </a:lnTo>
                <a:lnTo>
                  <a:pt x="2246" y="1820"/>
                </a:lnTo>
                <a:lnTo>
                  <a:pt x="2280" y="2273"/>
                </a:lnTo>
                <a:lnTo>
                  <a:pt x="2033" y="2074"/>
                </a:lnTo>
                <a:lnTo>
                  <a:pt x="1745" y="1772"/>
                </a:lnTo>
                <a:lnTo>
                  <a:pt x="1806" y="2287"/>
                </a:lnTo>
                <a:lnTo>
                  <a:pt x="1758" y="2554"/>
                </a:lnTo>
                <a:lnTo>
                  <a:pt x="1573" y="2499"/>
                </a:lnTo>
                <a:lnTo>
                  <a:pt x="1216" y="2046"/>
                </a:lnTo>
                <a:lnTo>
                  <a:pt x="1243" y="2472"/>
                </a:lnTo>
                <a:lnTo>
                  <a:pt x="934" y="2142"/>
                </a:lnTo>
                <a:lnTo>
                  <a:pt x="873" y="2355"/>
                </a:lnTo>
                <a:lnTo>
                  <a:pt x="934" y="2891"/>
                </a:lnTo>
                <a:lnTo>
                  <a:pt x="694" y="2692"/>
                </a:lnTo>
                <a:lnTo>
                  <a:pt x="557" y="2746"/>
                </a:lnTo>
                <a:lnTo>
                  <a:pt x="619" y="2891"/>
                </a:lnTo>
                <a:lnTo>
                  <a:pt x="426" y="2952"/>
                </a:lnTo>
                <a:lnTo>
                  <a:pt x="35" y="3028"/>
                </a:lnTo>
                <a:lnTo>
                  <a:pt x="234" y="3179"/>
                </a:lnTo>
                <a:lnTo>
                  <a:pt x="571" y="3323"/>
                </a:lnTo>
                <a:lnTo>
                  <a:pt x="49" y="3474"/>
                </a:lnTo>
                <a:lnTo>
                  <a:pt x="639" y="3618"/>
                </a:lnTo>
                <a:lnTo>
                  <a:pt x="626" y="3763"/>
                </a:lnTo>
                <a:lnTo>
                  <a:pt x="166" y="3914"/>
                </a:lnTo>
                <a:lnTo>
                  <a:pt x="687" y="4058"/>
                </a:lnTo>
                <a:lnTo>
                  <a:pt x="42" y="4209"/>
                </a:lnTo>
                <a:lnTo>
                  <a:pt x="269" y="4353"/>
                </a:lnTo>
                <a:lnTo>
                  <a:pt x="392" y="4497"/>
                </a:lnTo>
                <a:lnTo>
                  <a:pt x="207" y="4648"/>
                </a:lnTo>
                <a:lnTo>
                  <a:pt x="97" y="4792"/>
                </a:lnTo>
                <a:lnTo>
                  <a:pt x="282" y="4943"/>
                </a:lnTo>
                <a:lnTo>
                  <a:pt x="454" y="5088"/>
                </a:lnTo>
                <a:lnTo>
                  <a:pt x="35" y="5232"/>
                </a:lnTo>
                <a:lnTo>
                  <a:pt x="420" y="5383"/>
                </a:lnTo>
                <a:lnTo>
                  <a:pt x="49" y="5527"/>
                </a:lnTo>
                <a:lnTo>
                  <a:pt x="605" y="5678"/>
                </a:lnTo>
                <a:lnTo>
                  <a:pt x="310" y="5822"/>
                </a:lnTo>
                <a:lnTo>
                  <a:pt x="715" y="5966"/>
                </a:lnTo>
                <a:lnTo>
                  <a:pt x="660" y="6117"/>
                </a:lnTo>
                <a:lnTo>
                  <a:pt x="83" y="6262"/>
                </a:lnTo>
                <a:lnTo>
                  <a:pt x="56" y="6406"/>
                </a:lnTo>
                <a:lnTo>
                  <a:pt x="330" y="6557"/>
                </a:lnTo>
                <a:lnTo>
                  <a:pt x="152" y="6701"/>
                </a:lnTo>
                <a:lnTo>
                  <a:pt x="76" y="6845"/>
                </a:lnTo>
                <a:lnTo>
                  <a:pt x="577" y="6996"/>
                </a:lnTo>
                <a:lnTo>
                  <a:pt x="90" y="7140"/>
                </a:lnTo>
                <a:lnTo>
                  <a:pt x="1" y="7284"/>
                </a:lnTo>
                <a:lnTo>
                  <a:pt x="186" y="7435"/>
                </a:lnTo>
                <a:lnTo>
                  <a:pt x="131" y="7580"/>
                </a:lnTo>
                <a:lnTo>
                  <a:pt x="76" y="7731"/>
                </a:lnTo>
                <a:lnTo>
                  <a:pt x="735" y="7875"/>
                </a:lnTo>
                <a:lnTo>
                  <a:pt x="605" y="8019"/>
                </a:lnTo>
                <a:lnTo>
                  <a:pt x="255" y="8170"/>
                </a:lnTo>
                <a:lnTo>
                  <a:pt x="646" y="8314"/>
                </a:lnTo>
                <a:lnTo>
                  <a:pt x="653" y="8458"/>
                </a:lnTo>
                <a:lnTo>
                  <a:pt x="735" y="8609"/>
                </a:lnTo>
                <a:lnTo>
                  <a:pt x="406" y="8754"/>
                </a:lnTo>
                <a:lnTo>
                  <a:pt x="447" y="8898"/>
                </a:lnTo>
                <a:lnTo>
                  <a:pt x="474" y="9049"/>
                </a:lnTo>
                <a:lnTo>
                  <a:pt x="234" y="9193"/>
                </a:lnTo>
                <a:lnTo>
                  <a:pt x="447" y="9337"/>
                </a:lnTo>
                <a:lnTo>
                  <a:pt x="241" y="9488"/>
                </a:lnTo>
                <a:lnTo>
                  <a:pt x="571" y="9632"/>
                </a:lnTo>
                <a:lnTo>
                  <a:pt x="241" y="9777"/>
                </a:lnTo>
                <a:lnTo>
                  <a:pt x="612" y="9701"/>
                </a:lnTo>
                <a:lnTo>
                  <a:pt x="536" y="10264"/>
                </a:lnTo>
                <a:lnTo>
                  <a:pt x="687" y="10298"/>
                </a:lnTo>
                <a:lnTo>
                  <a:pt x="831" y="9557"/>
                </a:lnTo>
                <a:lnTo>
                  <a:pt x="983" y="9605"/>
                </a:lnTo>
                <a:lnTo>
                  <a:pt x="1127" y="10230"/>
                </a:lnTo>
                <a:lnTo>
                  <a:pt x="1278" y="10106"/>
                </a:lnTo>
                <a:lnTo>
                  <a:pt x="1422" y="10003"/>
                </a:lnTo>
                <a:lnTo>
                  <a:pt x="1573" y="10154"/>
                </a:lnTo>
                <a:lnTo>
                  <a:pt x="1717" y="9687"/>
                </a:lnTo>
                <a:lnTo>
                  <a:pt x="1868" y="9626"/>
                </a:lnTo>
                <a:lnTo>
                  <a:pt x="2012" y="10188"/>
                </a:lnTo>
                <a:lnTo>
                  <a:pt x="2163" y="10147"/>
                </a:lnTo>
                <a:lnTo>
                  <a:pt x="2308" y="9797"/>
                </a:lnTo>
                <a:lnTo>
                  <a:pt x="2459" y="10278"/>
                </a:lnTo>
                <a:lnTo>
                  <a:pt x="2610" y="9845"/>
                </a:lnTo>
                <a:lnTo>
                  <a:pt x="2754" y="9722"/>
                </a:lnTo>
                <a:lnTo>
                  <a:pt x="2905" y="10024"/>
                </a:lnTo>
                <a:lnTo>
                  <a:pt x="3049" y="10243"/>
                </a:lnTo>
                <a:lnTo>
                  <a:pt x="3200" y="9811"/>
                </a:lnTo>
                <a:lnTo>
                  <a:pt x="3344" y="10271"/>
                </a:lnTo>
                <a:lnTo>
                  <a:pt x="3488" y="10092"/>
                </a:lnTo>
                <a:lnTo>
                  <a:pt x="3639" y="10037"/>
                </a:lnTo>
                <a:lnTo>
                  <a:pt x="3784" y="10079"/>
                </a:lnTo>
                <a:lnTo>
                  <a:pt x="3935" y="9797"/>
                </a:lnTo>
                <a:lnTo>
                  <a:pt x="4079" y="10086"/>
                </a:lnTo>
                <a:lnTo>
                  <a:pt x="4230" y="9797"/>
                </a:lnTo>
                <a:lnTo>
                  <a:pt x="4374" y="9852"/>
                </a:lnTo>
                <a:lnTo>
                  <a:pt x="4525" y="10312"/>
                </a:lnTo>
                <a:lnTo>
                  <a:pt x="4669" y="9983"/>
                </a:lnTo>
                <a:lnTo>
                  <a:pt x="4820" y="9756"/>
                </a:lnTo>
                <a:lnTo>
                  <a:pt x="4964" y="9591"/>
                </a:lnTo>
                <a:lnTo>
                  <a:pt x="5115" y="9639"/>
                </a:lnTo>
                <a:lnTo>
                  <a:pt x="5260" y="10243"/>
                </a:lnTo>
                <a:lnTo>
                  <a:pt x="5411" y="9646"/>
                </a:lnTo>
                <a:lnTo>
                  <a:pt x="5555" y="9742"/>
                </a:lnTo>
                <a:lnTo>
                  <a:pt x="5706" y="9859"/>
                </a:lnTo>
                <a:lnTo>
                  <a:pt x="5850" y="9969"/>
                </a:lnTo>
                <a:lnTo>
                  <a:pt x="6001" y="10113"/>
                </a:lnTo>
                <a:lnTo>
                  <a:pt x="6145" y="10024"/>
                </a:lnTo>
                <a:lnTo>
                  <a:pt x="6296" y="10161"/>
                </a:lnTo>
                <a:lnTo>
                  <a:pt x="6440" y="9797"/>
                </a:lnTo>
                <a:lnTo>
                  <a:pt x="6592" y="9564"/>
                </a:lnTo>
                <a:lnTo>
                  <a:pt x="6736" y="10298"/>
                </a:lnTo>
                <a:lnTo>
                  <a:pt x="6887" y="10079"/>
                </a:lnTo>
                <a:lnTo>
                  <a:pt x="7031" y="9790"/>
                </a:lnTo>
                <a:lnTo>
                  <a:pt x="7182" y="10285"/>
                </a:lnTo>
                <a:lnTo>
                  <a:pt x="7326" y="9715"/>
                </a:lnTo>
                <a:lnTo>
                  <a:pt x="7477" y="10168"/>
                </a:lnTo>
                <a:lnTo>
                  <a:pt x="7621" y="10250"/>
                </a:lnTo>
                <a:lnTo>
                  <a:pt x="7765" y="10291"/>
                </a:lnTo>
                <a:lnTo>
                  <a:pt x="7917" y="9907"/>
                </a:lnTo>
                <a:lnTo>
                  <a:pt x="8061" y="9989"/>
                </a:lnTo>
                <a:lnTo>
                  <a:pt x="8212" y="9639"/>
                </a:lnTo>
                <a:lnTo>
                  <a:pt x="8356" y="10195"/>
                </a:lnTo>
                <a:lnTo>
                  <a:pt x="8507" y="9735"/>
                </a:lnTo>
                <a:lnTo>
                  <a:pt x="8651" y="9598"/>
                </a:lnTo>
                <a:lnTo>
                  <a:pt x="8802" y="9797"/>
                </a:lnTo>
                <a:lnTo>
                  <a:pt x="8946" y="9989"/>
                </a:lnTo>
                <a:lnTo>
                  <a:pt x="9097" y="9584"/>
                </a:lnTo>
                <a:lnTo>
                  <a:pt x="9242" y="9825"/>
                </a:lnTo>
                <a:lnTo>
                  <a:pt x="9393" y="10285"/>
                </a:lnTo>
                <a:lnTo>
                  <a:pt x="9537" y="9653"/>
                </a:lnTo>
                <a:lnTo>
                  <a:pt x="9688" y="9639"/>
                </a:lnTo>
                <a:lnTo>
                  <a:pt x="9832" y="9866"/>
                </a:lnTo>
                <a:lnTo>
                  <a:pt x="9976" y="9838"/>
                </a:lnTo>
                <a:lnTo>
                  <a:pt x="10127" y="10017"/>
                </a:lnTo>
                <a:lnTo>
                  <a:pt x="10271" y="10161"/>
                </a:lnTo>
                <a:lnTo>
                  <a:pt x="10422" y="9790"/>
                </a:lnTo>
                <a:lnTo>
                  <a:pt x="10567" y="9811"/>
                </a:lnTo>
                <a:lnTo>
                  <a:pt x="10718" y="10024"/>
                </a:lnTo>
                <a:lnTo>
                  <a:pt x="10862" y="9797"/>
                </a:lnTo>
                <a:lnTo>
                  <a:pt x="11013" y="9557"/>
                </a:lnTo>
                <a:lnTo>
                  <a:pt x="11157" y="9722"/>
                </a:lnTo>
                <a:lnTo>
                  <a:pt x="11308" y="10072"/>
                </a:lnTo>
                <a:lnTo>
                  <a:pt x="11452" y="9818"/>
                </a:lnTo>
                <a:lnTo>
                  <a:pt x="11596" y="9735"/>
                </a:lnTo>
                <a:lnTo>
                  <a:pt x="11747" y="10120"/>
                </a:lnTo>
                <a:lnTo>
                  <a:pt x="11892" y="9729"/>
                </a:lnTo>
                <a:lnTo>
                  <a:pt x="12043" y="9639"/>
                </a:lnTo>
                <a:lnTo>
                  <a:pt x="12187" y="9571"/>
                </a:lnTo>
                <a:lnTo>
                  <a:pt x="12331" y="9543"/>
                </a:lnTo>
                <a:lnTo>
                  <a:pt x="12482" y="10312"/>
                </a:lnTo>
                <a:lnTo>
                  <a:pt x="12626" y="9934"/>
                </a:lnTo>
                <a:lnTo>
                  <a:pt x="12777" y="9694"/>
                </a:lnTo>
                <a:lnTo>
                  <a:pt x="12921" y="10044"/>
                </a:lnTo>
                <a:lnTo>
                  <a:pt x="13072" y="9907"/>
                </a:lnTo>
                <a:lnTo>
                  <a:pt x="13217" y="10243"/>
                </a:lnTo>
                <a:lnTo>
                  <a:pt x="13368" y="9845"/>
                </a:lnTo>
                <a:lnTo>
                  <a:pt x="13512" y="9722"/>
                </a:lnTo>
                <a:lnTo>
                  <a:pt x="13663" y="9735"/>
                </a:lnTo>
                <a:lnTo>
                  <a:pt x="13807" y="9749"/>
                </a:lnTo>
                <a:lnTo>
                  <a:pt x="13951" y="9701"/>
                </a:lnTo>
                <a:lnTo>
                  <a:pt x="14102" y="9687"/>
                </a:lnTo>
                <a:lnTo>
                  <a:pt x="14246" y="10182"/>
                </a:lnTo>
                <a:lnTo>
                  <a:pt x="14397" y="9605"/>
                </a:lnTo>
                <a:lnTo>
                  <a:pt x="14542" y="9996"/>
                </a:lnTo>
                <a:lnTo>
                  <a:pt x="14686" y="10154"/>
                </a:lnTo>
                <a:lnTo>
                  <a:pt x="14837" y="10072"/>
                </a:lnTo>
                <a:lnTo>
                  <a:pt x="14981" y="10065"/>
                </a:lnTo>
                <a:lnTo>
                  <a:pt x="15132" y="9783"/>
                </a:lnTo>
                <a:lnTo>
                  <a:pt x="15276" y="9886"/>
                </a:lnTo>
                <a:lnTo>
                  <a:pt x="15420" y="9838"/>
                </a:lnTo>
                <a:lnTo>
                  <a:pt x="15571" y="10092"/>
                </a:lnTo>
                <a:lnTo>
                  <a:pt x="15716" y="10113"/>
                </a:lnTo>
                <a:lnTo>
                  <a:pt x="15867" y="9948"/>
                </a:lnTo>
                <a:lnTo>
                  <a:pt x="16011" y="9715"/>
                </a:lnTo>
                <a:lnTo>
                  <a:pt x="16155" y="9667"/>
                </a:lnTo>
                <a:lnTo>
                  <a:pt x="16306" y="9969"/>
                </a:lnTo>
                <a:lnTo>
                  <a:pt x="16450" y="9845"/>
                </a:lnTo>
                <a:lnTo>
                  <a:pt x="16601" y="9941"/>
                </a:lnTo>
                <a:lnTo>
                  <a:pt x="16745" y="10065"/>
                </a:lnTo>
                <a:lnTo>
                  <a:pt x="16896" y="10072"/>
                </a:lnTo>
                <a:lnTo>
                  <a:pt x="17041" y="9921"/>
                </a:lnTo>
                <a:lnTo>
                  <a:pt x="17185" y="10120"/>
                </a:lnTo>
                <a:lnTo>
                  <a:pt x="17336" y="9989"/>
                </a:lnTo>
                <a:lnTo>
                  <a:pt x="17480" y="9694"/>
                </a:lnTo>
                <a:lnTo>
                  <a:pt x="17631" y="9859"/>
                </a:lnTo>
                <a:lnTo>
                  <a:pt x="17775" y="10154"/>
                </a:lnTo>
                <a:lnTo>
                  <a:pt x="17926" y="9928"/>
                </a:lnTo>
                <a:lnTo>
                  <a:pt x="18070" y="9729"/>
                </a:lnTo>
                <a:lnTo>
                  <a:pt x="18221" y="10120"/>
                </a:lnTo>
                <a:lnTo>
                  <a:pt x="18366" y="9934"/>
                </a:lnTo>
                <a:lnTo>
                  <a:pt x="18517" y="10168"/>
                </a:lnTo>
                <a:lnTo>
                  <a:pt x="18661" y="10312"/>
                </a:lnTo>
                <a:lnTo>
                  <a:pt x="18805" y="9914"/>
                </a:lnTo>
                <a:lnTo>
                  <a:pt x="18956" y="10188"/>
                </a:lnTo>
                <a:lnTo>
                  <a:pt x="19100" y="10175"/>
                </a:lnTo>
                <a:lnTo>
                  <a:pt x="19251" y="9962"/>
                </a:lnTo>
                <a:lnTo>
                  <a:pt x="19395" y="10257"/>
                </a:lnTo>
                <a:lnTo>
                  <a:pt x="19546" y="10037"/>
                </a:lnTo>
                <a:lnTo>
                  <a:pt x="19691" y="9591"/>
                </a:lnTo>
                <a:lnTo>
                  <a:pt x="19842" y="10058"/>
                </a:lnTo>
                <a:lnTo>
                  <a:pt x="19986" y="10264"/>
                </a:lnTo>
                <a:lnTo>
                  <a:pt x="20130" y="9934"/>
                </a:lnTo>
                <a:lnTo>
                  <a:pt x="20281" y="9886"/>
                </a:lnTo>
                <a:lnTo>
                  <a:pt x="20425" y="9996"/>
                </a:lnTo>
                <a:lnTo>
                  <a:pt x="20576" y="9756"/>
                </a:lnTo>
                <a:lnTo>
                  <a:pt x="20720" y="10175"/>
                </a:lnTo>
                <a:lnTo>
                  <a:pt x="20871" y="10113"/>
                </a:lnTo>
                <a:lnTo>
                  <a:pt x="21016" y="9886"/>
                </a:lnTo>
                <a:lnTo>
                  <a:pt x="21167" y="10264"/>
                </a:lnTo>
                <a:lnTo>
                  <a:pt x="21311" y="9598"/>
                </a:lnTo>
                <a:lnTo>
                  <a:pt x="21455" y="9584"/>
                </a:lnTo>
                <a:lnTo>
                  <a:pt x="21606" y="10168"/>
                </a:lnTo>
                <a:lnTo>
                  <a:pt x="21750" y="9852"/>
                </a:lnTo>
                <a:lnTo>
                  <a:pt x="21901" y="9577"/>
                </a:lnTo>
                <a:lnTo>
                  <a:pt x="22045" y="10264"/>
                </a:lnTo>
                <a:lnTo>
                  <a:pt x="22196" y="10113"/>
                </a:lnTo>
                <a:lnTo>
                  <a:pt x="22341" y="9893"/>
                </a:lnTo>
                <a:lnTo>
                  <a:pt x="22485" y="9976"/>
                </a:lnTo>
                <a:lnTo>
                  <a:pt x="22636" y="9948"/>
                </a:lnTo>
                <a:lnTo>
                  <a:pt x="22780" y="10209"/>
                </a:lnTo>
                <a:lnTo>
                  <a:pt x="22931" y="10037"/>
                </a:lnTo>
                <a:lnTo>
                  <a:pt x="23075" y="9962"/>
                </a:lnTo>
                <a:lnTo>
                  <a:pt x="23226" y="10003"/>
                </a:lnTo>
                <a:lnTo>
                  <a:pt x="23370" y="10285"/>
                </a:lnTo>
                <a:lnTo>
                  <a:pt x="23521" y="10305"/>
                </a:lnTo>
                <a:lnTo>
                  <a:pt x="23666" y="9701"/>
                </a:lnTo>
                <a:lnTo>
                  <a:pt x="23810" y="10223"/>
                </a:lnTo>
                <a:lnTo>
                  <a:pt x="23961" y="9907"/>
                </a:lnTo>
                <a:lnTo>
                  <a:pt x="24105" y="9564"/>
                </a:lnTo>
                <a:lnTo>
                  <a:pt x="24256" y="10154"/>
                </a:lnTo>
                <a:lnTo>
                  <a:pt x="24400" y="9777"/>
                </a:lnTo>
                <a:lnTo>
                  <a:pt x="24551" y="9900"/>
                </a:lnTo>
                <a:lnTo>
                  <a:pt x="24695" y="10182"/>
                </a:lnTo>
                <a:lnTo>
                  <a:pt x="24840" y="9584"/>
                </a:lnTo>
                <a:lnTo>
                  <a:pt x="24991" y="10209"/>
                </a:lnTo>
                <a:lnTo>
                  <a:pt x="25135" y="9873"/>
                </a:lnTo>
                <a:lnTo>
                  <a:pt x="25286" y="10250"/>
                </a:lnTo>
                <a:lnTo>
                  <a:pt x="25430" y="10058"/>
                </a:lnTo>
                <a:lnTo>
                  <a:pt x="25581" y="9989"/>
                </a:lnTo>
                <a:lnTo>
                  <a:pt x="25725" y="9983"/>
                </a:lnTo>
                <a:lnTo>
                  <a:pt x="25869" y="10298"/>
                </a:lnTo>
                <a:lnTo>
                  <a:pt x="26020" y="10086"/>
                </a:lnTo>
                <a:lnTo>
                  <a:pt x="26165" y="9660"/>
                </a:lnTo>
                <a:lnTo>
                  <a:pt x="26316" y="10099"/>
                </a:lnTo>
                <a:lnTo>
                  <a:pt x="26460" y="9674"/>
                </a:lnTo>
                <a:lnTo>
                  <a:pt x="26611" y="10092"/>
                </a:lnTo>
                <a:lnTo>
                  <a:pt x="26755" y="10305"/>
                </a:lnTo>
                <a:lnTo>
                  <a:pt x="26899" y="10161"/>
                </a:lnTo>
                <a:lnTo>
                  <a:pt x="27050" y="10099"/>
                </a:lnTo>
                <a:lnTo>
                  <a:pt x="27194" y="9619"/>
                </a:lnTo>
                <a:lnTo>
                  <a:pt x="27345" y="9653"/>
                </a:lnTo>
                <a:lnTo>
                  <a:pt x="27490" y="10147"/>
                </a:lnTo>
                <a:lnTo>
                  <a:pt x="27641" y="9584"/>
                </a:lnTo>
                <a:lnTo>
                  <a:pt x="27785" y="9989"/>
                </a:lnTo>
                <a:lnTo>
                  <a:pt x="27936" y="10099"/>
                </a:lnTo>
                <a:lnTo>
                  <a:pt x="28080" y="9653"/>
                </a:lnTo>
                <a:lnTo>
                  <a:pt x="28224" y="10127"/>
                </a:lnTo>
                <a:lnTo>
                  <a:pt x="28375" y="9928"/>
                </a:lnTo>
                <a:lnTo>
                  <a:pt x="28519" y="9886"/>
                </a:lnTo>
                <a:lnTo>
                  <a:pt x="28670" y="10188"/>
                </a:lnTo>
                <a:lnTo>
                  <a:pt x="28815" y="10106"/>
                </a:lnTo>
                <a:lnTo>
                  <a:pt x="28966" y="9934"/>
                </a:lnTo>
                <a:lnTo>
                  <a:pt x="29110" y="10216"/>
                </a:lnTo>
                <a:lnTo>
                  <a:pt x="29254" y="9948"/>
                </a:lnTo>
                <a:lnTo>
                  <a:pt x="29405" y="9550"/>
                </a:lnTo>
                <a:lnTo>
                  <a:pt x="29549" y="10010"/>
                </a:lnTo>
                <a:lnTo>
                  <a:pt x="29700" y="10271"/>
                </a:lnTo>
                <a:lnTo>
                  <a:pt x="29844" y="9880"/>
                </a:lnTo>
                <a:lnTo>
                  <a:pt x="29989" y="9783"/>
                </a:lnTo>
                <a:lnTo>
                  <a:pt x="30140" y="9543"/>
                </a:lnTo>
                <a:lnTo>
                  <a:pt x="30284" y="9811"/>
                </a:lnTo>
                <a:lnTo>
                  <a:pt x="30435" y="9797"/>
                </a:lnTo>
                <a:lnTo>
                  <a:pt x="30579" y="9564"/>
                </a:lnTo>
                <a:lnTo>
                  <a:pt x="30723" y="10120"/>
                </a:lnTo>
                <a:lnTo>
                  <a:pt x="30874" y="9907"/>
                </a:lnTo>
                <a:lnTo>
                  <a:pt x="31018" y="9571"/>
                </a:lnTo>
                <a:lnTo>
                  <a:pt x="31169" y="10024"/>
                </a:lnTo>
                <a:lnTo>
                  <a:pt x="31314" y="10024"/>
                </a:lnTo>
                <a:lnTo>
                  <a:pt x="31458" y="9783"/>
                </a:lnTo>
                <a:lnTo>
                  <a:pt x="31609" y="9619"/>
                </a:lnTo>
                <a:lnTo>
                  <a:pt x="31753" y="9605"/>
                </a:lnTo>
                <a:lnTo>
                  <a:pt x="31904" y="9729"/>
                </a:lnTo>
                <a:lnTo>
                  <a:pt x="32048" y="9660"/>
                </a:lnTo>
                <a:lnTo>
                  <a:pt x="32199" y="10161"/>
                </a:lnTo>
                <a:lnTo>
                  <a:pt x="32343" y="9976"/>
                </a:lnTo>
                <a:lnTo>
                  <a:pt x="32488" y="10202"/>
                </a:lnTo>
                <a:lnTo>
                  <a:pt x="32639" y="9852"/>
                </a:lnTo>
                <a:lnTo>
                  <a:pt x="32783" y="9818"/>
                </a:lnTo>
                <a:lnTo>
                  <a:pt x="32934" y="10120"/>
                </a:lnTo>
                <a:lnTo>
                  <a:pt x="33078" y="10175"/>
                </a:lnTo>
                <a:lnTo>
                  <a:pt x="33229" y="9831"/>
                </a:lnTo>
                <a:lnTo>
                  <a:pt x="33373" y="9845"/>
                </a:lnTo>
                <a:lnTo>
                  <a:pt x="33517" y="9591"/>
                </a:lnTo>
                <a:lnTo>
                  <a:pt x="33668" y="9660"/>
                </a:lnTo>
                <a:lnTo>
                  <a:pt x="33813" y="9886"/>
                </a:lnTo>
                <a:lnTo>
                  <a:pt x="33964" y="9934"/>
                </a:lnTo>
                <a:lnTo>
                  <a:pt x="34108" y="9763"/>
                </a:lnTo>
                <a:lnTo>
                  <a:pt x="34259" y="9735"/>
                </a:lnTo>
                <a:lnTo>
                  <a:pt x="34403" y="9790"/>
                </a:lnTo>
                <a:lnTo>
                  <a:pt x="34547" y="9577"/>
                </a:lnTo>
                <a:lnTo>
                  <a:pt x="34698" y="10099"/>
                </a:lnTo>
                <a:lnTo>
                  <a:pt x="34842" y="9626"/>
                </a:lnTo>
                <a:lnTo>
                  <a:pt x="34993" y="10202"/>
                </a:lnTo>
                <a:lnTo>
                  <a:pt x="35138" y="10264"/>
                </a:lnTo>
                <a:lnTo>
                  <a:pt x="35289" y="9921"/>
                </a:lnTo>
                <a:lnTo>
                  <a:pt x="35433" y="9598"/>
                </a:lnTo>
                <a:lnTo>
                  <a:pt x="35577" y="9687"/>
                </a:lnTo>
                <a:lnTo>
                  <a:pt x="35728" y="10044"/>
                </a:lnTo>
                <a:lnTo>
                  <a:pt x="35872" y="9543"/>
                </a:lnTo>
                <a:lnTo>
                  <a:pt x="36023" y="10065"/>
                </a:lnTo>
                <a:lnTo>
                  <a:pt x="36167" y="10031"/>
                </a:lnTo>
                <a:lnTo>
                  <a:pt x="36312" y="9674"/>
                </a:lnTo>
                <a:lnTo>
                  <a:pt x="36463" y="9756"/>
                </a:lnTo>
                <a:lnTo>
                  <a:pt x="36607" y="9825"/>
                </a:lnTo>
                <a:lnTo>
                  <a:pt x="36758" y="9564"/>
                </a:lnTo>
                <a:lnTo>
                  <a:pt x="36902" y="9543"/>
                </a:lnTo>
                <a:lnTo>
                  <a:pt x="37046" y="9632"/>
                </a:lnTo>
                <a:lnTo>
                  <a:pt x="37197" y="10058"/>
                </a:lnTo>
                <a:lnTo>
                  <a:pt x="37341" y="9571"/>
                </a:lnTo>
                <a:lnTo>
                  <a:pt x="37486" y="9674"/>
                </a:lnTo>
                <a:lnTo>
                  <a:pt x="37637" y="10175"/>
                </a:lnTo>
                <a:lnTo>
                  <a:pt x="37781" y="10161"/>
                </a:lnTo>
                <a:lnTo>
                  <a:pt x="37932" y="9667"/>
                </a:lnTo>
                <a:lnTo>
                  <a:pt x="38076" y="9674"/>
                </a:lnTo>
                <a:lnTo>
                  <a:pt x="38220" y="9907"/>
                </a:lnTo>
                <a:lnTo>
                  <a:pt x="38371" y="9667"/>
                </a:lnTo>
                <a:lnTo>
                  <a:pt x="38515" y="10161"/>
                </a:lnTo>
                <a:lnTo>
                  <a:pt x="38666" y="10161"/>
                </a:lnTo>
                <a:lnTo>
                  <a:pt x="38811" y="9838"/>
                </a:lnTo>
                <a:lnTo>
                  <a:pt x="38955" y="10044"/>
                </a:lnTo>
                <a:lnTo>
                  <a:pt x="39106" y="9763"/>
                </a:lnTo>
                <a:lnTo>
                  <a:pt x="39250" y="10312"/>
                </a:lnTo>
                <a:lnTo>
                  <a:pt x="39401" y="10182"/>
                </a:lnTo>
                <a:lnTo>
                  <a:pt x="39545" y="9749"/>
                </a:lnTo>
                <a:lnTo>
                  <a:pt x="39689" y="9591"/>
                </a:lnTo>
                <a:lnTo>
                  <a:pt x="39840" y="9825"/>
                </a:lnTo>
                <a:lnTo>
                  <a:pt x="39985" y="10065"/>
                </a:lnTo>
                <a:lnTo>
                  <a:pt x="40136" y="9591"/>
                </a:lnTo>
                <a:lnTo>
                  <a:pt x="40280" y="9653"/>
                </a:lnTo>
                <a:lnTo>
                  <a:pt x="40431" y="10106"/>
                </a:lnTo>
                <a:lnTo>
                  <a:pt x="40575" y="10291"/>
                </a:lnTo>
                <a:lnTo>
                  <a:pt x="40719" y="10168"/>
                </a:lnTo>
                <a:lnTo>
                  <a:pt x="40870" y="10188"/>
                </a:lnTo>
                <a:lnTo>
                  <a:pt x="41014" y="9777"/>
                </a:lnTo>
                <a:lnTo>
                  <a:pt x="41165" y="10305"/>
                </a:lnTo>
                <a:lnTo>
                  <a:pt x="41310" y="9838"/>
                </a:lnTo>
                <a:lnTo>
                  <a:pt x="41461" y="10223"/>
                </a:lnTo>
                <a:lnTo>
                  <a:pt x="41605" y="10134"/>
                </a:lnTo>
                <a:lnTo>
                  <a:pt x="41749" y="9619"/>
                </a:lnTo>
                <a:lnTo>
                  <a:pt x="41900" y="9790"/>
                </a:lnTo>
                <a:lnTo>
                  <a:pt x="42044" y="9680"/>
                </a:lnTo>
                <a:lnTo>
                  <a:pt x="42195" y="10291"/>
                </a:lnTo>
                <a:lnTo>
                  <a:pt x="42339" y="10120"/>
                </a:lnTo>
                <a:lnTo>
                  <a:pt x="42484" y="10003"/>
                </a:lnTo>
                <a:lnTo>
                  <a:pt x="42635" y="10291"/>
                </a:lnTo>
                <a:lnTo>
                  <a:pt x="42779" y="9907"/>
                </a:lnTo>
                <a:lnTo>
                  <a:pt x="42930" y="10168"/>
                </a:lnTo>
                <a:lnTo>
                  <a:pt x="43074" y="10291"/>
                </a:lnTo>
                <a:lnTo>
                  <a:pt x="43218" y="10257"/>
                </a:lnTo>
                <a:lnTo>
                  <a:pt x="43369" y="10010"/>
                </a:lnTo>
                <a:lnTo>
                  <a:pt x="43513" y="10243"/>
                </a:lnTo>
                <a:lnTo>
                  <a:pt x="43664" y="10278"/>
                </a:lnTo>
                <a:lnTo>
                  <a:pt x="43809" y="10154"/>
                </a:lnTo>
                <a:lnTo>
                  <a:pt x="43953" y="9763"/>
                </a:lnTo>
                <a:lnTo>
                  <a:pt x="44104" y="10079"/>
                </a:lnTo>
                <a:lnTo>
                  <a:pt x="44248" y="10168"/>
                </a:lnTo>
                <a:lnTo>
                  <a:pt x="44399" y="9632"/>
                </a:lnTo>
                <a:lnTo>
                  <a:pt x="44543" y="9838"/>
                </a:lnTo>
                <a:lnTo>
                  <a:pt x="44687" y="10175"/>
                </a:lnTo>
                <a:lnTo>
                  <a:pt x="44838" y="10051"/>
                </a:lnTo>
                <a:lnTo>
                  <a:pt x="44983" y="10182"/>
                </a:lnTo>
                <a:lnTo>
                  <a:pt x="45127" y="10106"/>
                </a:lnTo>
                <a:lnTo>
                  <a:pt x="45278" y="9969"/>
                </a:lnTo>
                <a:lnTo>
                  <a:pt x="45422" y="10305"/>
                </a:lnTo>
                <a:lnTo>
                  <a:pt x="45566" y="10291"/>
                </a:lnTo>
                <a:lnTo>
                  <a:pt x="45717" y="9996"/>
                </a:lnTo>
                <a:lnTo>
                  <a:pt x="45861" y="10140"/>
                </a:lnTo>
                <a:lnTo>
                  <a:pt x="46006" y="10092"/>
                </a:lnTo>
                <a:lnTo>
                  <a:pt x="46157" y="9934"/>
                </a:lnTo>
                <a:lnTo>
                  <a:pt x="46301" y="10099"/>
                </a:lnTo>
                <a:lnTo>
                  <a:pt x="46452" y="9763"/>
                </a:lnTo>
                <a:lnTo>
                  <a:pt x="46596" y="9667"/>
                </a:lnTo>
                <a:lnTo>
                  <a:pt x="46740" y="9948"/>
                </a:lnTo>
                <a:lnTo>
                  <a:pt x="46891" y="10237"/>
                </a:lnTo>
                <a:lnTo>
                  <a:pt x="47035" y="9687"/>
                </a:lnTo>
                <a:lnTo>
                  <a:pt x="47186" y="10243"/>
                </a:lnTo>
                <a:lnTo>
                  <a:pt x="47331" y="10024"/>
                </a:lnTo>
                <a:lnTo>
                  <a:pt x="47475" y="10250"/>
                </a:lnTo>
                <a:lnTo>
                  <a:pt x="47626" y="9797"/>
                </a:lnTo>
                <a:lnTo>
                  <a:pt x="47770" y="9591"/>
                </a:lnTo>
                <a:lnTo>
                  <a:pt x="47914" y="10257"/>
                </a:lnTo>
                <a:lnTo>
                  <a:pt x="48065" y="10237"/>
                </a:lnTo>
                <a:lnTo>
                  <a:pt x="48209" y="9845"/>
                </a:lnTo>
                <a:lnTo>
                  <a:pt x="48353" y="10216"/>
                </a:lnTo>
                <a:lnTo>
                  <a:pt x="48505" y="9886"/>
                </a:lnTo>
                <a:lnTo>
                  <a:pt x="48649" y="9708"/>
                </a:lnTo>
                <a:lnTo>
                  <a:pt x="48793" y="10168"/>
                </a:lnTo>
                <a:lnTo>
                  <a:pt x="48944" y="9626"/>
                </a:lnTo>
                <a:lnTo>
                  <a:pt x="49088" y="9763"/>
                </a:lnTo>
                <a:lnTo>
                  <a:pt x="49239" y="9955"/>
                </a:lnTo>
                <a:lnTo>
                  <a:pt x="49383" y="9564"/>
                </a:lnTo>
                <a:lnTo>
                  <a:pt x="49534" y="9777"/>
                </a:lnTo>
                <a:lnTo>
                  <a:pt x="49678" y="9838"/>
                </a:lnTo>
                <a:lnTo>
                  <a:pt x="49823" y="9838"/>
                </a:lnTo>
                <a:lnTo>
                  <a:pt x="49974" y="9729"/>
                </a:lnTo>
                <a:lnTo>
                  <a:pt x="50118" y="9687"/>
                </a:lnTo>
                <a:lnTo>
                  <a:pt x="50262" y="9708"/>
                </a:lnTo>
                <a:lnTo>
                  <a:pt x="50413" y="10223"/>
                </a:lnTo>
                <a:lnTo>
                  <a:pt x="50557" y="9639"/>
                </a:lnTo>
                <a:lnTo>
                  <a:pt x="50708" y="9804"/>
                </a:lnTo>
                <a:lnTo>
                  <a:pt x="50852" y="9790"/>
                </a:lnTo>
                <a:lnTo>
                  <a:pt x="51004" y="10168"/>
                </a:lnTo>
                <a:lnTo>
                  <a:pt x="51148" y="10216"/>
                </a:lnTo>
                <a:lnTo>
                  <a:pt x="51292" y="9989"/>
                </a:lnTo>
                <a:lnTo>
                  <a:pt x="51443" y="10264"/>
                </a:lnTo>
                <a:lnTo>
                  <a:pt x="51587" y="10243"/>
                </a:lnTo>
                <a:lnTo>
                  <a:pt x="51738" y="10120"/>
                </a:lnTo>
                <a:lnTo>
                  <a:pt x="51882" y="10285"/>
                </a:lnTo>
                <a:lnTo>
                  <a:pt x="52033" y="9996"/>
                </a:lnTo>
                <a:lnTo>
                  <a:pt x="52177" y="9811"/>
                </a:lnTo>
                <a:lnTo>
                  <a:pt x="52322" y="10086"/>
                </a:lnTo>
                <a:lnTo>
                  <a:pt x="52473" y="10278"/>
                </a:lnTo>
                <a:lnTo>
                  <a:pt x="52617" y="9598"/>
                </a:lnTo>
                <a:lnTo>
                  <a:pt x="52761" y="9866"/>
                </a:lnTo>
                <a:lnTo>
                  <a:pt x="52912" y="9756"/>
                </a:lnTo>
                <a:lnTo>
                  <a:pt x="53056" y="10031"/>
                </a:lnTo>
                <a:lnTo>
                  <a:pt x="53207" y="9934"/>
                </a:lnTo>
                <a:lnTo>
                  <a:pt x="53351" y="9804"/>
                </a:lnTo>
                <a:lnTo>
                  <a:pt x="53503" y="9598"/>
                </a:lnTo>
                <a:lnTo>
                  <a:pt x="53647" y="9969"/>
                </a:lnTo>
                <a:lnTo>
                  <a:pt x="53791" y="9550"/>
                </a:lnTo>
                <a:lnTo>
                  <a:pt x="53942" y="9646"/>
                </a:lnTo>
                <a:lnTo>
                  <a:pt x="54086" y="9818"/>
                </a:lnTo>
                <a:lnTo>
                  <a:pt x="54230" y="9550"/>
                </a:lnTo>
                <a:lnTo>
                  <a:pt x="54381" y="10010"/>
                </a:lnTo>
                <a:lnTo>
                  <a:pt x="54525" y="10086"/>
                </a:lnTo>
                <a:lnTo>
                  <a:pt x="54676" y="10216"/>
                </a:lnTo>
                <a:lnTo>
                  <a:pt x="54821" y="9886"/>
                </a:lnTo>
                <a:lnTo>
                  <a:pt x="54965" y="10257"/>
                </a:lnTo>
                <a:lnTo>
                  <a:pt x="55116" y="10182"/>
                </a:lnTo>
                <a:lnTo>
                  <a:pt x="55260" y="9873"/>
                </a:lnTo>
                <a:lnTo>
                  <a:pt x="55404" y="10120"/>
                </a:lnTo>
                <a:lnTo>
                  <a:pt x="55555" y="9873"/>
                </a:lnTo>
                <a:lnTo>
                  <a:pt x="55699" y="9729"/>
                </a:lnTo>
                <a:lnTo>
                  <a:pt x="55844" y="9880"/>
                </a:lnTo>
                <a:lnTo>
                  <a:pt x="55995" y="10285"/>
                </a:lnTo>
                <a:lnTo>
                  <a:pt x="56139" y="9873"/>
                </a:lnTo>
                <a:lnTo>
                  <a:pt x="56283" y="10072"/>
                </a:lnTo>
                <a:lnTo>
                  <a:pt x="56434" y="10230"/>
                </a:lnTo>
                <a:lnTo>
                  <a:pt x="56578" y="9934"/>
                </a:lnTo>
                <a:lnTo>
                  <a:pt x="56722" y="10312"/>
                </a:lnTo>
                <a:lnTo>
                  <a:pt x="56873" y="10271"/>
                </a:lnTo>
                <a:lnTo>
                  <a:pt x="57018" y="10305"/>
                </a:lnTo>
                <a:lnTo>
                  <a:pt x="57169" y="9667"/>
                </a:lnTo>
                <a:lnTo>
                  <a:pt x="57313" y="10154"/>
                </a:lnTo>
                <a:lnTo>
                  <a:pt x="57457" y="10092"/>
                </a:lnTo>
                <a:lnTo>
                  <a:pt x="57608" y="10223"/>
                </a:lnTo>
                <a:lnTo>
                  <a:pt x="57752" y="9550"/>
                </a:lnTo>
                <a:lnTo>
                  <a:pt x="57896" y="10237"/>
                </a:lnTo>
                <a:lnTo>
                  <a:pt x="58047" y="9934"/>
                </a:lnTo>
                <a:lnTo>
                  <a:pt x="58192" y="10134"/>
                </a:lnTo>
                <a:lnTo>
                  <a:pt x="58336" y="9969"/>
                </a:lnTo>
                <a:lnTo>
                  <a:pt x="58487" y="10223"/>
                </a:lnTo>
                <a:lnTo>
                  <a:pt x="58631" y="9763"/>
                </a:lnTo>
                <a:lnTo>
                  <a:pt x="58775" y="10106"/>
                </a:lnTo>
                <a:lnTo>
                  <a:pt x="58926" y="9756"/>
                </a:lnTo>
                <a:lnTo>
                  <a:pt x="59070" y="10278"/>
                </a:lnTo>
                <a:lnTo>
                  <a:pt x="59214" y="10312"/>
                </a:lnTo>
                <a:lnTo>
                  <a:pt x="59359" y="10113"/>
                </a:lnTo>
                <a:lnTo>
                  <a:pt x="59510" y="10182"/>
                </a:lnTo>
                <a:lnTo>
                  <a:pt x="59654" y="10024"/>
                </a:lnTo>
                <a:lnTo>
                  <a:pt x="59798" y="10202"/>
                </a:lnTo>
                <a:lnTo>
                  <a:pt x="59949" y="10291"/>
                </a:lnTo>
                <a:lnTo>
                  <a:pt x="60093" y="10291"/>
                </a:lnTo>
                <a:lnTo>
                  <a:pt x="60244" y="9976"/>
                </a:lnTo>
                <a:lnTo>
                  <a:pt x="60388" y="9934"/>
                </a:lnTo>
                <a:lnTo>
                  <a:pt x="60533" y="10305"/>
                </a:lnTo>
                <a:lnTo>
                  <a:pt x="60684" y="10134"/>
                </a:lnTo>
                <a:lnTo>
                  <a:pt x="60828" y="9680"/>
                </a:lnTo>
                <a:lnTo>
                  <a:pt x="60979" y="10120"/>
                </a:lnTo>
                <a:lnTo>
                  <a:pt x="61123" y="9557"/>
                </a:lnTo>
                <a:lnTo>
                  <a:pt x="61267" y="10182"/>
                </a:lnTo>
                <a:lnTo>
                  <a:pt x="61418" y="10031"/>
                </a:lnTo>
                <a:lnTo>
                  <a:pt x="61562" y="9646"/>
                </a:lnTo>
                <a:lnTo>
                  <a:pt x="61713" y="10051"/>
                </a:lnTo>
                <a:lnTo>
                  <a:pt x="61858" y="9763"/>
                </a:lnTo>
                <a:lnTo>
                  <a:pt x="62002" y="10072"/>
                </a:lnTo>
                <a:lnTo>
                  <a:pt x="62153" y="9612"/>
                </a:lnTo>
                <a:lnTo>
                  <a:pt x="62297" y="9907"/>
                </a:lnTo>
                <a:lnTo>
                  <a:pt x="62448" y="9763"/>
                </a:lnTo>
                <a:lnTo>
                  <a:pt x="62592" y="9694"/>
                </a:lnTo>
                <a:lnTo>
                  <a:pt x="62736" y="10216"/>
                </a:lnTo>
                <a:lnTo>
                  <a:pt x="62887" y="9996"/>
                </a:lnTo>
                <a:lnTo>
                  <a:pt x="63032" y="9989"/>
                </a:lnTo>
                <a:lnTo>
                  <a:pt x="63183" y="10044"/>
                </a:lnTo>
                <a:lnTo>
                  <a:pt x="63327" y="10230"/>
                </a:lnTo>
                <a:lnTo>
                  <a:pt x="63471" y="9550"/>
                </a:lnTo>
                <a:lnTo>
                  <a:pt x="63622" y="9674"/>
                </a:lnTo>
                <a:lnTo>
                  <a:pt x="63766" y="9969"/>
                </a:lnTo>
                <a:lnTo>
                  <a:pt x="63917" y="10182"/>
                </a:lnTo>
                <a:lnTo>
                  <a:pt x="64061" y="9934"/>
                </a:lnTo>
                <a:lnTo>
                  <a:pt x="64206" y="9852"/>
                </a:lnTo>
                <a:lnTo>
                  <a:pt x="64357" y="10285"/>
                </a:lnTo>
                <a:lnTo>
                  <a:pt x="64501" y="9680"/>
                </a:lnTo>
                <a:lnTo>
                  <a:pt x="64652" y="10278"/>
                </a:lnTo>
                <a:lnTo>
                  <a:pt x="64796" y="9983"/>
                </a:lnTo>
                <a:lnTo>
                  <a:pt x="64940" y="9646"/>
                </a:lnTo>
                <a:lnTo>
                  <a:pt x="65091" y="9838"/>
                </a:lnTo>
                <a:lnTo>
                  <a:pt x="65235" y="10264"/>
                </a:lnTo>
                <a:lnTo>
                  <a:pt x="65386" y="9886"/>
                </a:lnTo>
                <a:lnTo>
                  <a:pt x="65531" y="9941"/>
                </a:lnTo>
                <a:lnTo>
                  <a:pt x="65675" y="9825"/>
                </a:lnTo>
                <a:lnTo>
                  <a:pt x="65826" y="9880"/>
                </a:lnTo>
                <a:lnTo>
                  <a:pt x="65970" y="10120"/>
                </a:lnTo>
                <a:lnTo>
                  <a:pt x="66121" y="10271"/>
                </a:lnTo>
                <a:lnTo>
                  <a:pt x="66265" y="10031"/>
                </a:lnTo>
                <a:lnTo>
                  <a:pt x="66409" y="10017"/>
                </a:lnTo>
                <a:lnTo>
                  <a:pt x="66560" y="10243"/>
                </a:lnTo>
                <a:lnTo>
                  <a:pt x="66705" y="9921"/>
                </a:lnTo>
                <a:lnTo>
                  <a:pt x="66856" y="10051"/>
                </a:lnTo>
                <a:lnTo>
                  <a:pt x="67000" y="9680"/>
                </a:lnTo>
                <a:lnTo>
                  <a:pt x="67144" y="9763"/>
                </a:lnTo>
                <a:lnTo>
                  <a:pt x="67295" y="10024"/>
                </a:lnTo>
                <a:lnTo>
                  <a:pt x="67439" y="10188"/>
                </a:lnTo>
                <a:lnTo>
                  <a:pt x="67590" y="10051"/>
                </a:lnTo>
                <a:lnTo>
                  <a:pt x="67734" y="9632"/>
                </a:lnTo>
                <a:lnTo>
                  <a:pt x="67885" y="9722"/>
                </a:lnTo>
                <a:lnTo>
                  <a:pt x="68085" y="9983"/>
                </a:lnTo>
                <a:lnTo>
                  <a:pt x="68366" y="9777"/>
                </a:lnTo>
                <a:lnTo>
                  <a:pt x="67851" y="9626"/>
                </a:lnTo>
                <a:lnTo>
                  <a:pt x="67769" y="9481"/>
                </a:lnTo>
                <a:lnTo>
                  <a:pt x="67686" y="9330"/>
                </a:lnTo>
                <a:lnTo>
                  <a:pt x="67851" y="9179"/>
                </a:lnTo>
                <a:lnTo>
                  <a:pt x="67879" y="9035"/>
                </a:lnTo>
                <a:lnTo>
                  <a:pt x="68236" y="8884"/>
                </a:lnTo>
                <a:lnTo>
                  <a:pt x="68236" y="8733"/>
                </a:lnTo>
                <a:lnTo>
                  <a:pt x="68009" y="8589"/>
                </a:lnTo>
                <a:lnTo>
                  <a:pt x="68133" y="8438"/>
                </a:lnTo>
                <a:lnTo>
                  <a:pt x="67803" y="8287"/>
                </a:lnTo>
                <a:lnTo>
                  <a:pt x="68352" y="8143"/>
                </a:lnTo>
                <a:lnTo>
                  <a:pt x="67700" y="7992"/>
                </a:lnTo>
                <a:lnTo>
                  <a:pt x="68043" y="7841"/>
                </a:lnTo>
                <a:lnTo>
                  <a:pt x="68352" y="7696"/>
                </a:lnTo>
                <a:lnTo>
                  <a:pt x="68105" y="7545"/>
                </a:lnTo>
                <a:lnTo>
                  <a:pt x="67913" y="7394"/>
                </a:lnTo>
                <a:lnTo>
                  <a:pt x="68119" y="7250"/>
                </a:lnTo>
                <a:lnTo>
                  <a:pt x="67666" y="7099"/>
                </a:lnTo>
                <a:lnTo>
                  <a:pt x="67988" y="6948"/>
                </a:lnTo>
                <a:lnTo>
                  <a:pt x="67741" y="6804"/>
                </a:lnTo>
                <a:lnTo>
                  <a:pt x="68167" y="6653"/>
                </a:lnTo>
                <a:lnTo>
                  <a:pt x="67721" y="6502"/>
                </a:lnTo>
                <a:lnTo>
                  <a:pt x="67865" y="6358"/>
                </a:lnTo>
                <a:lnTo>
                  <a:pt x="67707" y="6207"/>
                </a:lnTo>
                <a:lnTo>
                  <a:pt x="67940" y="6062"/>
                </a:lnTo>
                <a:lnTo>
                  <a:pt x="67707" y="5911"/>
                </a:lnTo>
                <a:lnTo>
                  <a:pt x="67714" y="5760"/>
                </a:lnTo>
                <a:lnTo>
                  <a:pt x="68023" y="5616"/>
                </a:lnTo>
                <a:lnTo>
                  <a:pt x="68160" y="5465"/>
                </a:lnTo>
                <a:lnTo>
                  <a:pt x="68174" y="5321"/>
                </a:lnTo>
                <a:lnTo>
                  <a:pt x="68318" y="5170"/>
                </a:lnTo>
                <a:lnTo>
                  <a:pt x="67769" y="5019"/>
                </a:lnTo>
                <a:lnTo>
                  <a:pt x="68181" y="4875"/>
                </a:lnTo>
                <a:lnTo>
                  <a:pt x="67810" y="4724"/>
                </a:lnTo>
                <a:lnTo>
                  <a:pt x="68290" y="4573"/>
                </a:lnTo>
                <a:lnTo>
                  <a:pt x="68043" y="4428"/>
                </a:lnTo>
                <a:lnTo>
                  <a:pt x="68126" y="4188"/>
                </a:lnTo>
                <a:lnTo>
                  <a:pt x="67858" y="4648"/>
                </a:lnTo>
                <a:lnTo>
                  <a:pt x="67728" y="4326"/>
                </a:lnTo>
                <a:lnTo>
                  <a:pt x="67590" y="4209"/>
                </a:lnTo>
                <a:lnTo>
                  <a:pt x="67453" y="4017"/>
                </a:lnTo>
                <a:lnTo>
                  <a:pt x="67295" y="4236"/>
                </a:lnTo>
                <a:lnTo>
                  <a:pt x="67144" y="4257"/>
                </a:lnTo>
                <a:lnTo>
                  <a:pt x="67007" y="4099"/>
                </a:lnTo>
                <a:lnTo>
                  <a:pt x="66856" y="4188"/>
                </a:lnTo>
                <a:lnTo>
                  <a:pt x="66684" y="4552"/>
                </a:lnTo>
                <a:lnTo>
                  <a:pt x="66547" y="4346"/>
                </a:lnTo>
                <a:lnTo>
                  <a:pt x="66430" y="3893"/>
                </a:lnTo>
                <a:lnTo>
                  <a:pt x="66251" y="4305"/>
                </a:lnTo>
                <a:lnTo>
                  <a:pt x="66121" y="4051"/>
                </a:lnTo>
                <a:lnTo>
                  <a:pt x="65991" y="3866"/>
                </a:lnTo>
                <a:lnTo>
                  <a:pt x="65846" y="3831"/>
                </a:lnTo>
                <a:lnTo>
                  <a:pt x="65661" y="4305"/>
                </a:lnTo>
                <a:lnTo>
                  <a:pt x="65531" y="4051"/>
                </a:lnTo>
                <a:lnTo>
                  <a:pt x="65393" y="3996"/>
                </a:lnTo>
                <a:lnTo>
                  <a:pt x="65215" y="4380"/>
                </a:lnTo>
                <a:lnTo>
                  <a:pt x="65084" y="4120"/>
                </a:lnTo>
                <a:lnTo>
                  <a:pt x="64920" y="4380"/>
                </a:lnTo>
                <a:lnTo>
                  <a:pt x="64803" y="3969"/>
                </a:lnTo>
                <a:lnTo>
                  <a:pt x="64624" y="4428"/>
                </a:lnTo>
                <a:lnTo>
                  <a:pt x="64521" y="3804"/>
                </a:lnTo>
                <a:lnTo>
                  <a:pt x="64343" y="4243"/>
                </a:lnTo>
                <a:lnTo>
                  <a:pt x="64233" y="3687"/>
                </a:lnTo>
                <a:lnTo>
                  <a:pt x="64055" y="4188"/>
                </a:lnTo>
                <a:lnTo>
                  <a:pt x="63897" y="4326"/>
                </a:lnTo>
                <a:lnTo>
                  <a:pt x="63787" y="3769"/>
                </a:lnTo>
                <a:lnTo>
                  <a:pt x="63629" y="3920"/>
                </a:lnTo>
                <a:lnTo>
                  <a:pt x="63457" y="4243"/>
                </a:lnTo>
                <a:lnTo>
                  <a:pt x="63341" y="3817"/>
                </a:lnTo>
                <a:lnTo>
                  <a:pt x="63203" y="3694"/>
                </a:lnTo>
                <a:lnTo>
                  <a:pt x="63045" y="3831"/>
                </a:lnTo>
                <a:lnTo>
                  <a:pt x="62867" y="4243"/>
                </a:lnTo>
                <a:lnTo>
                  <a:pt x="62730" y="4168"/>
                </a:lnTo>
                <a:lnTo>
                  <a:pt x="62585" y="4023"/>
                </a:lnTo>
                <a:lnTo>
                  <a:pt x="62455" y="3831"/>
                </a:lnTo>
                <a:lnTo>
                  <a:pt x="62290" y="4092"/>
                </a:lnTo>
                <a:lnTo>
                  <a:pt x="62180" y="3502"/>
                </a:lnTo>
                <a:lnTo>
                  <a:pt x="62016" y="3749"/>
                </a:lnTo>
                <a:lnTo>
                  <a:pt x="61837" y="4216"/>
                </a:lnTo>
                <a:lnTo>
                  <a:pt x="61741" y="3474"/>
                </a:lnTo>
                <a:lnTo>
                  <a:pt x="61556" y="4030"/>
                </a:lnTo>
                <a:lnTo>
                  <a:pt x="61432" y="4085"/>
                </a:lnTo>
                <a:lnTo>
                  <a:pt x="61288" y="3920"/>
                </a:lnTo>
                <a:lnTo>
                  <a:pt x="61185" y="4243"/>
                </a:lnTo>
                <a:lnTo>
                  <a:pt x="61006" y="4017"/>
                </a:lnTo>
                <a:lnTo>
                  <a:pt x="60890" y="4202"/>
                </a:lnTo>
                <a:lnTo>
                  <a:pt x="60739" y="4202"/>
                </a:lnTo>
                <a:lnTo>
                  <a:pt x="60594" y="4195"/>
                </a:lnTo>
                <a:lnTo>
                  <a:pt x="60375" y="3660"/>
                </a:lnTo>
                <a:lnTo>
                  <a:pt x="60231" y="3708"/>
                </a:lnTo>
                <a:lnTo>
                  <a:pt x="60114" y="3886"/>
                </a:lnTo>
                <a:lnTo>
                  <a:pt x="59983" y="4017"/>
                </a:lnTo>
                <a:lnTo>
                  <a:pt x="59887" y="4374"/>
                </a:lnTo>
                <a:lnTo>
                  <a:pt x="59729" y="4284"/>
                </a:lnTo>
                <a:lnTo>
                  <a:pt x="59523" y="3866"/>
                </a:lnTo>
                <a:lnTo>
                  <a:pt x="59386" y="3948"/>
                </a:lnTo>
                <a:lnTo>
                  <a:pt x="59256" y="4051"/>
                </a:lnTo>
                <a:lnTo>
                  <a:pt x="59112" y="4065"/>
                </a:lnTo>
                <a:lnTo>
                  <a:pt x="58933" y="3811"/>
                </a:lnTo>
                <a:lnTo>
                  <a:pt x="58844" y="4236"/>
                </a:lnTo>
                <a:lnTo>
                  <a:pt x="58686" y="4161"/>
                </a:lnTo>
                <a:lnTo>
                  <a:pt x="58549" y="4229"/>
                </a:lnTo>
                <a:lnTo>
                  <a:pt x="58377" y="4023"/>
                </a:lnTo>
                <a:lnTo>
                  <a:pt x="58301" y="3948"/>
                </a:lnTo>
                <a:lnTo>
                  <a:pt x="58130" y="4223"/>
                </a:lnTo>
                <a:lnTo>
                  <a:pt x="58089" y="3934"/>
                </a:lnTo>
                <a:lnTo>
                  <a:pt x="57786" y="4305"/>
                </a:lnTo>
                <a:lnTo>
                  <a:pt x="57841" y="3769"/>
                </a:lnTo>
                <a:lnTo>
                  <a:pt x="57601" y="3989"/>
                </a:lnTo>
                <a:lnTo>
                  <a:pt x="57519" y="3790"/>
                </a:lnTo>
                <a:lnTo>
                  <a:pt x="57258" y="4078"/>
                </a:lnTo>
                <a:lnTo>
                  <a:pt x="57230" y="3742"/>
                </a:lnTo>
                <a:lnTo>
                  <a:pt x="57011" y="3900"/>
                </a:lnTo>
                <a:lnTo>
                  <a:pt x="56970" y="3605"/>
                </a:lnTo>
                <a:lnTo>
                  <a:pt x="56908" y="3364"/>
                </a:lnTo>
                <a:lnTo>
                  <a:pt x="56777" y="3296"/>
                </a:lnTo>
                <a:lnTo>
                  <a:pt x="56544" y="3495"/>
                </a:lnTo>
                <a:lnTo>
                  <a:pt x="56262" y="3824"/>
                </a:lnTo>
                <a:lnTo>
                  <a:pt x="56111" y="3817"/>
                </a:lnTo>
                <a:lnTo>
                  <a:pt x="55974" y="3776"/>
                </a:lnTo>
                <a:lnTo>
                  <a:pt x="56022" y="3241"/>
                </a:lnTo>
                <a:lnTo>
                  <a:pt x="55768" y="3495"/>
                </a:lnTo>
                <a:lnTo>
                  <a:pt x="55775" y="3083"/>
                </a:lnTo>
                <a:lnTo>
                  <a:pt x="55638" y="3035"/>
                </a:lnTo>
                <a:lnTo>
                  <a:pt x="55322" y="3454"/>
                </a:lnTo>
                <a:lnTo>
                  <a:pt x="55212" y="3323"/>
                </a:lnTo>
                <a:lnTo>
                  <a:pt x="55088" y="3255"/>
                </a:lnTo>
                <a:lnTo>
                  <a:pt x="55040" y="2726"/>
                </a:lnTo>
                <a:lnTo>
                  <a:pt x="54951" y="3440"/>
                </a:lnTo>
                <a:lnTo>
                  <a:pt x="54793" y="3385"/>
                </a:lnTo>
                <a:lnTo>
                  <a:pt x="54656" y="3467"/>
                </a:lnTo>
                <a:lnTo>
                  <a:pt x="54498" y="3419"/>
                </a:lnTo>
                <a:lnTo>
                  <a:pt x="54278" y="3138"/>
                </a:lnTo>
                <a:lnTo>
                  <a:pt x="54141" y="3213"/>
                </a:lnTo>
                <a:lnTo>
                  <a:pt x="54086" y="3625"/>
                </a:lnTo>
                <a:lnTo>
                  <a:pt x="53805" y="3069"/>
                </a:lnTo>
                <a:lnTo>
                  <a:pt x="53633" y="2959"/>
                </a:lnTo>
                <a:lnTo>
                  <a:pt x="53551" y="3275"/>
                </a:lnTo>
                <a:lnTo>
                  <a:pt x="53406" y="3309"/>
                </a:lnTo>
                <a:lnTo>
                  <a:pt x="53345" y="3714"/>
                </a:lnTo>
                <a:lnTo>
                  <a:pt x="53084" y="3220"/>
                </a:lnTo>
                <a:lnTo>
                  <a:pt x="53008" y="3557"/>
                </a:lnTo>
                <a:lnTo>
                  <a:pt x="52898" y="3763"/>
                </a:lnTo>
                <a:lnTo>
                  <a:pt x="52665" y="3378"/>
                </a:lnTo>
                <a:lnTo>
                  <a:pt x="52610" y="3838"/>
                </a:lnTo>
                <a:lnTo>
                  <a:pt x="52329" y="3248"/>
                </a:lnTo>
                <a:lnTo>
                  <a:pt x="52239" y="3515"/>
                </a:lnTo>
                <a:lnTo>
                  <a:pt x="52075" y="3481"/>
                </a:lnTo>
                <a:lnTo>
                  <a:pt x="51896" y="3357"/>
                </a:lnTo>
                <a:lnTo>
                  <a:pt x="51903" y="4051"/>
                </a:lnTo>
                <a:lnTo>
                  <a:pt x="51903" y="4051"/>
                </a:lnTo>
                <a:lnTo>
                  <a:pt x="51711" y="3886"/>
                </a:lnTo>
                <a:lnTo>
                  <a:pt x="51560" y="3893"/>
                </a:lnTo>
                <a:lnTo>
                  <a:pt x="51361" y="3941"/>
                </a:lnTo>
                <a:lnTo>
                  <a:pt x="51498" y="3557"/>
                </a:lnTo>
                <a:lnTo>
                  <a:pt x="51381" y="3460"/>
                </a:lnTo>
                <a:lnTo>
                  <a:pt x="51367" y="3289"/>
                </a:lnTo>
                <a:lnTo>
                  <a:pt x="51072" y="3344"/>
                </a:lnTo>
                <a:lnTo>
                  <a:pt x="51182" y="3062"/>
                </a:lnTo>
                <a:lnTo>
                  <a:pt x="51072" y="2966"/>
                </a:lnTo>
                <a:lnTo>
                  <a:pt x="50495" y="3255"/>
                </a:lnTo>
                <a:lnTo>
                  <a:pt x="50640" y="2946"/>
                </a:lnTo>
                <a:lnTo>
                  <a:pt x="50447" y="2918"/>
                </a:lnTo>
                <a:lnTo>
                  <a:pt x="50180" y="2952"/>
                </a:lnTo>
                <a:lnTo>
                  <a:pt x="50344" y="2705"/>
                </a:lnTo>
                <a:lnTo>
                  <a:pt x="50125" y="2328"/>
                </a:lnTo>
                <a:lnTo>
                  <a:pt x="50118" y="2753"/>
                </a:lnTo>
                <a:lnTo>
                  <a:pt x="50042" y="3007"/>
                </a:lnTo>
                <a:lnTo>
                  <a:pt x="49864" y="2932"/>
                </a:lnTo>
                <a:lnTo>
                  <a:pt x="49713" y="2952"/>
                </a:lnTo>
                <a:lnTo>
                  <a:pt x="49658" y="3241"/>
                </a:lnTo>
                <a:lnTo>
                  <a:pt x="49500" y="3227"/>
                </a:lnTo>
                <a:lnTo>
                  <a:pt x="49225" y="2877"/>
                </a:lnTo>
                <a:lnTo>
                  <a:pt x="49136" y="3083"/>
                </a:lnTo>
                <a:lnTo>
                  <a:pt x="48882" y="2788"/>
                </a:lnTo>
                <a:lnTo>
                  <a:pt x="48793" y="2987"/>
                </a:lnTo>
                <a:lnTo>
                  <a:pt x="48608" y="2884"/>
                </a:lnTo>
                <a:lnTo>
                  <a:pt x="48539" y="3152"/>
                </a:lnTo>
                <a:lnTo>
                  <a:pt x="48463" y="3371"/>
                </a:lnTo>
                <a:lnTo>
                  <a:pt x="48189" y="3035"/>
                </a:lnTo>
                <a:lnTo>
                  <a:pt x="48120" y="3282"/>
                </a:lnTo>
                <a:lnTo>
                  <a:pt x="48120" y="3742"/>
                </a:lnTo>
                <a:lnTo>
                  <a:pt x="47818" y="3309"/>
                </a:lnTo>
                <a:lnTo>
                  <a:pt x="47653" y="3275"/>
                </a:lnTo>
                <a:lnTo>
                  <a:pt x="47523" y="3351"/>
                </a:lnTo>
                <a:lnTo>
                  <a:pt x="47372" y="3357"/>
                </a:lnTo>
                <a:lnTo>
                  <a:pt x="47269" y="3522"/>
                </a:lnTo>
                <a:lnTo>
                  <a:pt x="47097" y="3481"/>
                </a:lnTo>
                <a:lnTo>
                  <a:pt x="47035" y="3756"/>
                </a:lnTo>
                <a:lnTo>
                  <a:pt x="46987" y="4071"/>
                </a:lnTo>
                <a:lnTo>
                  <a:pt x="46843" y="4092"/>
                </a:lnTo>
                <a:lnTo>
                  <a:pt x="46726" y="4209"/>
                </a:lnTo>
                <a:lnTo>
                  <a:pt x="46479" y="3962"/>
                </a:lnTo>
                <a:lnTo>
                  <a:pt x="46397" y="3646"/>
                </a:lnTo>
                <a:lnTo>
                  <a:pt x="46273" y="3529"/>
                </a:lnTo>
                <a:lnTo>
                  <a:pt x="46040" y="3852"/>
                </a:lnTo>
                <a:lnTo>
                  <a:pt x="45923" y="3708"/>
                </a:lnTo>
                <a:lnTo>
                  <a:pt x="45669" y="4113"/>
                </a:lnTo>
                <a:lnTo>
                  <a:pt x="45532" y="4078"/>
                </a:lnTo>
                <a:lnTo>
                  <a:pt x="45552" y="3378"/>
                </a:lnTo>
                <a:lnTo>
                  <a:pt x="45250" y="3996"/>
                </a:lnTo>
                <a:lnTo>
                  <a:pt x="45271" y="3316"/>
                </a:lnTo>
                <a:lnTo>
                  <a:pt x="45271" y="3316"/>
                </a:lnTo>
                <a:lnTo>
                  <a:pt x="44969" y="3900"/>
                </a:lnTo>
                <a:lnTo>
                  <a:pt x="44914" y="3536"/>
                </a:lnTo>
                <a:lnTo>
                  <a:pt x="44825" y="3289"/>
                </a:lnTo>
                <a:lnTo>
                  <a:pt x="44557" y="3756"/>
                </a:lnTo>
                <a:lnTo>
                  <a:pt x="44516" y="3316"/>
                </a:lnTo>
                <a:lnTo>
                  <a:pt x="44358" y="3330"/>
                </a:lnTo>
                <a:lnTo>
                  <a:pt x="44262" y="3117"/>
                </a:lnTo>
                <a:lnTo>
                  <a:pt x="44008" y="3522"/>
                </a:lnTo>
                <a:lnTo>
                  <a:pt x="43987" y="3007"/>
                </a:lnTo>
                <a:lnTo>
                  <a:pt x="43740" y="3385"/>
                </a:lnTo>
                <a:lnTo>
                  <a:pt x="43596" y="3378"/>
                </a:lnTo>
                <a:lnTo>
                  <a:pt x="43541" y="3000"/>
                </a:lnTo>
                <a:lnTo>
                  <a:pt x="43410" y="2925"/>
                </a:lnTo>
                <a:lnTo>
                  <a:pt x="43122" y="3467"/>
                </a:lnTo>
                <a:lnTo>
                  <a:pt x="43108" y="2898"/>
                </a:lnTo>
                <a:lnTo>
                  <a:pt x="42964" y="2891"/>
                </a:lnTo>
                <a:lnTo>
                  <a:pt x="42813" y="2898"/>
                </a:lnTo>
                <a:lnTo>
                  <a:pt x="42580" y="3227"/>
                </a:lnTo>
                <a:lnTo>
                  <a:pt x="42490" y="2987"/>
                </a:lnTo>
                <a:lnTo>
                  <a:pt x="42346" y="2946"/>
                </a:lnTo>
                <a:lnTo>
                  <a:pt x="42291" y="2561"/>
                </a:lnTo>
                <a:lnTo>
                  <a:pt x="42147" y="2547"/>
                </a:lnTo>
                <a:lnTo>
                  <a:pt x="41866" y="3062"/>
                </a:lnTo>
                <a:lnTo>
                  <a:pt x="41763" y="2863"/>
                </a:lnTo>
                <a:lnTo>
                  <a:pt x="41619" y="2843"/>
                </a:lnTo>
                <a:lnTo>
                  <a:pt x="41454" y="2911"/>
                </a:lnTo>
                <a:lnTo>
                  <a:pt x="41426" y="2417"/>
                </a:lnTo>
                <a:lnTo>
                  <a:pt x="41152" y="2898"/>
                </a:lnTo>
                <a:lnTo>
                  <a:pt x="41028" y="2815"/>
                </a:lnTo>
                <a:lnTo>
                  <a:pt x="40980" y="2383"/>
                </a:lnTo>
                <a:lnTo>
                  <a:pt x="40781" y="2589"/>
                </a:lnTo>
                <a:lnTo>
                  <a:pt x="40644" y="2541"/>
                </a:lnTo>
                <a:lnTo>
                  <a:pt x="40500" y="2513"/>
                </a:lnTo>
                <a:lnTo>
                  <a:pt x="40438" y="2163"/>
                </a:lnTo>
                <a:lnTo>
                  <a:pt x="40170" y="2602"/>
                </a:lnTo>
                <a:lnTo>
                  <a:pt x="40101" y="2280"/>
                </a:lnTo>
                <a:lnTo>
                  <a:pt x="39902" y="2472"/>
                </a:lnTo>
                <a:lnTo>
                  <a:pt x="39786" y="2355"/>
                </a:lnTo>
                <a:lnTo>
                  <a:pt x="39586" y="2554"/>
                </a:lnTo>
                <a:lnTo>
                  <a:pt x="39456" y="2451"/>
                </a:lnTo>
                <a:lnTo>
                  <a:pt x="39332" y="2355"/>
                </a:lnTo>
                <a:lnTo>
                  <a:pt x="39326" y="1785"/>
                </a:lnTo>
                <a:lnTo>
                  <a:pt x="39174" y="1772"/>
                </a:lnTo>
                <a:lnTo>
                  <a:pt x="39030" y="1744"/>
                </a:lnTo>
                <a:lnTo>
                  <a:pt x="38797" y="2101"/>
                </a:lnTo>
                <a:lnTo>
                  <a:pt x="38639" y="2108"/>
                </a:lnTo>
                <a:lnTo>
                  <a:pt x="38563" y="1820"/>
                </a:lnTo>
                <a:lnTo>
                  <a:pt x="38303" y="2259"/>
                </a:lnTo>
                <a:lnTo>
                  <a:pt x="38248" y="2074"/>
                </a:lnTo>
                <a:lnTo>
                  <a:pt x="38104" y="1854"/>
                </a:lnTo>
                <a:lnTo>
                  <a:pt x="38035" y="2232"/>
                </a:lnTo>
                <a:lnTo>
                  <a:pt x="37856" y="2135"/>
                </a:lnTo>
                <a:lnTo>
                  <a:pt x="37705" y="2115"/>
                </a:lnTo>
                <a:lnTo>
                  <a:pt x="37575" y="2204"/>
                </a:lnTo>
                <a:lnTo>
                  <a:pt x="37451" y="2355"/>
                </a:lnTo>
                <a:lnTo>
                  <a:pt x="37184" y="1813"/>
                </a:lnTo>
                <a:lnTo>
                  <a:pt x="37094" y="2094"/>
                </a:lnTo>
                <a:lnTo>
                  <a:pt x="36984" y="2280"/>
                </a:lnTo>
                <a:lnTo>
                  <a:pt x="36847" y="2335"/>
                </a:lnTo>
                <a:lnTo>
                  <a:pt x="36648" y="2135"/>
                </a:lnTo>
                <a:lnTo>
                  <a:pt x="36607" y="2616"/>
                </a:lnTo>
                <a:lnTo>
                  <a:pt x="36325" y="2026"/>
                </a:lnTo>
                <a:lnTo>
                  <a:pt x="36195" y="2122"/>
                </a:lnTo>
                <a:lnTo>
                  <a:pt x="36133" y="2534"/>
                </a:lnTo>
                <a:lnTo>
                  <a:pt x="35975" y="2513"/>
                </a:lnTo>
                <a:lnTo>
                  <a:pt x="35831" y="2520"/>
                </a:lnTo>
                <a:lnTo>
                  <a:pt x="35598" y="2156"/>
                </a:lnTo>
                <a:lnTo>
                  <a:pt x="35508" y="2444"/>
                </a:lnTo>
                <a:lnTo>
                  <a:pt x="35385" y="2561"/>
                </a:lnTo>
                <a:lnTo>
                  <a:pt x="35254" y="2643"/>
                </a:lnTo>
                <a:lnTo>
                  <a:pt x="35158" y="2911"/>
                </a:lnTo>
                <a:lnTo>
                  <a:pt x="34870" y="2287"/>
                </a:lnTo>
                <a:lnTo>
                  <a:pt x="34753" y="2444"/>
                </a:lnTo>
                <a:lnTo>
                  <a:pt x="34568" y="2293"/>
                </a:lnTo>
                <a:lnTo>
                  <a:pt x="34588" y="3062"/>
                </a:lnTo>
                <a:lnTo>
                  <a:pt x="34382" y="2808"/>
                </a:lnTo>
                <a:lnTo>
                  <a:pt x="34211" y="2705"/>
                </a:lnTo>
                <a:lnTo>
                  <a:pt x="34025" y="2547"/>
                </a:lnTo>
                <a:lnTo>
                  <a:pt x="33881" y="2568"/>
                </a:lnTo>
                <a:lnTo>
                  <a:pt x="33806" y="2925"/>
                </a:lnTo>
                <a:lnTo>
                  <a:pt x="33641" y="2849"/>
                </a:lnTo>
                <a:lnTo>
                  <a:pt x="33428" y="2595"/>
                </a:lnTo>
                <a:lnTo>
                  <a:pt x="33401" y="3131"/>
                </a:lnTo>
                <a:lnTo>
                  <a:pt x="33236" y="3069"/>
                </a:lnTo>
                <a:lnTo>
                  <a:pt x="33023" y="2808"/>
                </a:lnTo>
                <a:lnTo>
                  <a:pt x="32852" y="2719"/>
                </a:lnTo>
                <a:lnTo>
                  <a:pt x="32824" y="3248"/>
                </a:lnTo>
                <a:lnTo>
                  <a:pt x="32597" y="2925"/>
                </a:lnTo>
                <a:lnTo>
                  <a:pt x="32543" y="3364"/>
                </a:lnTo>
                <a:lnTo>
                  <a:pt x="32392" y="3364"/>
                </a:lnTo>
                <a:lnTo>
                  <a:pt x="32151" y="2966"/>
                </a:lnTo>
                <a:lnTo>
                  <a:pt x="32000" y="2946"/>
                </a:lnTo>
                <a:lnTo>
                  <a:pt x="31883" y="3103"/>
                </a:lnTo>
                <a:lnTo>
                  <a:pt x="31815" y="3474"/>
                </a:lnTo>
                <a:lnTo>
                  <a:pt x="31657" y="3433"/>
                </a:lnTo>
                <a:lnTo>
                  <a:pt x="31526" y="3529"/>
                </a:lnTo>
                <a:lnTo>
                  <a:pt x="31369" y="3165"/>
                </a:lnTo>
                <a:lnTo>
                  <a:pt x="31272" y="3206"/>
                </a:lnTo>
                <a:lnTo>
                  <a:pt x="31039" y="3357"/>
                </a:lnTo>
                <a:lnTo>
                  <a:pt x="31060" y="2987"/>
                </a:lnTo>
                <a:lnTo>
                  <a:pt x="30668" y="3447"/>
                </a:lnTo>
                <a:lnTo>
                  <a:pt x="30737" y="2980"/>
                </a:lnTo>
                <a:lnTo>
                  <a:pt x="30449" y="3248"/>
                </a:lnTo>
                <a:lnTo>
                  <a:pt x="30497" y="2822"/>
                </a:lnTo>
                <a:lnTo>
                  <a:pt x="30291" y="2911"/>
                </a:lnTo>
                <a:lnTo>
                  <a:pt x="30002" y="3158"/>
                </a:lnTo>
                <a:lnTo>
                  <a:pt x="30064" y="2719"/>
                </a:lnTo>
                <a:lnTo>
                  <a:pt x="29790" y="2939"/>
                </a:lnTo>
                <a:lnTo>
                  <a:pt x="29851" y="2492"/>
                </a:lnTo>
                <a:lnTo>
                  <a:pt x="29639" y="2595"/>
                </a:lnTo>
                <a:lnTo>
                  <a:pt x="29522" y="2499"/>
                </a:lnTo>
                <a:lnTo>
                  <a:pt x="29563" y="2087"/>
                </a:lnTo>
                <a:lnTo>
                  <a:pt x="29563" y="2087"/>
                </a:lnTo>
                <a:lnTo>
                  <a:pt x="29233" y="2438"/>
                </a:lnTo>
                <a:lnTo>
                  <a:pt x="29137" y="2300"/>
                </a:lnTo>
                <a:lnTo>
                  <a:pt x="28870" y="2520"/>
                </a:lnTo>
                <a:lnTo>
                  <a:pt x="28904" y="2115"/>
                </a:lnTo>
                <a:lnTo>
                  <a:pt x="28773" y="1978"/>
                </a:lnTo>
                <a:lnTo>
                  <a:pt x="28664" y="2280"/>
                </a:lnTo>
                <a:lnTo>
                  <a:pt x="28492" y="2273"/>
                </a:lnTo>
                <a:lnTo>
                  <a:pt x="28217" y="2053"/>
                </a:lnTo>
                <a:lnTo>
                  <a:pt x="28149" y="2252"/>
                </a:lnTo>
                <a:lnTo>
                  <a:pt x="28039" y="2355"/>
                </a:lnTo>
                <a:lnTo>
                  <a:pt x="27943" y="2492"/>
                </a:lnTo>
                <a:lnTo>
                  <a:pt x="27847" y="2643"/>
                </a:lnTo>
                <a:lnTo>
                  <a:pt x="27613" y="2506"/>
                </a:lnTo>
                <a:lnTo>
                  <a:pt x="27435" y="2472"/>
                </a:lnTo>
                <a:lnTo>
                  <a:pt x="27435" y="2472"/>
                </a:lnTo>
                <a:lnTo>
                  <a:pt x="27442" y="2829"/>
                </a:lnTo>
                <a:lnTo>
                  <a:pt x="27140" y="2547"/>
                </a:lnTo>
                <a:lnTo>
                  <a:pt x="27160" y="2918"/>
                </a:lnTo>
                <a:lnTo>
                  <a:pt x="27160" y="2918"/>
                </a:lnTo>
                <a:lnTo>
                  <a:pt x="26947" y="2822"/>
                </a:lnTo>
                <a:lnTo>
                  <a:pt x="26872" y="3014"/>
                </a:lnTo>
                <a:lnTo>
                  <a:pt x="26837" y="3289"/>
                </a:lnTo>
                <a:lnTo>
                  <a:pt x="26700" y="3357"/>
                </a:lnTo>
                <a:lnTo>
                  <a:pt x="26597" y="3502"/>
                </a:lnTo>
                <a:lnTo>
                  <a:pt x="26288" y="3138"/>
                </a:lnTo>
                <a:lnTo>
                  <a:pt x="26288" y="3138"/>
                </a:lnTo>
                <a:lnTo>
                  <a:pt x="26295" y="3598"/>
                </a:lnTo>
                <a:lnTo>
                  <a:pt x="26062" y="3721"/>
                </a:lnTo>
                <a:lnTo>
                  <a:pt x="25972" y="3097"/>
                </a:lnTo>
                <a:lnTo>
                  <a:pt x="25856" y="3000"/>
                </a:lnTo>
                <a:lnTo>
                  <a:pt x="25526" y="3529"/>
                </a:lnTo>
                <a:lnTo>
                  <a:pt x="25416" y="3385"/>
                </a:lnTo>
                <a:lnTo>
                  <a:pt x="25451" y="2836"/>
                </a:lnTo>
                <a:lnTo>
                  <a:pt x="25451" y="2836"/>
                </a:lnTo>
                <a:lnTo>
                  <a:pt x="25272" y="2891"/>
                </a:lnTo>
                <a:lnTo>
                  <a:pt x="25059" y="3049"/>
                </a:lnTo>
                <a:lnTo>
                  <a:pt x="24860" y="3152"/>
                </a:lnTo>
                <a:lnTo>
                  <a:pt x="24867" y="2705"/>
                </a:lnTo>
                <a:lnTo>
                  <a:pt x="24558" y="3103"/>
                </a:lnTo>
                <a:lnTo>
                  <a:pt x="24558" y="3103"/>
                </a:lnTo>
                <a:lnTo>
                  <a:pt x="24565" y="2664"/>
                </a:lnTo>
                <a:lnTo>
                  <a:pt x="24421" y="2630"/>
                </a:lnTo>
                <a:lnTo>
                  <a:pt x="24311" y="2492"/>
                </a:lnTo>
                <a:lnTo>
                  <a:pt x="24064" y="2733"/>
                </a:lnTo>
                <a:lnTo>
                  <a:pt x="24009" y="2451"/>
                </a:lnTo>
                <a:lnTo>
                  <a:pt x="23947" y="2218"/>
                </a:lnTo>
                <a:lnTo>
                  <a:pt x="23659" y="2547"/>
                </a:lnTo>
                <a:lnTo>
                  <a:pt x="23673" y="2108"/>
                </a:lnTo>
                <a:lnTo>
                  <a:pt x="23673" y="2108"/>
                </a:lnTo>
                <a:lnTo>
                  <a:pt x="23432" y="2307"/>
                </a:lnTo>
                <a:lnTo>
                  <a:pt x="23261" y="2341"/>
                </a:lnTo>
                <a:lnTo>
                  <a:pt x="23013" y="2561"/>
                </a:lnTo>
                <a:lnTo>
                  <a:pt x="23123" y="1888"/>
                </a:lnTo>
                <a:lnTo>
                  <a:pt x="22732" y="2458"/>
                </a:lnTo>
                <a:lnTo>
                  <a:pt x="22725" y="2039"/>
                </a:lnTo>
                <a:lnTo>
                  <a:pt x="22567" y="2067"/>
                </a:lnTo>
                <a:lnTo>
                  <a:pt x="22423" y="2005"/>
                </a:lnTo>
                <a:lnTo>
                  <a:pt x="22272" y="1998"/>
                </a:lnTo>
                <a:lnTo>
                  <a:pt x="22087" y="2376"/>
                </a:lnTo>
                <a:lnTo>
                  <a:pt x="21956" y="2142"/>
                </a:lnTo>
                <a:lnTo>
                  <a:pt x="21846" y="1827"/>
                </a:lnTo>
                <a:lnTo>
                  <a:pt x="21668" y="2074"/>
                </a:lnTo>
                <a:lnTo>
                  <a:pt x="21551" y="1792"/>
                </a:lnTo>
                <a:lnTo>
                  <a:pt x="21379" y="1984"/>
                </a:lnTo>
                <a:lnTo>
                  <a:pt x="21256" y="1765"/>
                </a:lnTo>
                <a:lnTo>
                  <a:pt x="21064" y="2135"/>
                </a:lnTo>
                <a:lnTo>
                  <a:pt x="20961" y="1717"/>
                </a:lnTo>
                <a:lnTo>
                  <a:pt x="20803" y="1778"/>
                </a:lnTo>
                <a:lnTo>
                  <a:pt x="20659" y="1765"/>
                </a:lnTo>
                <a:lnTo>
                  <a:pt x="20453" y="2232"/>
                </a:lnTo>
                <a:lnTo>
                  <a:pt x="20322" y="2074"/>
                </a:lnTo>
                <a:lnTo>
                  <a:pt x="20212" y="1758"/>
                </a:lnTo>
                <a:lnTo>
                  <a:pt x="20054" y="1820"/>
                </a:lnTo>
                <a:lnTo>
                  <a:pt x="19917" y="1717"/>
                </a:lnTo>
                <a:lnTo>
                  <a:pt x="19766" y="1730"/>
                </a:lnTo>
                <a:lnTo>
                  <a:pt x="19594" y="1916"/>
                </a:lnTo>
                <a:lnTo>
                  <a:pt x="19485" y="1600"/>
                </a:lnTo>
                <a:lnTo>
                  <a:pt x="19292" y="1971"/>
                </a:lnTo>
                <a:lnTo>
                  <a:pt x="19183" y="1573"/>
                </a:lnTo>
                <a:lnTo>
                  <a:pt x="19052" y="1415"/>
                </a:lnTo>
                <a:lnTo>
                  <a:pt x="18839" y="1991"/>
                </a:lnTo>
                <a:lnTo>
                  <a:pt x="18688" y="2053"/>
                </a:lnTo>
                <a:lnTo>
                  <a:pt x="18606" y="1442"/>
                </a:lnTo>
                <a:lnTo>
                  <a:pt x="18427" y="1675"/>
                </a:lnTo>
                <a:lnTo>
                  <a:pt x="18242" y="2005"/>
                </a:lnTo>
                <a:lnTo>
                  <a:pt x="18118" y="1785"/>
                </a:lnTo>
                <a:lnTo>
                  <a:pt x="17961" y="1881"/>
                </a:lnTo>
                <a:lnTo>
                  <a:pt x="17858" y="1483"/>
                </a:lnTo>
                <a:lnTo>
                  <a:pt x="17679" y="1710"/>
                </a:lnTo>
                <a:lnTo>
                  <a:pt x="17576" y="1312"/>
                </a:lnTo>
                <a:lnTo>
                  <a:pt x="17363" y="1895"/>
                </a:lnTo>
                <a:lnTo>
                  <a:pt x="17288" y="1222"/>
                </a:lnTo>
                <a:lnTo>
                  <a:pt x="17109" y="1511"/>
                </a:lnTo>
                <a:lnTo>
                  <a:pt x="16938" y="1662"/>
                </a:lnTo>
                <a:lnTo>
                  <a:pt x="16821" y="1373"/>
                </a:lnTo>
                <a:lnTo>
                  <a:pt x="16656" y="1524"/>
                </a:lnTo>
                <a:lnTo>
                  <a:pt x="16505" y="1573"/>
                </a:lnTo>
                <a:lnTo>
                  <a:pt x="16375" y="1360"/>
                </a:lnTo>
                <a:lnTo>
                  <a:pt x="16189" y="1710"/>
                </a:lnTo>
                <a:lnTo>
                  <a:pt x="16114" y="1037"/>
                </a:lnTo>
                <a:lnTo>
                  <a:pt x="15894" y="1662"/>
                </a:lnTo>
                <a:lnTo>
                  <a:pt x="15770" y="1428"/>
                </a:lnTo>
                <a:lnTo>
                  <a:pt x="15592" y="1696"/>
                </a:lnTo>
                <a:lnTo>
                  <a:pt x="15530" y="948"/>
                </a:lnTo>
                <a:lnTo>
                  <a:pt x="15338" y="1346"/>
                </a:lnTo>
                <a:lnTo>
                  <a:pt x="15166" y="1524"/>
                </a:lnTo>
                <a:lnTo>
                  <a:pt x="15029" y="1435"/>
                </a:lnTo>
                <a:lnTo>
                  <a:pt x="14919" y="1092"/>
                </a:lnTo>
                <a:lnTo>
                  <a:pt x="14789" y="920"/>
                </a:lnTo>
                <a:lnTo>
                  <a:pt x="14631" y="975"/>
                </a:lnTo>
                <a:lnTo>
                  <a:pt x="14432" y="1456"/>
                </a:lnTo>
                <a:lnTo>
                  <a:pt x="14308" y="1188"/>
                </a:lnTo>
                <a:lnTo>
                  <a:pt x="14150" y="1318"/>
                </a:lnTo>
                <a:lnTo>
                  <a:pt x="13985" y="1456"/>
                </a:lnTo>
                <a:lnTo>
                  <a:pt x="13862" y="1188"/>
                </a:lnTo>
                <a:lnTo>
                  <a:pt x="13683" y="1497"/>
                </a:lnTo>
                <a:lnTo>
                  <a:pt x="13567" y="1181"/>
                </a:lnTo>
                <a:lnTo>
                  <a:pt x="13429" y="1126"/>
                </a:lnTo>
                <a:lnTo>
                  <a:pt x="13271" y="996"/>
                </a:lnTo>
                <a:lnTo>
                  <a:pt x="13127" y="982"/>
                </a:lnTo>
                <a:lnTo>
                  <a:pt x="12976" y="955"/>
                </a:lnTo>
                <a:lnTo>
                  <a:pt x="12825" y="934"/>
                </a:lnTo>
                <a:lnTo>
                  <a:pt x="12695" y="1106"/>
                </a:lnTo>
                <a:lnTo>
                  <a:pt x="12530" y="893"/>
                </a:lnTo>
                <a:lnTo>
                  <a:pt x="12393" y="920"/>
                </a:lnTo>
                <a:lnTo>
                  <a:pt x="12235" y="845"/>
                </a:lnTo>
                <a:lnTo>
                  <a:pt x="12146" y="1401"/>
                </a:lnTo>
                <a:lnTo>
                  <a:pt x="12001" y="1442"/>
                </a:lnTo>
                <a:lnTo>
                  <a:pt x="11864" y="1504"/>
                </a:lnTo>
                <a:lnTo>
                  <a:pt x="11720" y="1524"/>
                </a:lnTo>
                <a:lnTo>
                  <a:pt x="11576" y="1545"/>
                </a:lnTo>
                <a:lnTo>
                  <a:pt x="11384" y="1030"/>
                </a:lnTo>
                <a:lnTo>
                  <a:pt x="11226" y="927"/>
                </a:lnTo>
                <a:lnTo>
                  <a:pt x="11088" y="1051"/>
                </a:lnTo>
                <a:lnTo>
                  <a:pt x="10999" y="1614"/>
                </a:lnTo>
                <a:lnTo>
                  <a:pt x="10841" y="1504"/>
                </a:lnTo>
                <a:lnTo>
                  <a:pt x="10663" y="1119"/>
                </a:lnTo>
                <a:lnTo>
                  <a:pt x="10546" y="1470"/>
                </a:lnTo>
                <a:lnTo>
                  <a:pt x="10367" y="1071"/>
                </a:lnTo>
                <a:lnTo>
                  <a:pt x="10244" y="1312"/>
                </a:lnTo>
                <a:lnTo>
                  <a:pt x="10107" y="1421"/>
                </a:lnTo>
                <a:lnTo>
                  <a:pt x="9956" y="1339"/>
                </a:lnTo>
                <a:lnTo>
                  <a:pt x="9825" y="1538"/>
                </a:lnTo>
                <a:lnTo>
                  <a:pt x="9702" y="1765"/>
                </a:lnTo>
                <a:lnTo>
                  <a:pt x="9509" y="1566"/>
                </a:lnTo>
                <a:lnTo>
                  <a:pt x="9386" y="1415"/>
                </a:lnTo>
                <a:lnTo>
                  <a:pt x="9242" y="1373"/>
                </a:lnTo>
                <a:lnTo>
                  <a:pt x="9180" y="1133"/>
                </a:lnTo>
                <a:lnTo>
                  <a:pt x="9111" y="893"/>
                </a:lnTo>
                <a:lnTo>
                  <a:pt x="8740" y="1415"/>
                </a:lnTo>
                <a:lnTo>
                  <a:pt x="8672" y="1195"/>
                </a:lnTo>
                <a:lnTo>
                  <a:pt x="8617" y="927"/>
                </a:lnTo>
                <a:lnTo>
                  <a:pt x="8390" y="1099"/>
                </a:lnTo>
                <a:lnTo>
                  <a:pt x="8274" y="996"/>
                </a:lnTo>
                <a:lnTo>
                  <a:pt x="8122" y="982"/>
                </a:lnTo>
                <a:lnTo>
                  <a:pt x="7965" y="975"/>
                </a:lnTo>
                <a:lnTo>
                  <a:pt x="7951" y="611"/>
                </a:lnTo>
                <a:lnTo>
                  <a:pt x="7676" y="886"/>
                </a:lnTo>
                <a:lnTo>
                  <a:pt x="7676" y="886"/>
                </a:lnTo>
                <a:lnTo>
                  <a:pt x="7731" y="357"/>
                </a:lnTo>
                <a:lnTo>
                  <a:pt x="7580" y="344"/>
                </a:lnTo>
                <a:lnTo>
                  <a:pt x="7257" y="742"/>
                </a:lnTo>
                <a:lnTo>
                  <a:pt x="7051" y="845"/>
                </a:lnTo>
                <a:lnTo>
                  <a:pt x="7196" y="103"/>
                </a:lnTo>
                <a:lnTo>
                  <a:pt x="6797" y="687"/>
                </a:lnTo>
                <a:lnTo>
                  <a:pt x="6797" y="687"/>
                </a:lnTo>
                <a:lnTo>
                  <a:pt x="69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rot="-368224">
            <a:off x="8253779" y="1033617"/>
            <a:ext cx="1183118" cy="1983487"/>
          </a:xfrm>
          <a:custGeom>
            <a:avLst/>
            <a:gdLst/>
            <a:ahLst/>
            <a:cxnLst/>
            <a:rect l="l" t="t" r="r" b="b"/>
            <a:pathLst>
              <a:path w="47328" h="79345" extrusionOk="0">
                <a:moveTo>
                  <a:pt x="9744" y="0"/>
                </a:moveTo>
                <a:lnTo>
                  <a:pt x="47328" y="43988"/>
                </a:lnTo>
                <a:lnTo>
                  <a:pt x="43431" y="79345"/>
                </a:lnTo>
                <a:lnTo>
                  <a:pt x="0" y="835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38" name="Google Shape;538;p22"/>
          <p:cNvSpPr/>
          <p:nvPr/>
        </p:nvSpPr>
        <p:spPr>
          <a:xfrm>
            <a:off x="5094150" y="-79950"/>
            <a:ext cx="2512600" cy="709925"/>
          </a:xfrm>
          <a:custGeom>
            <a:avLst/>
            <a:gdLst/>
            <a:ahLst/>
            <a:cxnLst/>
            <a:rect l="l" t="t" r="r" b="b"/>
            <a:pathLst>
              <a:path w="100504" h="28397" extrusionOk="0">
                <a:moveTo>
                  <a:pt x="100504" y="24221"/>
                </a:moveTo>
                <a:lnTo>
                  <a:pt x="57908" y="279"/>
                </a:lnTo>
                <a:lnTo>
                  <a:pt x="0" y="0"/>
                </a:lnTo>
                <a:lnTo>
                  <a:pt x="98833" y="28397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/>
          <p:nvPr/>
        </p:nvSpPr>
        <p:spPr>
          <a:xfrm rot="1419421" flipH="1">
            <a:off x="-782488" y="1802024"/>
            <a:ext cx="5061644" cy="1733160"/>
          </a:xfrm>
          <a:custGeom>
            <a:avLst/>
            <a:gdLst/>
            <a:ahLst/>
            <a:cxnLst/>
            <a:rect l="l" t="t" r="r" b="b"/>
            <a:pathLst>
              <a:path w="174002" h="69323" extrusionOk="0">
                <a:moveTo>
                  <a:pt x="0" y="69323"/>
                </a:moveTo>
                <a:lnTo>
                  <a:pt x="174002" y="0"/>
                </a:lnTo>
                <a:lnTo>
                  <a:pt x="173724" y="47607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41" name="Google Shape;541;p23"/>
          <p:cNvSpPr/>
          <p:nvPr/>
        </p:nvSpPr>
        <p:spPr>
          <a:xfrm rot="-1419421">
            <a:off x="4795187" y="1802024"/>
            <a:ext cx="5061644" cy="1733160"/>
          </a:xfrm>
          <a:custGeom>
            <a:avLst/>
            <a:gdLst/>
            <a:ahLst/>
            <a:cxnLst/>
            <a:rect l="l" t="t" r="r" b="b"/>
            <a:pathLst>
              <a:path w="174002" h="69323" extrusionOk="0">
                <a:moveTo>
                  <a:pt x="0" y="69323"/>
                </a:moveTo>
                <a:lnTo>
                  <a:pt x="174002" y="0"/>
                </a:lnTo>
                <a:lnTo>
                  <a:pt x="173724" y="47607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42" name="Google Shape;542;p23"/>
          <p:cNvSpPr/>
          <p:nvPr/>
        </p:nvSpPr>
        <p:spPr>
          <a:xfrm>
            <a:off x="2630275" y="-107700"/>
            <a:ext cx="3605325" cy="4475325"/>
          </a:xfrm>
          <a:custGeom>
            <a:avLst/>
            <a:gdLst/>
            <a:ahLst/>
            <a:cxnLst/>
            <a:rect l="l" t="t" r="r" b="b"/>
            <a:pathLst>
              <a:path w="144213" h="179013" extrusionOk="0">
                <a:moveTo>
                  <a:pt x="91595" y="178178"/>
                </a:moveTo>
                <a:lnTo>
                  <a:pt x="144213" y="0"/>
                </a:lnTo>
                <a:lnTo>
                  <a:pt x="0" y="1670"/>
                </a:lnTo>
                <a:lnTo>
                  <a:pt x="61806" y="179013"/>
                </a:ln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</p:sp>
      <p:sp>
        <p:nvSpPr>
          <p:cNvPr id="543" name="Google Shape;543;p23"/>
          <p:cNvSpPr/>
          <p:nvPr/>
        </p:nvSpPr>
        <p:spPr>
          <a:xfrm>
            <a:off x="-88574" y="3841251"/>
            <a:ext cx="9338576" cy="1568162"/>
          </a:xfrm>
          <a:custGeom>
            <a:avLst/>
            <a:gdLst/>
            <a:ahLst/>
            <a:cxnLst/>
            <a:rect l="l" t="t" r="r" b="b"/>
            <a:pathLst>
              <a:path w="66197" h="11116" extrusionOk="0">
                <a:moveTo>
                  <a:pt x="9022" y="1"/>
                </a:moveTo>
                <a:lnTo>
                  <a:pt x="8884" y="76"/>
                </a:lnTo>
                <a:lnTo>
                  <a:pt x="8774" y="8"/>
                </a:lnTo>
                <a:lnTo>
                  <a:pt x="8651" y="49"/>
                </a:lnTo>
                <a:lnTo>
                  <a:pt x="8562" y="179"/>
                </a:lnTo>
                <a:lnTo>
                  <a:pt x="8431" y="97"/>
                </a:lnTo>
                <a:lnTo>
                  <a:pt x="8335" y="186"/>
                </a:lnTo>
                <a:lnTo>
                  <a:pt x="8232" y="255"/>
                </a:lnTo>
                <a:lnTo>
                  <a:pt x="8081" y="70"/>
                </a:lnTo>
                <a:lnTo>
                  <a:pt x="8006" y="282"/>
                </a:lnTo>
                <a:lnTo>
                  <a:pt x="7903" y="344"/>
                </a:lnTo>
                <a:lnTo>
                  <a:pt x="7758" y="186"/>
                </a:lnTo>
                <a:lnTo>
                  <a:pt x="7642" y="173"/>
                </a:lnTo>
                <a:lnTo>
                  <a:pt x="7559" y="351"/>
                </a:lnTo>
                <a:lnTo>
                  <a:pt x="7429" y="255"/>
                </a:lnTo>
                <a:lnTo>
                  <a:pt x="7319" y="317"/>
                </a:lnTo>
                <a:lnTo>
                  <a:pt x="7202" y="289"/>
                </a:lnTo>
                <a:lnTo>
                  <a:pt x="7099" y="337"/>
                </a:lnTo>
                <a:lnTo>
                  <a:pt x="6996" y="433"/>
                </a:lnTo>
                <a:lnTo>
                  <a:pt x="6880" y="406"/>
                </a:lnTo>
                <a:lnTo>
                  <a:pt x="6763" y="392"/>
                </a:lnTo>
                <a:lnTo>
                  <a:pt x="6674" y="530"/>
                </a:lnTo>
                <a:lnTo>
                  <a:pt x="6550" y="482"/>
                </a:lnTo>
                <a:lnTo>
                  <a:pt x="6447" y="557"/>
                </a:lnTo>
                <a:lnTo>
                  <a:pt x="6330" y="543"/>
                </a:lnTo>
                <a:lnTo>
                  <a:pt x="6227" y="598"/>
                </a:lnTo>
                <a:lnTo>
                  <a:pt x="6104" y="543"/>
                </a:lnTo>
                <a:lnTo>
                  <a:pt x="6008" y="674"/>
                </a:lnTo>
                <a:lnTo>
                  <a:pt x="5864" y="488"/>
                </a:lnTo>
                <a:lnTo>
                  <a:pt x="5781" y="660"/>
                </a:lnTo>
                <a:lnTo>
                  <a:pt x="5637" y="523"/>
                </a:lnTo>
                <a:lnTo>
                  <a:pt x="5534" y="591"/>
                </a:lnTo>
                <a:lnTo>
                  <a:pt x="5458" y="784"/>
                </a:lnTo>
                <a:lnTo>
                  <a:pt x="5335" y="742"/>
                </a:lnTo>
                <a:lnTo>
                  <a:pt x="5211" y="708"/>
                </a:lnTo>
                <a:lnTo>
                  <a:pt x="5108" y="612"/>
                </a:lnTo>
                <a:lnTo>
                  <a:pt x="4971" y="818"/>
                </a:lnTo>
                <a:lnTo>
                  <a:pt x="4889" y="653"/>
                </a:lnTo>
                <a:lnTo>
                  <a:pt x="4751" y="756"/>
                </a:lnTo>
                <a:lnTo>
                  <a:pt x="4655" y="653"/>
                </a:lnTo>
                <a:lnTo>
                  <a:pt x="4539" y="639"/>
                </a:lnTo>
                <a:lnTo>
                  <a:pt x="4422" y="619"/>
                </a:lnTo>
                <a:lnTo>
                  <a:pt x="4298" y="674"/>
                </a:lnTo>
                <a:lnTo>
                  <a:pt x="4216" y="502"/>
                </a:lnTo>
                <a:lnTo>
                  <a:pt x="4099" y="502"/>
                </a:lnTo>
                <a:lnTo>
                  <a:pt x="3962" y="578"/>
                </a:lnTo>
                <a:lnTo>
                  <a:pt x="3852" y="564"/>
                </a:lnTo>
                <a:lnTo>
                  <a:pt x="3742" y="530"/>
                </a:lnTo>
                <a:lnTo>
                  <a:pt x="3653" y="365"/>
                </a:lnTo>
                <a:lnTo>
                  <a:pt x="3536" y="372"/>
                </a:lnTo>
                <a:lnTo>
                  <a:pt x="3433" y="310"/>
                </a:lnTo>
                <a:lnTo>
                  <a:pt x="3289" y="420"/>
                </a:lnTo>
                <a:lnTo>
                  <a:pt x="3193" y="330"/>
                </a:lnTo>
                <a:lnTo>
                  <a:pt x="3076" y="337"/>
                </a:lnTo>
                <a:lnTo>
                  <a:pt x="2959" y="303"/>
                </a:lnTo>
                <a:lnTo>
                  <a:pt x="2850" y="296"/>
                </a:lnTo>
                <a:lnTo>
                  <a:pt x="2733" y="337"/>
                </a:lnTo>
                <a:lnTo>
                  <a:pt x="2623" y="358"/>
                </a:lnTo>
                <a:lnTo>
                  <a:pt x="2520" y="475"/>
                </a:lnTo>
                <a:lnTo>
                  <a:pt x="2397" y="385"/>
                </a:lnTo>
                <a:lnTo>
                  <a:pt x="2273" y="262"/>
                </a:lnTo>
                <a:lnTo>
                  <a:pt x="2170" y="413"/>
                </a:lnTo>
                <a:lnTo>
                  <a:pt x="2060" y="447"/>
                </a:lnTo>
                <a:lnTo>
                  <a:pt x="1950" y="530"/>
                </a:lnTo>
                <a:lnTo>
                  <a:pt x="1820" y="317"/>
                </a:lnTo>
                <a:lnTo>
                  <a:pt x="1724" y="543"/>
                </a:lnTo>
                <a:lnTo>
                  <a:pt x="1607" y="454"/>
                </a:lnTo>
                <a:lnTo>
                  <a:pt x="1497" y="523"/>
                </a:lnTo>
                <a:lnTo>
                  <a:pt x="1374" y="440"/>
                </a:lnTo>
                <a:lnTo>
                  <a:pt x="1264" y="461"/>
                </a:lnTo>
                <a:lnTo>
                  <a:pt x="1154" y="557"/>
                </a:lnTo>
                <a:lnTo>
                  <a:pt x="1030" y="427"/>
                </a:lnTo>
                <a:lnTo>
                  <a:pt x="927" y="536"/>
                </a:lnTo>
                <a:lnTo>
                  <a:pt x="811" y="557"/>
                </a:lnTo>
                <a:lnTo>
                  <a:pt x="687" y="406"/>
                </a:lnTo>
                <a:lnTo>
                  <a:pt x="591" y="612"/>
                </a:lnTo>
                <a:lnTo>
                  <a:pt x="474" y="550"/>
                </a:lnTo>
                <a:lnTo>
                  <a:pt x="351" y="488"/>
                </a:lnTo>
                <a:lnTo>
                  <a:pt x="234" y="427"/>
                </a:lnTo>
                <a:lnTo>
                  <a:pt x="179" y="571"/>
                </a:lnTo>
                <a:lnTo>
                  <a:pt x="55" y="626"/>
                </a:lnTo>
                <a:lnTo>
                  <a:pt x="179" y="756"/>
                </a:lnTo>
                <a:lnTo>
                  <a:pt x="186" y="873"/>
                </a:lnTo>
                <a:lnTo>
                  <a:pt x="97" y="983"/>
                </a:lnTo>
                <a:lnTo>
                  <a:pt x="110" y="1093"/>
                </a:lnTo>
                <a:lnTo>
                  <a:pt x="227" y="1209"/>
                </a:lnTo>
                <a:lnTo>
                  <a:pt x="158" y="1319"/>
                </a:lnTo>
                <a:lnTo>
                  <a:pt x="0" y="1436"/>
                </a:lnTo>
                <a:lnTo>
                  <a:pt x="152" y="1546"/>
                </a:lnTo>
                <a:lnTo>
                  <a:pt x="138" y="1662"/>
                </a:lnTo>
                <a:lnTo>
                  <a:pt x="248" y="1772"/>
                </a:lnTo>
                <a:lnTo>
                  <a:pt x="158" y="1882"/>
                </a:lnTo>
                <a:lnTo>
                  <a:pt x="14" y="1999"/>
                </a:lnTo>
                <a:lnTo>
                  <a:pt x="179" y="2109"/>
                </a:lnTo>
                <a:lnTo>
                  <a:pt x="138" y="2225"/>
                </a:lnTo>
                <a:lnTo>
                  <a:pt x="213" y="2335"/>
                </a:lnTo>
                <a:lnTo>
                  <a:pt x="131" y="2452"/>
                </a:lnTo>
                <a:lnTo>
                  <a:pt x="179" y="2562"/>
                </a:lnTo>
                <a:lnTo>
                  <a:pt x="234" y="2672"/>
                </a:lnTo>
                <a:lnTo>
                  <a:pt x="145" y="2788"/>
                </a:lnTo>
                <a:lnTo>
                  <a:pt x="179" y="2898"/>
                </a:lnTo>
                <a:lnTo>
                  <a:pt x="200" y="3015"/>
                </a:lnTo>
                <a:lnTo>
                  <a:pt x="200" y="3125"/>
                </a:lnTo>
                <a:lnTo>
                  <a:pt x="248" y="3235"/>
                </a:lnTo>
                <a:lnTo>
                  <a:pt x="131" y="3351"/>
                </a:lnTo>
                <a:lnTo>
                  <a:pt x="62" y="3461"/>
                </a:lnTo>
                <a:lnTo>
                  <a:pt x="83" y="3571"/>
                </a:lnTo>
                <a:lnTo>
                  <a:pt x="62" y="3688"/>
                </a:lnTo>
                <a:lnTo>
                  <a:pt x="234" y="3797"/>
                </a:lnTo>
                <a:lnTo>
                  <a:pt x="28" y="3914"/>
                </a:lnTo>
                <a:lnTo>
                  <a:pt x="138" y="4024"/>
                </a:lnTo>
                <a:lnTo>
                  <a:pt x="248" y="4134"/>
                </a:lnTo>
                <a:lnTo>
                  <a:pt x="131" y="4251"/>
                </a:lnTo>
                <a:lnTo>
                  <a:pt x="90" y="4360"/>
                </a:lnTo>
                <a:lnTo>
                  <a:pt x="76" y="4470"/>
                </a:lnTo>
                <a:lnTo>
                  <a:pt x="69" y="4587"/>
                </a:lnTo>
                <a:lnTo>
                  <a:pt x="103" y="4697"/>
                </a:lnTo>
                <a:lnTo>
                  <a:pt x="227" y="4807"/>
                </a:lnTo>
                <a:lnTo>
                  <a:pt x="131" y="4923"/>
                </a:lnTo>
                <a:lnTo>
                  <a:pt x="42" y="5033"/>
                </a:lnTo>
                <a:lnTo>
                  <a:pt x="248" y="5150"/>
                </a:lnTo>
                <a:lnTo>
                  <a:pt x="172" y="5260"/>
                </a:lnTo>
                <a:lnTo>
                  <a:pt x="145" y="5370"/>
                </a:lnTo>
                <a:lnTo>
                  <a:pt x="83" y="5486"/>
                </a:lnTo>
                <a:lnTo>
                  <a:pt x="7" y="5596"/>
                </a:lnTo>
                <a:lnTo>
                  <a:pt x="76" y="5713"/>
                </a:lnTo>
                <a:lnTo>
                  <a:pt x="172" y="5823"/>
                </a:lnTo>
                <a:lnTo>
                  <a:pt x="206" y="5933"/>
                </a:lnTo>
                <a:lnTo>
                  <a:pt x="145" y="6049"/>
                </a:lnTo>
                <a:lnTo>
                  <a:pt x="62" y="6159"/>
                </a:lnTo>
                <a:lnTo>
                  <a:pt x="124" y="6269"/>
                </a:lnTo>
                <a:lnTo>
                  <a:pt x="62" y="6386"/>
                </a:lnTo>
                <a:lnTo>
                  <a:pt x="255" y="6496"/>
                </a:lnTo>
                <a:lnTo>
                  <a:pt x="248" y="6612"/>
                </a:lnTo>
                <a:lnTo>
                  <a:pt x="76" y="6722"/>
                </a:lnTo>
                <a:lnTo>
                  <a:pt x="62" y="6832"/>
                </a:lnTo>
                <a:lnTo>
                  <a:pt x="55" y="6949"/>
                </a:lnTo>
                <a:lnTo>
                  <a:pt x="131" y="7059"/>
                </a:lnTo>
                <a:lnTo>
                  <a:pt x="76" y="7168"/>
                </a:lnTo>
                <a:lnTo>
                  <a:pt x="35" y="7285"/>
                </a:lnTo>
                <a:lnTo>
                  <a:pt x="179" y="7395"/>
                </a:lnTo>
                <a:lnTo>
                  <a:pt x="97" y="7512"/>
                </a:lnTo>
                <a:lnTo>
                  <a:pt x="90" y="7621"/>
                </a:lnTo>
                <a:lnTo>
                  <a:pt x="0" y="7731"/>
                </a:lnTo>
                <a:lnTo>
                  <a:pt x="124" y="7848"/>
                </a:lnTo>
                <a:lnTo>
                  <a:pt x="76" y="7958"/>
                </a:lnTo>
                <a:lnTo>
                  <a:pt x="152" y="8068"/>
                </a:lnTo>
                <a:lnTo>
                  <a:pt x="76" y="8184"/>
                </a:lnTo>
                <a:lnTo>
                  <a:pt x="186" y="8294"/>
                </a:lnTo>
                <a:lnTo>
                  <a:pt x="49" y="8404"/>
                </a:lnTo>
                <a:lnTo>
                  <a:pt x="83" y="8521"/>
                </a:lnTo>
                <a:lnTo>
                  <a:pt x="152" y="8631"/>
                </a:lnTo>
                <a:lnTo>
                  <a:pt x="83" y="8747"/>
                </a:lnTo>
                <a:lnTo>
                  <a:pt x="97" y="8857"/>
                </a:lnTo>
                <a:lnTo>
                  <a:pt x="124" y="8967"/>
                </a:lnTo>
                <a:lnTo>
                  <a:pt x="7" y="9084"/>
                </a:lnTo>
                <a:lnTo>
                  <a:pt x="97" y="9194"/>
                </a:lnTo>
                <a:lnTo>
                  <a:pt x="110" y="9303"/>
                </a:lnTo>
                <a:lnTo>
                  <a:pt x="97" y="9420"/>
                </a:lnTo>
                <a:lnTo>
                  <a:pt x="49" y="9530"/>
                </a:lnTo>
                <a:lnTo>
                  <a:pt x="55" y="9640"/>
                </a:lnTo>
                <a:lnTo>
                  <a:pt x="35" y="9757"/>
                </a:lnTo>
                <a:lnTo>
                  <a:pt x="206" y="9866"/>
                </a:lnTo>
                <a:lnTo>
                  <a:pt x="97" y="9976"/>
                </a:lnTo>
                <a:lnTo>
                  <a:pt x="110" y="10093"/>
                </a:lnTo>
                <a:lnTo>
                  <a:pt x="103" y="10203"/>
                </a:lnTo>
                <a:lnTo>
                  <a:pt x="255" y="10313"/>
                </a:lnTo>
                <a:lnTo>
                  <a:pt x="124" y="10429"/>
                </a:lnTo>
                <a:lnTo>
                  <a:pt x="193" y="10539"/>
                </a:lnTo>
                <a:lnTo>
                  <a:pt x="0" y="10649"/>
                </a:lnTo>
                <a:lnTo>
                  <a:pt x="255" y="10766"/>
                </a:lnTo>
                <a:lnTo>
                  <a:pt x="152" y="10876"/>
                </a:lnTo>
                <a:lnTo>
                  <a:pt x="103" y="11013"/>
                </a:lnTo>
                <a:lnTo>
                  <a:pt x="103" y="11013"/>
                </a:lnTo>
                <a:lnTo>
                  <a:pt x="241" y="10931"/>
                </a:lnTo>
                <a:lnTo>
                  <a:pt x="357" y="10931"/>
                </a:lnTo>
                <a:lnTo>
                  <a:pt x="467" y="10883"/>
                </a:lnTo>
                <a:lnTo>
                  <a:pt x="584" y="11013"/>
                </a:lnTo>
                <a:lnTo>
                  <a:pt x="694" y="10883"/>
                </a:lnTo>
                <a:lnTo>
                  <a:pt x="811" y="11095"/>
                </a:lnTo>
                <a:lnTo>
                  <a:pt x="920" y="10944"/>
                </a:lnTo>
                <a:lnTo>
                  <a:pt x="1037" y="11116"/>
                </a:lnTo>
                <a:lnTo>
                  <a:pt x="1147" y="11095"/>
                </a:lnTo>
                <a:lnTo>
                  <a:pt x="1264" y="10951"/>
                </a:lnTo>
                <a:lnTo>
                  <a:pt x="1374" y="11047"/>
                </a:lnTo>
                <a:lnTo>
                  <a:pt x="1490" y="10869"/>
                </a:lnTo>
                <a:lnTo>
                  <a:pt x="1600" y="11013"/>
                </a:lnTo>
                <a:lnTo>
                  <a:pt x="1717" y="11047"/>
                </a:lnTo>
                <a:lnTo>
                  <a:pt x="1827" y="10951"/>
                </a:lnTo>
                <a:lnTo>
                  <a:pt x="1943" y="11013"/>
                </a:lnTo>
                <a:lnTo>
                  <a:pt x="2053" y="10903"/>
                </a:lnTo>
                <a:lnTo>
                  <a:pt x="2170" y="10862"/>
                </a:lnTo>
                <a:lnTo>
                  <a:pt x="2280" y="10903"/>
                </a:lnTo>
                <a:lnTo>
                  <a:pt x="2397" y="11102"/>
                </a:lnTo>
                <a:lnTo>
                  <a:pt x="2506" y="10924"/>
                </a:lnTo>
                <a:lnTo>
                  <a:pt x="2616" y="10931"/>
                </a:lnTo>
                <a:lnTo>
                  <a:pt x="2733" y="10917"/>
                </a:lnTo>
                <a:lnTo>
                  <a:pt x="2843" y="11075"/>
                </a:lnTo>
                <a:lnTo>
                  <a:pt x="2959" y="10958"/>
                </a:lnTo>
                <a:lnTo>
                  <a:pt x="3069" y="11082"/>
                </a:lnTo>
                <a:lnTo>
                  <a:pt x="3186" y="10985"/>
                </a:lnTo>
                <a:lnTo>
                  <a:pt x="3296" y="11068"/>
                </a:lnTo>
                <a:lnTo>
                  <a:pt x="3413" y="10876"/>
                </a:lnTo>
                <a:lnTo>
                  <a:pt x="3522" y="10883"/>
                </a:lnTo>
                <a:lnTo>
                  <a:pt x="3632" y="10972"/>
                </a:lnTo>
                <a:lnTo>
                  <a:pt x="3749" y="11054"/>
                </a:lnTo>
                <a:lnTo>
                  <a:pt x="3859" y="10937"/>
                </a:lnTo>
                <a:lnTo>
                  <a:pt x="3976" y="11082"/>
                </a:lnTo>
                <a:lnTo>
                  <a:pt x="4085" y="10896"/>
                </a:lnTo>
                <a:lnTo>
                  <a:pt x="4195" y="11082"/>
                </a:lnTo>
                <a:lnTo>
                  <a:pt x="4312" y="10972"/>
                </a:lnTo>
                <a:lnTo>
                  <a:pt x="4422" y="11095"/>
                </a:lnTo>
                <a:lnTo>
                  <a:pt x="4539" y="10910"/>
                </a:lnTo>
                <a:lnTo>
                  <a:pt x="4648" y="10869"/>
                </a:lnTo>
                <a:lnTo>
                  <a:pt x="4765" y="11034"/>
                </a:lnTo>
                <a:lnTo>
                  <a:pt x="4875" y="10999"/>
                </a:lnTo>
                <a:lnTo>
                  <a:pt x="4985" y="11116"/>
                </a:lnTo>
                <a:lnTo>
                  <a:pt x="5101" y="10910"/>
                </a:lnTo>
                <a:lnTo>
                  <a:pt x="5211" y="10992"/>
                </a:lnTo>
                <a:lnTo>
                  <a:pt x="5328" y="11034"/>
                </a:lnTo>
                <a:lnTo>
                  <a:pt x="5438" y="11047"/>
                </a:lnTo>
                <a:lnTo>
                  <a:pt x="5555" y="10999"/>
                </a:lnTo>
                <a:lnTo>
                  <a:pt x="5664" y="10910"/>
                </a:lnTo>
                <a:lnTo>
                  <a:pt x="5774" y="11082"/>
                </a:lnTo>
                <a:lnTo>
                  <a:pt x="5891" y="11047"/>
                </a:lnTo>
                <a:lnTo>
                  <a:pt x="6001" y="11054"/>
                </a:lnTo>
                <a:lnTo>
                  <a:pt x="6118" y="11006"/>
                </a:lnTo>
                <a:lnTo>
                  <a:pt x="6227" y="11116"/>
                </a:lnTo>
                <a:lnTo>
                  <a:pt x="6344" y="10992"/>
                </a:lnTo>
                <a:lnTo>
                  <a:pt x="6454" y="10992"/>
                </a:lnTo>
                <a:lnTo>
                  <a:pt x="6564" y="10958"/>
                </a:lnTo>
                <a:lnTo>
                  <a:pt x="6680" y="11020"/>
                </a:lnTo>
                <a:lnTo>
                  <a:pt x="6790" y="10869"/>
                </a:lnTo>
                <a:lnTo>
                  <a:pt x="6907" y="11061"/>
                </a:lnTo>
                <a:lnTo>
                  <a:pt x="7017" y="10979"/>
                </a:lnTo>
                <a:lnTo>
                  <a:pt x="7134" y="11020"/>
                </a:lnTo>
                <a:lnTo>
                  <a:pt x="7243" y="11034"/>
                </a:lnTo>
                <a:lnTo>
                  <a:pt x="7353" y="10917"/>
                </a:lnTo>
                <a:lnTo>
                  <a:pt x="7470" y="11047"/>
                </a:lnTo>
                <a:lnTo>
                  <a:pt x="7580" y="10999"/>
                </a:lnTo>
                <a:lnTo>
                  <a:pt x="7697" y="10917"/>
                </a:lnTo>
                <a:lnTo>
                  <a:pt x="7806" y="11082"/>
                </a:lnTo>
                <a:lnTo>
                  <a:pt x="7916" y="10972"/>
                </a:lnTo>
                <a:lnTo>
                  <a:pt x="8033" y="10931"/>
                </a:lnTo>
                <a:lnTo>
                  <a:pt x="8143" y="11027"/>
                </a:lnTo>
                <a:lnTo>
                  <a:pt x="8260" y="11006"/>
                </a:lnTo>
                <a:lnTo>
                  <a:pt x="8369" y="11082"/>
                </a:lnTo>
                <a:lnTo>
                  <a:pt x="8486" y="11102"/>
                </a:lnTo>
                <a:lnTo>
                  <a:pt x="8596" y="11068"/>
                </a:lnTo>
                <a:lnTo>
                  <a:pt x="8706" y="11040"/>
                </a:lnTo>
                <a:lnTo>
                  <a:pt x="8822" y="11034"/>
                </a:lnTo>
                <a:lnTo>
                  <a:pt x="8932" y="10883"/>
                </a:lnTo>
                <a:lnTo>
                  <a:pt x="9049" y="11061"/>
                </a:lnTo>
                <a:lnTo>
                  <a:pt x="9159" y="10862"/>
                </a:lnTo>
                <a:lnTo>
                  <a:pt x="9269" y="11109"/>
                </a:lnTo>
                <a:lnTo>
                  <a:pt x="9385" y="10896"/>
                </a:lnTo>
                <a:lnTo>
                  <a:pt x="9495" y="10924"/>
                </a:lnTo>
                <a:lnTo>
                  <a:pt x="9612" y="10985"/>
                </a:lnTo>
                <a:lnTo>
                  <a:pt x="9722" y="10985"/>
                </a:lnTo>
                <a:lnTo>
                  <a:pt x="9832" y="11061"/>
                </a:lnTo>
                <a:lnTo>
                  <a:pt x="9948" y="10917"/>
                </a:lnTo>
                <a:lnTo>
                  <a:pt x="10058" y="10924"/>
                </a:lnTo>
                <a:lnTo>
                  <a:pt x="10175" y="10896"/>
                </a:lnTo>
                <a:lnTo>
                  <a:pt x="10285" y="10944"/>
                </a:lnTo>
                <a:lnTo>
                  <a:pt x="10402" y="11082"/>
                </a:lnTo>
                <a:lnTo>
                  <a:pt x="10511" y="11088"/>
                </a:lnTo>
                <a:lnTo>
                  <a:pt x="10621" y="10869"/>
                </a:lnTo>
                <a:lnTo>
                  <a:pt x="10738" y="10979"/>
                </a:lnTo>
                <a:lnTo>
                  <a:pt x="10848" y="11047"/>
                </a:lnTo>
                <a:lnTo>
                  <a:pt x="10958" y="11013"/>
                </a:lnTo>
                <a:lnTo>
                  <a:pt x="11074" y="10883"/>
                </a:lnTo>
                <a:lnTo>
                  <a:pt x="11184" y="10903"/>
                </a:lnTo>
                <a:lnTo>
                  <a:pt x="11301" y="11054"/>
                </a:lnTo>
                <a:lnTo>
                  <a:pt x="11411" y="10999"/>
                </a:lnTo>
                <a:lnTo>
                  <a:pt x="11521" y="11054"/>
                </a:lnTo>
                <a:lnTo>
                  <a:pt x="11637" y="11109"/>
                </a:lnTo>
                <a:lnTo>
                  <a:pt x="11747" y="11068"/>
                </a:lnTo>
                <a:lnTo>
                  <a:pt x="11857" y="11047"/>
                </a:lnTo>
                <a:lnTo>
                  <a:pt x="11974" y="11061"/>
                </a:lnTo>
                <a:lnTo>
                  <a:pt x="12084" y="11102"/>
                </a:lnTo>
                <a:lnTo>
                  <a:pt x="12193" y="11109"/>
                </a:lnTo>
                <a:lnTo>
                  <a:pt x="12310" y="10979"/>
                </a:lnTo>
                <a:lnTo>
                  <a:pt x="12420" y="10972"/>
                </a:lnTo>
                <a:lnTo>
                  <a:pt x="12537" y="11088"/>
                </a:lnTo>
                <a:lnTo>
                  <a:pt x="12646" y="11109"/>
                </a:lnTo>
                <a:lnTo>
                  <a:pt x="12756" y="10972"/>
                </a:lnTo>
                <a:lnTo>
                  <a:pt x="12873" y="10931"/>
                </a:lnTo>
                <a:lnTo>
                  <a:pt x="12983" y="10999"/>
                </a:lnTo>
                <a:lnTo>
                  <a:pt x="13100" y="11054"/>
                </a:lnTo>
                <a:lnTo>
                  <a:pt x="13209" y="11061"/>
                </a:lnTo>
                <a:lnTo>
                  <a:pt x="13319" y="11047"/>
                </a:lnTo>
                <a:lnTo>
                  <a:pt x="13436" y="10917"/>
                </a:lnTo>
                <a:lnTo>
                  <a:pt x="13546" y="11088"/>
                </a:lnTo>
                <a:lnTo>
                  <a:pt x="13663" y="11020"/>
                </a:lnTo>
                <a:lnTo>
                  <a:pt x="13772" y="11047"/>
                </a:lnTo>
                <a:lnTo>
                  <a:pt x="13882" y="11040"/>
                </a:lnTo>
                <a:lnTo>
                  <a:pt x="13999" y="11102"/>
                </a:lnTo>
                <a:lnTo>
                  <a:pt x="14109" y="10917"/>
                </a:lnTo>
                <a:lnTo>
                  <a:pt x="14219" y="11027"/>
                </a:lnTo>
                <a:lnTo>
                  <a:pt x="14335" y="11013"/>
                </a:lnTo>
                <a:lnTo>
                  <a:pt x="14445" y="11095"/>
                </a:lnTo>
                <a:lnTo>
                  <a:pt x="14562" y="10917"/>
                </a:lnTo>
                <a:lnTo>
                  <a:pt x="14672" y="10985"/>
                </a:lnTo>
                <a:lnTo>
                  <a:pt x="14782" y="10910"/>
                </a:lnTo>
                <a:lnTo>
                  <a:pt x="14898" y="10951"/>
                </a:lnTo>
                <a:lnTo>
                  <a:pt x="15008" y="10931"/>
                </a:lnTo>
                <a:lnTo>
                  <a:pt x="15118" y="10903"/>
                </a:lnTo>
                <a:lnTo>
                  <a:pt x="15228" y="10903"/>
                </a:lnTo>
                <a:lnTo>
                  <a:pt x="15345" y="11020"/>
                </a:lnTo>
                <a:lnTo>
                  <a:pt x="15454" y="10985"/>
                </a:lnTo>
                <a:lnTo>
                  <a:pt x="15564" y="10931"/>
                </a:lnTo>
                <a:lnTo>
                  <a:pt x="15681" y="11006"/>
                </a:lnTo>
                <a:lnTo>
                  <a:pt x="15791" y="11006"/>
                </a:lnTo>
                <a:lnTo>
                  <a:pt x="15908" y="11082"/>
                </a:lnTo>
                <a:lnTo>
                  <a:pt x="16017" y="10903"/>
                </a:lnTo>
                <a:lnTo>
                  <a:pt x="16127" y="10903"/>
                </a:lnTo>
                <a:lnTo>
                  <a:pt x="16244" y="10999"/>
                </a:lnTo>
                <a:lnTo>
                  <a:pt x="16354" y="10903"/>
                </a:lnTo>
                <a:lnTo>
                  <a:pt x="16470" y="10985"/>
                </a:lnTo>
                <a:lnTo>
                  <a:pt x="16580" y="10944"/>
                </a:lnTo>
                <a:lnTo>
                  <a:pt x="16690" y="10999"/>
                </a:lnTo>
                <a:lnTo>
                  <a:pt x="16807" y="11047"/>
                </a:lnTo>
                <a:lnTo>
                  <a:pt x="16917" y="10876"/>
                </a:lnTo>
                <a:lnTo>
                  <a:pt x="17027" y="10876"/>
                </a:lnTo>
                <a:lnTo>
                  <a:pt x="17143" y="11075"/>
                </a:lnTo>
                <a:lnTo>
                  <a:pt x="17253" y="10876"/>
                </a:lnTo>
                <a:lnTo>
                  <a:pt x="17370" y="11054"/>
                </a:lnTo>
                <a:lnTo>
                  <a:pt x="17480" y="10876"/>
                </a:lnTo>
                <a:lnTo>
                  <a:pt x="17590" y="10992"/>
                </a:lnTo>
                <a:lnTo>
                  <a:pt x="17706" y="10958"/>
                </a:lnTo>
                <a:lnTo>
                  <a:pt x="17816" y="10896"/>
                </a:lnTo>
                <a:lnTo>
                  <a:pt x="17933" y="10896"/>
                </a:lnTo>
                <a:lnTo>
                  <a:pt x="18043" y="10958"/>
                </a:lnTo>
                <a:lnTo>
                  <a:pt x="18153" y="10972"/>
                </a:lnTo>
                <a:lnTo>
                  <a:pt x="18269" y="10999"/>
                </a:lnTo>
                <a:lnTo>
                  <a:pt x="18379" y="11068"/>
                </a:lnTo>
                <a:lnTo>
                  <a:pt x="18496" y="10869"/>
                </a:lnTo>
                <a:lnTo>
                  <a:pt x="18606" y="11075"/>
                </a:lnTo>
                <a:lnTo>
                  <a:pt x="18715" y="10979"/>
                </a:lnTo>
                <a:lnTo>
                  <a:pt x="18832" y="10903"/>
                </a:lnTo>
                <a:lnTo>
                  <a:pt x="18942" y="11061"/>
                </a:lnTo>
                <a:lnTo>
                  <a:pt x="19059" y="11054"/>
                </a:lnTo>
                <a:lnTo>
                  <a:pt x="19169" y="11034"/>
                </a:lnTo>
                <a:lnTo>
                  <a:pt x="19278" y="10985"/>
                </a:lnTo>
                <a:lnTo>
                  <a:pt x="19395" y="10876"/>
                </a:lnTo>
                <a:lnTo>
                  <a:pt x="19505" y="11013"/>
                </a:lnTo>
                <a:lnTo>
                  <a:pt x="19615" y="10924"/>
                </a:lnTo>
                <a:lnTo>
                  <a:pt x="19732" y="10903"/>
                </a:lnTo>
                <a:lnTo>
                  <a:pt x="19841" y="10979"/>
                </a:lnTo>
                <a:lnTo>
                  <a:pt x="19958" y="10979"/>
                </a:lnTo>
                <a:lnTo>
                  <a:pt x="20068" y="10972"/>
                </a:lnTo>
                <a:lnTo>
                  <a:pt x="20178" y="10992"/>
                </a:lnTo>
                <a:lnTo>
                  <a:pt x="20295" y="10910"/>
                </a:lnTo>
                <a:lnTo>
                  <a:pt x="20404" y="11047"/>
                </a:lnTo>
                <a:lnTo>
                  <a:pt x="20521" y="10931"/>
                </a:lnTo>
                <a:lnTo>
                  <a:pt x="20631" y="10903"/>
                </a:lnTo>
                <a:lnTo>
                  <a:pt x="20741" y="10889"/>
                </a:lnTo>
                <a:lnTo>
                  <a:pt x="20857" y="11102"/>
                </a:lnTo>
                <a:lnTo>
                  <a:pt x="20967" y="10951"/>
                </a:lnTo>
                <a:lnTo>
                  <a:pt x="21084" y="10965"/>
                </a:lnTo>
                <a:lnTo>
                  <a:pt x="21194" y="10889"/>
                </a:lnTo>
                <a:lnTo>
                  <a:pt x="21304" y="10937"/>
                </a:lnTo>
                <a:lnTo>
                  <a:pt x="21420" y="10979"/>
                </a:lnTo>
                <a:lnTo>
                  <a:pt x="21530" y="10979"/>
                </a:lnTo>
                <a:lnTo>
                  <a:pt x="21647" y="10876"/>
                </a:lnTo>
                <a:lnTo>
                  <a:pt x="21757" y="10972"/>
                </a:lnTo>
                <a:lnTo>
                  <a:pt x="21867" y="10944"/>
                </a:lnTo>
                <a:lnTo>
                  <a:pt x="21983" y="11054"/>
                </a:lnTo>
                <a:lnTo>
                  <a:pt x="22093" y="11109"/>
                </a:lnTo>
                <a:lnTo>
                  <a:pt x="22203" y="10951"/>
                </a:lnTo>
                <a:lnTo>
                  <a:pt x="22320" y="10958"/>
                </a:lnTo>
                <a:lnTo>
                  <a:pt x="22430" y="10979"/>
                </a:lnTo>
                <a:lnTo>
                  <a:pt x="22546" y="11054"/>
                </a:lnTo>
                <a:lnTo>
                  <a:pt x="22656" y="10958"/>
                </a:lnTo>
                <a:lnTo>
                  <a:pt x="22766" y="11095"/>
                </a:lnTo>
                <a:lnTo>
                  <a:pt x="22883" y="10862"/>
                </a:lnTo>
                <a:lnTo>
                  <a:pt x="22993" y="10876"/>
                </a:lnTo>
                <a:lnTo>
                  <a:pt x="23102" y="11068"/>
                </a:lnTo>
                <a:lnTo>
                  <a:pt x="23219" y="10889"/>
                </a:lnTo>
                <a:lnTo>
                  <a:pt x="23329" y="10917"/>
                </a:lnTo>
                <a:lnTo>
                  <a:pt x="23446" y="11013"/>
                </a:lnTo>
                <a:lnTo>
                  <a:pt x="23556" y="10992"/>
                </a:lnTo>
                <a:lnTo>
                  <a:pt x="23665" y="11006"/>
                </a:lnTo>
                <a:lnTo>
                  <a:pt x="23782" y="11034"/>
                </a:lnTo>
                <a:lnTo>
                  <a:pt x="23892" y="11013"/>
                </a:lnTo>
                <a:lnTo>
                  <a:pt x="24002" y="11047"/>
                </a:lnTo>
                <a:lnTo>
                  <a:pt x="24119" y="10910"/>
                </a:lnTo>
                <a:lnTo>
                  <a:pt x="24228" y="11013"/>
                </a:lnTo>
                <a:lnTo>
                  <a:pt x="24345" y="11027"/>
                </a:lnTo>
                <a:lnTo>
                  <a:pt x="24455" y="10992"/>
                </a:lnTo>
                <a:lnTo>
                  <a:pt x="24565" y="10903"/>
                </a:lnTo>
                <a:lnTo>
                  <a:pt x="24681" y="10972"/>
                </a:lnTo>
                <a:lnTo>
                  <a:pt x="24791" y="11006"/>
                </a:lnTo>
                <a:lnTo>
                  <a:pt x="24901" y="10937"/>
                </a:lnTo>
                <a:lnTo>
                  <a:pt x="25018" y="11006"/>
                </a:lnTo>
                <a:lnTo>
                  <a:pt x="25128" y="11109"/>
                </a:lnTo>
                <a:lnTo>
                  <a:pt x="25244" y="11013"/>
                </a:lnTo>
                <a:lnTo>
                  <a:pt x="25354" y="10951"/>
                </a:lnTo>
                <a:lnTo>
                  <a:pt x="25464" y="11006"/>
                </a:lnTo>
                <a:lnTo>
                  <a:pt x="25581" y="10992"/>
                </a:lnTo>
                <a:lnTo>
                  <a:pt x="25691" y="11034"/>
                </a:lnTo>
                <a:lnTo>
                  <a:pt x="25807" y="10972"/>
                </a:lnTo>
                <a:lnTo>
                  <a:pt x="25917" y="11054"/>
                </a:lnTo>
                <a:lnTo>
                  <a:pt x="26027" y="11034"/>
                </a:lnTo>
                <a:lnTo>
                  <a:pt x="26144" y="11068"/>
                </a:lnTo>
                <a:lnTo>
                  <a:pt x="26254" y="10869"/>
                </a:lnTo>
                <a:lnTo>
                  <a:pt x="26370" y="10965"/>
                </a:lnTo>
                <a:lnTo>
                  <a:pt x="26480" y="10896"/>
                </a:lnTo>
                <a:lnTo>
                  <a:pt x="26590" y="10992"/>
                </a:lnTo>
                <a:lnTo>
                  <a:pt x="26707" y="10883"/>
                </a:lnTo>
                <a:lnTo>
                  <a:pt x="26817" y="10917"/>
                </a:lnTo>
                <a:lnTo>
                  <a:pt x="26926" y="11095"/>
                </a:lnTo>
                <a:lnTo>
                  <a:pt x="27043" y="10985"/>
                </a:lnTo>
                <a:lnTo>
                  <a:pt x="27153" y="10958"/>
                </a:lnTo>
                <a:lnTo>
                  <a:pt x="27263" y="11061"/>
                </a:lnTo>
                <a:lnTo>
                  <a:pt x="27380" y="10889"/>
                </a:lnTo>
                <a:lnTo>
                  <a:pt x="27489" y="11082"/>
                </a:lnTo>
                <a:lnTo>
                  <a:pt x="27606" y="11109"/>
                </a:lnTo>
                <a:lnTo>
                  <a:pt x="27716" y="11020"/>
                </a:lnTo>
                <a:lnTo>
                  <a:pt x="27826" y="11006"/>
                </a:lnTo>
                <a:lnTo>
                  <a:pt x="27943" y="10876"/>
                </a:lnTo>
                <a:lnTo>
                  <a:pt x="28052" y="11116"/>
                </a:lnTo>
                <a:lnTo>
                  <a:pt x="28162" y="10958"/>
                </a:lnTo>
                <a:lnTo>
                  <a:pt x="28279" y="10965"/>
                </a:lnTo>
                <a:lnTo>
                  <a:pt x="28389" y="11102"/>
                </a:lnTo>
                <a:lnTo>
                  <a:pt x="28499" y="10896"/>
                </a:lnTo>
                <a:lnTo>
                  <a:pt x="28615" y="10958"/>
                </a:lnTo>
                <a:lnTo>
                  <a:pt x="28725" y="10944"/>
                </a:lnTo>
                <a:lnTo>
                  <a:pt x="28835" y="10985"/>
                </a:lnTo>
                <a:lnTo>
                  <a:pt x="28952" y="10910"/>
                </a:lnTo>
                <a:lnTo>
                  <a:pt x="29062" y="10979"/>
                </a:lnTo>
                <a:lnTo>
                  <a:pt x="29171" y="10910"/>
                </a:lnTo>
                <a:lnTo>
                  <a:pt x="29288" y="11102"/>
                </a:lnTo>
                <a:lnTo>
                  <a:pt x="29398" y="10883"/>
                </a:lnTo>
                <a:lnTo>
                  <a:pt x="29515" y="10992"/>
                </a:lnTo>
                <a:lnTo>
                  <a:pt x="29625" y="10999"/>
                </a:lnTo>
                <a:lnTo>
                  <a:pt x="29734" y="11116"/>
                </a:lnTo>
                <a:lnTo>
                  <a:pt x="29851" y="10958"/>
                </a:lnTo>
                <a:lnTo>
                  <a:pt x="29961" y="10883"/>
                </a:lnTo>
                <a:lnTo>
                  <a:pt x="30071" y="10999"/>
                </a:lnTo>
                <a:lnTo>
                  <a:pt x="30187" y="11047"/>
                </a:lnTo>
                <a:lnTo>
                  <a:pt x="30297" y="10958"/>
                </a:lnTo>
                <a:lnTo>
                  <a:pt x="30414" y="10883"/>
                </a:lnTo>
                <a:lnTo>
                  <a:pt x="30524" y="11095"/>
                </a:lnTo>
                <a:lnTo>
                  <a:pt x="30634" y="10992"/>
                </a:lnTo>
                <a:lnTo>
                  <a:pt x="30750" y="10862"/>
                </a:lnTo>
                <a:lnTo>
                  <a:pt x="30860" y="11006"/>
                </a:lnTo>
                <a:lnTo>
                  <a:pt x="30977" y="11061"/>
                </a:lnTo>
                <a:lnTo>
                  <a:pt x="31087" y="10979"/>
                </a:lnTo>
                <a:lnTo>
                  <a:pt x="31197" y="10903"/>
                </a:lnTo>
                <a:lnTo>
                  <a:pt x="31313" y="10972"/>
                </a:lnTo>
                <a:lnTo>
                  <a:pt x="31423" y="10972"/>
                </a:lnTo>
                <a:lnTo>
                  <a:pt x="31540" y="11061"/>
                </a:lnTo>
                <a:lnTo>
                  <a:pt x="31650" y="10965"/>
                </a:lnTo>
                <a:lnTo>
                  <a:pt x="31760" y="11047"/>
                </a:lnTo>
                <a:lnTo>
                  <a:pt x="31876" y="10951"/>
                </a:lnTo>
                <a:lnTo>
                  <a:pt x="31986" y="11020"/>
                </a:lnTo>
                <a:lnTo>
                  <a:pt x="32096" y="10862"/>
                </a:lnTo>
                <a:lnTo>
                  <a:pt x="32213" y="11116"/>
                </a:lnTo>
                <a:lnTo>
                  <a:pt x="32323" y="10931"/>
                </a:lnTo>
                <a:lnTo>
                  <a:pt x="32432" y="10862"/>
                </a:lnTo>
                <a:lnTo>
                  <a:pt x="32549" y="11102"/>
                </a:lnTo>
                <a:lnTo>
                  <a:pt x="32659" y="11040"/>
                </a:lnTo>
                <a:lnTo>
                  <a:pt x="32776" y="10999"/>
                </a:lnTo>
                <a:lnTo>
                  <a:pt x="32886" y="11075"/>
                </a:lnTo>
                <a:lnTo>
                  <a:pt x="32995" y="11027"/>
                </a:lnTo>
                <a:lnTo>
                  <a:pt x="33112" y="10979"/>
                </a:lnTo>
                <a:lnTo>
                  <a:pt x="33222" y="10883"/>
                </a:lnTo>
                <a:lnTo>
                  <a:pt x="33332" y="10889"/>
                </a:lnTo>
                <a:lnTo>
                  <a:pt x="33449" y="11102"/>
                </a:lnTo>
                <a:lnTo>
                  <a:pt x="33558" y="10985"/>
                </a:lnTo>
                <a:lnTo>
                  <a:pt x="33668" y="10992"/>
                </a:lnTo>
                <a:lnTo>
                  <a:pt x="33785" y="10896"/>
                </a:lnTo>
                <a:lnTo>
                  <a:pt x="33895" y="10869"/>
                </a:lnTo>
                <a:lnTo>
                  <a:pt x="34005" y="10924"/>
                </a:lnTo>
                <a:lnTo>
                  <a:pt x="34121" y="10883"/>
                </a:lnTo>
                <a:lnTo>
                  <a:pt x="34231" y="11075"/>
                </a:lnTo>
                <a:lnTo>
                  <a:pt x="34341" y="10951"/>
                </a:lnTo>
                <a:lnTo>
                  <a:pt x="34458" y="11095"/>
                </a:lnTo>
                <a:lnTo>
                  <a:pt x="34568" y="10917"/>
                </a:lnTo>
                <a:lnTo>
                  <a:pt x="34684" y="10883"/>
                </a:lnTo>
                <a:lnTo>
                  <a:pt x="34794" y="10951"/>
                </a:lnTo>
                <a:lnTo>
                  <a:pt x="34904" y="11013"/>
                </a:lnTo>
                <a:lnTo>
                  <a:pt x="35021" y="11040"/>
                </a:lnTo>
                <a:lnTo>
                  <a:pt x="35131" y="10869"/>
                </a:lnTo>
                <a:lnTo>
                  <a:pt x="35240" y="11061"/>
                </a:lnTo>
                <a:lnTo>
                  <a:pt x="35350" y="10985"/>
                </a:lnTo>
                <a:lnTo>
                  <a:pt x="35467" y="11088"/>
                </a:lnTo>
                <a:lnTo>
                  <a:pt x="35577" y="10931"/>
                </a:lnTo>
                <a:lnTo>
                  <a:pt x="35694" y="10979"/>
                </a:lnTo>
                <a:lnTo>
                  <a:pt x="35803" y="10958"/>
                </a:lnTo>
                <a:lnTo>
                  <a:pt x="35913" y="11047"/>
                </a:lnTo>
                <a:lnTo>
                  <a:pt x="36030" y="10896"/>
                </a:lnTo>
                <a:lnTo>
                  <a:pt x="36140" y="10958"/>
                </a:lnTo>
                <a:lnTo>
                  <a:pt x="36250" y="11013"/>
                </a:lnTo>
                <a:lnTo>
                  <a:pt x="36359" y="11109"/>
                </a:lnTo>
                <a:lnTo>
                  <a:pt x="36476" y="11047"/>
                </a:lnTo>
                <a:lnTo>
                  <a:pt x="36586" y="11102"/>
                </a:lnTo>
                <a:lnTo>
                  <a:pt x="36703" y="11013"/>
                </a:lnTo>
                <a:lnTo>
                  <a:pt x="36813" y="10944"/>
                </a:lnTo>
                <a:lnTo>
                  <a:pt x="36922" y="11061"/>
                </a:lnTo>
                <a:lnTo>
                  <a:pt x="37039" y="10903"/>
                </a:lnTo>
                <a:lnTo>
                  <a:pt x="37149" y="11020"/>
                </a:lnTo>
                <a:lnTo>
                  <a:pt x="37259" y="11109"/>
                </a:lnTo>
                <a:lnTo>
                  <a:pt x="37376" y="11006"/>
                </a:lnTo>
                <a:lnTo>
                  <a:pt x="37485" y="11075"/>
                </a:lnTo>
                <a:lnTo>
                  <a:pt x="37595" y="10910"/>
                </a:lnTo>
                <a:lnTo>
                  <a:pt x="37712" y="10972"/>
                </a:lnTo>
                <a:lnTo>
                  <a:pt x="37822" y="10944"/>
                </a:lnTo>
                <a:lnTo>
                  <a:pt x="37932" y="10896"/>
                </a:lnTo>
                <a:lnTo>
                  <a:pt x="38048" y="10951"/>
                </a:lnTo>
                <a:lnTo>
                  <a:pt x="38158" y="11040"/>
                </a:lnTo>
                <a:lnTo>
                  <a:pt x="38268" y="11047"/>
                </a:lnTo>
                <a:lnTo>
                  <a:pt x="38385" y="10883"/>
                </a:lnTo>
                <a:lnTo>
                  <a:pt x="38495" y="11116"/>
                </a:lnTo>
                <a:lnTo>
                  <a:pt x="38611" y="10876"/>
                </a:lnTo>
                <a:lnTo>
                  <a:pt x="38721" y="11068"/>
                </a:lnTo>
                <a:lnTo>
                  <a:pt x="38831" y="11116"/>
                </a:lnTo>
                <a:lnTo>
                  <a:pt x="38948" y="10972"/>
                </a:lnTo>
                <a:lnTo>
                  <a:pt x="39058" y="10931"/>
                </a:lnTo>
                <a:lnTo>
                  <a:pt x="39174" y="11075"/>
                </a:lnTo>
                <a:lnTo>
                  <a:pt x="39284" y="10985"/>
                </a:lnTo>
                <a:lnTo>
                  <a:pt x="39394" y="11027"/>
                </a:lnTo>
                <a:lnTo>
                  <a:pt x="39511" y="11068"/>
                </a:lnTo>
                <a:lnTo>
                  <a:pt x="39620" y="11054"/>
                </a:lnTo>
                <a:lnTo>
                  <a:pt x="39737" y="10931"/>
                </a:lnTo>
                <a:lnTo>
                  <a:pt x="39847" y="11095"/>
                </a:lnTo>
                <a:lnTo>
                  <a:pt x="39957" y="11006"/>
                </a:lnTo>
                <a:lnTo>
                  <a:pt x="40074" y="10924"/>
                </a:lnTo>
                <a:lnTo>
                  <a:pt x="40183" y="10896"/>
                </a:lnTo>
                <a:lnTo>
                  <a:pt x="40293" y="11075"/>
                </a:lnTo>
                <a:lnTo>
                  <a:pt x="40410" y="10999"/>
                </a:lnTo>
                <a:lnTo>
                  <a:pt x="40520" y="10965"/>
                </a:lnTo>
                <a:lnTo>
                  <a:pt x="40630" y="10958"/>
                </a:lnTo>
                <a:lnTo>
                  <a:pt x="40746" y="10869"/>
                </a:lnTo>
                <a:lnTo>
                  <a:pt x="40856" y="11006"/>
                </a:lnTo>
                <a:lnTo>
                  <a:pt x="40973" y="10889"/>
                </a:lnTo>
                <a:lnTo>
                  <a:pt x="41083" y="11109"/>
                </a:lnTo>
                <a:lnTo>
                  <a:pt x="41193" y="11013"/>
                </a:lnTo>
                <a:lnTo>
                  <a:pt x="41309" y="10896"/>
                </a:lnTo>
                <a:lnTo>
                  <a:pt x="41419" y="11054"/>
                </a:lnTo>
                <a:lnTo>
                  <a:pt x="41529" y="10889"/>
                </a:lnTo>
                <a:lnTo>
                  <a:pt x="41646" y="11109"/>
                </a:lnTo>
                <a:lnTo>
                  <a:pt x="41756" y="10903"/>
                </a:lnTo>
                <a:lnTo>
                  <a:pt x="41865" y="11027"/>
                </a:lnTo>
                <a:lnTo>
                  <a:pt x="41982" y="10931"/>
                </a:lnTo>
                <a:lnTo>
                  <a:pt x="42092" y="11020"/>
                </a:lnTo>
                <a:lnTo>
                  <a:pt x="42202" y="10937"/>
                </a:lnTo>
                <a:lnTo>
                  <a:pt x="42319" y="11082"/>
                </a:lnTo>
                <a:lnTo>
                  <a:pt x="42428" y="11082"/>
                </a:lnTo>
                <a:lnTo>
                  <a:pt x="42538" y="11088"/>
                </a:lnTo>
                <a:lnTo>
                  <a:pt x="42655" y="10979"/>
                </a:lnTo>
                <a:lnTo>
                  <a:pt x="42765" y="10992"/>
                </a:lnTo>
                <a:lnTo>
                  <a:pt x="42875" y="10972"/>
                </a:lnTo>
                <a:lnTo>
                  <a:pt x="42991" y="11082"/>
                </a:lnTo>
                <a:lnTo>
                  <a:pt x="43101" y="11054"/>
                </a:lnTo>
                <a:lnTo>
                  <a:pt x="43211" y="10965"/>
                </a:lnTo>
                <a:lnTo>
                  <a:pt x="43321" y="10931"/>
                </a:lnTo>
                <a:lnTo>
                  <a:pt x="43438" y="11116"/>
                </a:lnTo>
                <a:lnTo>
                  <a:pt x="43547" y="10876"/>
                </a:lnTo>
                <a:lnTo>
                  <a:pt x="43657" y="10937"/>
                </a:lnTo>
                <a:lnTo>
                  <a:pt x="43774" y="11095"/>
                </a:lnTo>
                <a:lnTo>
                  <a:pt x="43884" y="10903"/>
                </a:lnTo>
                <a:lnTo>
                  <a:pt x="43994" y="10896"/>
                </a:lnTo>
                <a:lnTo>
                  <a:pt x="44110" y="10896"/>
                </a:lnTo>
                <a:lnTo>
                  <a:pt x="44220" y="11082"/>
                </a:lnTo>
                <a:lnTo>
                  <a:pt x="44330" y="11061"/>
                </a:lnTo>
                <a:lnTo>
                  <a:pt x="44447" y="11006"/>
                </a:lnTo>
                <a:lnTo>
                  <a:pt x="44557" y="10889"/>
                </a:lnTo>
                <a:lnTo>
                  <a:pt x="44667" y="11116"/>
                </a:lnTo>
                <a:lnTo>
                  <a:pt x="44783" y="10862"/>
                </a:lnTo>
                <a:lnTo>
                  <a:pt x="44893" y="10985"/>
                </a:lnTo>
                <a:lnTo>
                  <a:pt x="45003" y="11006"/>
                </a:lnTo>
                <a:lnTo>
                  <a:pt x="45120" y="11082"/>
                </a:lnTo>
                <a:lnTo>
                  <a:pt x="45229" y="10937"/>
                </a:lnTo>
                <a:lnTo>
                  <a:pt x="45339" y="10889"/>
                </a:lnTo>
                <a:lnTo>
                  <a:pt x="45449" y="10972"/>
                </a:lnTo>
                <a:lnTo>
                  <a:pt x="45566" y="10903"/>
                </a:lnTo>
                <a:lnTo>
                  <a:pt x="45676" y="10979"/>
                </a:lnTo>
                <a:lnTo>
                  <a:pt x="45786" y="10979"/>
                </a:lnTo>
                <a:lnTo>
                  <a:pt x="45902" y="11068"/>
                </a:lnTo>
                <a:lnTo>
                  <a:pt x="46012" y="10876"/>
                </a:lnTo>
                <a:lnTo>
                  <a:pt x="46122" y="11034"/>
                </a:lnTo>
                <a:lnTo>
                  <a:pt x="46239" y="10876"/>
                </a:lnTo>
                <a:lnTo>
                  <a:pt x="46349" y="11068"/>
                </a:lnTo>
                <a:lnTo>
                  <a:pt x="46458" y="10889"/>
                </a:lnTo>
                <a:lnTo>
                  <a:pt x="46575" y="10910"/>
                </a:lnTo>
                <a:lnTo>
                  <a:pt x="46685" y="11109"/>
                </a:lnTo>
                <a:lnTo>
                  <a:pt x="46795" y="10992"/>
                </a:lnTo>
                <a:lnTo>
                  <a:pt x="46912" y="11102"/>
                </a:lnTo>
                <a:lnTo>
                  <a:pt x="47021" y="11040"/>
                </a:lnTo>
                <a:lnTo>
                  <a:pt x="47131" y="11075"/>
                </a:lnTo>
                <a:lnTo>
                  <a:pt x="47248" y="10876"/>
                </a:lnTo>
                <a:lnTo>
                  <a:pt x="47358" y="10917"/>
                </a:lnTo>
                <a:lnTo>
                  <a:pt x="47468" y="11020"/>
                </a:lnTo>
                <a:lnTo>
                  <a:pt x="47577" y="11034"/>
                </a:lnTo>
                <a:lnTo>
                  <a:pt x="47694" y="11095"/>
                </a:lnTo>
                <a:lnTo>
                  <a:pt x="47804" y="11054"/>
                </a:lnTo>
                <a:lnTo>
                  <a:pt x="47914" y="10992"/>
                </a:lnTo>
                <a:lnTo>
                  <a:pt x="48031" y="11095"/>
                </a:lnTo>
                <a:lnTo>
                  <a:pt x="48140" y="10917"/>
                </a:lnTo>
                <a:lnTo>
                  <a:pt x="48250" y="11102"/>
                </a:lnTo>
                <a:lnTo>
                  <a:pt x="48367" y="10889"/>
                </a:lnTo>
                <a:lnTo>
                  <a:pt x="48477" y="11116"/>
                </a:lnTo>
                <a:lnTo>
                  <a:pt x="48587" y="10869"/>
                </a:lnTo>
                <a:lnTo>
                  <a:pt x="48703" y="11088"/>
                </a:lnTo>
                <a:lnTo>
                  <a:pt x="48813" y="10985"/>
                </a:lnTo>
                <a:lnTo>
                  <a:pt x="48923" y="11061"/>
                </a:lnTo>
                <a:lnTo>
                  <a:pt x="49040" y="11082"/>
                </a:lnTo>
                <a:lnTo>
                  <a:pt x="49150" y="10999"/>
                </a:lnTo>
                <a:lnTo>
                  <a:pt x="49259" y="11013"/>
                </a:lnTo>
                <a:lnTo>
                  <a:pt x="49376" y="11027"/>
                </a:lnTo>
                <a:lnTo>
                  <a:pt x="49486" y="11102"/>
                </a:lnTo>
                <a:lnTo>
                  <a:pt x="49596" y="10917"/>
                </a:lnTo>
                <a:lnTo>
                  <a:pt x="49713" y="10910"/>
                </a:lnTo>
                <a:lnTo>
                  <a:pt x="49822" y="10944"/>
                </a:lnTo>
                <a:lnTo>
                  <a:pt x="49939" y="10992"/>
                </a:lnTo>
                <a:lnTo>
                  <a:pt x="50049" y="11040"/>
                </a:lnTo>
                <a:lnTo>
                  <a:pt x="50159" y="11068"/>
                </a:lnTo>
                <a:lnTo>
                  <a:pt x="50276" y="11109"/>
                </a:lnTo>
                <a:lnTo>
                  <a:pt x="50385" y="10910"/>
                </a:lnTo>
                <a:lnTo>
                  <a:pt x="50495" y="11054"/>
                </a:lnTo>
                <a:lnTo>
                  <a:pt x="50612" y="10958"/>
                </a:lnTo>
                <a:lnTo>
                  <a:pt x="50722" y="11102"/>
                </a:lnTo>
                <a:lnTo>
                  <a:pt x="50832" y="10869"/>
                </a:lnTo>
                <a:lnTo>
                  <a:pt x="50948" y="10985"/>
                </a:lnTo>
                <a:lnTo>
                  <a:pt x="51058" y="10917"/>
                </a:lnTo>
                <a:lnTo>
                  <a:pt x="51175" y="11088"/>
                </a:lnTo>
                <a:lnTo>
                  <a:pt x="51285" y="10985"/>
                </a:lnTo>
                <a:lnTo>
                  <a:pt x="51395" y="10889"/>
                </a:lnTo>
                <a:lnTo>
                  <a:pt x="51511" y="10951"/>
                </a:lnTo>
                <a:lnTo>
                  <a:pt x="51621" y="10896"/>
                </a:lnTo>
                <a:lnTo>
                  <a:pt x="51731" y="10951"/>
                </a:lnTo>
                <a:lnTo>
                  <a:pt x="51848" y="10903"/>
                </a:lnTo>
                <a:lnTo>
                  <a:pt x="51958" y="11013"/>
                </a:lnTo>
                <a:lnTo>
                  <a:pt x="52067" y="10931"/>
                </a:lnTo>
                <a:lnTo>
                  <a:pt x="52184" y="10917"/>
                </a:lnTo>
                <a:lnTo>
                  <a:pt x="52294" y="11020"/>
                </a:lnTo>
                <a:lnTo>
                  <a:pt x="52411" y="10917"/>
                </a:lnTo>
                <a:lnTo>
                  <a:pt x="52521" y="10876"/>
                </a:lnTo>
                <a:lnTo>
                  <a:pt x="52630" y="10889"/>
                </a:lnTo>
                <a:lnTo>
                  <a:pt x="52747" y="10992"/>
                </a:lnTo>
                <a:lnTo>
                  <a:pt x="52857" y="10869"/>
                </a:lnTo>
                <a:lnTo>
                  <a:pt x="52967" y="10896"/>
                </a:lnTo>
                <a:lnTo>
                  <a:pt x="53083" y="10958"/>
                </a:lnTo>
                <a:lnTo>
                  <a:pt x="53193" y="11082"/>
                </a:lnTo>
                <a:lnTo>
                  <a:pt x="53303" y="10951"/>
                </a:lnTo>
                <a:lnTo>
                  <a:pt x="53420" y="10903"/>
                </a:lnTo>
                <a:lnTo>
                  <a:pt x="53530" y="11034"/>
                </a:lnTo>
                <a:lnTo>
                  <a:pt x="53640" y="11075"/>
                </a:lnTo>
                <a:lnTo>
                  <a:pt x="53756" y="11088"/>
                </a:lnTo>
                <a:lnTo>
                  <a:pt x="53866" y="10992"/>
                </a:lnTo>
                <a:lnTo>
                  <a:pt x="53976" y="10972"/>
                </a:lnTo>
                <a:lnTo>
                  <a:pt x="54086" y="10869"/>
                </a:lnTo>
                <a:lnTo>
                  <a:pt x="54203" y="11116"/>
                </a:lnTo>
                <a:lnTo>
                  <a:pt x="54312" y="10876"/>
                </a:lnTo>
                <a:lnTo>
                  <a:pt x="54422" y="11109"/>
                </a:lnTo>
                <a:lnTo>
                  <a:pt x="54539" y="11006"/>
                </a:lnTo>
                <a:lnTo>
                  <a:pt x="54649" y="10876"/>
                </a:lnTo>
                <a:lnTo>
                  <a:pt x="54759" y="11027"/>
                </a:lnTo>
                <a:lnTo>
                  <a:pt x="54875" y="10951"/>
                </a:lnTo>
                <a:lnTo>
                  <a:pt x="54985" y="11102"/>
                </a:lnTo>
                <a:lnTo>
                  <a:pt x="55095" y="10862"/>
                </a:lnTo>
                <a:lnTo>
                  <a:pt x="55212" y="10999"/>
                </a:lnTo>
                <a:lnTo>
                  <a:pt x="55322" y="11040"/>
                </a:lnTo>
                <a:lnTo>
                  <a:pt x="55431" y="10992"/>
                </a:lnTo>
                <a:lnTo>
                  <a:pt x="55541" y="10896"/>
                </a:lnTo>
                <a:lnTo>
                  <a:pt x="55658" y="10889"/>
                </a:lnTo>
                <a:lnTo>
                  <a:pt x="55768" y="11109"/>
                </a:lnTo>
                <a:lnTo>
                  <a:pt x="55878" y="10951"/>
                </a:lnTo>
                <a:lnTo>
                  <a:pt x="55994" y="11027"/>
                </a:lnTo>
                <a:lnTo>
                  <a:pt x="56104" y="10972"/>
                </a:lnTo>
                <a:lnTo>
                  <a:pt x="56214" y="11006"/>
                </a:lnTo>
                <a:lnTo>
                  <a:pt x="56331" y="11013"/>
                </a:lnTo>
                <a:lnTo>
                  <a:pt x="56441" y="11088"/>
                </a:lnTo>
                <a:lnTo>
                  <a:pt x="56550" y="10979"/>
                </a:lnTo>
                <a:lnTo>
                  <a:pt x="56660" y="10876"/>
                </a:lnTo>
                <a:lnTo>
                  <a:pt x="56777" y="10958"/>
                </a:lnTo>
                <a:lnTo>
                  <a:pt x="56887" y="11013"/>
                </a:lnTo>
                <a:lnTo>
                  <a:pt x="56997" y="10896"/>
                </a:lnTo>
                <a:lnTo>
                  <a:pt x="57113" y="11027"/>
                </a:lnTo>
                <a:lnTo>
                  <a:pt x="57223" y="10985"/>
                </a:lnTo>
                <a:lnTo>
                  <a:pt x="57333" y="11034"/>
                </a:lnTo>
                <a:lnTo>
                  <a:pt x="57443" y="10979"/>
                </a:lnTo>
                <a:lnTo>
                  <a:pt x="57560" y="11095"/>
                </a:lnTo>
                <a:lnTo>
                  <a:pt x="57670" y="10889"/>
                </a:lnTo>
                <a:lnTo>
                  <a:pt x="57779" y="11116"/>
                </a:lnTo>
                <a:lnTo>
                  <a:pt x="57896" y="11006"/>
                </a:lnTo>
                <a:lnTo>
                  <a:pt x="58006" y="11095"/>
                </a:lnTo>
                <a:lnTo>
                  <a:pt x="58116" y="11040"/>
                </a:lnTo>
                <a:lnTo>
                  <a:pt x="58226" y="10931"/>
                </a:lnTo>
                <a:lnTo>
                  <a:pt x="58342" y="11109"/>
                </a:lnTo>
                <a:lnTo>
                  <a:pt x="58452" y="11075"/>
                </a:lnTo>
                <a:lnTo>
                  <a:pt x="58562" y="10883"/>
                </a:lnTo>
                <a:lnTo>
                  <a:pt x="58672" y="11034"/>
                </a:lnTo>
                <a:lnTo>
                  <a:pt x="58789" y="11109"/>
                </a:lnTo>
                <a:lnTo>
                  <a:pt x="58898" y="11054"/>
                </a:lnTo>
                <a:lnTo>
                  <a:pt x="59008" y="10896"/>
                </a:lnTo>
                <a:lnTo>
                  <a:pt x="59125" y="10992"/>
                </a:lnTo>
                <a:lnTo>
                  <a:pt x="59235" y="10979"/>
                </a:lnTo>
                <a:lnTo>
                  <a:pt x="59345" y="11088"/>
                </a:lnTo>
                <a:lnTo>
                  <a:pt x="59461" y="10951"/>
                </a:lnTo>
                <a:lnTo>
                  <a:pt x="59571" y="10992"/>
                </a:lnTo>
                <a:lnTo>
                  <a:pt x="59681" y="10896"/>
                </a:lnTo>
                <a:lnTo>
                  <a:pt x="59798" y="11088"/>
                </a:lnTo>
                <a:lnTo>
                  <a:pt x="59908" y="11040"/>
                </a:lnTo>
                <a:lnTo>
                  <a:pt x="60017" y="10931"/>
                </a:lnTo>
                <a:lnTo>
                  <a:pt x="60134" y="10903"/>
                </a:lnTo>
                <a:lnTo>
                  <a:pt x="60244" y="11027"/>
                </a:lnTo>
                <a:lnTo>
                  <a:pt x="60354" y="10903"/>
                </a:lnTo>
                <a:lnTo>
                  <a:pt x="60471" y="11095"/>
                </a:lnTo>
                <a:lnTo>
                  <a:pt x="60580" y="10985"/>
                </a:lnTo>
                <a:lnTo>
                  <a:pt x="60697" y="10876"/>
                </a:lnTo>
                <a:lnTo>
                  <a:pt x="60807" y="10883"/>
                </a:lnTo>
                <a:lnTo>
                  <a:pt x="60917" y="10965"/>
                </a:lnTo>
                <a:lnTo>
                  <a:pt x="61034" y="11068"/>
                </a:lnTo>
                <a:lnTo>
                  <a:pt x="61143" y="10896"/>
                </a:lnTo>
                <a:lnTo>
                  <a:pt x="61253" y="10896"/>
                </a:lnTo>
                <a:lnTo>
                  <a:pt x="61370" y="10944"/>
                </a:lnTo>
                <a:lnTo>
                  <a:pt x="61480" y="10985"/>
                </a:lnTo>
                <a:lnTo>
                  <a:pt x="61590" y="10903"/>
                </a:lnTo>
                <a:lnTo>
                  <a:pt x="61706" y="10985"/>
                </a:lnTo>
                <a:lnTo>
                  <a:pt x="61816" y="11109"/>
                </a:lnTo>
                <a:lnTo>
                  <a:pt x="61926" y="10869"/>
                </a:lnTo>
                <a:lnTo>
                  <a:pt x="62043" y="11102"/>
                </a:lnTo>
                <a:lnTo>
                  <a:pt x="62153" y="10951"/>
                </a:lnTo>
                <a:lnTo>
                  <a:pt x="62262" y="10876"/>
                </a:lnTo>
                <a:lnTo>
                  <a:pt x="62379" y="11116"/>
                </a:lnTo>
                <a:lnTo>
                  <a:pt x="62489" y="10937"/>
                </a:lnTo>
                <a:lnTo>
                  <a:pt x="62599" y="11047"/>
                </a:lnTo>
                <a:lnTo>
                  <a:pt x="62716" y="10992"/>
                </a:lnTo>
                <a:lnTo>
                  <a:pt x="62825" y="10965"/>
                </a:lnTo>
                <a:lnTo>
                  <a:pt x="62935" y="10951"/>
                </a:lnTo>
                <a:lnTo>
                  <a:pt x="63052" y="11054"/>
                </a:lnTo>
                <a:lnTo>
                  <a:pt x="63162" y="10869"/>
                </a:lnTo>
                <a:lnTo>
                  <a:pt x="63272" y="11116"/>
                </a:lnTo>
                <a:lnTo>
                  <a:pt x="63388" y="10869"/>
                </a:lnTo>
                <a:lnTo>
                  <a:pt x="63498" y="10917"/>
                </a:lnTo>
                <a:lnTo>
                  <a:pt x="63608" y="10958"/>
                </a:lnTo>
                <a:lnTo>
                  <a:pt x="63725" y="10862"/>
                </a:lnTo>
                <a:lnTo>
                  <a:pt x="63835" y="11013"/>
                </a:lnTo>
                <a:lnTo>
                  <a:pt x="63951" y="10965"/>
                </a:lnTo>
                <a:lnTo>
                  <a:pt x="64061" y="11061"/>
                </a:lnTo>
                <a:lnTo>
                  <a:pt x="64171" y="10876"/>
                </a:lnTo>
                <a:lnTo>
                  <a:pt x="64288" y="11068"/>
                </a:lnTo>
                <a:lnTo>
                  <a:pt x="64398" y="10979"/>
                </a:lnTo>
                <a:lnTo>
                  <a:pt x="64507" y="10958"/>
                </a:lnTo>
                <a:lnTo>
                  <a:pt x="64624" y="11054"/>
                </a:lnTo>
                <a:lnTo>
                  <a:pt x="64734" y="10972"/>
                </a:lnTo>
                <a:lnTo>
                  <a:pt x="64844" y="10917"/>
                </a:lnTo>
                <a:lnTo>
                  <a:pt x="64961" y="10999"/>
                </a:lnTo>
                <a:lnTo>
                  <a:pt x="65070" y="10979"/>
                </a:lnTo>
                <a:lnTo>
                  <a:pt x="65180" y="10951"/>
                </a:lnTo>
                <a:lnTo>
                  <a:pt x="65297" y="11116"/>
                </a:lnTo>
                <a:lnTo>
                  <a:pt x="65407" y="10944"/>
                </a:lnTo>
                <a:lnTo>
                  <a:pt x="65517" y="10917"/>
                </a:lnTo>
                <a:lnTo>
                  <a:pt x="65633" y="11013"/>
                </a:lnTo>
                <a:lnTo>
                  <a:pt x="65743" y="10965"/>
                </a:lnTo>
                <a:lnTo>
                  <a:pt x="65853" y="10985"/>
                </a:lnTo>
                <a:lnTo>
                  <a:pt x="65970" y="11075"/>
                </a:lnTo>
                <a:lnTo>
                  <a:pt x="66052" y="10965"/>
                </a:lnTo>
                <a:lnTo>
                  <a:pt x="66011" y="10876"/>
                </a:lnTo>
                <a:lnTo>
                  <a:pt x="66176" y="10766"/>
                </a:lnTo>
                <a:lnTo>
                  <a:pt x="66011" y="10649"/>
                </a:lnTo>
                <a:lnTo>
                  <a:pt x="66086" y="10539"/>
                </a:lnTo>
                <a:lnTo>
                  <a:pt x="66100" y="10429"/>
                </a:lnTo>
                <a:lnTo>
                  <a:pt x="65949" y="10313"/>
                </a:lnTo>
                <a:lnTo>
                  <a:pt x="66073" y="10203"/>
                </a:lnTo>
                <a:lnTo>
                  <a:pt x="66025" y="10093"/>
                </a:lnTo>
                <a:lnTo>
                  <a:pt x="66183" y="9983"/>
                </a:lnTo>
                <a:lnTo>
                  <a:pt x="66045" y="9866"/>
                </a:lnTo>
                <a:lnTo>
                  <a:pt x="66196" y="9757"/>
                </a:lnTo>
                <a:lnTo>
                  <a:pt x="65990" y="9647"/>
                </a:lnTo>
                <a:lnTo>
                  <a:pt x="66018" y="9530"/>
                </a:lnTo>
                <a:lnTo>
                  <a:pt x="66018" y="9420"/>
                </a:lnTo>
                <a:lnTo>
                  <a:pt x="66059" y="9310"/>
                </a:lnTo>
                <a:lnTo>
                  <a:pt x="65970" y="9194"/>
                </a:lnTo>
                <a:lnTo>
                  <a:pt x="66155" y="9084"/>
                </a:lnTo>
                <a:lnTo>
                  <a:pt x="66189" y="8974"/>
                </a:lnTo>
                <a:lnTo>
                  <a:pt x="66114" y="8857"/>
                </a:lnTo>
                <a:lnTo>
                  <a:pt x="66162" y="8747"/>
                </a:lnTo>
                <a:lnTo>
                  <a:pt x="66032" y="8638"/>
                </a:lnTo>
                <a:lnTo>
                  <a:pt x="66121" y="8528"/>
                </a:lnTo>
                <a:lnTo>
                  <a:pt x="66162" y="8411"/>
                </a:lnTo>
                <a:lnTo>
                  <a:pt x="66032" y="8301"/>
                </a:lnTo>
                <a:lnTo>
                  <a:pt x="66121" y="8191"/>
                </a:lnTo>
                <a:lnTo>
                  <a:pt x="66100" y="8081"/>
                </a:lnTo>
                <a:lnTo>
                  <a:pt x="65956" y="7965"/>
                </a:lnTo>
                <a:lnTo>
                  <a:pt x="66052" y="7855"/>
                </a:lnTo>
                <a:lnTo>
                  <a:pt x="66176" y="7745"/>
                </a:lnTo>
                <a:lnTo>
                  <a:pt x="66135" y="7628"/>
                </a:lnTo>
                <a:lnTo>
                  <a:pt x="66032" y="7518"/>
                </a:lnTo>
                <a:lnTo>
                  <a:pt x="66018" y="7409"/>
                </a:lnTo>
                <a:lnTo>
                  <a:pt x="65983" y="7299"/>
                </a:lnTo>
                <a:lnTo>
                  <a:pt x="66080" y="7189"/>
                </a:lnTo>
                <a:lnTo>
                  <a:pt x="66045" y="7072"/>
                </a:lnTo>
                <a:lnTo>
                  <a:pt x="66059" y="6962"/>
                </a:lnTo>
                <a:lnTo>
                  <a:pt x="66148" y="6853"/>
                </a:lnTo>
                <a:lnTo>
                  <a:pt x="66141" y="6743"/>
                </a:lnTo>
                <a:lnTo>
                  <a:pt x="66148" y="6626"/>
                </a:lnTo>
                <a:lnTo>
                  <a:pt x="65977" y="6516"/>
                </a:lnTo>
                <a:lnTo>
                  <a:pt x="66169" y="6406"/>
                </a:lnTo>
                <a:lnTo>
                  <a:pt x="66073" y="6296"/>
                </a:lnTo>
                <a:lnTo>
                  <a:pt x="65970" y="6180"/>
                </a:lnTo>
                <a:lnTo>
                  <a:pt x="66045" y="6070"/>
                </a:lnTo>
                <a:lnTo>
                  <a:pt x="66148" y="5960"/>
                </a:lnTo>
                <a:lnTo>
                  <a:pt x="66183" y="5850"/>
                </a:lnTo>
                <a:lnTo>
                  <a:pt x="66141" y="5734"/>
                </a:lnTo>
                <a:lnTo>
                  <a:pt x="66038" y="5624"/>
                </a:lnTo>
                <a:lnTo>
                  <a:pt x="66148" y="5514"/>
                </a:lnTo>
                <a:lnTo>
                  <a:pt x="66059" y="5397"/>
                </a:lnTo>
                <a:lnTo>
                  <a:pt x="66196" y="5287"/>
                </a:lnTo>
                <a:lnTo>
                  <a:pt x="65997" y="5177"/>
                </a:lnTo>
                <a:lnTo>
                  <a:pt x="66045" y="5068"/>
                </a:lnTo>
                <a:lnTo>
                  <a:pt x="66025" y="4951"/>
                </a:lnTo>
                <a:lnTo>
                  <a:pt x="66093" y="4841"/>
                </a:lnTo>
                <a:lnTo>
                  <a:pt x="66038" y="4772"/>
                </a:lnTo>
                <a:lnTo>
                  <a:pt x="65963" y="4759"/>
                </a:lnTo>
                <a:lnTo>
                  <a:pt x="65860" y="4601"/>
                </a:lnTo>
                <a:lnTo>
                  <a:pt x="65729" y="4814"/>
                </a:lnTo>
                <a:lnTo>
                  <a:pt x="65633" y="4621"/>
                </a:lnTo>
                <a:lnTo>
                  <a:pt x="65510" y="4745"/>
                </a:lnTo>
                <a:lnTo>
                  <a:pt x="65393" y="4772"/>
                </a:lnTo>
                <a:lnTo>
                  <a:pt x="65276" y="4786"/>
                </a:lnTo>
                <a:lnTo>
                  <a:pt x="65180" y="4614"/>
                </a:lnTo>
                <a:lnTo>
                  <a:pt x="65057" y="4711"/>
                </a:lnTo>
                <a:lnTo>
                  <a:pt x="64947" y="4697"/>
                </a:lnTo>
                <a:lnTo>
                  <a:pt x="64837" y="4663"/>
                </a:lnTo>
                <a:lnTo>
                  <a:pt x="64734" y="4560"/>
                </a:lnTo>
                <a:lnTo>
                  <a:pt x="64610" y="4683"/>
                </a:lnTo>
                <a:lnTo>
                  <a:pt x="64494" y="4704"/>
                </a:lnTo>
                <a:lnTo>
                  <a:pt x="64391" y="4539"/>
                </a:lnTo>
                <a:lnTo>
                  <a:pt x="64274" y="4614"/>
                </a:lnTo>
                <a:lnTo>
                  <a:pt x="64171" y="4518"/>
                </a:lnTo>
                <a:lnTo>
                  <a:pt x="64061" y="4436"/>
                </a:lnTo>
                <a:lnTo>
                  <a:pt x="63944" y="4518"/>
                </a:lnTo>
                <a:lnTo>
                  <a:pt x="63814" y="4656"/>
                </a:lnTo>
                <a:lnTo>
                  <a:pt x="63725" y="4422"/>
                </a:lnTo>
                <a:lnTo>
                  <a:pt x="63608" y="4436"/>
                </a:lnTo>
                <a:lnTo>
                  <a:pt x="63498" y="4402"/>
                </a:lnTo>
                <a:lnTo>
                  <a:pt x="63375" y="4532"/>
                </a:lnTo>
                <a:lnTo>
                  <a:pt x="63265" y="4511"/>
                </a:lnTo>
                <a:lnTo>
                  <a:pt x="63148" y="4553"/>
                </a:lnTo>
                <a:lnTo>
                  <a:pt x="63038" y="4505"/>
                </a:lnTo>
                <a:lnTo>
                  <a:pt x="62922" y="4546"/>
                </a:lnTo>
                <a:lnTo>
                  <a:pt x="62812" y="4525"/>
                </a:lnTo>
                <a:lnTo>
                  <a:pt x="62702" y="4436"/>
                </a:lnTo>
                <a:lnTo>
                  <a:pt x="62585" y="4477"/>
                </a:lnTo>
                <a:lnTo>
                  <a:pt x="62482" y="4381"/>
                </a:lnTo>
                <a:lnTo>
                  <a:pt x="62365" y="4443"/>
                </a:lnTo>
                <a:lnTo>
                  <a:pt x="62262" y="4354"/>
                </a:lnTo>
                <a:lnTo>
                  <a:pt x="62139" y="4463"/>
                </a:lnTo>
                <a:lnTo>
                  <a:pt x="62043" y="4264"/>
                </a:lnTo>
                <a:lnTo>
                  <a:pt x="61933" y="4257"/>
                </a:lnTo>
                <a:lnTo>
                  <a:pt x="61809" y="4354"/>
                </a:lnTo>
                <a:lnTo>
                  <a:pt x="61686" y="4463"/>
                </a:lnTo>
                <a:lnTo>
                  <a:pt x="61583" y="4374"/>
                </a:lnTo>
                <a:lnTo>
                  <a:pt x="61480" y="4251"/>
                </a:lnTo>
                <a:lnTo>
                  <a:pt x="61370" y="4196"/>
                </a:lnTo>
                <a:lnTo>
                  <a:pt x="61260" y="4203"/>
                </a:lnTo>
                <a:lnTo>
                  <a:pt x="61143" y="4175"/>
                </a:lnTo>
                <a:lnTo>
                  <a:pt x="61027" y="4257"/>
                </a:lnTo>
                <a:lnTo>
                  <a:pt x="60910" y="4306"/>
                </a:lnTo>
                <a:lnTo>
                  <a:pt x="60800" y="4230"/>
                </a:lnTo>
                <a:lnTo>
                  <a:pt x="60677" y="4367"/>
                </a:lnTo>
                <a:lnTo>
                  <a:pt x="60574" y="4292"/>
                </a:lnTo>
                <a:lnTo>
                  <a:pt x="60450" y="4347"/>
                </a:lnTo>
                <a:lnTo>
                  <a:pt x="60361" y="4127"/>
                </a:lnTo>
                <a:lnTo>
                  <a:pt x="60244" y="4161"/>
                </a:lnTo>
                <a:lnTo>
                  <a:pt x="60127" y="4209"/>
                </a:lnTo>
                <a:lnTo>
                  <a:pt x="60017" y="4168"/>
                </a:lnTo>
                <a:lnTo>
                  <a:pt x="59901" y="4223"/>
                </a:lnTo>
                <a:lnTo>
                  <a:pt x="59784" y="4271"/>
                </a:lnTo>
                <a:lnTo>
                  <a:pt x="59667" y="4264"/>
                </a:lnTo>
                <a:lnTo>
                  <a:pt x="59571" y="4106"/>
                </a:lnTo>
                <a:lnTo>
                  <a:pt x="59455" y="4127"/>
                </a:lnTo>
                <a:lnTo>
                  <a:pt x="59331" y="4251"/>
                </a:lnTo>
                <a:lnTo>
                  <a:pt x="59228" y="4148"/>
                </a:lnTo>
                <a:lnTo>
                  <a:pt x="59125" y="4010"/>
                </a:lnTo>
                <a:lnTo>
                  <a:pt x="59001" y="4148"/>
                </a:lnTo>
                <a:lnTo>
                  <a:pt x="58885" y="4196"/>
                </a:lnTo>
                <a:lnTo>
                  <a:pt x="58775" y="4141"/>
                </a:lnTo>
                <a:lnTo>
                  <a:pt x="58658" y="4189"/>
                </a:lnTo>
                <a:lnTo>
                  <a:pt x="58555" y="4106"/>
                </a:lnTo>
                <a:lnTo>
                  <a:pt x="58466" y="3976"/>
                </a:lnTo>
                <a:lnTo>
                  <a:pt x="58315" y="4093"/>
                </a:lnTo>
                <a:lnTo>
                  <a:pt x="58219" y="4024"/>
                </a:lnTo>
                <a:lnTo>
                  <a:pt x="58109" y="4003"/>
                </a:lnTo>
                <a:lnTo>
                  <a:pt x="58027" y="3894"/>
                </a:lnTo>
                <a:lnTo>
                  <a:pt x="57910" y="3887"/>
                </a:lnTo>
                <a:lnTo>
                  <a:pt x="57821" y="3797"/>
                </a:lnTo>
                <a:lnTo>
                  <a:pt x="57738" y="3701"/>
                </a:lnTo>
                <a:lnTo>
                  <a:pt x="57594" y="3777"/>
                </a:lnTo>
                <a:lnTo>
                  <a:pt x="57505" y="3688"/>
                </a:lnTo>
                <a:lnTo>
                  <a:pt x="57388" y="3681"/>
                </a:lnTo>
                <a:lnTo>
                  <a:pt x="57306" y="3585"/>
                </a:lnTo>
                <a:lnTo>
                  <a:pt x="57189" y="3585"/>
                </a:lnTo>
                <a:lnTo>
                  <a:pt x="57038" y="3674"/>
                </a:lnTo>
                <a:lnTo>
                  <a:pt x="56935" y="3633"/>
                </a:lnTo>
                <a:lnTo>
                  <a:pt x="56859" y="3509"/>
                </a:lnTo>
                <a:lnTo>
                  <a:pt x="56777" y="3399"/>
                </a:lnTo>
                <a:lnTo>
                  <a:pt x="56633" y="3475"/>
                </a:lnTo>
                <a:lnTo>
                  <a:pt x="56537" y="3406"/>
                </a:lnTo>
                <a:lnTo>
                  <a:pt x="56420" y="3413"/>
                </a:lnTo>
                <a:lnTo>
                  <a:pt x="56283" y="3454"/>
                </a:lnTo>
                <a:lnTo>
                  <a:pt x="56248" y="3228"/>
                </a:lnTo>
                <a:lnTo>
                  <a:pt x="56104" y="3296"/>
                </a:lnTo>
                <a:lnTo>
                  <a:pt x="56029" y="3173"/>
                </a:lnTo>
                <a:lnTo>
                  <a:pt x="55878" y="3262"/>
                </a:lnTo>
                <a:lnTo>
                  <a:pt x="55823" y="3083"/>
                </a:lnTo>
                <a:lnTo>
                  <a:pt x="55720" y="3049"/>
                </a:lnTo>
                <a:lnTo>
                  <a:pt x="55596" y="3049"/>
                </a:lnTo>
                <a:lnTo>
                  <a:pt x="55507" y="2974"/>
                </a:lnTo>
                <a:lnTo>
                  <a:pt x="55356" y="3063"/>
                </a:lnTo>
                <a:lnTo>
                  <a:pt x="55267" y="2981"/>
                </a:lnTo>
                <a:lnTo>
                  <a:pt x="55184" y="2884"/>
                </a:lnTo>
                <a:lnTo>
                  <a:pt x="55040" y="2960"/>
                </a:lnTo>
                <a:lnTo>
                  <a:pt x="54944" y="2898"/>
                </a:lnTo>
                <a:lnTo>
                  <a:pt x="54848" y="2829"/>
                </a:lnTo>
                <a:lnTo>
                  <a:pt x="54724" y="2857"/>
                </a:lnTo>
                <a:lnTo>
                  <a:pt x="54662" y="2678"/>
                </a:lnTo>
                <a:lnTo>
                  <a:pt x="54518" y="2775"/>
                </a:lnTo>
                <a:lnTo>
                  <a:pt x="54408" y="2740"/>
                </a:lnTo>
                <a:lnTo>
                  <a:pt x="54319" y="2658"/>
                </a:lnTo>
                <a:lnTo>
                  <a:pt x="54203" y="2665"/>
                </a:lnTo>
                <a:lnTo>
                  <a:pt x="54154" y="2459"/>
                </a:lnTo>
                <a:lnTo>
                  <a:pt x="53969" y="2644"/>
                </a:lnTo>
                <a:lnTo>
                  <a:pt x="53935" y="2390"/>
                </a:lnTo>
                <a:lnTo>
                  <a:pt x="53818" y="2404"/>
                </a:lnTo>
                <a:lnTo>
                  <a:pt x="53729" y="2315"/>
                </a:lnTo>
                <a:lnTo>
                  <a:pt x="53585" y="2383"/>
                </a:lnTo>
                <a:lnTo>
                  <a:pt x="53454" y="2431"/>
                </a:lnTo>
                <a:lnTo>
                  <a:pt x="53372" y="2321"/>
                </a:lnTo>
                <a:lnTo>
                  <a:pt x="53235" y="2376"/>
                </a:lnTo>
                <a:lnTo>
                  <a:pt x="53132" y="2342"/>
                </a:lnTo>
                <a:lnTo>
                  <a:pt x="53063" y="2198"/>
                </a:lnTo>
                <a:lnTo>
                  <a:pt x="52953" y="2164"/>
                </a:lnTo>
                <a:lnTo>
                  <a:pt x="52857" y="2102"/>
                </a:lnTo>
                <a:lnTo>
                  <a:pt x="52754" y="2061"/>
                </a:lnTo>
                <a:lnTo>
                  <a:pt x="52658" y="2006"/>
                </a:lnTo>
                <a:lnTo>
                  <a:pt x="52527" y="2033"/>
                </a:lnTo>
                <a:lnTo>
                  <a:pt x="52445" y="1937"/>
                </a:lnTo>
                <a:lnTo>
                  <a:pt x="52335" y="1903"/>
                </a:lnTo>
                <a:lnTo>
                  <a:pt x="52239" y="1855"/>
                </a:lnTo>
                <a:lnTo>
                  <a:pt x="52136" y="1800"/>
                </a:lnTo>
                <a:lnTo>
                  <a:pt x="52026" y="1779"/>
                </a:lnTo>
                <a:lnTo>
                  <a:pt x="51875" y="1875"/>
                </a:lnTo>
                <a:lnTo>
                  <a:pt x="51793" y="1779"/>
                </a:lnTo>
                <a:lnTo>
                  <a:pt x="51704" y="1690"/>
                </a:lnTo>
                <a:lnTo>
                  <a:pt x="51580" y="1710"/>
                </a:lnTo>
                <a:lnTo>
                  <a:pt x="51470" y="1683"/>
                </a:lnTo>
                <a:lnTo>
                  <a:pt x="51388" y="1511"/>
                </a:lnTo>
                <a:lnTo>
                  <a:pt x="51250" y="1580"/>
                </a:lnTo>
                <a:lnTo>
                  <a:pt x="51141" y="1594"/>
                </a:lnTo>
                <a:lnTo>
                  <a:pt x="51024" y="1580"/>
                </a:lnTo>
                <a:lnTo>
                  <a:pt x="50914" y="1601"/>
                </a:lnTo>
                <a:lnTo>
                  <a:pt x="50804" y="1704"/>
                </a:lnTo>
                <a:lnTo>
                  <a:pt x="50694" y="1786"/>
                </a:lnTo>
                <a:lnTo>
                  <a:pt x="50571" y="1573"/>
                </a:lnTo>
                <a:lnTo>
                  <a:pt x="50461" y="1669"/>
                </a:lnTo>
                <a:lnTo>
                  <a:pt x="50351" y="1724"/>
                </a:lnTo>
                <a:lnTo>
                  <a:pt x="50234" y="1553"/>
                </a:lnTo>
                <a:lnTo>
                  <a:pt x="50124" y="1649"/>
                </a:lnTo>
                <a:lnTo>
                  <a:pt x="50008" y="1607"/>
                </a:lnTo>
                <a:lnTo>
                  <a:pt x="49898" y="1642"/>
                </a:lnTo>
                <a:lnTo>
                  <a:pt x="49788" y="1710"/>
                </a:lnTo>
                <a:lnTo>
                  <a:pt x="49671" y="1635"/>
                </a:lnTo>
                <a:lnTo>
                  <a:pt x="49562" y="1669"/>
                </a:lnTo>
                <a:lnTo>
                  <a:pt x="49445" y="1662"/>
                </a:lnTo>
                <a:lnTo>
                  <a:pt x="49335" y="1724"/>
                </a:lnTo>
                <a:lnTo>
                  <a:pt x="49225" y="1793"/>
                </a:lnTo>
                <a:lnTo>
                  <a:pt x="49115" y="1820"/>
                </a:lnTo>
                <a:lnTo>
                  <a:pt x="48999" y="1662"/>
                </a:lnTo>
                <a:lnTo>
                  <a:pt x="48882" y="1662"/>
                </a:lnTo>
                <a:lnTo>
                  <a:pt x="48779" y="1848"/>
                </a:lnTo>
                <a:lnTo>
                  <a:pt x="48662" y="1841"/>
                </a:lnTo>
                <a:lnTo>
                  <a:pt x="48545" y="1614"/>
                </a:lnTo>
                <a:lnTo>
                  <a:pt x="48429" y="1676"/>
                </a:lnTo>
                <a:lnTo>
                  <a:pt x="48319" y="1669"/>
                </a:lnTo>
                <a:lnTo>
                  <a:pt x="48209" y="1820"/>
                </a:lnTo>
                <a:lnTo>
                  <a:pt x="48092" y="1724"/>
                </a:lnTo>
                <a:lnTo>
                  <a:pt x="47983" y="1724"/>
                </a:lnTo>
                <a:lnTo>
                  <a:pt x="47873" y="1827"/>
                </a:lnTo>
                <a:lnTo>
                  <a:pt x="47763" y="1793"/>
                </a:lnTo>
                <a:lnTo>
                  <a:pt x="47646" y="1793"/>
                </a:lnTo>
                <a:lnTo>
                  <a:pt x="47536" y="1738"/>
                </a:lnTo>
                <a:lnTo>
                  <a:pt x="47426" y="1855"/>
                </a:lnTo>
                <a:lnTo>
                  <a:pt x="47317" y="1903"/>
                </a:lnTo>
                <a:lnTo>
                  <a:pt x="47200" y="1868"/>
                </a:lnTo>
                <a:lnTo>
                  <a:pt x="47090" y="1882"/>
                </a:lnTo>
                <a:lnTo>
                  <a:pt x="46973" y="1813"/>
                </a:lnTo>
                <a:lnTo>
                  <a:pt x="46857" y="1779"/>
                </a:lnTo>
                <a:lnTo>
                  <a:pt x="46747" y="1807"/>
                </a:lnTo>
                <a:lnTo>
                  <a:pt x="46630" y="1738"/>
                </a:lnTo>
                <a:lnTo>
                  <a:pt x="46520" y="1724"/>
                </a:lnTo>
                <a:lnTo>
                  <a:pt x="46410" y="1861"/>
                </a:lnTo>
                <a:lnTo>
                  <a:pt x="46300" y="1923"/>
                </a:lnTo>
                <a:lnTo>
                  <a:pt x="46184" y="1758"/>
                </a:lnTo>
                <a:lnTo>
                  <a:pt x="46074" y="1923"/>
                </a:lnTo>
                <a:lnTo>
                  <a:pt x="45957" y="1813"/>
                </a:lnTo>
                <a:lnTo>
                  <a:pt x="45847" y="1827"/>
                </a:lnTo>
                <a:lnTo>
                  <a:pt x="45738" y="1923"/>
                </a:lnTo>
                <a:lnTo>
                  <a:pt x="45621" y="1868"/>
                </a:lnTo>
                <a:lnTo>
                  <a:pt x="45511" y="1951"/>
                </a:lnTo>
                <a:lnTo>
                  <a:pt x="45401" y="1875"/>
                </a:lnTo>
                <a:lnTo>
                  <a:pt x="45291" y="1944"/>
                </a:lnTo>
                <a:lnTo>
                  <a:pt x="45175" y="1868"/>
                </a:lnTo>
                <a:lnTo>
                  <a:pt x="45058" y="1882"/>
                </a:lnTo>
                <a:lnTo>
                  <a:pt x="44941" y="1752"/>
                </a:lnTo>
                <a:lnTo>
                  <a:pt x="44838" y="1896"/>
                </a:lnTo>
                <a:lnTo>
                  <a:pt x="44721" y="1861"/>
                </a:lnTo>
                <a:lnTo>
                  <a:pt x="44612" y="1903"/>
                </a:lnTo>
                <a:lnTo>
                  <a:pt x="44495" y="1758"/>
                </a:lnTo>
                <a:lnTo>
                  <a:pt x="44385" y="1820"/>
                </a:lnTo>
                <a:lnTo>
                  <a:pt x="44275" y="1930"/>
                </a:lnTo>
                <a:lnTo>
                  <a:pt x="44158" y="1786"/>
                </a:lnTo>
                <a:lnTo>
                  <a:pt x="44049" y="2006"/>
                </a:lnTo>
                <a:lnTo>
                  <a:pt x="43939" y="1951"/>
                </a:lnTo>
                <a:lnTo>
                  <a:pt x="43822" y="1875"/>
                </a:lnTo>
                <a:lnTo>
                  <a:pt x="43705" y="1807"/>
                </a:lnTo>
                <a:lnTo>
                  <a:pt x="43602" y="1964"/>
                </a:lnTo>
                <a:lnTo>
                  <a:pt x="43486" y="1875"/>
                </a:lnTo>
                <a:lnTo>
                  <a:pt x="43369" y="1841"/>
                </a:lnTo>
                <a:lnTo>
                  <a:pt x="43259" y="1827"/>
                </a:lnTo>
                <a:lnTo>
                  <a:pt x="43142" y="1848"/>
                </a:lnTo>
                <a:lnTo>
                  <a:pt x="43039" y="1992"/>
                </a:lnTo>
                <a:lnTo>
                  <a:pt x="42923" y="1930"/>
                </a:lnTo>
                <a:lnTo>
                  <a:pt x="42806" y="1834"/>
                </a:lnTo>
                <a:lnTo>
                  <a:pt x="42703" y="2019"/>
                </a:lnTo>
                <a:lnTo>
                  <a:pt x="42586" y="1971"/>
                </a:lnTo>
                <a:lnTo>
                  <a:pt x="42476" y="1951"/>
                </a:lnTo>
                <a:lnTo>
                  <a:pt x="42367" y="2033"/>
                </a:lnTo>
                <a:lnTo>
                  <a:pt x="42250" y="1958"/>
                </a:lnTo>
                <a:lnTo>
                  <a:pt x="42140" y="2019"/>
                </a:lnTo>
                <a:lnTo>
                  <a:pt x="42023" y="1875"/>
                </a:lnTo>
                <a:lnTo>
                  <a:pt x="41914" y="2013"/>
                </a:lnTo>
                <a:lnTo>
                  <a:pt x="41797" y="1889"/>
                </a:lnTo>
                <a:lnTo>
                  <a:pt x="41694" y="2067"/>
                </a:lnTo>
                <a:lnTo>
                  <a:pt x="41577" y="2047"/>
                </a:lnTo>
                <a:lnTo>
                  <a:pt x="41467" y="2026"/>
                </a:lnTo>
                <a:lnTo>
                  <a:pt x="41351" y="1889"/>
                </a:lnTo>
                <a:lnTo>
                  <a:pt x="41241" y="2006"/>
                </a:lnTo>
                <a:lnTo>
                  <a:pt x="41124" y="1896"/>
                </a:lnTo>
                <a:lnTo>
                  <a:pt x="41014" y="1916"/>
                </a:lnTo>
                <a:lnTo>
                  <a:pt x="40897" y="1951"/>
                </a:lnTo>
                <a:lnTo>
                  <a:pt x="40788" y="1978"/>
                </a:lnTo>
                <a:lnTo>
                  <a:pt x="40678" y="1944"/>
                </a:lnTo>
                <a:lnTo>
                  <a:pt x="40561" y="1992"/>
                </a:lnTo>
                <a:lnTo>
                  <a:pt x="40451" y="2061"/>
                </a:lnTo>
                <a:lnTo>
                  <a:pt x="40341" y="2047"/>
                </a:lnTo>
                <a:lnTo>
                  <a:pt x="40232" y="2136"/>
                </a:lnTo>
                <a:lnTo>
                  <a:pt x="40115" y="1910"/>
                </a:lnTo>
                <a:lnTo>
                  <a:pt x="39998" y="1937"/>
                </a:lnTo>
                <a:lnTo>
                  <a:pt x="39888" y="1971"/>
                </a:lnTo>
                <a:lnTo>
                  <a:pt x="39778" y="2033"/>
                </a:lnTo>
                <a:lnTo>
                  <a:pt x="39669" y="1964"/>
                </a:lnTo>
                <a:lnTo>
                  <a:pt x="39559" y="2170"/>
                </a:lnTo>
                <a:lnTo>
                  <a:pt x="39442" y="1937"/>
                </a:lnTo>
                <a:lnTo>
                  <a:pt x="39332" y="2129"/>
                </a:lnTo>
                <a:lnTo>
                  <a:pt x="39215" y="1951"/>
                </a:lnTo>
                <a:lnTo>
                  <a:pt x="39112" y="2122"/>
                </a:lnTo>
                <a:lnTo>
                  <a:pt x="38996" y="2006"/>
                </a:lnTo>
                <a:lnTo>
                  <a:pt x="38879" y="2019"/>
                </a:lnTo>
                <a:lnTo>
                  <a:pt x="38769" y="1958"/>
                </a:lnTo>
                <a:lnTo>
                  <a:pt x="38659" y="2122"/>
                </a:lnTo>
                <a:lnTo>
                  <a:pt x="38549" y="2026"/>
                </a:lnTo>
                <a:lnTo>
                  <a:pt x="38426" y="2136"/>
                </a:lnTo>
                <a:lnTo>
                  <a:pt x="38323" y="2033"/>
                </a:lnTo>
                <a:lnTo>
                  <a:pt x="38199" y="2129"/>
                </a:lnTo>
                <a:lnTo>
                  <a:pt x="38110" y="1910"/>
                </a:lnTo>
                <a:lnTo>
                  <a:pt x="37980" y="2067"/>
                </a:lnTo>
                <a:lnTo>
                  <a:pt x="37863" y="2088"/>
                </a:lnTo>
                <a:lnTo>
                  <a:pt x="37753" y="2047"/>
                </a:lnTo>
                <a:lnTo>
                  <a:pt x="37664" y="1834"/>
                </a:lnTo>
                <a:lnTo>
                  <a:pt x="37533" y="1978"/>
                </a:lnTo>
                <a:lnTo>
                  <a:pt x="37424" y="1971"/>
                </a:lnTo>
                <a:lnTo>
                  <a:pt x="37314" y="1937"/>
                </a:lnTo>
                <a:lnTo>
                  <a:pt x="37190" y="2026"/>
                </a:lnTo>
                <a:lnTo>
                  <a:pt x="37080" y="1992"/>
                </a:lnTo>
                <a:lnTo>
                  <a:pt x="36970" y="1951"/>
                </a:lnTo>
                <a:lnTo>
                  <a:pt x="36854" y="1985"/>
                </a:lnTo>
                <a:lnTo>
                  <a:pt x="36771" y="1731"/>
                </a:lnTo>
                <a:lnTo>
                  <a:pt x="36648" y="1786"/>
                </a:lnTo>
                <a:lnTo>
                  <a:pt x="36517" y="1930"/>
                </a:lnTo>
                <a:lnTo>
                  <a:pt x="36435" y="1717"/>
                </a:lnTo>
                <a:lnTo>
                  <a:pt x="36311" y="1800"/>
                </a:lnTo>
                <a:lnTo>
                  <a:pt x="36202" y="1738"/>
                </a:lnTo>
                <a:lnTo>
                  <a:pt x="36085" y="1793"/>
                </a:lnTo>
                <a:lnTo>
                  <a:pt x="35961" y="1841"/>
                </a:lnTo>
                <a:lnTo>
                  <a:pt x="35865" y="1731"/>
                </a:lnTo>
                <a:lnTo>
                  <a:pt x="35748" y="1765"/>
                </a:lnTo>
                <a:lnTo>
                  <a:pt x="35652" y="1642"/>
                </a:lnTo>
                <a:lnTo>
                  <a:pt x="35522" y="1745"/>
                </a:lnTo>
                <a:lnTo>
                  <a:pt x="35433" y="1580"/>
                </a:lnTo>
                <a:lnTo>
                  <a:pt x="35295" y="1800"/>
                </a:lnTo>
                <a:lnTo>
                  <a:pt x="35206" y="1566"/>
                </a:lnTo>
                <a:lnTo>
                  <a:pt x="35069" y="1786"/>
                </a:lnTo>
                <a:lnTo>
                  <a:pt x="34973" y="1614"/>
                </a:lnTo>
                <a:lnTo>
                  <a:pt x="34877" y="1511"/>
                </a:lnTo>
                <a:lnTo>
                  <a:pt x="34753" y="1587"/>
                </a:lnTo>
                <a:lnTo>
                  <a:pt x="34629" y="1704"/>
                </a:lnTo>
                <a:lnTo>
                  <a:pt x="34526" y="1601"/>
                </a:lnTo>
                <a:lnTo>
                  <a:pt x="34423" y="1504"/>
                </a:lnTo>
                <a:lnTo>
                  <a:pt x="34307" y="1546"/>
                </a:lnTo>
                <a:lnTo>
                  <a:pt x="34197" y="1525"/>
                </a:lnTo>
                <a:lnTo>
                  <a:pt x="34080" y="1525"/>
                </a:lnTo>
                <a:lnTo>
                  <a:pt x="33970" y="1539"/>
                </a:lnTo>
                <a:lnTo>
                  <a:pt x="33847" y="1621"/>
                </a:lnTo>
                <a:lnTo>
                  <a:pt x="33751" y="1456"/>
                </a:lnTo>
                <a:lnTo>
                  <a:pt x="33641" y="1456"/>
                </a:lnTo>
                <a:lnTo>
                  <a:pt x="33524" y="1463"/>
                </a:lnTo>
                <a:lnTo>
                  <a:pt x="33407" y="1525"/>
                </a:lnTo>
                <a:lnTo>
                  <a:pt x="33291" y="1491"/>
                </a:lnTo>
                <a:lnTo>
                  <a:pt x="33188" y="1422"/>
                </a:lnTo>
                <a:lnTo>
                  <a:pt x="33085" y="1381"/>
                </a:lnTo>
                <a:lnTo>
                  <a:pt x="32961" y="1477"/>
                </a:lnTo>
                <a:lnTo>
                  <a:pt x="32844" y="1498"/>
                </a:lnTo>
                <a:lnTo>
                  <a:pt x="32755" y="1264"/>
                </a:lnTo>
                <a:lnTo>
                  <a:pt x="32645" y="1264"/>
                </a:lnTo>
                <a:lnTo>
                  <a:pt x="32522" y="1367"/>
                </a:lnTo>
                <a:lnTo>
                  <a:pt x="32412" y="1299"/>
                </a:lnTo>
                <a:lnTo>
                  <a:pt x="32295" y="1367"/>
                </a:lnTo>
                <a:lnTo>
                  <a:pt x="32185" y="1292"/>
                </a:lnTo>
                <a:lnTo>
                  <a:pt x="32069" y="1367"/>
                </a:lnTo>
                <a:lnTo>
                  <a:pt x="31959" y="1333"/>
                </a:lnTo>
                <a:lnTo>
                  <a:pt x="31842" y="1367"/>
                </a:lnTo>
                <a:lnTo>
                  <a:pt x="31739" y="1264"/>
                </a:lnTo>
                <a:lnTo>
                  <a:pt x="31636" y="1161"/>
                </a:lnTo>
                <a:lnTo>
                  <a:pt x="31526" y="1161"/>
                </a:lnTo>
                <a:lnTo>
                  <a:pt x="31416" y="1134"/>
                </a:lnTo>
                <a:lnTo>
                  <a:pt x="31307" y="1099"/>
                </a:lnTo>
                <a:lnTo>
                  <a:pt x="31190" y="1161"/>
                </a:lnTo>
                <a:lnTo>
                  <a:pt x="31073" y="1182"/>
                </a:lnTo>
                <a:lnTo>
                  <a:pt x="30970" y="1086"/>
                </a:lnTo>
                <a:lnTo>
                  <a:pt x="30860" y="1079"/>
                </a:lnTo>
                <a:lnTo>
                  <a:pt x="30730" y="1189"/>
                </a:lnTo>
                <a:lnTo>
                  <a:pt x="30613" y="1237"/>
                </a:lnTo>
                <a:lnTo>
                  <a:pt x="30503" y="1230"/>
                </a:lnTo>
                <a:lnTo>
                  <a:pt x="30407" y="1044"/>
                </a:lnTo>
                <a:lnTo>
                  <a:pt x="30284" y="1168"/>
                </a:lnTo>
                <a:lnTo>
                  <a:pt x="30181" y="1051"/>
                </a:lnTo>
                <a:lnTo>
                  <a:pt x="30057" y="1196"/>
                </a:lnTo>
                <a:lnTo>
                  <a:pt x="29961" y="1017"/>
                </a:lnTo>
                <a:lnTo>
                  <a:pt x="29858" y="969"/>
                </a:lnTo>
                <a:lnTo>
                  <a:pt x="29741" y="996"/>
                </a:lnTo>
                <a:lnTo>
                  <a:pt x="29611" y="1134"/>
                </a:lnTo>
                <a:lnTo>
                  <a:pt x="29501" y="1093"/>
                </a:lnTo>
                <a:lnTo>
                  <a:pt x="29405" y="983"/>
                </a:lnTo>
                <a:lnTo>
                  <a:pt x="29281" y="1079"/>
                </a:lnTo>
                <a:lnTo>
                  <a:pt x="29165" y="1086"/>
                </a:lnTo>
                <a:lnTo>
                  <a:pt x="29068" y="976"/>
                </a:lnTo>
                <a:lnTo>
                  <a:pt x="28952" y="990"/>
                </a:lnTo>
                <a:lnTo>
                  <a:pt x="28828" y="1044"/>
                </a:lnTo>
                <a:lnTo>
                  <a:pt x="28718" y="1044"/>
                </a:lnTo>
                <a:lnTo>
                  <a:pt x="28622" y="921"/>
                </a:lnTo>
                <a:lnTo>
                  <a:pt x="28499" y="1010"/>
                </a:lnTo>
                <a:lnTo>
                  <a:pt x="28409" y="790"/>
                </a:lnTo>
                <a:lnTo>
                  <a:pt x="28286" y="893"/>
                </a:lnTo>
                <a:lnTo>
                  <a:pt x="28176" y="866"/>
                </a:lnTo>
                <a:lnTo>
                  <a:pt x="28059" y="914"/>
                </a:lnTo>
                <a:lnTo>
                  <a:pt x="27949" y="859"/>
                </a:lnTo>
                <a:lnTo>
                  <a:pt x="27846" y="811"/>
                </a:lnTo>
                <a:lnTo>
                  <a:pt x="27743" y="715"/>
                </a:lnTo>
                <a:lnTo>
                  <a:pt x="27634" y="694"/>
                </a:lnTo>
                <a:lnTo>
                  <a:pt x="27517" y="701"/>
                </a:lnTo>
                <a:lnTo>
                  <a:pt x="27414" y="660"/>
                </a:lnTo>
                <a:lnTo>
                  <a:pt x="27297" y="687"/>
                </a:lnTo>
                <a:lnTo>
                  <a:pt x="27180" y="715"/>
                </a:lnTo>
                <a:lnTo>
                  <a:pt x="27050" y="866"/>
                </a:lnTo>
                <a:lnTo>
                  <a:pt x="26968" y="605"/>
                </a:lnTo>
                <a:lnTo>
                  <a:pt x="26851" y="619"/>
                </a:lnTo>
                <a:lnTo>
                  <a:pt x="26727" y="756"/>
                </a:lnTo>
                <a:lnTo>
                  <a:pt x="26617" y="722"/>
                </a:lnTo>
                <a:lnTo>
                  <a:pt x="26515" y="619"/>
                </a:lnTo>
                <a:lnTo>
                  <a:pt x="26405" y="591"/>
                </a:lnTo>
                <a:lnTo>
                  <a:pt x="26288" y="619"/>
                </a:lnTo>
                <a:lnTo>
                  <a:pt x="26185" y="571"/>
                </a:lnTo>
                <a:lnTo>
                  <a:pt x="26075" y="536"/>
                </a:lnTo>
                <a:lnTo>
                  <a:pt x="25952" y="619"/>
                </a:lnTo>
                <a:lnTo>
                  <a:pt x="25835" y="626"/>
                </a:lnTo>
                <a:lnTo>
                  <a:pt x="25725" y="633"/>
                </a:lnTo>
                <a:lnTo>
                  <a:pt x="25622" y="536"/>
                </a:lnTo>
                <a:lnTo>
                  <a:pt x="25519" y="454"/>
                </a:lnTo>
                <a:lnTo>
                  <a:pt x="25382" y="660"/>
                </a:lnTo>
                <a:lnTo>
                  <a:pt x="25279" y="571"/>
                </a:lnTo>
                <a:lnTo>
                  <a:pt x="25176" y="502"/>
                </a:lnTo>
                <a:lnTo>
                  <a:pt x="25066" y="502"/>
                </a:lnTo>
                <a:lnTo>
                  <a:pt x="24942" y="571"/>
                </a:lnTo>
                <a:lnTo>
                  <a:pt x="24833" y="530"/>
                </a:lnTo>
                <a:lnTo>
                  <a:pt x="24736" y="427"/>
                </a:lnTo>
                <a:lnTo>
                  <a:pt x="24627" y="358"/>
                </a:lnTo>
                <a:lnTo>
                  <a:pt x="24496" y="550"/>
                </a:lnTo>
                <a:lnTo>
                  <a:pt x="24400" y="420"/>
                </a:lnTo>
                <a:lnTo>
                  <a:pt x="24276" y="523"/>
                </a:lnTo>
                <a:lnTo>
                  <a:pt x="24173" y="440"/>
                </a:lnTo>
                <a:lnTo>
                  <a:pt x="24070" y="344"/>
                </a:lnTo>
                <a:lnTo>
                  <a:pt x="23947" y="461"/>
                </a:lnTo>
                <a:lnTo>
                  <a:pt x="23844" y="379"/>
                </a:lnTo>
                <a:lnTo>
                  <a:pt x="23734" y="330"/>
                </a:lnTo>
                <a:lnTo>
                  <a:pt x="23610" y="406"/>
                </a:lnTo>
                <a:lnTo>
                  <a:pt x="23514" y="276"/>
                </a:lnTo>
                <a:lnTo>
                  <a:pt x="23411" y="234"/>
                </a:lnTo>
                <a:lnTo>
                  <a:pt x="23281" y="344"/>
                </a:lnTo>
                <a:lnTo>
                  <a:pt x="23178" y="269"/>
                </a:lnTo>
                <a:lnTo>
                  <a:pt x="23068" y="248"/>
                </a:lnTo>
                <a:lnTo>
                  <a:pt x="22972" y="145"/>
                </a:lnTo>
                <a:lnTo>
                  <a:pt x="22842" y="276"/>
                </a:lnTo>
                <a:lnTo>
                  <a:pt x="22718" y="365"/>
                </a:lnTo>
                <a:lnTo>
                  <a:pt x="22622" y="221"/>
                </a:lnTo>
                <a:lnTo>
                  <a:pt x="22512" y="221"/>
                </a:lnTo>
                <a:lnTo>
                  <a:pt x="22388" y="186"/>
                </a:lnTo>
                <a:lnTo>
                  <a:pt x="22306" y="365"/>
                </a:lnTo>
                <a:lnTo>
                  <a:pt x="22169" y="221"/>
                </a:lnTo>
                <a:lnTo>
                  <a:pt x="22073" y="324"/>
                </a:lnTo>
                <a:lnTo>
                  <a:pt x="21956" y="317"/>
                </a:lnTo>
                <a:lnTo>
                  <a:pt x="21853" y="392"/>
                </a:lnTo>
                <a:lnTo>
                  <a:pt x="21722" y="324"/>
                </a:lnTo>
                <a:lnTo>
                  <a:pt x="21626" y="399"/>
                </a:lnTo>
                <a:lnTo>
                  <a:pt x="21510" y="406"/>
                </a:lnTo>
                <a:lnTo>
                  <a:pt x="21386" y="344"/>
                </a:lnTo>
                <a:lnTo>
                  <a:pt x="21269" y="337"/>
                </a:lnTo>
                <a:lnTo>
                  <a:pt x="21166" y="399"/>
                </a:lnTo>
                <a:lnTo>
                  <a:pt x="21077" y="543"/>
                </a:lnTo>
                <a:lnTo>
                  <a:pt x="20967" y="571"/>
                </a:lnTo>
                <a:lnTo>
                  <a:pt x="20844" y="536"/>
                </a:lnTo>
                <a:lnTo>
                  <a:pt x="20727" y="530"/>
                </a:lnTo>
                <a:lnTo>
                  <a:pt x="20631" y="605"/>
                </a:lnTo>
                <a:lnTo>
                  <a:pt x="20500" y="543"/>
                </a:lnTo>
                <a:lnTo>
                  <a:pt x="20391" y="536"/>
                </a:lnTo>
                <a:lnTo>
                  <a:pt x="20301" y="687"/>
                </a:lnTo>
                <a:lnTo>
                  <a:pt x="20164" y="550"/>
                </a:lnTo>
                <a:lnTo>
                  <a:pt x="20054" y="571"/>
                </a:lnTo>
                <a:lnTo>
                  <a:pt x="19965" y="736"/>
                </a:lnTo>
                <a:lnTo>
                  <a:pt x="19821" y="578"/>
                </a:lnTo>
                <a:lnTo>
                  <a:pt x="19711" y="591"/>
                </a:lnTo>
                <a:lnTo>
                  <a:pt x="19594" y="585"/>
                </a:lnTo>
                <a:lnTo>
                  <a:pt x="19484" y="598"/>
                </a:lnTo>
                <a:lnTo>
                  <a:pt x="19409" y="818"/>
                </a:lnTo>
                <a:lnTo>
                  <a:pt x="19265" y="653"/>
                </a:lnTo>
                <a:lnTo>
                  <a:pt x="19189" y="880"/>
                </a:lnTo>
                <a:lnTo>
                  <a:pt x="19066" y="845"/>
                </a:lnTo>
                <a:lnTo>
                  <a:pt x="18963" y="900"/>
                </a:lnTo>
                <a:lnTo>
                  <a:pt x="18853" y="907"/>
                </a:lnTo>
                <a:lnTo>
                  <a:pt x="18736" y="907"/>
                </a:lnTo>
                <a:lnTo>
                  <a:pt x="18633" y="948"/>
                </a:lnTo>
                <a:lnTo>
                  <a:pt x="18489" y="784"/>
                </a:lnTo>
                <a:lnTo>
                  <a:pt x="18379" y="790"/>
                </a:lnTo>
                <a:lnTo>
                  <a:pt x="18290" y="969"/>
                </a:lnTo>
                <a:lnTo>
                  <a:pt x="18180" y="996"/>
                </a:lnTo>
                <a:lnTo>
                  <a:pt x="18070" y="1010"/>
                </a:lnTo>
                <a:lnTo>
                  <a:pt x="17940" y="907"/>
                </a:lnTo>
                <a:lnTo>
                  <a:pt x="17823" y="880"/>
                </a:lnTo>
                <a:lnTo>
                  <a:pt x="17734" y="1038"/>
                </a:lnTo>
                <a:lnTo>
                  <a:pt x="17631" y="1120"/>
                </a:lnTo>
                <a:lnTo>
                  <a:pt x="17514" y="1086"/>
                </a:lnTo>
                <a:lnTo>
                  <a:pt x="17384" y="1010"/>
                </a:lnTo>
                <a:lnTo>
                  <a:pt x="17294" y="1154"/>
                </a:lnTo>
                <a:lnTo>
                  <a:pt x="17157" y="1003"/>
                </a:lnTo>
                <a:lnTo>
                  <a:pt x="17075" y="1196"/>
                </a:lnTo>
                <a:lnTo>
                  <a:pt x="16972" y="1250"/>
                </a:lnTo>
                <a:lnTo>
                  <a:pt x="16821" y="1058"/>
                </a:lnTo>
                <a:lnTo>
                  <a:pt x="16731" y="1182"/>
                </a:lnTo>
                <a:lnTo>
                  <a:pt x="16635" y="1285"/>
                </a:lnTo>
                <a:lnTo>
                  <a:pt x="16519" y="1299"/>
                </a:lnTo>
                <a:lnTo>
                  <a:pt x="16402" y="1271"/>
                </a:lnTo>
                <a:lnTo>
                  <a:pt x="16285" y="1244"/>
                </a:lnTo>
                <a:lnTo>
                  <a:pt x="16196" y="1388"/>
                </a:lnTo>
                <a:lnTo>
                  <a:pt x="16079" y="1374"/>
                </a:lnTo>
                <a:lnTo>
                  <a:pt x="15942" y="1244"/>
                </a:lnTo>
                <a:lnTo>
                  <a:pt x="15839" y="1340"/>
                </a:lnTo>
                <a:lnTo>
                  <a:pt x="15708" y="1216"/>
                </a:lnTo>
                <a:lnTo>
                  <a:pt x="15619" y="1353"/>
                </a:lnTo>
                <a:lnTo>
                  <a:pt x="15502" y="1367"/>
                </a:lnTo>
                <a:lnTo>
                  <a:pt x="15400" y="1429"/>
                </a:lnTo>
                <a:lnTo>
                  <a:pt x="15297" y="1491"/>
                </a:lnTo>
                <a:lnTo>
                  <a:pt x="15166" y="1388"/>
                </a:lnTo>
                <a:lnTo>
                  <a:pt x="15063" y="1463"/>
                </a:lnTo>
                <a:lnTo>
                  <a:pt x="14940" y="1408"/>
                </a:lnTo>
                <a:lnTo>
                  <a:pt x="14837" y="1477"/>
                </a:lnTo>
                <a:lnTo>
                  <a:pt x="14747" y="1587"/>
                </a:lnTo>
                <a:lnTo>
                  <a:pt x="14631" y="1614"/>
                </a:lnTo>
                <a:lnTo>
                  <a:pt x="14507" y="1532"/>
                </a:lnTo>
                <a:lnTo>
                  <a:pt x="14404" y="1621"/>
                </a:lnTo>
                <a:lnTo>
                  <a:pt x="14301" y="1649"/>
                </a:lnTo>
                <a:lnTo>
                  <a:pt x="14177" y="1539"/>
                </a:lnTo>
                <a:lnTo>
                  <a:pt x="14088" y="1498"/>
                </a:lnTo>
                <a:lnTo>
                  <a:pt x="13992" y="1422"/>
                </a:lnTo>
                <a:lnTo>
                  <a:pt x="13875" y="1408"/>
                </a:lnTo>
                <a:lnTo>
                  <a:pt x="13766" y="1381"/>
                </a:lnTo>
                <a:lnTo>
                  <a:pt x="13608" y="1525"/>
                </a:lnTo>
                <a:lnTo>
                  <a:pt x="13498" y="1491"/>
                </a:lnTo>
                <a:lnTo>
                  <a:pt x="13395" y="1463"/>
                </a:lnTo>
                <a:lnTo>
                  <a:pt x="13312" y="1333"/>
                </a:lnTo>
                <a:lnTo>
                  <a:pt x="13161" y="1443"/>
                </a:lnTo>
                <a:lnTo>
                  <a:pt x="13086" y="1305"/>
                </a:lnTo>
                <a:lnTo>
                  <a:pt x="12976" y="1271"/>
                </a:lnTo>
                <a:lnTo>
                  <a:pt x="12887" y="1175"/>
                </a:lnTo>
                <a:lnTo>
                  <a:pt x="12791" y="1106"/>
                </a:lnTo>
                <a:lnTo>
                  <a:pt x="12667" y="1141"/>
                </a:lnTo>
                <a:lnTo>
                  <a:pt x="12530" y="1202"/>
                </a:lnTo>
                <a:lnTo>
                  <a:pt x="12413" y="1202"/>
                </a:lnTo>
                <a:lnTo>
                  <a:pt x="12358" y="976"/>
                </a:lnTo>
                <a:lnTo>
                  <a:pt x="12255" y="928"/>
                </a:lnTo>
                <a:lnTo>
                  <a:pt x="12132" y="969"/>
                </a:lnTo>
                <a:lnTo>
                  <a:pt x="11981" y="1072"/>
                </a:lnTo>
                <a:lnTo>
                  <a:pt x="11871" y="1058"/>
                </a:lnTo>
                <a:lnTo>
                  <a:pt x="11768" y="1010"/>
                </a:lnTo>
                <a:lnTo>
                  <a:pt x="11672" y="942"/>
                </a:lnTo>
                <a:lnTo>
                  <a:pt x="11610" y="749"/>
                </a:lnTo>
                <a:lnTo>
                  <a:pt x="11459" y="852"/>
                </a:lnTo>
                <a:lnTo>
                  <a:pt x="11335" y="887"/>
                </a:lnTo>
                <a:lnTo>
                  <a:pt x="11253" y="756"/>
                </a:lnTo>
                <a:lnTo>
                  <a:pt x="11129" y="797"/>
                </a:lnTo>
                <a:lnTo>
                  <a:pt x="11061" y="619"/>
                </a:lnTo>
                <a:lnTo>
                  <a:pt x="10937" y="633"/>
                </a:lnTo>
                <a:lnTo>
                  <a:pt x="10800" y="722"/>
                </a:lnTo>
                <a:lnTo>
                  <a:pt x="10704" y="633"/>
                </a:lnTo>
                <a:lnTo>
                  <a:pt x="10580" y="674"/>
                </a:lnTo>
                <a:lnTo>
                  <a:pt x="10470" y="653"/>
                </a:lnTo>
                <a:lnTo>
                  <a:pt x="10381" y="550"/>
                </a:lnTo>
                <a:lnTo>
                  <a:pt x="10264" y="550"/>
                </a:lnTo>
                <a:lnTo>
                  <a:pt x="10168" y="475"/>
                </a:lnTo>
                <a:lnTo>
                  <a:pt x="10099" y="317"/>
                </a:lnTo>
                <a:lnTo>
                  <a:pt x="9983" y="310"/>
                </a:lnTo>
                <a:lnTo>
                  <a:pt x="9818" y="482"/>
                </a:lnTo>
                <a:lnTo>
                  <a:pt x="9722" y="420"/>
                </a:lnTo>
                <a:lnTo>
                  <a:pt x="9646" y="255"/>
                </a:lnTo>
                <a:lnTo>
                  <a:pt x="9495" y="385"/>
                </a:lnTo>
                <a:lnTo>
                  <a:pt x="9447" y="138"/>
                </a:lnTo>
                <a:lnTo>
                  <a:pt x="9289" y="282"/>
                </a:lnTo>
                <a:lnTo>
                  <a:pt x="9193" y="228"/>
                </a:lnTo>
                <a:lnTo>
                  <a:pt x="9083" y="193"/>
                </a:lnTo>
                <a:lnTo>
                  <a:pt x="90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 rot="10800000">
            <a:off x="6527237" y="608888"/>
            <a:ext cx="3276925" cy="5595425"/>
          </a:xfrm>
          <a:custGeom>
            <a:avLst/>
            <a:gdLst/>
            <a:ahLst/>
            <a:cxnLst/>
            <a:rect l="l" t="t" r="r" b="b"/>
            <a:pathLst>
              <a:path w="131077" h="223817" extrusionOk="0">
                <a:moveTo>
                  <a:pt x="115274" y="223817"/>
                </a:moveTo>
                <a:lnTo>
                  <a:pt x="0" y="31624"/>
                </a:lnTo>
                <a:lnTo>
                  <a:pt x="73088" y="0"/>
                </a:lnTo>
                <a:lnTo>
                  <a:pt x="131077" y="213839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546" name="Google Shape;546;p24"/>
          <p:cNvSpPr/>
          <p:nvPr/>
        </p:nvSpPr>
        <p:spPr>
          <a:xfrm>
            <a:off x="-2100575" y="813775"/>
            <a:ext cx="7554475" cy="5507575"/>
          </a:xfrm>
          <a:custGeom>
            <a:avLst/>
            <a:gdLst/>
            <a:ahLst/>
            <a:cxnLst/>
            <a:rect l="l" t="t" r="r" b="b"/>
            <a:pathLst>
              <a:path w="302179" h="220303" extrusionOk="0">
                <a:moveTo>
                  <a:pt x="302179" y="4617"/>
                </a:moveTo>
                <a:lnTo>
                  <a:pt x="141380" y="220303"/>
                </a:lnTo>
                <a:lnTo>
                  <a:pt x="0" y="218341"/>
                </a:lnTo>
                <a:lnTo>
                  <a:pt x="298716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547" name="Google Shape;547;p24"/>
          <p:cNvSpPr/>
          <p:nvPr/>
        </p:nvSpPr>
        <p:spPr>
          <a:xfrm rot="-10172239">
            <a:off x="-1656296" y="-968213"/>
            <a:ext cx="7113067" cy="4663301"/>
          </a:xfrm>
          <a:custGeom>
            <a:avLst/>
            <a:gdLst/>
            <a:ahLst/>
            <a:cxnLst/>
            <a:rect l="l" t="t" r="r" b="b"/>
            <a:pathLst>
              <a:path w="284515" h="186527" extrusionOk="0">
                <a:moveTo>
                  <a:pt x="0" y="156397"/>
                </a:moveTo>
                <a:lnTo>
                  <a:pt x="16857" y="186527"/>
                </a:lnTo>
                <a:lnTo>
                  <a:pt x="282172" y="176155"/>
                </a:lnTo>
                <a:lnTo>
                  <a:pt x="284515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548" name="Google Shape;548;p24"/>
          <p:cNvSpPr/>
          <p:nvPr/>
        </p:nvSpPr>
        <p:spPr>
          <a:xfrm rot="10032303">
            <a:off x="6774035" y="-837066"/>
            <a:ext cx="4819789" cy="3511342"/>
          </a:xfrm>
          <a:custGeom>
            <a:avLst/>
            <a:gdLst/>
            <a:ahLst/>
            <a:cxnLst/>
            <a:rect l="l" t="t" r="r" b="b"/>
            <a:pathLst>
              <a:path w="157260" h="114568" extrusionOk="0">
                <a:moveTo>
                  <a:pt x="157260" y="106126"/>
                </a:moveTo>
                <a:lnTo>
                  <a:pt x="69464" y="0"/>
                </a:lnTo>
                <a:lnTo>
                  <a:pt x="0" y="964"/>
                </a:lnTo>
                <a:lnTo>
                  <a:pt x="136999" y="114568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549" name="Google Shape;549;p24"/>
          <p:cNvSpPr/>
          <p:nvPr/>
        </p:nvSpPr>
        <p:spPr>
          <a:xfrm>
            <a:off x="3194400" y="1116750"/>
            <a:ext cx="3087550" cy="5551500"/>
          </a:xfrm>
          <a:custGeom>
            <a:avLst/>
            <a:gdLst/>
            <a:ahLst/>
            <a:cxnLst/>
            <a:rect l="l" t="t" r="r" b="b"/>
            <a:pathLst>
              <a:path w="123502" h="222060" extrusionOk="0">
                <a:moveTo>
                  <a:pt x="112887" y="577"/>
                </a:moveTo>
                <a:lnTo>
                  <a:pt x="123502" y="222060"/>
                </a:lnTo>
                <a:lnTo>
                  <a:pt x="0" y="203015"/>
                </a:lnTo>
                <a:lnTo>
                  <a:pt x="97882" y="0"/>
                </a:lnTo>
                <a:close/>
              </a:path>
            </a:pathLst>
          </a:custGeom>
          <a:solidFill>
            <a:srgbClr val="FFFFFF">
              <a:alpha val="16960"/>
            </a:srgbClr>
          </a:solidFill>
          <a:ln>
            <a:noFill/>
          </a:ln>
        </p:spPr>
      </p:sp>
      <p:sp>
        <p:nvSpPr>
          <p:cNvPr id="550" name="Google Shape;550;p24"/>
          <p:cNvSpPr/>
          <p:nvPr/>
        </p:nvSpPr>
        <p:spPr>
          <a:xfrm flipH="1">
            <a:off x="4680460" y="-841875"/>
            <a:ext cx="2880600" cy="288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4"/>
          <p:cNvSpPr/>
          <p:nvPr/>
        </p:nvSpPr>
        <p:spPr>
          <a:xfrm flipH="1">
            <a:off x="5168088" y="3294750"/>
            <a:ext cx="5113216" cy="2468857"/>
          </a:xfrm>
          <a:custGeom>
            <a:avLst/>
            <a:gdLst/>
            <a:ahLst/>
            <a:cxnLst/>
            <a:rect l="l" t="t" r="r" b="b"/>
            <a:pathLst>
              <a:path w="64301" h="31047" extrusionOk="0">
                <a:moveTo>
                  <a:pt x="30475" y="0"/>
                </a:moveTo>
                <a:cubicBezTo>
                  <a:pt x="29305" y="0"/>
                  <a:pt x="20452" y="4746"/>
                  <a:pt x="20452" y="4746"/>
                </a:cubicBezTo>
                <a:lnTo>
                  <a:pt x="0" y="12229"/>
                </a:lnTo>
                <a:lnTo>
                  <a:pt x="0" y="31047"/>
                </a:lnTo>
                <a:lnTo>
                  <a:pt x="64301" y="31047"/>
                </a:lnTo>
                <a:lnTo>
                  <a:pt x="64301" y="14659"/>
                </a:lnTo>
                <a:cubicBezTo>
                  <a:pt x="64301" y="14659"/>
                  <a:pt x="44858" y="4478"/>
                  <a:pt x="39950" y="2041"/>
                </a:cubicBezTo>
                <a:cubicBezTo>
                  <a:pt x="36684" y="420"/>
                  <a:pt x="35224" y="2"/>
                  <a:pt x="34392" y="2"/>
                </a:cubicBezTo>
                <a:cubicBezTo>
                  <a:pt x="33741" y="2"/>
                  <a:pt x="33475" y="258"/>
                  <a:pt x="33029" y="393"/>
                </a:cubicBezTo>
                <a:cubicBezTo>
                  <a:pt x="32822" y="456"/>
                  <a:pt x="32638" y="482"/>
                  <a:pt x="32466" y="482"/>
                </a:cubicBezTo>
                <a:cubicBezTo>
                  <a:pt x="31793" y="482"/>
                  <a:pt x="31319" y="89"/>
                  <a:pt x="30510" y="2"/>
                </a:cubicBezTo>
                <a:cubicBezTo>
                  <a:pt x="30499" y="1"/>
                  <a:pt x="30487" y="0"/>
                  <a:pt x="3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 flipH="1">
            <a:off x="-192954" y="4080800"/>
            <a:ext cx="10384454" cy="1358583"/>
          </a:xfrm>
          <a:custGeom>
            <a:avLst/>
            <a:gdLst/>
            <a:ahLst/>
            <a:cxnLst/>
            <a:rect l="l" t="t" r="r" b="b"/>
            <a:pathLst>
              <a:path w="68366" h="10313" extrusionOk="0">
                <a:moveTo>
                  <a:pt x="6921" y="0"/>
                </a:moveTo>
                <a:lnTo>
                  <a:pt x="6543" y="536"/>
                </a:lnTo>
                <a:lnTo>
                  <a:pt x="6523" y="186"/>
                </a:lnTo>
                <a:lnTo>
                  <a:pt x="6372" y="460"/>
                </a:lnTo>
                <a:lnTo>
                  <a:pt x="6159" y="42"/>
                </a:lnTo>
                <a:lnTo>
                  <a:pt x="6159" y="42"/>
                </a:lnTo>
                <a:lnTo>
                  <a:pt x="6228" y="591"/>
                </a:lnTo>
                <a:lnTo>
                  <a:pt x="6228" y="591"/>
                </a:lnTo>
                <a:lnTo>
                  <a:pt x="5912" y="227"/>
                </a:lnTo>
                <a:lnTo>
                  <a:pt x="5871" y="502"/>
                </a:lnTo>
                <a:lnTo>
                  <a:pt x="5623" y="309"/>
                </a:lnTo>
                <a:lnTo>
                  <a:pt x="5678" y="810"/>
                </a:lnTo>
                <a:lnTo>
                  <a:pt x="5315" y="330"/>
                </a:lnTo>
                <a:lnTo>
                  <a:pt x="5225" y="502"/>
                </a:lnTo>
                <a:lnTo>
                  <a:pt x="5177" y="769"/>
                </a:lnTo>
                <a:lnTo>
                  <a:pt x="4951" y="611"/>
                </a:lnTo>
                <a:lnTo>
                  <a:pt x="4724" y="460"/>
                </a:lnTo>
                <a:lnTo>
                  <a:pt x="4724" y="460"/>
                </a:lnTo>
                <a:lnTo>
                  <a:pt x="4813" y="1044"/>
                </a:lnTo>
                <a:lnTo>
                  <a:pt x="4813" y="1044"/>
                </a:lnTo>
                <a:lnTo>
                  <a:pt x="4635" y="1016"/>
                </a:lnTo>
                <a:lnTo>
                  <a:pt x="4477" y="1016"/>
                </a:lnTo>
                <a:lnTo>
                  <a:pt x="4395" y="1209"/>
                </a:lnTo>
                <a:lnTo>
                  <a:pt x="4065" y="804"/>
                </a:lnTo>
                <a:lnTo>
                  <a:pt x="4168" y="1421"/>
                </a:lnTo>
                <a:lnTo>
                  <a:pt x="4168" y="1421"/>
                </a:lnTo>
                <a:lnTo>
                  <a:pt x="3845" y="1037"/>
                </a:lnTo>
                <a:lnTo>
                  <a:pt x="3852" y="1428"/>
                </a:lnTo>
                <a:lnTo>
                  <a:pt x="3495" y="982"/>
                </a:lnTo>
                <a:lnTo>
                  <a:pt x="3372" y="1071"/>
                </a:lnTo>
                <a:lnTo>
                  <a:pt x="3365" y="1435"/>
                </a:lnTo>
                <a:lnTo>
                  <a:pt x="3200" y="1421"/>
                </a:lnTo>
                <a:lnTo>
                  <a:pt x="3070" y="1497"/>
                </a:lnTo>
                <a:lnTo>
                  <a:pt x="2829" y="1305"/>
                </a:lnTo>
                <a:lnTo>
                  <a:pt x="2891" y="1827"/>
                </a:lnTo>
                <a:lnTo>
                  <a:pt x="2582" y="1483"/>
                </a:lnTo>
                <a:lnTo>
                  <a:pt x="2610" y="1916"/>
                </a:lnTo>
                <a:lnTo>
                  <a:pt x="2349" y="1675"/>
                </a:lnTo>
                <a:lnTo>
                  <a:pt x="2246" y="1820"/>
                </a:lnTo>
                <a:lnTo>
                  <a:pt x="2280" y="2273"/>
                </a:lnTo>
                <a:lnTo>
                  <a:pt x="2033" y="2074"/>
                </a:lnTo>
                <a:lnTo>
                  <a:pt x="1745" y="1772"/>
                </a:lnTo>
                <a:lnTo>
                  <a:pt x="1806" y="2287"/>
                </a:lnTo>
                <a:lnTo>
                  <a:pt x="1758" y="2554"/>
                </a:lnTo>
                <a:lnTo>
                  <a:pt x="1573" y="2499"/>
                </a:lnTo>
                <a:lnTo>
                  <a:pt x="1216" y="2046"/>
                </a:lnTo>
                <a:lnTo>
                  <a:pt x="1243" y="2472"/>
                </a:lnTo>
                <a:lnTo>
                  <a:pt x="934" y="2142"/>
                </a:lnTo>
                <a:lnTo>
                  <a:pt x="873" y="2355"/>
                </a:lnTo>
                <a:lnTo>
                  <a:pt x="934" y="2891"/>
                </a:lnTo>
                <a:lnTo>
                  <a:pt x="694" y="2692"/>
                </a:lnTo>
                <a:lnTo>
                  <a:pt x="557" y="2746"/>
                </a:lnTo>
                <a:lnTo>
                  <a:pt x="619" y="2891"/>
                </a:lnTo>
                <a:lnTo>
                  <a:pt x="426" y="2952"/>
                </a:lnTo>
                <a:lnTo>
                  <a:pt x="35" y="3028"/>
                </a:lnTo>
                <a:lnTo>
                  <a:pt x="234" y="3179"/>
                </a:lnTo>
                <a:lnTo>
                  <a:pt x="571" y="3323"/>
                </a:lnTo>
                <a:lnTo>
                  <a:pt x="49" y="3474"/>
                </a:lnTo>
                <a:lnTo>
                  <a:pt x="639" y="3618"/>
                </a:lnTo>
                <a:lnTo>
                  <a:pt x="626" y="3763"/>
                </a:lnTo>
                <a:lnTo>
                  <a:pt x="166" y="3914"/>
                </a:lnTo>
                <a:lnTo>
                  <a:pt x="687" y="4058"/>
                </a:lnTo>
                <a:lnTo>
                  <a:pt x="42" y="4209"/>
                </a:lnTo>
                <a:lnTo>
                  <a:pt x="269" y="4353"/>
                </a:lnTo>
                <a:lnTo>
                  <a:pt x="392" y="4497"/>
                </a:lnTo>
                <a:lnTo>
                  <a:pt x="207" y="4648"/>
                </a:lnTo>
                <a:lnTo>
                  <a:pt x="97" y="4792"/>
                </a:lnTo>
                <a:lnTo>
                  <a:pt x="282" y="4943"/>
                </a:lnTo>
                <a:lnTo>
                  <a:pt x="454" y="5088"/>
                </a:lnTo>
                <a:lnTo>
                  <a:pt x="35" y="5232"/>
                </a:lnTo>
                <a:lnTo>
                  <a:pt x="420" y="5383"/>
                </a:lnTo>
                <a:lnTo>
                  <a:pt x="49" y="5527"/>
                </a:lnTo>
                <a:lnTo>
                  <a:pt x="605" y="5678"/>
                </a:lnTo>
                <a:lnTo>
                  <a:pt x="310" y="5822"/>
                </a:lnTo>
                <a:lnTo>
                  <a:pt x="715" y="5966"/>
                </a:lnTo>
                <a:lnTo>
                  <a:pt x="660" y="6117"/>
                </a:lnTo>
                <a:lnTo>
                  <a:pt x="83" y="6262"/>
                </a:lnTo>
                <a:lnTo>
                  <a:pt x="56" y="6406"/>
                </a:lnTo>
                <a:lnTo>
                  <a:pt x="330" y="6557"/>
                </a:lnTo>
                <a:lnTo>
                  <a:pt x="152" y="6701"/>
                </a:lnTo>
                <a:lnTo>
                  <a:pt x="76" y="6845"/>
                </a:lnTo>
                <a:lnTo>
                  <a:pt x="577" y="6996"/>
                </a:lnTo>
                <a:lnTo>
                  <a:pt x="90" y="7140"/>
                </a:lnTo>
                <a:lnTo>
                  <a:pt x="1" y="7284"/>
                </a:lnTo>
                <a:lnTo>
                  <a:pt x="186" y="7435"/>
                </a:lnTo>
                <a:lnTo>
                  <a:pt x="131" y="7580"/>
                </a:lnTo>
                <a:lnTo>
                  <a:pt x="76" y="7731"/>
                </a:lnTo>
                <a:lnTo>
                  <a:pt x="735" y="7875"/>
                </a:lnTo>
                <a:lnTo>
                  <a:pt x="605" y="8019"/>
                </a:lnTo>
                <a:lnTo>
                  <a:pt x="255" y="8170"/>
                </a:lnTo>
                <a:lnTo>
                  <a:pt x="646" y="8314"/>
                </a:lnTo>
                <a:lnTo>
                  <a:pt x="653" y="8458"/>
                </a:lnTo>
                <a:lnTo>
                  <a:pt x="735" y="8609"/>
                </a:lnTo>
                <a:lnTo>
                  <a:pt x="406" y="8754"/>
                </a:lnTo>
                <a:lnTo>
                  <a:pt x="447" y="8898"/>
                </a:lnTo>
                <a:lnTo>
                  <a:pt x="474" y="9049"/>
                </a:lnTo>
                <a:lnTo>
                  <a:pt x="234" y="9193"/>
                </a:lnTo>
                <a:lnTo>
                  <a:pt x="447" y="9337"/>
                </a:lnTo>
                <a:lnTo>
                  <a:pt x="241" y="9488"/>
                </a:lnTo>
                <a:lnTo>
                  <a:pt x="571" y="9632"/>
                </a:lnTo>
                <a:lnTo>
                  <a:pt x="241" y="9777"/>
                </a:lnTo>
                <a:lnTo>
                  <a:pt x="612" y="9701"/>
                </a:lnTo>
                <a:lnTo>
                  <a:pt x="536" y="10264"/>
                </a:lnTo>
                <a:lnTo>
                  <a:pt x="687" y="10298"/>
                </a:lnTo>
                <a:lnTo>
                  <a:pt x="831" y="9557"/>
                </a:lnTo>
                <a:lnTo>
                  <a:pt x="983" y="9605"/>
                </a:lnTo>
                <a:lnTo>
                  <a:pt x="1127" y="10230"/>
                </a:lnTo>
                <a:lnTo>
                  <a:pt x="1278" y="10106"/>
                </a:lnTo>
                <a:lnTo>
                  <a:pt x="1422" y="10003"/>
                </a:lnTo>
                <a:lnTo>
                  <a:pt x="1573" y="10154"/>
                </a:lnTo>
                <a:lnTo>
                  <a:pt x="1717" y="9687"/>
                </a:lnTo>
                <a:lnTo>
                  <a:pt x="1868" y="9626"/>
                </a:lnTo>
                <a:lnTo>
                  <a:pt x="2012" y="10188"/>
                </a:lnTo>
                <a:lnTo>
                  <a:pt x="2163" y="10147"/>
                </a:lnTo>
                <a:lnTo>
                  <a:pt x="2308" y="9797"/>
                </a:lnTo>
                <a:lnTo>
                  <a:pt x="2459" y="10278"/>
                </a:lnTo>
                <a:lnTo>
                  <a:pt x="2610" y="9845"/>
                </a:lnTo>
                <a:lnTo>
                  <a:pt x="2754" y="9722"/>
                </a:lnTo>
                <a:lnTo>
                  <a:pt x="2905" y="10024"/>
                </a:lnTo>
                <a:lnTo>
                  <a:pt x="3049" y="10243"/>
                </a:lnTo>
                <a:lnTo>
                  <a:pt x="3200" y="9811"/>
                </a:lnTo>
                <a:lnTo>
                  <a:pt x="3344" y="10271"/>
                </a:lnTo>
                <a:lnTo>
                  <a:pt x="3488" y="10092"/>
                </a:lnTo>
                <a:lnTo>
                  <a:pt x="3639" y="10037"/>
                </a:lnTo>
                <a:lnTo>
                  <a:pt x="3784" y="10079"/>
                </a:lnTo>
                <a:lnTo>
                  <a:pt x="3935" y="9797"/>
                </a:lnTo>
                <a:lnTo>
                  <a:pt x="4079" y="10086"/>
                </a:lnTo>
                <a:lnTo>
                  <a:pt x="4230" y="9797"/>
                </a:lnTo>
                <a:lnTo>
                  <a:pt x="4374" y="9852"/>
                </a:lnTo>
                <a:lnTo>
                  <a:pt x="4525" y="10312"/>
                </a:lnTo>
                <a:lnTo>
                  <a:pt x="4669" y="9983"/>
                </a:lnTo>
                <a:lnTo>
                  <a:pt x="4820" y="9756"/>
                </a:lnTo>
                <a:lnTo>
                  <a:pt x="4964" y="9591"/>
                </a:lnTo>
                <a:lnTo>
                  <a:pt x="5115" y="9639"/>
                </a:lnTo>
                <a:lnTo>
                  <a:pt x="5260" y="10243"/>
                </a:lnTo>
                <a:lnTo>
                  <a:pt x="5411" y="9646"/>
                </a:lnTo>
                <a:lnTo>
                  <a:pt x="5555" y="9742"/>
                </a:lnTo>
                <a:lnTo>
                  <a:pt x="5706" y="9859"/>
                </a:lnTo>
                <a:lnTo>
                  <a:pt x="5850" y="9969"/>
                </a:lnTo>
                <a:lnTo>
                  <a:pt x="6001" y="10113"/>
                </a:lnTo>
                <a:lnTo>
                  <a:pt x="6145" y="10024"/>
                </a:lnTo>
                <a:lnTo>
                  <a:pt x="6296" y="10161"/>
                </a:lnTo>
                <a:lnTo>
                  <a:pt x="6440" y="9797"/>
                </a:lnTo>
                <a:lnTo>
                  <a:pt x="6592" y="9564"/>
                </a:lnTo>
                <a:lnTo>
                  <a:pt x="6736" y="10298"/>
                </a:lnTo>
                <a:lnTo>
                  <a:pt x="6887" y="10079"/>
                </a:lnTo>
                <a:lnTo>
                  <a:pt x="7031" y="9790"/>
                </a:lnTo>
                <a:lnTo>
                  <a:pt x="7182" y="10285"/>
                </a:lnTo>
                <a:lnTo>
                  <a:pt x="7326" y="9715"/>
                </a:lnTo>
                <a:lnTo>
                  <a:pt x="7477" y="10168"/>
                </a:lnTo>
                <a:lnTo>
                  <a:pt x="7621" y="10250"/>
                </a:lnTo>
                <a:lnTo>
                  <a:pt x="7765" y="10291"/>
                </a:lnTo>
                <a:lnTo>
                  <a:pt x="7917" y="9907"/>
                </a:lnTo>
                <a:lnTo>
                  <a:pt x="8061" y="9989"/>
                </a:lnTo>
                <a:lnTo>
                  <a:pt x="8212" y="9639"/>
                </a:lnTo>
                <a:lnTo>
                  <a:pt x="8356" y="10195"/>
                </a:lnTo>
                <a:lnTo>
                  <a:pt x="8507" y="9735"/>
                </a:lnTo>
                <a:lnTo>
                  <a:pt x="8651" y="9598"/>
                </a:lnTo>
                <a:lnTo>
                  <a:pt x="8802" y="9797"/>
                </a:lnTo>
                <a:lnTo>
                  <a:pt x="8946" y="9989"/>
                </a:lnTo>
                <a:lnTo>
                  <a:pt x="9097" y="9584"/>
                </a:lnTo>
                <a:lnTo>
                  <a:pt x="9242" y="9825"/>
                </a:lnTo>
                <a:lnTo>
                  <a:pt x="9393" y="10285"/>
                </a:lnTo>
                <a:lnTo>
                  <a:pt x="9537" y="9653"/>
                </a:lnTo>
                <a:lnTo>
                  <a:pt x="9688" y="9639"/>
                </a:lnTo>
                <a:lnTo>
                  <a:pt x="9832" y="9866"/>
                </a:lnTo>
                <a:lnTo>
                  <a:pt x="9976" y="9838"/>
                </a:lnTo>
                <a:lnTo>
                  <a:pt x="10127" y="10017"/>
                </a:lnTo>
                <a:lnTo>
                  <a:pt x="10271" y="10161"/>
                </a:lnTo>
                <a:lnTo>
                  <a:pt x="10422" y="9790"/>
                </a:lnTo>
                <a:lnTo>
                  <a:pt x="10567" y="9811"/>
                </a:lnTo>
                <a:lnTo>
                  <a:pt x="10718" y="10024"/>
                </a:lnTo>
                <a:lnTo>
                  <a:pt x="10862" y="9797"/>
                </a:lnTo>
                <a:lnTo>
                  <a:pt x="11013" y="9557"/>
                </a:lnTo>
                <a:lnTo>
                  <a:pt x="11157" y="9722"/>
                </a:lnTo>
                <a:lnTo>
                  <a:pt x="11308" y="10072"/>
                </a:lnTo>
                <a:lnTo>
                  <a:pt x="11452" y="9818"/>
                </a:lnTo>
                <a:lnTo>
                  <a:pt x="11596" y="9735"/>
                </a:lnTo>
                <a:lnTo>
                  <a:pt x="11747" y="10120"/>
                </a:lnTo>
                <a:lnTo>
                  <a:pt x="11892" y="9729"/>
                </a:lnTo>
                <a:lnTo>
                  <a:pt x="12043" y="9639"/>
                </a:lnTo>
                <a:lnTo>
                  <a:pt x="12187" y="9571"/>
                </a:lnTo>
                <a:lnTo>
                  <a:pt x="12331" y="9543"/>
                </a:lnTo>
                <a:lnTo>
                  <a:pt x="12482" y="10312"/>
                </a:lnTo>
                <a:lnTo>
                  <a:pt x="12626" y="9934"/>
                </a:lnTo>
                <a:lnTo>
                  <a:pt x="12777" y="9694"/>
                </a:lnTo>
                <a:lnTo>
                  <a:pt x="12921" y="10044"/>
                </a:lnTo>
                <a:lnTo>
                  <a:pt x="13072" y="9907"/>
                </a:lnTo>
                <a:lnTo>
                  <a:pt x="13217" y="10243"/>
                </a:lnTo>
                <a:lnTo>
                  <a:pt x="13368" y="9845"/>
                </a:lnTo>
                <a:lnTo>
                  <a:pt x="13512" y="9722"/>
                </a:lnTo>
                <a:lnTo>
                  <a:pt x="13663" y="9735"/>
                </a:lnTo>
                <a:lnTo>
                  <a:pt x="13807" y="9749"/>
                </a:lnTo>
                <a:lnTo>
                  <a:pt x="13951" y="9701"/>
                </a:lnTo>
                <a:lnTo>
                  <a:pt x="14102" y="9687"/>
                </a:lnTo>
                <a:lnTo>
                  <a:pt x="14246" y="10182"/>
                </a:lnTo>
                <a:lnTo>
                  <a:pt x="14397" y="9605"/>
                </a:lnTo>
                <a:lnTo>
                  <a:pt x="14542" y="9996"/>
                </a:lnTo>
                <a:lnTo>
                  <a:pt x="14686" y="10154"/>
                </a:lnTo>
                <a:lnTo>
                  <a:pt x="14837" y="10072"/>
                </a:lnTo>
                <a:lnTo>
                  <a:pt x="14981" y="10065"/>
                </a:lnTo>
                <a:lnTo>
                  <a:pt x="15132" y="9783"/>
                </a:lnTo>
                <a:lnTo>
                  <a:pt x="15276" y="9886"/>
                </a:lnTo>
                <a:lnTo>
                  <a:pt x="15420" y="9838"/>
                </a:lnTo>
                <a:lnTo>
                  <a:pt x="15571" y="10092"/>
                </a:lnTo>
                <a:lnTo>
                  <a:pt x="15716" y="10113"/>
                </a:lnTo>
                <a:lnTo>
                  <a:pt x="15867" y="9948"/>
                </a:lnTo>
                <a:lnTo>
                  <a:pt x="16011" y="9715"/>
                </a:lnTo>
                <a:lnTo>
                  <a:pt x="16155" y="9667"/>
                </a:lnTo>
                <a:lnTo>
                  <a:pt x="16306" y="9969"/>
                </a:lnTo>
                <a:lnTo>
                  <a:pt x="16450" y="9845"/>
                </a:lnTo>
                <a:lnTo>
                  <a:pt x="16601" y="9941"/>
                </a:lnTo>
                <a:lnTo>
                  <a:pt x="16745" y="10065"/>
                </a:lnTo>
                <a:lnTo>
                  <a:pt x="16896" y="10072"/>
                </a:lnTo>
                <a:lnTo>
                  <a:pt x="17041" y="9921"/>
                </a:lnTo>
                <a:lnTo>
                  <a:pt x="17185" y="10120"/>
                </a:lnTo>
                <a:lnTo>
                  <a:pt x="17336" y="9989"/>
                </a:lnTo>
                <a:lnTo>
                  <a:pt x="17480" y="9694"/>
                </a:lnTo>
                <a:lnTo>
                  <a:pt x="17631" y="9859"/>
                </a:lnTo>
                <a:lnTo>
                  <a:pt x="17775" y="10154"/>
                </a:lnTo>
                <a:lnTo>
                  <a:pt x="17926" y="9928"/>
                </a:lnTo>
                <a:lnTo>
                  <a:pt x="18070" y="9729"/>
                </a:lnTo>
                <a:lnTo>
                  <a:pt x="18221" y="10120"/>
                </a:lnTo>
                <a:lnTo>
                  <a:pt x="18366" y="9934"/>
                </a:lnTo>
                <a:lnTo>
                  <a:pt x="18517" y="10168"/>
                </a:lnTo>
                <a:lnTo>
                  <a:pt x="18661" y="10312"/>
                </a:lnTo>
                <a:lnTo>
                  <a:pt x="18805" y="9914"/>
                </a:lnTo>
                <a:lnTo>
                  <a:pt x="18956" y="10188"/>
                </a:lnTo>
                <a:lnTo>
                  <a:pt x="19100" y="10175"/>
                </a:lnTo>
                <a:lnTo>
                  <a:pt x="19251" y="9962"/>
                </a:lnTo>
                <a:lnTo>
                  <a:pt x="19395" y="10257"/>
                </a:lnTo>
                <a:lnTo>
                  <a:pt x="19546" y="10037"/>
                </a:lnTo>
                <a:lnTo>
                  <a:pt x="19691" y="9591"/>
                </a:lnTo>
                <a:lnTo>
                  <a:pt x="19842" y="10058"/>
                </a:lnTo>
                <a:lnTo>
                  <a:pt x="19986" y="10264"/>
                </a:lnTo>
                <a:lnTo>
                  <a:pt x="20130" y="9934"/>
                </a:lnTo>
                <a:lnTo>
                  <a:pt x="20281" y="9886"/>
                </a:lnTo>
                <a:lnTo>
                  <a:pt x="20425" y="9996"/>
                </a:lnTo>
                <a:lnTo>
                  <a:pt x="20576" y="9756"/>
                </a:lnTo>
                <a:lnTo>
                  <a:pt x="20720" y="10175"/>
                </a:lnTo>
                <a:lnTo>
                  <a:pt x="20871" y="10113"/>
                </a:lnTo>
                <a:lnTo>
                  <a:pt x="21016" y="9886"/>
                </a:lnTo>
                <a:lnTo>
                  <a:pt x="21167" y="10264"/>
                </a:lnTo>
                <a:lnTo>
                  <a:pt x="21311" y="9598"/>
                </a:lnTo>
                <a:lnTo>
                  <a:pt x="21455" y="9584"/>
                </a:lnTo>
                <a:lnTo>
                  <a:pt x="21606" y="10168"/>
                </a:lnTo>
                <a:lnTo>
                  <a:pt x="21750" y="9852"/>
                </a:lnTo>
                <a:lnTo>
                  <a:pt x="21901" y="9577"/>
                </a:lnTo>
                <a:lnTo>
                  <a:pt x="22045" y="10264"/>
                </a:lnTo>
                <a:lnTo>
                  <a:pt x="22196" y="10113"/>
                </a:lnTo>
                <a:lnTo>
                  <a:pt x="22341" y="9893"/>
                </a:lnTo>
                <a:lnTo>
                  <a:pt x="22485" y="9976"/>
                </a:lnTo>
                <a:lnTo>
                  <a:pt x="22636" y="9948"/>
                </a:lnTo>
                <a:lnTo>
                  <a:pt x="22780" y="10209"/>
                </a:lnTo>
                <a:lnTo>
                  <a:pt x="22931" y="10037"/>
                </a:lnTo>
                <a:lnTo>
                  <a:pt x="23075" y="9962"/>
                </a:lnTo>
                <a:lnTo>
                  <a:pt x="23226" y="10003"/>
                </a:lnTo>
                <a:lnTo>
                  <a:pt x="23370" y="10285"/>
                </a:lnTo>
                <a:lnTo>
                  <a:pt x="23521" y="10305"/>
                </a:lnTo>
                <a:lnTo>
                  <a:pt x="23666" y="9701"/>
                </a:lnTo>
                <a:lnTo>
                  <a:pt x="23810" y="10223"/>
                </a:lnTo>
                <a:lnTo>
                  <a:pt x="23961" y="9907"/>
                </a:lnTo>
                <a:lnTo>
                  <a:pt x="24105" y="9564"/>
                </a:lnTo>
                <a:lnTo>
                  <a:pt x="24256" y="10154"/>
                </a:lnTo>
                <a:lnTo>
                  <a:pt x="24400" y="9777"/>
                </a:lnTo>
                <a:lnTo>
                  <a:pt x="24551" y="9900"/>
                </a:lnTo>
                <a:lnTo>
                  <a:pt x="24695" y="10182"/>
                </a:lnTo>
                <a:lnTo>
                  <a:pt x="24840" y="9584"/>
                </a:lnTo>
                <a:lnTo>
                  <a:pt x="24991" y="10209"/>
                </a:lnTo>
                <a:lnTo>
                  <a:pt x="25135" y="9873"/>
                </a:lnTo>
                <a:lnTo>
                  <a:pt x="25286" y="10250"/>
                </a:lnTo>
                <a:lnTo>
                  <a:pt x="25430" y="10058"/>
                </a:lnTo>
                <a:lnTo>
                  <a:pt x="25581" y="9989"/>
                </a:lnTo>
                <a:lnTo>
                  <a:pt x="25725" y="9983"/>
                </a:lnTo>
                <a:lnTo>
                  <a:pt x="25869" y="10298"/>
                </a:lnTo>
                <a:lnTo>
                  <a:pt x="26020" y="10086"/>
                </a:lnTo>
                <a:lnTo>
                  <a:pt x="26165" y="9660"/>
                </a:lnTo>
                <a:lnTo>
                  <a:pt x="26316" y="10099"/>
                </a:lnTo>
                <a:lnTo>
                  <a:pt x="26460" y="9674"/>
                </a:lnTo>
                <a:lnTo>
                  <a:pt x="26611" y="10092"/>
                </a:lnTo>
                <a:lnTo>
                  <a:pt x="26755" y="10305"/>
                </a:lnTo>
                <a:lnTo>
                  <a:pt x="26899" y="10161"/>
                </a:lnTo>
                <a:lnTo>
                  <a:pt x="27050" y="10099"/>
                </a:lnTo>
                <a:lnTo>
                  <a:pt x="27194" y="9619"/>
                </a:lnTo>
                <a:lnTo>
                  <a:pt x="27345" y="9653"/>
                </a:lnTo>
                <a:lnTo>
                  <a:pt x="27490" y="10147"/>
                </a:lnTo>
                <a:lnTo>
                  <a:pt x="27641" y="9584"/>
                </a:lnTo>
                <a:lnTo>
                  <a:pt x="27785" y="9989"/>
                </a:lnTo>
                <a:lnTo>
                  <a:pt x="27936" y="10099"/>
                </a:lnTo>
                <a:lnTo>
                  <a:pt x="28080" y="9653"/>
                </a:lnTo>
                <a:lnTo>
                  <a:pt x="28224" y="10127"/>
                </a:lnTo>
                <a:lnTo>
                  <a:pt x="28375" y="9928"/>
                </a:lnTo>
                <a:lnTo>
                  <a:pt x="28519" y="9886"/>
                </a:lnTo>
                <a:lnTo>
                  <a:pt x="28670" y="10188"/>
                </a:lnTo>
                <a:lnTo>
                  <a:pt x="28815" y="10106"/>
                </a:lnTo>
                <a:lnTo>
                  <a:pt x="28966" y="9934"/>
                </a:lnTo>
                <a:lnTo>
                  <a:pt x="29110" y="10216"/>
                </a:lnTo>
                <a:lnTo>
                  <a:pt x="29254" y="9948"/>
                </a:lnTo>
                <a:lnTo>
                  <a:pt x="29405" y="9550"/>
                </a:lnTo>
                <a:lnTo>
                  <a:pt x="29549" y="10010"/>
                </a:lnTo>
                <a:lnTo>
                  <a:pt x="29700" y="10271"/>
                </a:lnTo>
                <a:lnTo>
                  <a:pt x="29844" y="9880"/>
                </a:lnTo>
                <a:lnTo>
                  <a:pt x="29989" y="9783"/>
                </a:lnTo>
                <a:lnTo>
                  <a:pt x="30140" y="9543"/>
                </a:lnTo>
                <a:lnTo>
                  <a:pt x="30284" y="9811"/>
                </a:lnTo>
                <a:lnTo>
                  <a:pt x="30435" y="9797"/>
                </a:lnTo>
                <a:lnTo>
                  <a:pt x="30579" y="9564"/>
                </a:lnTo>
                <a:lnTo>
                  <a:pt x="30723" y="10120"/>
                </a:lnTo>
                <a:lnTo>
                  <a:pt x="30874" y="9907"/>
                </a:lnTo>
                <a:lnTo>
                  <a:pt x="31018" y="9571"/>
                </a:lnTo>
                <a:lnTo>
                  <a:pt x="31169" y="10024"/>
                </a:lnTo>
                <a:lnTo>
                  <a:pt x="31314" y="10024"/>
                </a:lnTo>
                <a:lnTo>
                  <a:pt x="31458" y="9783"/>
                </a:lnTo>
                <a:lnTo>
                  <a:pt x="31609" y="9619"/>
                </a:lnTo>
                <a:lnTo>
                  <a:pt x="31753" y="9605"/>
                </a:lnTo>
                <a:lnTo>
                  <a:pt x="31904" y="9729"/>
                </a:lnTo>
                <a:lnTo>
                  <a:pt x="32048" y="9660"/>
                </a:lnTo>
                <a:lnTo>
                  <a:pt x="32199" y="10161"/>
                </a:lnTo>
                <a:lnTo>
                  <a:pt x="32343" y="9976"/>
                </a:lnTo>
                <a:lnTo>
                  <a:pt x="32488" y="10202"/>
                </a:lnTo>
                <a:lnTo>
                  <a:pt x="32639" y="9852"/>
                </a:lnTo>
                <a:lnTo>
                  <a:pt x="32783" y="9818"/>
                </a:lnTo>
                <a:lnTo>
                  <a:pt x="32934" y="10120"/>
                </a:lnTo>
                <a:lnTo>
                  <a:pt x="33078" y="10175"/>
                </a:lnTo>
                <a:lnTo>
                  <a:pt x="33229" y="9831"/>
                </a:lnTo>
                <a:lnTo>
                  <a:pt x="33373" y="9845"/>
                </a:lnTo>
                <a:lnTo>
                  <a:pt x="33517" y="9591"/>
                </a:lnTo>
                <a:lnTo>
                  <a:pt x="33668" y="9660"/>
                </a:lnTo>
                <a:lnTo>
                  <a:pt x="33813" y="9886"/>
                </a:lnTo>
                <a:lnTo>
                  <a:pt x="33964" y="9934"/>
                </a:lnTo>
                <a:lnTo>
                  <a:pt x="34108" y="9763"/>
                </a:lnTo>
                <a:lnTo>
                  <a:pt x="34259" y="9735"/>
                </a:lnTo>
                <a:lnTo>
                  <a:pt x="34403" y="9790"/>
                </a:lnTo>
                <a:lnTo>
                  <a:pt x="34547" y="9577"/>
                </a:lnTo>
                <a:lnTo>
                  <a:pt x="34698" y="10099"/>
                </a:lnTo>
                <a:lnTo>
                  <a:pt x="34842" y="9626"/>
                </a:lnTo>
                <a:lnTo>
                  <a:pt x="34993" y="10202"/>
                </a:lnTo>
                <a:lnTo>
                  <a:pt x="35138" y="10264"/>
                </a:lnTo>
                <a:lnTo>
                  <a:pt x="35289" y="9921"/>
                </a:lnTo>
                <a:lnTo>
                  <a:pt x="35433" y="9598"/>
                </a:lnTo>
                <a:lnTo>
                  <a:pt x="35577" y="9687"/>
                </a:lnTo>
                <a:lnTo>
                  <a:pt x="35728" y="10044"/>
                </a:lnTo>
                <a:lnTo>
                  <a:pt x="35872" y="9543"/>
                </a:lnTo>
                <a:lnTo>
                  <a:pt x="36023" y="10065"/>
                </a:lnTo>
                <a:lnTo>
                  <a:pt x="36167" y="10031"/>
                </a:lnTo>
                <a:lnTo>
                  <a:pt x="36312" y="9674"/>
                </a:lnTo>
                <a:lnTo>
                  <a:pt x="36463" y="9756"/>
                </a:lnTo>
                <a:lnTo>
                  <a:pt x="36607" y="9825"/>
                </a:lnTo>
                <a:lnTo>
                  <a:pt x="36758" y="9564"/>
                </a:lnTo>
                <a:lnTo>
                  <a:pt x="36902" y="9543"/>
                </a:lnTo>
                <a:lnTo>
                  <a:pt x="37046" y="9632"/>
                </a:lnTo>
                <a:lnTo>
                  <a:pt x="37197" y="10058"/>
                </a:lnTo>
                <a:lnTo>
                  <a:pt x="37341" y="9571"/>
                </a:lnTo>
                <a:lnTo>
                  <a:pt x="37486" y="9674"/>
                </a:lnTo>
                <a:lnTo>
                  <a:pt x="37637" y="10175"/>
                </a:lnTo>
                <a:lnTo>
                  <a:pt x="37781" y="10161"/>
                </a:lnTo>
                <a:lnTo>
                  <a:pt x="37932" y="9667"/>
                </a:lnTo>
                <a:lnTo>
                  <a:pt x="38076" y="9674"/>
                </a:lnTo>
                <a:lnTo>
                  <a:pt x="38220" y="9907"/>
                </a:lnTo>
                <a:lnTo>
                  <a:pt x="38371" y="9667"/>
                </a:lnTo>
                <a:lnTo>
                  <a:pt x="38515" y="10161"/>
                </a:lnTo>
                <a:lnTo>
                  <a:pt x="38666" y="10161"/>
                </a:lnTo>
                <a:lnTo>
                  <a:pt x="38811" y="9838"/>
                </a:lnTo>
                <a:lnTo>
                  <a:pt x="38955" y="10044"/>
                </a:lnTo>
                <a:lnTo>
                  <a:pt x="39106" y="9763"/>
                </a:lnTo>
                <a:lnTo>
                  <a:pt x="39250" y="10312"/>
                </a:lnTo>
                <a:lnTo>
                  <a:pt x="39401" y="10182"/>
                </a:lnTo>
                <a:lnTo>
                  <a:pt x="39545" y="9749"/>
                </a:lnTo>
                <a:lnTo>
                  <a:pt x="39689" y="9591"/>
                </a:lnTo>
                <a:lnTo>
                  <a:pt x="39840" y="9825"/>
                </a:lnTo>
                <a:lnTo>
                  <a:pt x="39985" y="10065"/>
                </a:lnTo>
                <a:lnTo>
                  <a:pt x="40136" y="9591"/>
                </a:lnTo>
                <a:lnTo>
                  <a:pt x="40280" y="9653"/>
                </a:lnTo>
                <a:lnTo>
                  <a:pt x="40431" y="10106"/>
                </a:lnTo>
                <a:lnTo>
                  <a:pt x="40575" y="10291"/>
                </a:lnTo>
                <a:lnTo>
                  <a:pt x="40719" y="10168"/>
                </a:lnTo>
                <a:lnTo>
                  <a:pt x="40870" y="10188"/>
                </a:lnTo>
                <a:lnTo>
                  <a:pt x="41014" y="9777"/>
                </a:lnTo>
                <a:lnTo>
                  <a:pt x="41165" y="10305"/>
                </a:lnTo>
                <a:lnTo>
                  <a:pt x="41310" y="9838"/>
                </a:lnTo>
                <a:lnTo>
                  <a:pt x="41461" y="10223"/>
                </a:lnTo>
                <a:lnTo>
                  <a:pt x="41605" y="10134"/>
                </a:lnTo>
                <a:lnTo>
                  <a:pt x="41749" y="9619"/>
                </a:lnTo>
                <a:lnTo>
                  <a:pt x="41900" y="9790"/>
                </a:lnTo>
                <a:lnTo>
                  <a:pt x="42044" y="9680"/>
                </a:lnTo>
                <a:lnTo>
                  <a:pt x="42195" y="10291"/>
                </a:lnTo>
                <a:lnTo>
                  <a:pt x="42339" y="10120"/>
                </a:lnTo>
                <a:lnTo>
                  <a:pt x="42484" y="10003"/>
                </a:lnTo>
                <a:lnTo>
                  <a:pt x="42635" y="10291"/>
                </a:lnTo>
                <a:lnTo>
                  <a:pt x="42779" y="9907"/>
                </a:lnTo>
                <a:lnTo>
                  <a:pt x="42930" y="10168"/>
                </a:lnTo>
                <a:lnTo>
                  <a:pt x="43074" y="10291"/>
                </a:lnTo>
                <a:lnTo>
                  <a:pt x="43218" y="10257"/>
                </a:lnTo>
                <a:lnTo>
                  <a:pt x="43369" y="10010"/>
                </a:lnTo>
                <a:lnTo>
                  <a:pt x="43513" y="10243"/>
                </a:lnTo>
                <a:lnTo>
                  <a:pt x="43664" y="10278"/>
                </a:lnTo>
                <a:lnTo>
                  <a:pt x="43809" y="10154"/>
                </a:lnTo>
                <a:lnTo>
                  <a:pt x="43953" y="9763"/>
                </a:lnTo>
                <a:lnTo>
                  <a:pt x="44104" y="10079"/>
                </a:lnTo>
                <a:lnTo>
                  <a:pt x="44248" y="10168"/>
                </a:lnTo>
                <a:lnTo>
                  <a:pt x="44399" y="9632"/>
                </a:lnTo>
                <a:lnTo>
                  <a:pt x="44543" y="9838"/>
                </a:lnTo>
                <a:lnTo>
                  <a:pt x="44687" y="10175"/>
                </a:lnTo>
                <a:lnTo>
                  <a:pt x="44838" y="10051"/>
                </a:lnTo>
                <a:lnTo>
                  <a:pt x="44983" y="10182"/>
                </a:lnTo>
                <a:lnTo>
                  <a:pt x="45127" y="10106"/>
                </a:lnTo>
                <a:lnTo>
                  <a:pt x="45278" y="9969"/>
                </a:lnTo>
                <a:lnTo>
                  <a:pt x="45422" y="10305"/>
                </a:lnTo>
                <a:lnTo>
                  <a:pt x="45566" y="10291"/>
                </a:lnTo>
                <a:lnTo>
                  <a:pt x="45717" y="9996"/>
                </a:lnTo>
                <a:lnTo>
                  <a:pt x="45861" y="10140"/>
                </a:lnTo>
                <a:lnTo>
                  <a:pt x="46006" y="10092"/>
                </a:lnTo>
                <a:lnTo>
                  <a:pt x="46157" y="9934"/>
                </a:lnTo>
                <a:lnTo>
                  <a:pt x="46301" y="10099"/>
                </a:lnTo>
                <a:lnTo>
                  <a:pt x="46452" y="9763"/>
                </a:lnTo>
                <a:lnTo>
                  <a:pt x="46596" y="9667"/>
                </a:lnTo>
                <a:lnTo>
                  <a:pt x="46740" y="9948"/>
                </a:lnTo>
                <a:lnTo>
                  <a:pt x="46891" y="10237"/>
                </a:lnTo>
                <a:lnTo>
                  <a:pt x="47035" y="9687"/>
                </a:lnTo>
                <a:lnTo>
                  <a:pt x="47186" y="10243"/>
                </a:lnTo>
                <a:lnTo>
                  <a:pt x="47331" y="10024"/>
                </a:lnTo>
                <a:lnTo>
                  <a:pt x="47475" y="10250"/>
                </a:lnTo>
                <a:lnTo>
                  <a:pt x="47626" y="9797"/>
                </a:lnTo>
                <a:lnTo>
                  <a:pt x="47770" y="9591"/>
                </a:lnTo>
                <a:lnTo>
                  <a:pt x="47914" y="10257"/>
                </a:lnTo>
                <a:lnTo>
                  <a:pt x="48065" y="10237"/>
                </a:lnTo>
                <a:lnTo>
                  <a:pt x="48209" y="9845"/>
                </a:lnTo>
                <a:lnTo>
                  <a:pt x="48353" y="10216"/>
                </a:lnTo>
                <a:lnTo>
                  <a:pt x="48505" y="9886"/>
                </a:lnTo>
                <a:lnTo>
                  <a:pt x="48649" y="9708"/>
                </a:lnTo>
                <a:lnTo>
                  <a:pt x="48793" y="10168"/>
                </a:lnTo>
                <a:lnTo>
                  <a:pt x="48944" y="9626"/>
                </a:lnTo>
                <a:lnTo>
                  <a:pt x="49088" y="9763"/>
                </a:lnTo>
                <a:lnTo>
                  <a:pt x="49239" y="9955"/>
                </a:lnTo>
                <a:lnTo>
                  <a:pt x="49383" y="9564"/>
                </a:lnTo>
                <a:lnTo>
                  <a:pt x="49534" y="9777"/>
                </a:lnTo>
                <a:lnTo>
                  <a:pt x="49678" y="9838"/>
                </a:lnTo>
                <a:lnTo>
                  <a:pt x="49823" y="9838"/>
                </a:lnTo>
                <a:lnTo>
                  <a:pt x="49974" y="9729"/>
                </a:lnTo>
                <a:lnTo>
                  <a:pt x="50118" y="9687"/>
                </a:lnTo>
                <a:lnTo>
                  <a:pt x="50262" y="9708"/>
                </a:lnTo>
                <a:lnTo>
                  <a:pt x="50413" y="10223"/>
                </a:lnTo>
                <a:lnTo>
                  <a:pt x="50557" y="9639"/>
                </a:lnTo>
                <a:lnTo>
                  <a:pt x="50708" y="9804"/>
                </a:lnTo>
                <a:lnTo>
                  <a:pt x="50852" y="9790"/>
                </a:lnTo>
                <a:lnTo>
                  <a:pt x="51004" y="10168"/>
                </a:lnTo>
                <a:lnTo>
                  <a:pt x="51148" y="10216"/>
                </a:lnTo>
                <a:lnTo>
                  <a:pt x="51292" y="9989"/>
                </a:lnTo>
                <a:lnTo>
                  <a:pt x="51443" y="10264"/>
                </a:lnTo>
                <a:lnTo>
                  <a:pt x="51587" y="10243"/>
                </a:lnTo>
                <a:lnTo>
                  <a:pt x="51738" y="10120"/>
                </a:lnTo>
                <a:lnTo>
                  <a:pt x="51882" y="10285"/>
                </a:lnTo>
                <a:lnTo>
                  <a:pt x="52033" y="9996"/>
                </a:lnTo>
                <a:lnTo>
                  <a:pt x="52177" y="9811"/>
                </a:lnTo>
                <a:lnTo>
                  <a:pt x="52322" y="10086"/>
                </a:lnTo>
                <a:lnTo>
                  <a:pt x="52473" y="10278"/>
                </a:lnTo>
                <a:lnTo>
                  <a:pt x="52617" y="9598"/>
                </a:lnTo>
                <a:lnTo>
                  <a:pt x="52761" y="9866"/>
                </a:lnTo>
                <a:lnTo>
                  <a:pt x="52912" y="9756"/>
                </a:lnTo>
                <a:lnTo>
                  <a:pt x="53056" y="10031"/>
                </a:lnTo>
                <a:lnTo>
                  <a:pt x="53207" y="9934"/>
                </a:lnTo>
                <a:lnTo>
                  <a:pt x="53351" y="9804"/>
                </a:lnTo>
                <a:lnTo>
                  <a:pt x="53503" y="9598"/>
                </a:lnTo>
                <a:lnTo>
                  <a:pt x="53647" y="9969"/>
                </a:lnTo>
                <a:lnTo>
                  <a:pt x="53791" y="9550"/>
                </a:lnTo>
                <a:lnTo>
                  <a:pt x="53942" y="9646"/>
                </a:lnTo>
                <a:lnTo>
                  <a:pt x="54086" y="9818"/>
                </a:lnTo>
                <a:lnTo>
                  <a:pt x="54230" y="9550"/>
                </a:lnTo>
                <a:lnTo>
                  <a:pt x="54381" y="10010"/>
                </a:lnTo>
                <a:lnTo>
                  <a:pt x="54525" y="10086"/>
                </a:lnTo>
                <a:lnTo>
                  <a:pt x="54676" y="10216"/>
                </a:lnTo>
                <a:lnTo>
                  <a:pt x="54821" y="9886"/>
                </a:lnTo>
                <a:lnTo>
                  <a:pt x="54965" y="10257"/>
                </a:lnTo>
                <a:lnTo>
                  <a:pt x="55116" y="10182"/>
                </a:lnTo>
                <a:lnTo>
                  <a:pt x="55260" y="9873"/>
                </a:lnTo>
                <a:lnTo>
                  <a:pt x="55404" y="10120"/>
                </a:lnTo>
                <a:lnTo>
                  <a:pt x="55555" y="9873"/>
                </a:lnTo>
                <a:lnTo>
                  <a:pt x="55699" y="9729"/>
                </a:lnTo>
                <a:lnTo>
                  <a:pt x="55844" y="9880"/>
                </a:lnTo>
                <a:lnTo>
                  <a:pt x="55995" y="10285"/>
                </a:lnTo>
                <a:lnTo>
                  <a:pt x="56139" y="9873"/>
                </a:lnTo>
                <a:lnTo>
                  <a:pt x="56283" y="10072"/>
                </a:lnTo>
                <a:lnTo>
                  <a:pt x="56434" y="10230"/>
                </a:lnTo>
                <a:lnTo>
                  <a:pt x="56578" y="9934"/>
                </a:lnTo>
                <a:lnTo>
                  <a:pt x="56722" y="10312"/>
                </a:lnTo>
                <a:lnTo>
                  <a:pt x="56873" y="10271"/>
                </a:lnTo>
                <a:lnTo>
                  <a:pt x="57018" y="10305"/>
                </a:lnTo>
                <a:lnTo>
                  <a:pt x="57169" y="9667"/>
                </a:lnTo>
                <a:lnTo>
                  <a:pt x="57313" y="10154"/>
                </a:lnTo>
                <a:lnTo>
                  <a:pt x="57457" y="10092"/>
                </a:lnTo>
                <a:lnTo>
                  <a:pt x="57608" y="10223"/>
                </a:lnTo>
                <a:lnTo>
                  <a:pt x="57752" y="9550"/>
                </a:lnTo>
                <a:lnTo>
                  <a:pt x="57896" y="10237"/>
                </a:lnTo>
                <a:lnTo>
                  <a:pt x="58047" y="9934"/>
                </a:lnTo>
                <a:lnTo>
                  <a:pt x="58192" y="10134"/>
                </a:lnTo>
                <a:lnTo>
                  <a:pt x="58336" y="9969"/>
                </a:lnTo>
                <a:lnTo>
                  <a:pt x="58487" y="10223"/>
                </a:lnTo>
                <a:lnTo>
                  <a:pt x="58631" y="9763"/>
                </a:lnTo>
                <a:lnTo>
                  <a:pt x="58775" y="10106"/>
                </a:lnTo>
                <a:lnTo>
                  <a:pt x="58926" y="9756"/>
                </a:lnTo>
                <a:lnTo>
                  <a:pt x="59070" y="10278"/>
                </a:lnTo>
                <a:lnTo>
                  <a:pt x="59214" y="10312"/>
                </a:lnTo>
                <a:lnTo>
                  <a:pt x="59359" y="10113"/>
                </a:lnTo>
                <a:lnTo>
                  <a:pt x="59510" y="10182"/>
                </a:lnTo>
                <a:lnTo>
                  <a:pt x="59654" y="10024"/>
                </a:lnTo>
                <a:lnTo>
                  <a:pt x="59798" y="10202"/>
                </a:lnTo>
                <a:lnTo>
                  <a:pt x="59949" y="10291"/>
                </a:lnTo>
                <a:lnTo>
                  <a:pt x="60093" y="10291"/>
                </a:lnTo>
                <a:lnTo>
                  <a:pt x="60244" y="9976"/>
                </a:lnTo>
                <a:lnTo>
                  <a:pt x="60388" y="9934"/>
                </a:lnTo>
                <a:lnTo>
                  <a:pt x="60533" y="10305"/>
                </a:lnTo>
                <a:lnTo>
                  <a:pt x="60684" y="10134"/>
                </a:lnTo>
                <a:lnTo>
                  <a:pt x="60828" y="9680"/>
                </a:lnTo>
                <a:lnTo>
                  <a:pt x="60979" y="10120"/>
                </a:lnTo>
                <a:lnTo>
                  <a:pt x="61123" y="9557"/>
                </a:lnTo>
                <a:lnTo>
                  <a:pt x="61267" y="10182"/>
                </a:lnTo>
                <a:lnTo>
                  <a:pt x="61418" y="10031"/>
                </a:lnTo>
                <a:lnTo>
                  <a:pt x="61562" y="9646"/>
                </a:lnTo>
                <a:lnTo>
                  <a:pt x="61713" y="10051"/>
                </a:lnTo>
                <a:lnTo>
                  <a:pt x="61858" y="9763"/>
                </a:lnTo>
                <a:lnTo>
                  <a:pt x="62002" y="10072"/>
                </a:lnTo>
                <a:lnTo>
                  <a:pt x="62153" y="9612"/>
                </a:lnTo>
                <a:lnTo>
                  <a:pt x="62297" y="9907"/>
                </a:lnTo>
                <a:lnTo>
                  <a:pt x="62448" y="9763"/>
                </a:lnTo>
                <a:lnTo>
                  <a:pt x="62592" y="9694"/>
                </a:lnTo>
                <a:lnTo>
                  <a:pt x="62736" y="10216"/>
                </a:lnTo>
                <a:lnTo>
                  <a:pt x="62887" y="9996"/>
                </a:lnTo>
                <a:lnTo>
                  <a:pt x="63032" y="9989"/>
                </a:lnTo>
                <a:lnTo>
                  <a:pt x="63183" y="10044"/>
                </a:lnTo>
                <a:lnTo>
                  <a:pt x="63327" y="10230"/>
                </a:lnTo>
                <a:lnTo>
                  <a:pt x="63471" y="9550"/>
                </a:lnTo>
                <a:lnTo>
                  <a:pt x="63622" y="9674"/>
                </a:lnTo>
                <a:lnTo>
                  <a:pt x="63766" y="9969"/>
                </a:lnTo>
                <a:lnTo>
                  <a:pt x="63917" y="10182"/>
                </a:lnTo>
                <a:lnTo>
                  <a:pt x="64061" y="9934"/>
                </a:lnTo>
                <a:lnTo>
                  <a:pt x="64206" y="9852"/>
                </a:lnTo>
                <a:lnTo>
                  <a:pt x="64357" y="10285"/>
                </a:lnTo>
                <a:lnTo>
                  <a:pt x="64501" y="9680"/>
                </a:lnTo>
                <a:lnTo>
                  <a:pt x="64652" y="10278"/>
                </a:lnTo>
                <a:lnTo>
                  <a:pt x="64796" y="9983"/>
                </a:lnTo>
                <a:lnTo>
                  <a:pt x="64940" y="9646"/>
                </a:lnTo>
                <a:lnTo>
                  <a:pt x="65091" y="9838"/>
                </a:lnTo>
                <a:lnTo>
                  <a:pt x="65235" y="10264"/>
                </a:lnTo>
                <a:lnTo>
                  <a:pt x="65386" y="9886"/>
                </a:lnTo>
                <a:lnTo>
                  <a:pt x="65531" y="9941"/>
                </a:lnTo>
                <a:lnTo>
                  <a:pt x="65675" y="9825"/>
                </a:lnTo>
                <a:lnTo>
                  <a:pt x="65826" y="9880"/>
                </a:lnTo>
                <a:lnTo>
                  <a:pt x="65970" y="10120"/>
                </a:lnTo>
                <a:lnTo>
                  <a:pt x="66121" y="10271"/>
                </a:lnTo>
                <a:lnTo>
                  <a:pt x="66265" y="10031"/>
                </a:lnTo>
                <a:lnTo>
                  <a:pt x="66409" y="10017"/>
                </a:lnTo>
                <a:lnTo>
                  <a:pt x="66560" y="10243"/>
                </a:lnTo>
                <a:lnTo>
                  <a:pt x="66705" y="9921"/>
                </a:lnTo>
                <a:lnTo>
                  <a:pt x="66856" y="10051"/>
                </a:lnTo>
                <a:lnTo>
                  <a:pt x="67000" y="9680"/>
                </a:lnTo>
                <a:lnTo>
                  <a:pt x="67144" y="9763"/>
                </a:lnTo>
                <a:lnTo>
                  <a:pt x="67295" y="10024"/>
                </a:lnTo>
                <a:lnTo>
                  <a:pt x="67439" y="10188"/>
                </a:lnTo>
                <a:lnTo>
                  <a:pt x="67590" y="10051"/>
                </a:lnTo>
                <a:lnTo>
                  <a:pt x="67734" y="9632"/>
                </a:lnTo>
                <a:lnTo>
                  <a:pt x="67885" y="9722"/>
                </a:lnTo>
                <a:lnTo>
                  <a:pt x="68085" y="9983"/>
                </a:lnTo>
                <a:lnTo>
                  <a:pt x="68366" y="9777"/>
                </a:lnTo>
                <a:lnTo>
                  <a:pt x="67851" y="9626"/>
                </a:lnTo>
                <a:lnTo>
                  <a:pt x="67769" y="9481"/>
                </a:lnTo>
                <a:lnTo>
                  <a:pt x="67686" y="9330"/>
                </a:lnTo>
                <a:lnTo>
                  <a:pt x="67851" y="9179"/>
                </a:lnTo>
                <a:lnTo>
                  <a:pt x="67879" y="9035"/>
                </a:lnTo>
                <a:lnTo>
                  <a:pt x="68236" y="8884"/>
                </a:lnTo>
                <a:lnTo>
                  <a:pt x="68236" y="8733"/>
                </a:lnTo>
                <a:lnTo>
                  <a:pt x="68009" y="8589"/>
                </a:lnTo>
                <a:lnTo>
                  <a:pt x="68133" y="8438"/>
                </a:lnTo>
                <a:lnTo>
                  <a:pt x="67803" y="8287"/>
                </a:lnTo>
                <a:lnTo>
                  <a:pt x="68352" y="8143"/>
                </a:lnTo>
                <a:lnTo>
                  <a:pt x="67700" y="7992"/>
                </a:lnTo>
                <a:lnTo>
                  <a:pt x="68043" y="7841"/>
                </a:lnTo>
                <a:lnTo>
                  <a:pt x="68352" y="7696"/>
                </a:lnTo>
                <a:lnTo>
                  <a:pt x="68105" y="7545"/>
                </a:lnTo>
                <a:lnTo>
                  <a:pt x="67913" y="7394"/>
                </a:lnTo>
                <a:lnTo>
                  <a:pt x="68119" y="7250"/>
                </a:lnTo>
                <a:lnTo>
                  <a:pt x="67666" y="7099"/>
                </a:lnTo>
                <a:lnTo>
                  <a:pt x="67988" y="6948"/>
                </a:lnTo>
                <a:lnTo>
                  <a:pt x="67741" y="6804"/>
                </a:lnTo>
                <a:lnTo>
                  <a:pt x="68167" y="6653"/>
                </a:lnTo>
                <a:lnTo>
                  <a:pt x="67721" y="6502"/>
                </a:lnTo>
                <a:lnTo>
                  <a:pt x="67865" y="6358"/>
                </a:lnTo>
                <a:lnTo>
                  <a:pt x="67707" y="6207"/>
                </a:lnTo>
                <a:lnTo>
                  <a:pt x="67940" y="6062"/>
                </a:lnTo>
                <a:lnTo>
                  <a:pt x="67707" y="5911"/>
                </a:lnTo>
                <a:lnTo>
                  <a:pt x="67714" y="5760"/>
                </a:lnTo>
                <a:lnTo>
                  <a:pt x="68023" y="5616"/>
                </a:lnTo>
                <a:lnTo>
                  <a:pt x="68160" y="5465"/>
                </a:lnTo>
                <a:lnTo>
                  <a:pt x="68174" y="5321"/>
                </a:lnTo>
                <a:lnTo>
                  <a:pt x="68318" y="5170"/>
                </a:lnTo>
                <a:lnTo>
                  <a:pt x="67769" y="5019"/>
                </a:lnTo>
                <a:lnTo>
                  <a:pt x="68181" y="4875"/>
                </a:lnTo>
                <a:lnTo>
                  <a:pt x="67810" y="4724"/>
                </a:lnTo>
                <a:lnTo>
                  <a:pt x="68290" y="4573"/>
                </a:lnTo>
                <a:lnTo>
                  <a:pt x="68043" y="4428"/>
                </a:lnTo>
                <a:lnTo>
                  <a:pt x="68126" y="4188"/>
                </a:lnTo>
                <a:lnTo>
                  <a:pt x="67858" y="4648"/>
                </a:lnTo>
                <a:lnTo>
                  <a:pt x="67728" y="4326"/>
                </a:lnTo>
                <a:lnTo>
                  <a:pt x="67590" y="4209"/>
                </a:lnTo>
                <a:lnTo>
                  <a:pt x="67453" y="4017"/>
                </a:lnTo>
                <a:lnTo>
                  <a:pt x="67295" y="4236"/>
                </a:lnTo>
                <a:lnTo>
                  <a:pt x="67144" y="4257"/>
                </a:lnTo>
                <a:lnTo>
                  <a:pt x="67007" y="4099"/>
                </a:lnTo>
                <a:lnTo>
                  <a:pt x="66856" y="4188"/>
                </a:lnTo>
                <a:lnTo>
                  <a:pt x="66684" y="4552"/>
                </a:lnTo>
                <a:lnTo>
                  <a:pt x="66547" y="4346"/>
                </a:lnTo>
                <a:lnTo>
                  <a:pt x="66430" y="3893"/>
                </a:lnTo>
                <a:lnTo>
                  <a:pt x="66251" y="4305"/>
                </a:lnTo>
                <a:lnTo>
                  <a:pt x="66121" y="4051"/>
                </a:lnTo>
                <a:lnTo>
                  <a:pt x="65991" y="3866"/>
                </a:lnTo>
                <a:lnTo>
                  <a:pt x="65846" y="3831"/>
                </a:lnTo>
                <a:lnTo>
                  <a:pt x="65661" y="4305"/>
                </a:lnTo>
                <a:lnTo>
                  <a:pt x="65531" y="4051"/>
                </a:lnTo>
                <a:lnTo>
                  <a:pt x="65393" y="3996"/>
                </a:lnTo>
                <a:lnTo>
                  <a:pt x="65215" y="4380"/>
                </a:lnTo>
                <a:lnTo>
                  <a:pt x="65084" y="4120"/>
                </a:lnTo>
                <a:lnTo>
                  <a:pt x="64920" y="4380"/>
                </a:lnTo>
                <a:lnTo>
                  <a:pt x="64803" y="3969"/>
                </a:lnTo>
                <a:lnTo>
                  <a:pt x="64624" y="4428"/>
                </a:lnTo>
                <a:lnTo>
                  <a:pt x="64521" y="3804"/>
                </a:lnTo>
                <a:lnTo>
                  <a:pt x="64343" y="4243"/>
                </a:lnTo>
                <a:lnTo>
                  <a:pt x="64233" y="3687"/>
                </a:lnTo>
                <a:lnTo>
                  <a:pt x="64055" y="4188"/>
                </a:lnTo>
                <a:lnTo>
                  <a:pt x="63897" y="4326"/>
                </a:lnTo>
                <a:lnTo>
                  <a:pt x="63787" y="3769"/>
                </a:lnTo>
                <a:lnTo>
                  <a:pt x="63629" y="3920"/>
                </a:lnTo>
                <a:lnTo>
                  <a:pt x="63457" y="4243"/>
                </a:lnTo>
                <a:lnTo>
                  <a:pt x="63341" y="3817"/>
                </a:lnTo>
                <a:lnTo>
                  <a:pt x="63203" y="3694"/>
                </a:lnTo>
                <a:lnTo>
                  <a:pt x="63045" y="3831"/>
                </a:lnTo>
                <a:lnTo>
                  <a:pt x="62867" y="4243"/>
                </a:lnTo>
                <a:lnTo>
                  <a:pt x="62730" y="4168"/>
                </a:lnTo>
                <a:lnTo>
                  <a:pt x="62585" y="4023"/>
                </a:lnTo>
                <a:lnTo>
                  <a:pt x="62455" y="3831"/>
                </a:lnTo>
                <a:lnTo>
                  <a:pt x="62290" y="4092"/>
                </a:lnTo>
                <a:lnTo>
                  <a:pt x="62180" y="3502"/>
                </a:lnTo>
                <a:lnTo>
                  <a:pt x="62016" y="3749"/>
                </a:lnTo>
                <a:lnTo>
                  <a:pt x="61837" y="4216"/>
                </a:lnTo>
                <a:lnTo>
                  <a:pt x="61741" y="3474"/>
                </a:lnTo>
                <a:lnTo>
                  <a:pt x="61556" y="4030"/>
                </a:lnTo>
                <a:lnTo>
                  <a:pt x="61432" y="4085"/>
                </a:lnTo>
                <a:lnTo>
                  <a:pt x="61288" y="3920"/>
                </a:lnTo>
                <a:lnTo>
                  <a:pt x="61185" y="4243"/>
                </a:lnTo>
                <a:lnTo>
                  <a:pt x="61006" y="4017"/>
                </a:lnTo>
                <a:lnTo>
                  <a:pt x="60890" y="4202"/>
                </a:lnTo>
                <a:lnTo>
                  <a:pt x="60739" y="4202"/>
                </a:lnTo>
                <a:lnTo>
                  <a:pt x="60594" y="4195"/>
                </a:lnTo>
                <a:lnTo>
                  <a:pt x="60375" y="3660"/>
                </a:lnTo>
                <a:lnTo>
                  <a:pt x="60231" y="3708"/>
                </a:lnTo>
                <a:lnTo>
                  <a:pt x="60114" y="3886"/>
                </a:lnTo>
                <a:lnTo>
                  <a:pt x="59983" y="4017"/>
                </a:lnTo>
                <a:lnTo>
                  <a:pt x="59887" y="4374"/>
                </a:lnTo>
                <a:lnTo>
                  <a:pt x="59729" y="4284"/>
                </a:lnTo>
                <a:lnTo>
                  <a:pt x="59523" y="3866"/>
                </a:lnTo>
                <a:lnTo>
                  <a:pt x="59386" y="3948"/>
                </a:lnTo>
                <a:lnTo>
                  <a:pt x="59256" y="4051"/>
                </a:lnTo>
                <a:lnTo>
                  <a:pt x="59112" y="4065"/>
                </a:lnTo>
                <a:lnTo>
                  <a:pt x="58933" y="3811"/>
                </a:lnTo>
                <a:lnTo>
                  <a:pt x="58844" y="4236"/>
                </a:lnTo>
                <a:lnTo>
                  <a:pt x="58686" y="4161"/>
                </a:lnTo>
                <a:lnTo>
                  <a:pt x="58549" y="4229"/>
                </a:lnTo>
                <a:lnTo>
                  <a:pt x="58377" y="4023"/>
                </a:lnTo>
                <a:lnTo>
                  <a:pt x="58301" y="3948"/>
                </a:lnTo>
                <a:lnTo>
                  <a:pt x="58130" y="4223"/>
                </a:lnTo>
                <a:lnTo>
                  <a:pt x="58089" y="3934"/>
                </a:lnTo>
                <a:lnTo>
                  <a:pt x="57786" y="4305"/>
                </a:lnTo>
                <a:lnTo>
                  <a:pt x="57841" y="3769"/>
                </a:lnTo>
                <a:lnTo>
                  <a:pt x="57601" y="3989"/>
                </a:lnTo>
                <a:lnTo>
                  <a:pt x="57519" y="3790"/>
                </a:lnTo>
                <a:lnTo>
                  <a:pt x="57258" y="4078"/>
                </a:lnTo>
                <a:lnTo>
                  <a:pt x="57230" y="3742"/>
                </a:lnTo>
                <a:lnTo>
                  <a:pt x="57011" y="3900"/>
                </a:lnTo>
                <a:lnTo>
                  <a:pt x="56970" y="3605"/>
                </a:lnTo>
                <a:lnTo>
                  <a:pt x="56908" y="3364"/>
                </a:lnTo>
                <a:lnTo>
                  <a:pt x="56777" y="3296"/>
                </a:lnTo>
                <a:lnTo>
                  <a:pt x="56544" y="3495"/>
                </a:lnTo>
                <a:lnTo>
                  <a:pt x="56262" y="3824"/>
                </a:lnTo>
                <a:lnTo>
                  <a:pt x="56111" y="3817"/>
                </a:lnTo>
                <a:lnTo>
                  <a:pt x="55974" y="3776"/>
                </a:lnTo>
                <a:lnTo>
                  <a:pt x="56022" y="3241"/>
                </a:lnTo>
                <a:lnTo>
                  <a:pt x="55768" y="3495"/>
                </a:lnTo>
                <a:lnTo>
                  <a:pt x="55775" y="3083"/>
                </a:lnTo>
                <a:lnTo>
                  <a:pt x="55638" y="3035"/>
                </a:lnTo>
                <a:lnTo>
                  <a:pt x="55322" y="3454"/>
                </a:lnTo>
                <a:lnTo>
                  <a:pt x="55212" y="3323"/>
                </a:lnTo>
                <a:lnTo>
                  <a:pt x="55088" y="3255"/>
                </a:lnTo>
                <a:lnTo>
                  <a:pt x="55040" y="2726"/>
                </a:lnTo>
                <a:lnTo>
                  <a:pt x="54951" y="3440"/>
                </a:lnTo>
                <a:lnTo>
                  <a:pt x="54793" y="3385"/>
                </a:lnTo>
                <a:lnTo>
                  <a:pt x="54656" y="3467"/>
                </a:lnTo>
                <a:lnTo>
                  <a:pt x="54498" y="3419"/>
                </a:lnTo>
                <a:lnTo>
                  <a:pt x="54278" y="3138"/>
                </a:lnTo>
                <a:lnTo>
                  <a:pt x="54141" y="3213"/>
                </a:lnTo>
                <a:lnTo>
                  <a:pt x="54086" y="3625"/>
                </a:lnTo>
                <a:lnTo>
                  <a:pt x="53805" y="3069"/>
                </a:lnTo>
                <a:lnTo>
                  <a:pt x="53633" y="2959"/>
                </a:lnTo>
                <a:lnTo>
                  <a:pt x="53551" y="3275"/>
                </a:lnTo>
                <a:lnTo>
                  <a:pt x="53406" y="3309"/>
                </a:lnTo>
                <a:lnTo>
                  <a:pt x="53345" y="3714"/>
                </a:lnTo>
                <a:lnTo>
                  <a:pt x="53084" y="3220"/>
                </a:lnTo>
                <a:lnTo>
                  <a:pt x="53008" y="3557"/>
                </a:lnTo>
                <a:lnTo>
                  <a:pt x="52898" y="3763"/>
                </a:lnTo>
                <a:lnTo>
                  <a:pt x="52665" y="3378"/>
                </a:lnTo>
                <a:lnTo>
                  <a:pt x="52610" y="3838"/>
                </a:lnTo>
                <a:lnTo>
                  <a:pt x="52329" y="3248"/>
                </a:lnTo>
                <a:lnTo>
                  <a:pt x="52239" y="3515"/>
                </a:lnTo>
                <a:lnTo>
                  <a:pt x="52075" y="3481"/>
                </a:lnTo>
                <a:lnTo>
                  <a:pt x="51896" y="3357"/>
                </a:lnTo>
                <a:lnTo>
                  <a:pt x="51903" y="4051"/>
                </a:lnTo>
                <a:lnTo>
                  <a:pt x="51903" y="4051"/>
                </a:lnTo>
                <a:lnTo>
                  <a:pt x="51711" y="3886"/>
                </a:lnTo>
                <a:lnTo>
                  <a:pt x="51560" y="3893"/>
                </a:lnTo>
                <a:lnTo>
                  <a:pt x="51361" y="3941"/>
                </a:lnTo>
                <a:lnTo>
                  <a:pt x="51498" y="3557"/>
                </a:lnTo>
                <a:lnTo>
                  <a:pt x="51381" y="3460"/>
                </a:lnTo>
                <a:lnTo>
                  <a:pt x="51367" y="3289"/>
                </a:lnTo>
                <a:lnTo>
                  <a:pt x="51072" y="3344"/>
                </a:lnTo>
                <a:lnTo>
                  <a:pt x="51182" y="3062"/>
                </a:lnTo>
                <a:lnTo>
                  <a:pt x="51072" y="2966"/>
                </a:lnTo>
                <a:lnTo>
                  <a:pt x="50495" y="3255"/>
                </a:lnTo>
                <a:lnTo>
                  <a:pt x="50640" y="2946"/>
                </a:lnTo>
                <a:lnTo>
                  <a:pt x="50447" y="2918"/>
                </a:lnTo>
                <a:lnTo>
                  <a:pt x="50180" y="2952"/>
                </a:lnTo>
                <a:lnTo>
                  <a:pt x="50344" y="2705"/>
                </a:lnTo>
                <a:lnTo>
                  <a:pt x="50125" y="2328"/>
                </a:lnTo>
                <a:lnTo>
                  <a:pt x="50118" y="2753"/>
                </a:lnTo>
                <a:lnTo>
                  <a:pt x="50042" y="3007"/>
                </a:lnTo>
                <a:lnTo>
                  <a:pt x="49864" y="2932"/>
                </a:lnTo>
                <a:lnTo>
                  <a:pt x="49713" y="2952"/>
                </a:lnTo>
                <a:lnTo>
                  <a:pt x="49658" y="3241"/>
                </a:lnTo>
                <a:lnTo>
                  <a:pt x="49500" y="3227"/>
                </a:lnTo>
                <a:lnTo>
                  <a:pt x="49225" y="2877"/>
                </a:lnTo>
                <a:lnTo>
                  <a:pt x="49136" y="3083"/>
                </a:lnTo>
                <a:lnTo>
                  <a:pt x="48882" y="2788"/>
                </a:lnTo>
                <a:lnTo>
                  <a:pt x="48793" y="2987"/>
                </a:lnTo>
                <a:lnTo>
                  <a:pt x="48608" y="2884"/>
                </a:lnTo>
                <a:lnTo>
                  <a:pt x="48539" y="3152"/>
                </a:lnTo>
                <a:lnTo>
                  <a:pt x="48463" y="3371"/>
                </a:lnTo>
                <a:lnTo>
                  <a:pt x="48189" y="3035"/>
                </a:lnTo>
                <a:lnTo>
                  <a:pt x="48120" y="3282"/>
                </a:lnTo>
                <a:lnTo>
                  <a:pt x="48120" y="3742"/>
                </a:lnTo>
                <a:lnTo>
                  <a:pt x="47818" y="3309"/>
                </a:lnTo>
                <a:lnTo>
                  <a:pt x="47653" y="3275"/>
                </a:lnTo>
                <a:lnTo>
                  <a:pt x="47523" y="3351"/>
                </a:lnTo>
                <a:lnTo>
                  <a:pt x="47372" y="3357"/>
                </a:lnTo>
                <a:lnTo>
                  <a:pt x="47269" y="3522"/>
                </a:lnTo>
                <a:lnTo>
                  <a:pt x="47097" y="3481"/>
                </a:lnTo>
                <a:lnTo>
                  <a:pt x="47035" y="3756"/>
                </a:lnTo>
                <a:lnTo>
                  <a:pt x="46987" y="4071"/>
                </a:lnTo>
                <a:lnTo>
                  <a:pt x="46843" y="4092"/>
                </a:lnTo>
                <a:lnTo>
                  <a:pt x="46726" y="4209"/>
                </a:lnTo>
                <a:lnTo>
                  <a:pt x="46479" y="3962"/>
                </a:lnTo>
                <a:lnTo>
                  <a:pt x="46397" y="3646"/>
                </a:lnTo>
                <a:lnTo>
                  <a:pt x="46273" y="3529"/>
                </a:lnTo>
                <a:lnTo>
                  <a:pt x="46040" y="3852"/>
                </a:lnTo>
                <a:lnTo>
                  <a:pt x="45923" y="3708"/>
                </a:lnTo>
                <a:lnTo>
                  <a:pt x="45669" y="4113"/>
                </a:lnTo>
                <a:lnTo>
                  <a:pt x="45532" y="4078"/>
                </a:lnTo>
                <a:lnTo>
                  <a:pt x="45552" y="3378"/>
                </a:lnTo>
                <a:lnTo>
                  <a:pt x="45250" y="3996"/>
                </a:lnTo>
                <a:lnTo>
                  <a:pt x="45271" y="3316"/>
                </a:lnTo>
                <a:lnTo>
                  <a:pt x="45271" y="3316"/>
                </a:lnTo>
                <a:lnTo>
                  <a:pt x="44969" y="3900"/>
                </a:lnTo>
                <a:lnTo>
                  <a:pt x="44914" y="3536"/>
                </a:lnTo>
                <a:lnTo>
                  <a:pt x="44825" y="3289"/>
                </a:lnTo>
                <a:lnTo>
                  <a:pt x="44557" y="3756"/>
                </a:lnTo>
                <a:lnTo>
                  <a:pt x="44516" y="3316"/>
                </a:lnTo>
                <a:lnTo>
                  <a:pt x="44358" y="3330"/>
                </a:lnTo>
                <a:lnTo>
                  <a:pt x="44262" y="3117"/>
                </a:lnTo>
                <a:lnTo>
                  <a:pt x="44008" y="3522"/>
                </a:lnTo>
                <a:lnTo>
                  <a:pt x="43987" y="3007"/>
                </a:lnTo>
                <a:lnTo>
                  <a:pt x="43740" y="3385"/>
                </a:lnTo>
                <a:lnTo>
                  <a:pt x="43596" y="3378"/>
                </a:lnTo>
                <a:lnTo>
                  <a:pt x="43541" y="3000"/>
                </a:lnTo>
                <a:lnTo>
                  <a:pt x="43410" y="2925"/>
                </a:lnTo>
                <a:lnTo>
                  <a:pt x="43122" y="3467"/>
                </a:lnTo>
                <a:lnTo>
                  <a:pt x="43108" y="2898"/>
                </a:lnTo>
                <a:lnTo>
                  <a:pt x="42964" y="2891"/>
                </a:lnTo>
                <a:lnTo>
                  <a:pt x="42813" y="2898"/>
                </a:lnTo>
                <a:lnTo>
                  <a:pt x="42580" y="3227"/>
                </a:lnTo>
                <a:lnTo>
                  <a:pt x="42490" y="2987"/>
                </a:lnTo>
                <a:lnTo>
                  <a:pt x="42346" y="2946"/>
                </a:lnTo>
                <a:lnTo>
                  <a:pt x="42291" y="2561"/>
                </a:lnTo>
                <a:lnTo>
                  <a:pt x="42147" y="2547"/>
                </a:lnTo>
                <a:lnTo>
                  <a:pt x="41866" y="3062"/>
                </a:lnTo>
                <a:lnTo>
                  <a:pt x="41763" y="2863"/>
                </a:lnTo>
                <a:lnTo>
                  <a:pt x="41619" y="2843"/>
                </a:lnTo>
                <a:lnTo>
                  <a:pt x="41454" y="2911"/>
                </a:lnTo>
                <a:lnTo>
                  <a:pt x="41426" y="2417"/>
                </a:lnTo>
                <a:lnTo>
                  <a:pt x="41152" y="2898"/>
                </a:lnTo>
                <a:lnTo>
                  <a:pt x="41028" y="2815"/>
                </a:lnTo>
                <a:lnTo>
                  <a:pt x="40980" y="2383"/>
                </a:lnTo>
                <a:lnTo>
                  <a:pt x="40781" y="2589"/>
                </a:lnTo>
                <a:lnTo>
                  <a:pt x="40644" y="2541"/>
                </a:lnTo>
                <a:lnTo>
                  <a:pt x="40500" y="2513"/>
                </a:lnTo>
                <a:lnTo>
                  <a:pt x="40438" y="2163"/>
                </a:lnTo>
                <a:lnTo>
                  <a:pt x="40170" y="2602"/>
                </a:lnTo>
                <a:lnTo>
                  <a:pt x="40101" y="2280"/>
                </a:lnTo>
                <a:lnTo>
                  <a:pt x="39902" y="2472"/>
                </a:lnTo>
                <a:lnTo>
                  <a:pt x="39786" y="2355"/>
                </a:lnTo>
                <a:lnTo>
                  <a:pt x="39586" y="2554"/>
                </a:lnTo>
                <a:lnTo>
                  <a:pt x="39456" y="2451"/>
                </a:lnTo>
                <a:lnTo>
                  <a:pt x="39332" y="2355"/>
                </a:lnTo>
                <a:lnTo>
                  <a:pt x="39326" y="1785"/>
                </a:lnTo>
                <a:lnTo>
                  <a:pt x="39174" y="1772"/>
                </a:lnTo>
                <a:lnTo>
                  <a:pt x="39030" y="1744"/>
                </a:lnTo>
                <a:lnTo>
                  <a:pt x="38797" y="2101"/>
                </a:lnTo>
                <a:lnTo>
                  <a:pt x="38639" y="2108"/>
                </a:lnTo>
                <a:lnTo>
                  <a:pt x="38563" y="1820"/>
                </a:lnTo>
                <a:lnTo>
                  <a:pt x="38303" y="2259"/>
                </a:lnTo>
                <a:lnTo>
                  <a:pt x="38248" y="2074"/>
                </a:lnTo>
                <a:lnTo>
                  <a:pt x="38104" y="1854"/>
                </a:lnTo>
                <a:lnTo>
                  <a:pt x="38035" y="2232"/>
                </a:lnTo>
                <a:lnTo>
                  <a:pt x="37856" y="2135"/>
                </a:lnTo>
                <a:lnTo>
                  <a:pt x="37705" y="2115"/>
                </a:lnTo>
                <a:lnTo>
                  <a:pt x="37575" y="2204"/>
                </a:lnTo>
                <a:lnTo>
                  <a:pt x="37451" y="2355"/>
                </a:lnTo>
                <a:lnTo>
                  <a:pt x="37184" y="1813"/>
                </a:lnTo>
                <a:lnTo>
                  <a:pt x="37094" y="2094"/>
                </a:lnTo>
                <a:lnTo>
                  <a:pt x="36984" y="2280"/>
                </a:lnTo>
                <a:lnTo>
                  <a:pt x="36847" y="2335"/>
                </a:lnTo>
                <a:lnTo>
                  <a:pt x="36648" y="2135"/>
                </a:lnTo>
                <a:lnTo>
                  <a:pt x="36607" y="2616"/>
                </a:lnTo>
                <a:lnTo>
                  <a:pt x="36325" y="2026"/>
                </a:lnTo>
                <a:lnTo>
                  <a:pt x="36195" y="2122"/>
                </a:lnTo>
                <a:lnTo>
                  <a:pt x="36133" y="2534"/>
                </a:lnTo>
                <a:lnTo>
                  <a:pt x="35975" y="2513"/>
                </a:lnTo>
                <a:lnTo>
                  <a:pt x="35831" y="2520"/>
                </a:lnTo>
                <a:lnTo>
                  <a:pt x="35598" y="2156"/>
                </a:lnTo>
                <a:lnTo>
                  <a:pt x="35508" y="2444"/>
                </a:lnTo>
                <a:lnTo>
                  <a:pt x="35385" y="2561"/>
                </a:lnTo>
                <a:lnTo>
                  <a:pt x="35254" y="2643"/>
                </a:lnTo>
                <a:lnTo>
                  <a:pt x="35158" y="2911"/>
                </a:lnTo>
                <a:lnTo>
                  <a:pt x="34870" y="2287"/>
                </a:lnTo>
                <a:lnTo>
                  <a:pt x="34753" y="2444"/>
                </a:lnTo>
                <a:lnTo>
                  <a:pt x="34568" y="2293"/>
                </a:lnTo>
                <a:lnTo>
                  <a:pt x="34588" y="3062"/>
                </a:lnTo>
                <a:lnTo>
                  <a:pt x="34382" y="2808"/>
                </a:lnTo>
                <a:lnTo>
                  <a:pt x="34211" y="2705"/>
                </a:lnTo>
                <a:lnTo>
                  <a:pt x="34025" y="2547"/>
                </a:lnTo>
                <a:lnTo>
                  <a:pt x="33881" y="2568"/>
                </a:lnTo>
                <a:lnTo>
                  <a:pt x="33806" y="2925"/>
                </a:lnTo>
                <a:lnTo>
                  <a:pt x="33641" y="2849"/>
                </a:lnTo>
                <a:lnTo>
                  <a:pt x="33428" y="2595"/>
                </a:lnTo>
                <a:lnTo>
                  <a:pt x="33401" y="3131"/>
                </a:lnTo>
                <a:lnTo>
                  <a:pt x="33236" y="3069"/>
                </a:lnTo>
                <a:lnTo>
                  <a:pt x="33023" y="2808"/>
                </a:lnTo>
                <a:lnTo>
                  <a:pt x="32852" y="2719"/>
                </a:lnTo>
                <a:lnTo>
                  <a:pt x="32824" y="3248"/>
                </a:lnTo>
                <a:lnTo>
                  <a:pt x="32597" y="2925"/>
                </a:lnTo>
                <a:lnTo>
                  <a:pt x="32543" y="3364"/>
                </a:lnTo>
                <a:lnTo>
                  <a:pt x="32392" y="3364"/>
                </a:lnTo>
                <a:lnTo>
                  <a:pt x="32151" y="2966"/>
                </a:lnTo>
                <a:lnTo>
                  <a:pt x="32000" y="2946"/>
                </a:lnTo>
                <a:lnTo>
                  <a:pt x="31883" y="3103"/>
                </a:lnTo>
                <a:lnTo>
                  <a:pt x="31815" y="3474"/>
                </a:lnTo>
                <a:lnTo>
                  <a:pt x="31657" y="3433"/>
                </a:lnTo>
                <a:lnTo>
                  <a:pt x="31526" y="3529"/>
                </a:lnTo>
                <a:lnTo>
                  <a:pt x="31369" y="3165"/>
                </a:lnTo>
                <a:lnTo>
                  <a:pt x="31272" y="3206"/>
                </a:lnTo>
                <a:lnTo>
                  <a:pt x="31039" y="3357"/>
                </a:lnTo>
                <a:lnTo>
                  <a:pt x="31060" y="2987"/>
                </a:lnTo>
                <a:lnTo>
                  <a:pt x="30668" y="3447"/>
                </a:lnTo>
                <a:lnTo>
                  <a:pt x="30737" y="2980"/>
                </a:lnTo>
                <a:lnTo>
                  <a:pt x="30449" y="3248"/>
                </a:lnTo>
                <a:lnTo>
                  <a:pt x="30497" y="2822"/>
                </a:lnTo>
                <a:lnTo>
                  <a:pt x="30291" y="2911"/>
                </a:lnTo>
                <a:lnTo>
                  <a:pt x="30002" y="3158"/>
                </a:lnTo>
                <a:lnTo>
                  <a:pt x="30064" y="2719"/>
                </a:lnTo>
                <a:lnTo>
                  <a:pt x="29790" y="2939"/>
                </a:lnTo>
                <a:lnTo>
                  <a:pt x="29851" y="2492"/>
                </a:lnTo>
                <a:lnTo>
                  <a:pt x="29639" y="2595"/>
                </a:lnTo>
                <a:lnTo>
                  <a:pt x="29522" y="2499"/>
                </a:lnTo>
                <a:lnTo>
                  <a:pt x="29563" y="2087"/>
                </a:lnTo>
                <a:lnTo>
                  <a:pt x="29563" y="2087"/>
                </a:lnTo>
                <a:lnTo>
                  <a:pt x="29233" y="2438"/>
                </a:lnTo>
                <a:lnTo>
                  <a:pt x="29137" y="2300"/>
                </a:lnTo>
                <a:lnTo>
                  <a:pt x="28870" y="2520"/>
                </a:lnTo>
                <a:lnTo>
                  <a:pt x="28904" y="2115"/>
                </a:lnTo>
                <a:lnTo>
                  <a:pt x="28773" y="1978"/>
                </a:lnTo>
                <a:lnTo>
                  <a:pt x="28664" y="2280"/>
                </a:lnTo>
                <a:lnTo>
                  <a:pt x="28492" y="2273"/>
                </a:lnTo>
                <a:lnTo>
                  <a:pt x="28217" y="2053"/>
                </a:lnTo>
                <a:lnTo>
                  <a:pt x="28149" y="2252"/>
                </a:lnTo>
                <a:lnTo>
                  <a:pt x="28039" y="2355"/>
                </a:lnTo>
                <a:lnTo>
                  <a:pt x="27943" y="2492"/>
                </a:lnTo>
                <a:lnTo>
                  <a:pt x="27847" y="2643"/>
                </a:lnTo>
                <a:lnTo>
                  <a:pt x="27613" y="2506"/>
                </a:lnTo>
                <a:lnTo>
                  <a:pt x="27435" y="2472"/>
                </a:lnTo>
                <a:lnTo>
                  <a:pt x="27435" y="2472"/>
                </a:lnTo>
                <a:lnTo>
                  <a:pt x="27442" y="2829"/>
                </a:lnTo>
                <a:lnTo>
                  <a:pt x="27140" y="2547"/>
                </a:lnTo>
                <a:lnTo>
                  <a:pt x="27160" y="2918"/>
                </a:lnTo>
                <a:lnTo>
                  <a:pt x="27160" y="2918"/>
                </a:lnTo>
                <a:lnTo>
                  <a:pt x="26947" y="2822"/>
                </a:lnTo>
                <a:lnTo>
                  <a:pt x="26872" y="3014"/>
                </a:lnTo>
                <a:lnTo>
                  <a:pt x="26837" y="3289"/>
                </a:lnTo>
                <a:lnTo>
                  <a:pt x="26700" y="3357"/>
                </a:lnTo>
                <a:lnTo>
                  <a:pt x="26597" y="3502"/>
                </a:lnTo>
                <a:lnTo>
                  <a:pt x="26288" y="3138"/>
                </a:lnTo>
                <a:lnTo>
                  <a:pt x="26288" y="3138"/>
                </a:lnTo>
                <a:lnTo>
                  <a:pt x="26295" y="3598"/>
                </a:lnTo>
                <a:lnTo>
                  <a:pt x="26062" y="3721"/>
                </a:lnTo>
                <a:lnTo>
                  <a:pt x="25972" y="3097"/>
                </a:lnTo>
                <a:lnTo>
                  <a:pt x="25856" y="3000"/>
                </a:lnTo>
                <a:lnTo>
                  <a:pt x="25526" y="3529"/>
                </a:lnTo>
                <a:lnTo>
                  <a:pt x="25416" y="3385"/>
                </a:lnTo>
                <a:lnTo>
                  <a:pt x="25451" y="2836"/>
                </a:lnTo>
                <a:lnTo>
                  <a:pt x="25451" y="2836"/>
                </a:lnTo>
                <a:lnTo>
                  <a:pt x="25272" y="2891"/>
                </a:lnTo>
                <a:lnTo>
                  <a:pt x="25059" y="3049"/>
                </a:lnTo>
                <a:lnTo>
                  <a:pt x="24860" y="3152"/>
                </a:lnTo>
                <a:lnTo>
                  <a:pt x="24867" y="2705"/>
                </a:lnTo>
                <a:lnTo>
                  <a:pt x="24558" y="3103"/>
                </a:lnTo>
                <a:lnTo>
                  <a:pt x="24558" y="3103"/>
                </a:lnTo>
                <a:lnTo>
                  <a:pt x="24565" y="2664"/>
                </a:lnTo>
                <a:lnTo>
                  <a:pt x="24421" y="2630"/>
                </a:lnTo>
                <a:lnTo>
                  <a:pt x="24311" y="2492"/>
                </a:lnTo>
                <a:lnTo>
                  <a:pt x="24064" y="2733"/>
                </a:lnTo>
                <a:lnTo>
                  <a:pt x="24009" y="2451"/>
                </a:lnTo>
                <a:lnTo>
                  <a:pt x="23947" y="2218"/>
                </a:lnTo>
                <a:lnTo>
                  <a:pt x="23659" y="2547"/>
                </a:lnTo>
                <a:lnTo>
                  <a:pt x="23673" y="2108"/>
                </a:lnTo>
                <a:lnTo>
                  <a:pt x="23673" y="2108"/>
                </a:lnTo>
                <a:lnTo>
                  <a:pt x="23432" y="2307"/>
                </a:lnTo>
                <a:lnTo>
                  <a:pt x="23261" y="2341"/>
                </a:lnTo>
                <a:lnTo>
                  <a:pt x="23013" y="2561"/>
                </a:lnTo>
                <a:lnTo>
                  <a:pt x="23123" y="1888"/>
                </a:lnTo>
                <a:lnTo>
                  <a:pt x="22732" y="2458"/>
                </a:lnTo>
                <a:lnTo>
                  <a:pt x="22725" y="2039"/>
                </a:lnTo>
                <a:lnTo>
                  <a:pt x="22567" y="2067"/>
                </a:lnTo>
                <a:lnTo>
                  <a:pt x="22423" y="2005"/>
                </a:lnTo>
                <a:lnTo>
                  <a:pt x="22272" y="1998"/>
                </a:lnTo>
                <a:lnTo>
                  <a:pt x="22087" y="2376"/>
                </a:lnTo>
                <a:lnTo>
                  <a:pt x="21956" y="2142"/>
                </a:lnTo>
                <a:lnTo>
                  <a:pt x="21846" y="1827"/>
                </a:lnTo>
                <a:lnTo>
                  <a:pt x="21668" y="2074"/>
                </a:lnTo>
                <a:lnTo>
                  <a:pt x="21551" y="1792"/>
                </a:lnTo>
                <a:lnTo>
                  <a:pt x="21379" y="1984"/>
                </a:lnTo>
                <a:lnTo>
                  <a:pt x="21256" y="1765"/>
                </a:lnTo>
                <a:lnTo>
                  <a:pt x="21064" y="2135"/>
                </a:lnTo>
                <a:lnTo>
                  <a:pt x="20961" y="1717"/>
                </a:lnTo>
                <a:lnTo>
                  <a:pt x="20803" y="1778"/>
                </a:lnTo>
                <a:lnTo>
                  <a:pt x="20659" y="1765"/>
                </a:lnTo>
                <a:lnTo>
                  <a:pt x="20453" y="2232"/>
                </a:lnTo>
                <a:lnTo>
                  <a:pt x="20322" y="2074"/>
                </a:lnTo>
                <a:lnTo>
                  <a:pt x="20212" y="1758"/>
                </a:lnTo>
                <a:lnTo>
                  <a:pt x="20054" y="1820"/>
                </a:lnTo>
                <a:lnTo>
                  <a:pt x="19917" y="1717"/>
                </a:lnTo>
                <a:lnTo>
                  <a:pt x="19766" y="1730"/>
                </a:lnTo>
                <a:lnTo>
                  <a:pt x="19594" y="1916"/>
                </a:lnTo>
                <a:lnTo>
                  <a:pt x="19485" y="1600"/>
                </a:lnTo>
                <a:lnTo>
                  <a:pt x="19292" y="1971"/>
                </a:lnTo>
                <a:lnTo>
                  <a:pt x="19183" y="1573"/>
                </a:lnTo>
                <a:lnTo>
                  <a:pt x="19052" y="1415"/>
                </a:lnTo>
                <a:lnTo>
                  <a:pt x="18839" y="1991"/>
                </a:lnTo>
                <a:lnTo>
                  <a:pt x="18688" y="2053"/>
                </a:lnTo>
                <a:lnTo>
                  <a:pt x="18606" y="1442"/>
                </a:lnTo>
                <a:lnTo>
                  <a:pt x="18427" y="1675"/>
                </a:lnTo>
                <a:lnTo>
                  <a:pt x="18242" y="2005"/>
                </a:lnTo>
                <a:lnTo>
                  <a:pt x="18118" y="1785"/>
                </a:lnTo>
                <a:lnTo>
                  <a:pt x="17961" y="1881"/>
                </a:lnTo>
                <a:lnTo>
                  <a:pt x="17858" y="1483"/>
                </a:lnTo>
                <a:lnTo>
                  <a:pt x="17679" y="1710"/>
                </a:lnTo>
                <a:lnTo>
                  <a:pt x="17576" y="1312"/>
                </a:lnTo>
                <a:lnTo>
                  <a:pt x="17363" y="1895"/>
                </a:lnTo>
                <a:lnTo>
                  <a:pt x="17288" y="1222"/>
                </a:lnTo>
                <a:lnTo>
                  <a:pt x="17109" y="1511"/>
                </a:lnTo>
                <a:lnTo>
                  <a:pt x="16938" y="1662"/>
                </a:lnTo>
                <a:lnTo>
                  <a:pt x="16821" y="1373"/>
                </a:lnTo>
                <a:lnTo>
                  <a:pt x="16656" y="1524"/>
                </a:lnTo>
                <a:lnTo>
                  <a:pt x="16505" y="1573"/>
                </a:lnTo>
                <a:lnTo>
                  <a:pt x="16375" y="1360"/>
                </a:lnTo>
                <a:lnTo>
                  <a:pt x="16189" y="1710"/>
                </a:lnTo>
                <a:lnTo>
                  <a:pt x="16114" y="1037"/>
                </a:lnTo>
                <a:lnTo>
                  <a:pt x="15894" y="1662"/>
                </a:lnTo>
                <a:lnTo>
                  <a:pt x="15770" y="1428"/>
                </a:lnTo>
                <a:lnTo>
                  <a:pt x="15592" y="1696"/>
                </a:lnTo>
                <a:lnTo>
                  <a:pt x="15530" y="948"/>
                </a:lnTo>
                <a:lnTo>
                  <a:pt x="15338" y="1346"/>
                </a:lnTo>
                <a:lnTo>
                  <a:pt x="15166" y="1524"/>
                </a:lnTo>
                <a:lnTo>
                  <a:pt x="15029" y="1435"/>
                </a:lnTo>
                <a:lnTo>
                  <a:pt x="14919" y="1092"/>
                </a:lnTo>
                <a:lnTo>
                  <a:pt x="14789" y="920"/>
                </a:lnTo>
                <a:lnTo>
                  <a:pt x="14631" y="975"/>
                </a:lnTo>
                <a:lnTo>
                  <a:pt x="14432" y="1456"/>
                </a:lnTo>
                <a:lnTo>
                  <a:pt x="14308" y="1188"/>
                </a:lnTo>
                <a:lnTo>
                  <a:pt x="14150" y="1318"/>
                </a:lnTo>
                <a:lnTo>
                  <a:pt x="13985" y="1456"/>
                </a:lnTo>
                <a:lnTo>
                  <a:pt x="13862" y="1188"/>
                </a:lnTo>
                <a:lnTo>
                  <a:pt x="13683" y="1497"/>
                </a:lnTo>
                <a:lnTo>
                  <a:pt x="13567" y="1181"/>
                </a:lnTo>
                <a:lnTo>
                  <a:pt x="13429" y="1126"/>
                </a:lnTo>
                <a:lnTo>
                  <a:pt x="13271" y="996"/>
                </a:lnTo>
                <a:lnTo>
                  <a:pt x="13127" y="982"/>
                </a:lnTo>
                <a:lnTo>
                  <a:pt x="12976" y="955"/>
                </a:lnTo>
                <a:lnTo>
                  <a:pt x="12825" y="934"/>
                </a:lnTo>
                <a:lnTo>
                  <a:pt x="12695" y="1106"/>
                </a:lnTo>
                <a:lnTo>
                  <a:pt x="12530" y="893"/>
                </a:lnTo>
                <a:lnTo>
                  <a:pt x="12393" y="920"/>
                </a:lnTo>
                <a:lnTo>
                  <a:pt x="12235" y="845"/>
                </a:lnTo>
                <a:lnTo>
                  <a:pt x="12146" y="1401"/>
                </a:lnTo>
                <a:lnTo>
                  <a:pt x="12001" y="1442"/>
                </a:lnTo>
                <a:lnTo>
                  <a:pt x="11864" y="1504"/>
                </a:lnTo>
                <a:lnTo>
                  <a:pt x="11720" y="1524"/>
                </a:lnTo>
                <a:lnTo>
                  <a:pt x="11576" y="1545"/>
                </a:lnTo>
                <a:lnTo>
                  <a:pt x="11384" y="1030"/>
                </a:lnTo>
                <a:lnTo>
                  <a:pt x="11226" y="927"/>
                </a:lnTo>
                <a:lnTo>
                  <a:pt x="11088" y="1051"/>
                </a:lnTo>
                <a:lnTo>
                  <a:pt x="10999" y="1614"/>
                </a:lnTo>
                <a:lnTo>
                  <a:pt x="10841" y="1504"/>
                </a:lnTo>
                <a:lnTo>
                  <a:pt x="10663" y="1119"/>
                </a:lnTo>
                <a:lnTo>
                  <a:pt x="10546" y="1470"/>
                </a:lnTo>
                <a:lnTo>
                  <a:pt x="10367" y="1071"/>
                </a:lnTo>
                <a:lnTo>
                  <a:pt x="10244" y="1312"/>
                </a:lnTo>
                <a:lnTo>
                  <a:pt x="10107" y="1421"/>
                </a:lnTo>
                <a:lnTo>
                  <a:pt x="9956" y="1339"/>
                </a:lnTo>
                <a:lnTo>
                  <a:pt x="9825" y="1538"/>
                </a:lnTo>
                <a:lnTo>
                  <a:pt x="9702" y="1765"/>
                </a:lnTo>
                <a:lnTo>
                  <a:pt x="9509" y="1566"/>
                </a:lnTo>
                <a:lnTo>
                  <a:pt x="9386" y="1415"/>
                </a:lnTo>
                <a:lnTo>
                  <a:pt x="9242" y="1373"/>
                </a:lnTo>
                <a:lnTo>
                  <a:pt x="9180" y="1133"/>
                </a:lnTo>
                <a:lnTo>
                  <a:pt x="9111" y="893"/>
                </a:lnTo>
                <a:lnTo>
                  <a:pt x="8740" y="1415"/>
                </a:lnTo>
                <a:lnTo>
                  <a:pt x="8672" y="1195"/>
                </a:lnTo>
                <a:lnTo>
                  <a:pt x="8617" y="927"/>
                </a:lnTo>
                <a:lnTo>
                  <a:pt x="8390" y="1099"/>
                </a:lnTo>
                <a:lnTo>
                  <a:pt x="8274" y="996"/>
                </a:lnTo>
                <a:lnTo>
                  <a:pt x="8122" y="982"/>
                </a:lnTo>
                <a:lnTo>
                  <a:pt x="7965" y="975"/>
                </a:lnTo>
                <a:lnTo>
                  <a:pt x="7951" y="611"/>
                </a:lnTo>
                <a:lnTo>
                  <a:pt x="7676" y="886"/>
                </a:lnTo>
                <a:lnTo>
                  <a:pt x="7676" y="886"/>
                </a:lnTo>
                <a:lnTo>
                  <a:pt x="7731" y="357"/>
                </a:lnTo>
                <a:lnTo>
                  <a:pt x="7580" y="344"/>
                </a:lnTo>
                <a:lnTo>
                  <a:pt x="7257" y="742"/>
                </a:lnTo>
                <a:lnTo>
                  <a:pt x="7051" y="845"/>
                </a:lnTo>
                <a:lnTo>
                  <a:pt x="7196" y="103"/>
                </a:lnTo>
                <a:lnTo>
                  <a:pt x="6797" y="687"/>
                </a:lnTo>
                <a:lnTo>
                  <a:pt x="6797" y="687"/>
                </a:lnTo>
                <a:lnTo>
                  <a:pt x="69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ggae One"/>
              <a:buNone/>
              <a:defRPr sz="35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ggae One"/>
              <a:buNone/>
              <a:defRPr sz="310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1900" y="1152475"/>
            <a:ext cx="79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4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00FF00"/>
          </p15:clr>
        </p15:guide>
        <p15:guide id="2" orient="horz" pos="2903">
          <p15:clr>
            <a:srgbClr val="00FF00"/>
          </p15:clr>
        </p15:guide>
        <p15:guide id="3" pos="379">
          <p15:clr>
            <a:srgbClr val="00FF00"/>
          </p15:clr>
        </p15:guide>
        <p15:guide id="4" pos="538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.com/store/games/nintendo-switch-gam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haynes.art.1?mibextid=LQQJ4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kaungmyatnaing652?mibextid=LQQJ4d" TargetMode="External"/><Relationship Id="rId4" Type="http://schemas.openxmlformats.org/officeDocument/2006/relationships/hyperlink" Target="https://www.facebook.com/yelin.htut.9828?mibextid=LQQJ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553675" y="539500"/>
            <a:ext cx="81240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Samurai Trio Game Store</a:t>
            </a:r>
            <a:endParaRPr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subTitle" idx="1"/>
          </p:nvPr>
        </p:nvSpPr>
        <p:spPr>
          <a:xfrm>
            <a:off x="1895725" y="1140700"/>
            <a:ext cx="54399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PS5,PS4,Nintendo Swtich,XBOX games shop</a:t>
            </a:r>
            <a:endParaRPr dirty="0"/>
          </a:p>
        </p:txBody>
      </p:sp>
      <p:grpSp>
        <p:nvGrpSpPr>
          <p:cNvPr id="565" name="Google Shape;565;p28"/>
          <p:cNvGrpSpPr/>
          <p:nvPr/>
        </p:nvGrpSpPr>
        <p:grpSpPr>
          <a:xfrm>
            <a:off x="784632" y="1896264"/>
            <a:ext cx="2900773" cy="3634841"/>
            <a:chOff x="784632" y="1896264"/>
            <a:chExt cx="2900773" cy="3634841"/>
          </a:xfrm>
        </p:grpSpPr>
        <p:sp>
          <p:nvSpPr>
            <p:cNvPr id="566" name="Google Shape;566;p28"/>
            <p:cNvSpPr/>
            <p:nvPr/>
          </p:nvSpPr>
          <p:spPr>
            <a:xfrm>
              <a:off x="1944582" y="2819036"/>
              <a:ext cx="1083244" cy="1567133"/>
            </a:xfrm>
            <a:custGeom>
              <a:avLst/>
              <a:gdLst/>
              <a:ahLst/>
              <a:cxnLst/>
              <a:rect l="l" t="t" r="r" b="b"/>
              <a:pathLst>
                <a:path w="14971" h="21657" extrusionOk="0">
                  <a:moveTo>
                    <a:pt x="10109" y="1"/>
                  </a:moveTo>
                  <a:lnTo>
                    <a:pt x="1559" y="1359"/>
                  </a:lnTo>
                  <a:lnTo>
                    <a:pt x="1310" y="5240"/>
                  </a:lnTo>
                  <a:lnTo>
                    <a:pt x="1" y="21656"/>
                  </a:lnTo>
                  <a:lnTo>
                    <a:pt x="14971" y="21656"/>
                  </a:lnTo>
                  <a:lnTo>
                    <a:pt x="14971" y="5617"/>
                  </a:lnTo>
                  <a:lnTo>
                    <a:pt x="10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58531" y="3217900"/>
              <a:ext cx="569298" cy="742718"/>
            </a:xfrm>
            <a:custGeom>
              <a:avLst/>
              <a:gdLst/>
              <a:ahLst/>
              <a:cxnLst/>
              <a:rect l="l" t="t" r="r" b="b"/>
              <a:pathLst>
                <a:path w="7868" h="10264" extrusionOk="0">
                  <a:moveTo>
                    <a:pt x="1134" y="1"/>
                  </a:moveTo>
                  <a:cubicBezTo>
                    <a:pt x="1" y="1785"/>
                    <a:pt x="129" y="6373"/>
                    <a:pt x="1383" y="8077"/>
                  </a:cubicBezTo>
                  <a:cubicBezTo>
                    <a:pt x="2185" y="9168"/>
                    <a:pt x="3871" y="10263"/>
                    <a:pt x="5605" y="10263"/>
                  </a:cubicBezTo>
                  <a:cubicBezTo>
                    <a:pt x="6374" y="10263"/>
                    <a:pt x="7152" y="10048"/>
                    <a:pt x="7868" y="9523"/>
                  </a:cubicBezTo>
                  <a:lnTo>
                    <a:pt x="7868" y="105"/>
                  </a:lnTo>
                  <a:lnTo>
                    <a:pt x="7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913758" y="2790525"/>
              <a:ext cx="377410" cy="347552"/>
            </a:xfrm>
            <a:custGeom>
              <a:avLst/>
              <a:gdLst/>
              <a:ahLst/>
              <a:cxnLst/>
              <a:rect l="l" t="t" r="r" b="b"/>
              <a:pathLst>
                <a:path w="5216" h="4803" extrusionOk="0">
                  <a:moveTo>
                    <a:pt x="4348" y="1"/>
                  </a:moveTo>
                  <a:lnTo>
                    <a:pt x="4348" y="1"/>
                  </a:lnTo>
                  <a:cubicBezTo>
                    <a:pt x="4332" y="121"/>
                    <a:pt x="4388" y="250"/>
                    <a:pt x="4501" y="322"/>
                  </a:cubicBezTo>
                  <a:cubicBezTo>
                    <a:pt x="4436" y="362"/>
                    <a:pt x="4380" y="419"/>
                    <a:pt x="4340" y="483"/>
                  </a:cubicBezTo>
                  <a:cubicBezTo>
                    <a:pt x="4300" y="531"/>
                    <a:pt x="4276" y="587"/>
                    <a:pt x="4267" y="652"/>
                  </a:cubicBezTo>
                  <a:cubicBezTo>
                    <a:pt x="4243" y="764"/>
                    <a:pt x="4284" y="877"/>
                    <a:pt x="4372" y="957"/>
                  </a:cubicBezTo>
                  <a:cubicBezTo>
                    <a:pt x="4308" y="981"/>
                    <a:pt x="4251" y="1013"/>
                    <a:pt x="4195" y="1061"/>
                  </a:cubicBezTo>
                  <a:cubicBezTo>
                    <a:pt x="4155" y="1102"/>
                    <a:pt x="4123" y="1142"/>
                    <a:pt x="4099" y="1190"/>
                  </a:cubicBezTo>
                  <a:cubicBezTo>
                    <a:pt x="4067" y="1254"/>
                    <a:pt x="4051" y="1311"/>
                    <a:pt x="4059" y="1383"/>
                  </a:cubicBezTo>
                  <a:cubicBezTo>
                    <a:pt x="4059" y="1439"/>
                    <a:pt x="4083" y="1503"/>
                    <a:pt x="4123" y="1552"/>
                  </a:cubicBezTo>
                  <a:cubicBezTo>
                    <a:pt x="4042" y="1568"/>
                    <a:pt x="3970" y="1600"/>
                    <a:pt x="3906" y="1640"/>
                  </a:cubicBezTo>
                  <a:cubicBezTo>
                    <a:pt x="3850" y="1672"/>
                    <a:pt x="3809" y="1720"/>
                    <a:pt x="3777" y="1777"/>
                  </a:cubicBezTo>
                  <a:cubicBezTo>
                    <a:pt x="3721" y="1873"/>
                    <a:pt x="3713" y="1994"/>
                    <a:pt x="3761" y="2098"/>
                  </a:cubicBezTo>
                  <a:cubicBezTo>
                    <a:pt x="3697" y="2098"/>
                    <a:pt x="3625" y="2114"/>
                    <a:pt x="3560" y="2146"/>
                  </a:cubicBezTo>
                  <a:cubicBezTo>
                    <a:pt x="3504" y="2162"/>
                    <a:pt x="3456" y="2194"/>
                    <a:pt x="3416" y="2243"/>
                  </a:cubicBezTo>
                  <a:cubicBezTo>
                    <a:pt x="3319" y="2323"/>
                    <a:pt x="3279" y="2460"/>
                    <a:pt x="3319" y="2588"/>
                  </a:cubicBezTo>
                  <a:cubicBezTo>
                    <a:pt x="3308" y="2588"/>
                    <a:pt x="3297" y="2587"/>
                    <a:pt x="3286" y="2587"/>
                  </a:cubicBezTo>
                  <a:cubicBezTo>
                    <a:pt x="2954" y="2587"/>
                    <a:pt x="2774" y="2820"/>
                    <a:pt x="2813" y="3030"/>
                  </a:cubicBezTo>
                  <a:cubicBezTo>
                    <a:pt x="2775" y="3021"/>
                    <a:pt x="2736" y="3016"/>
                    <a:pt x="2698" y="3016"/>
                  </a:cubicBezTo>
                  <a:cubicBezTo>
                    <a:pt x="2609" y="3016"/>
                    <a:pt x="2522" y="3041"/>
                    <a:pt x="2443" y="3086"/>
                  </a:cubicBezTo>
                  <a:cubicBezTo>
                    <a:pt x="2323" y="3151"/>
                    <a:pt x="2259" y="3279"/>
                    <a:pt x="2267" y="3416"/>
                  </a:cubicBezTo>
                  <a:cubicBezTo>
                    <a:pt x="2207" y="3399"/>
                    <a:pt x="2150" y="3392"/>
                    <a:pt x="2097" y="3392"/>
                  </a:cubicBezTo>
                  <a:cubicBezTo>
                    <a:pt x="1843" y="3392"/>
                    <a:pt x="1673" y="3566"/>
                    <a:pt x="1680" y="3745"/>
                  </a:cubicBezTo>
                  <a:cubicBezTo>
                    <a:pt x="1617" y="3720"/>
                    <a:pt x="1550" y="3708"/>
                    <a:pt x="1482" y="3708"/>
                  </a:cubicBezTo>
                  <a:cubicBezTo>
                    <a:pt x="1421" y="3708"/>
                    <a:pt x="1360" y="3718"/>
                    <a:pt x="1302" y="3737"/>
                  </a:cubicBezTo>
                  <a:cubicBezTo>
                    <a:pt x="1174" y="3786"/>
                    <a:pt x="1085" y="3898"/>
                    <a:pt x="1069" y="4027"/>
                  </a:cubicBezTo>
                  <a:cubicBezTo>
                    <a:pt x="914" y="3963"/>
                    <a:pt x="839" y="3937"/>
                    <a:pt x="774" y="3937"/>
                  </a:cubicBezTo>
                  <a:cubicBezTo>
                    <a:pt x="765" y="3937"/>
                    <a:pt x="757" y="3937"/>
                    <a:pt x="748" y="3938"/>
                  </a:cubicBezTo>
                  <a:cubicBezTo>
                    <a:pt x="660" y="3962"/>
                    <a:pt x="587" y="4019"/>
                    <a:pt x="547" y="4099"/>
                  </a:cubicBezTo>
                  <a:cubicBezTo>
                    <a:pt x="523" y="4043"/>
                    <a:pt x="499" y="3986"/>
                    <a:pt x="475" y="3938"/>
                  </a:cubicBezTo>
                  <a:cubicBezTo>
                    <a:pt x="467" y="3922"/>
                    <a:pt x="451" y="3906"/>
                    <a:pt x="443" y="3890"/>
                  </a:cubicBezTo>
                  <a:cubicBezTo>
                    <a:pt x="435" y="3882"/>
                    <a:pt x="435" y="3874"/>
                    <a:pt x="427" y="3866"/>
                  </a:cubicBezTo>
                  <a:lnTo>
                    <a:pt x="1" y="4420"/>
                  </a:lnTo>
                  <a:cubicBezTo>
                    <a:pt x="17" y="4452"/>
                    <a:pt x="25" y="4477"/>
                    <a:pt x="41" y="4501"/>
                  </a:cubicBezTo>
                  <a:cubicBezTo>
                    <a:pt x="49" y="4525"/>
                    <a:pt x="65" y="4549"/>
                    <a:pt x="81" y="4573"/>
                  </a:cubicBezTo>
                  <a:cubicBezTo>
                    <a:pt x="113" y="4613"/>
                    <a:pt x="145" y="4645"/>
                    <a:pt x="185" y="4677"/>
                  </a:cubicBezTo>
                  <a:cubicBezTo>
                    <a:pt x="266" y="4742"/>
                    <a:pt x="362" y="4782"/>
                    <a:pt x="459" y="4798"/>
                  </a:cubicBezTo>
                  <a:cubicBezTo>
                    <a:pt x="482" y="4801"/>
                    <a:pt x="505" y="4802"/>
                    <a:pt x="527" y="4802"/>
                  </a:cubicBezTo>
                  <a:cubicBezTo>
                    <a:pt x="689" y="4802"/>
                    <a:pt x="818" y="4729"/>
                    <a:pt x="860" y="4637"/>
                  </a:cubicBezTo>
                  <a:cubicBezTo>
                    <a:pt x="940" y="4681"/>
                    <a:pt x="1025" y="4711"/>
                    <a:pt x="1118" y="4711"/>
                  </a:cubicBezTo>
                  <a:cubicBezTo>
                    <a:pt x="1128" y="4711"/>
                    <a:pt x="1139" y="4710"/>
                    <a:pt x="1150" y="4710"/>
                  </a:cubicBezTo>
                  <a:lnTo>
                    <a:pt x="1222" y="4710"/>
                  </a:lnTo>
                  <a:cubicBezTo>
                    <a:pt x="1238" y="4710"/>
                    <a:pt x="1254" y="4702"/>
                    <a:pt x="1278" y="4702"/>
                  </a:cubicBezTo>
                  <a:cubicBezTo>
                    <a:pt x="1310" y="4694"/>
                    <a:pt x="1343" y="4677"/>
                    <a:pt x="1375" y="4661"/>
                  </a:cubicBezTo>
                  <a:cubicBezTo>
                    <a:pt x="1495" y="4621"/>
                    <a:pt x="1576" y="4509"/>
                    <a:pt x="1592" y="4388"/>
                  </a:cubicBezTo>
                  <a:cubicBezTo>
                    <a:pt x="1659" y="4413"/>
                    <a:pt x="1724" y="4424"/>
                    <a:pt x="1786" y="4424"/>
                  </a:cubicBezTo>
                  <a:cubicBezTo>
                    <a:pt x="2044" y="4424"/>
                    <a:pt x="2239" y="4234"/>
                    <a:pt x="2226" y="4059"/>
                  </a:cubicBezTo>
                  <a:lnTo>
                    <a:pt x="2226" y="4059"/>
                  </a:lnTo>
                  <a:cubicBezTo>
                    <a:pt x="2279" y="4073"/>
                    <a:pt x="2330" y="4079"/>
                    <a:pt x="2379" y="4079"/>
                  </a:cubicBezTo>
                  <a:cubicBezTo>
                    <a:pt x="2665" y="4079"/>
                    <a:pt x="2872" y="3858"/>
                    <a:pt x="2837" y="3673"/>
                  </a:cubicBezTo>
                  <a:lnTo>
                    <a:pt x="2837" y="3673"/>
                  </a:lnTo>
                  <a:cubicBezTo>
                    <a:pt x="2872" y="3679"/>
                    <a:pt x="2906" y="3682"/>
                    <a:pt x="2939" y="3682"/>
                  </a:cubicBezTo>
                  <a:cubicBezTo>
                    <a:pt x="3254" y="3682"/>
                    <a:pt x="3467" y="3420"/>
                    <a:pt x="3416" y="3223"/>
                  </a:cubicBezTo>
                  <a:lnTo>
                    <a:pt x="3416" y="3223"/>
                  </a:lnTo>
                  <a:cubicBezTo>
                    <a:pt x="3432" y="3225"/>
                    <a:pt x="3448" y="3225"/>
                    <a:pt x="3465" y="3225"/>
                  </a:cubicBezTo>
                  <a:cubicBezTo>
                    <a:pt x="3609" y="3225"/>
                    <a:pt x="3749" y="3163"/>
                    <a:pt x="3850" y="3054"/>
                  </a:cubicBezTo>
                  <a:cubicBezTo>
                    <a:pt x="3938" y="2966"/>
                    <a:pt x="3970" y="2837"/>
                    <a:pt x="3930" y="2717"/>
                  </a:cubicBezTo>
                  <a:cubicBezTo>
                    <a:pt x="4018" y="2709"/>
                    <a:pt x="4107" y="2685"/>
                    <a:pt x="4179" y="2644"/>
                  </a:cubicBezTo>
                  <a:cubicBezTo>
                    <a:pt x="4243" y="2604"/>
                    <a:pt x="4300" y="2548"/>
                    <a:pt x="4348" y="2484"/>
                  </a:cubicBezTo>
                  <a:cubicBezTo>
                    <a:pt x="4420" y="2379"/>
                    <a:pt x="4436" y="2243"/>
                    <a:pt x="4380" y="2130"/>
                  </a:cubicBezTo>
                  <a:cubicBezTo>
                    <a:pt x="4549" y="2098"/>
                    <a:pt x="4685" y="1986"/>
                    <a:pt x="4758" y="1833"/>
                  </a:cubicBezTo>
                  <a:cubicBezTo>
                    <a:pt x="4822" y="1720"/>
                    <a:pt x="4806" y="1576"/>
                    <a:pt x="4734" y="1471"/>
                  </a:cubicBezTo>
                  <a:cubicBezTo>
                    <a:pt x="4894" y="1407"/>
                    <a:pt x="5007" y="1278"/>
                    <a:pt x="5055" y="1110"/>
                  </a:cubicBezTo>
                  <a:cubicBezTo>
                    <a:pt x="5087" y="989"/>
                    <a:pt x="5055" y="853"/>
                    <a:pt x="4959" y="764"/>
                  </a:cubicBezTo>
                  <a:cubicBezTo>
                    <a:pt x="5031" y="708"/>
                    <a:pt x="5095" y="644"/>
                    <a:pt x="5135" y="571"/>
                  </a:cubicBezTo>
                  <a:cubicBezTo>
                    <a:pt x="5175" y="499"/>
                    <a:pt x="5192" y="419"/>
                    <a:pt x="5200" y="346"/>
                  </a:cubicBezTo>
                  <a:cubicBezTo>
                    <a:pt x="5216" y="210"/>
                    <a:pt x="5159" y="81"/>
                    <a:pt x="5047" y="9"/>
                  </a:cubicBezTo>
                  <a:lnTo>
                    <a:pt x="4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944365" y="3069701"/>
              <a:ext cx="868" cy="57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3" y="1"/>
                  </a:moveTo>
                  <a:cubicBezTo>
                    <a:pt x="1" y="1"/>
                    <a:pt x="6" y="8"/>
                    <a:pt x="12" y="8"/>
                  </a:cubicBezTo>
                  <a:cubicBezTo>
                    <a:pt x="6" y="3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2227135" y="2790525"/>
              <a:ext cx="20404" cy="23373"/>
            </a:xfrm>
            <a:custGeom>
              <a:avLst/>
              <a:gdLst/>
              <a:ahLst/>
              <a:cxnLst/>
              <a:rect l="l" t="t" r="r" b="b"/>
              <a:pathLst>
                <a:path w="282" h="323" extrusionOk="0">
                  <a:moveTo>
                    <a:pt x="17" y="1"/>
                  </a:moveTo>
                  <a:cubicBezTo>
                    <a:pt x="1" y="121"/>
                    <a:pt x="57" y="250"/>
                    <a:pt x="170" y="322"/>
                  </a:cubicBezTo>
                  <a:cubicBezTo>
                    <a:pt x="194" y="210"/>
                    <a:pt x="226" y="97"/>
                    <a:pt x="282" y="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221346" y="2791104"/>
              <a:ext cx="67508" cy="68671"/>
            </a:xfrm>
            <a:custGeom>
              <a:avLst/>
              <a:gdLst/>
              <a:ahLst/>
              <a:cxnLst/>
              <a:rect l="l" t="t" r="r" b="b"/>
              <a:pathLst>
                <a:path w="933" h="949" extrusionOk="0">
                  <a:moveTo>
                    <a:pt x="796" y="1"/>
                  </a:moveTo>
                  <a:cubicBezTo>
                    <a:pt x="796" y="1"/>
                    <a:pt x="659" y="89"/>
                    <a:pt x="523" y="170"/>
                  </a:cubicBezTo>
                  <a:cubicBezTo>
                    <a:pt x="386" y="242"/>
                    <a:pt x="250" y="306"/>
                    <a:pt x="250" y="306"/>
                  </a:cubicBezTo>
                  <a:cubicBezTo>
                    <a:pt x="185" y="354"/>
                    <a:pt x="129" y="411"/>
                    <a:pt x="89" y="475"/>
                  </a:cubicBezTo>
                  <a:cubicBezTo>
                    <a:pt x="49" y="523"/>
                    <a:pt x="25" y="579"/>
                    <a:pt x="16" y="644"/>
                  </a:cubicBezTo>
                  <a:cubicBezTo>
                    <a:pt x="0" y="756"/>
                    <a:pt x="33" y="869"/>
                    <a:pt x="121" y="949"/>
                  </a:cubicBezTo>
                  <a:cubicBezTo>
                    <a:pt x="153" y="861"/>
                    <a:pt x="193" y="780"/>
                    <a:pt x="250" y="708"/>
                  </a:cubicBezTo>
                  <a:cubicBezTo>
                    <a:pt x="314" y="612"/>
                    <a:pt x="386" y="515"/>
                    <a:pt x="466" y="435"/>
                  </a:cubicBezTo>
                  <a:cubicBezTo>
                    <a:pt x="597" y="291"/>
                    <a:pt x="733" y="164"/>
                    <a:pt x="852" y="164"/>
                  </a:cubicBezTo>
                  <a:cubicBezTo>
                    <a:pt x="880" y="164"/>
                    <a:pt x="907" y="171"/>
                    <a:pt x="933" y="186"/>
                  </a:cubicBezTo>
                  <a:cubicBezTo>
                    <a:pt x="916" y="105"/>
                    <a:pt x="868" y="41"/>
                    <a:pt x="796" y="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2207381" y="2844652"/>
              <a:ext cx="73369" cy="57600"/>
            </a:xfrm>
            <a:custGeom>
              <a:avLst/>
              <a:gdLst/>
              <a:ahLst/>
              <a:cxnLst/>
              <a:rect l="l" t="t" r="r" b="b"/>
              <a:pathLst>
                <a:path w="1014" h="796" extrusionOk="0">
                  <a:moveTo>
                    <a:pt x="909" y="0"/>
                  </a:moveTo>
                  <a:lnTo>
                    <a:pt x="820" y="40"/>
                  </a:lnTo>
                  <a:cubicBezTo>
                    <a:pt x="764" y="56"/>
                    <a:pt x="692" y="88"/>
                    <a:pt x="611" y="113"/>
                  </a:cubicBezTo>
                  <a:cubicBezTo>
                    <a:pt x="539" y="137"/>
                    <a:pt x="467" y="161"/>
                    <a:pt x="410" y="169"/>
                  </a:cubicBezTo>
                  <a:lnTo>
                    <a:pt x="322" y="193"/>
                  </a:lnTo>
                  <a:cubicBezTo>
                    <a:pt x="258" y="225"/>
                    <a:pt x="193" y="257"/>
                    <a:pt x="145" y="305"/>
                  </a:cubicBezTo>
                  <a:cubicBezTo>
                    <a:pt x="105" y="346"/>
                    <a:pt x="65" y="386"/>
                    <a:pt x="41" y="442"/>
                  </a:cubicBezTo>
                  <a:cubicBezTo>
                    <a:pt x="9" y="498"/>
                    <a:pt x="1" y="563"/>
                    <a:pt x="1" y="627"/>
                  </a:cubicBezTo>
                  <a:cubicBezTo>
                    <a:pt x="9" y="691"/>
                    <a:pt x="25" y="747"/>
                    <a:pt x="65" y="796"/>
                  </a:cubicBezTo>
                  <a:cubicBezTo>
                    <a:pt x="89" y="755"/>
                    <a:pt x="113" y="715"/>
                    <a:pt x="153" y="675"/>
                  </a:cubicBezTo>
                  <a:cubicBezTo>
                    <a:pt x="185" y="635"/>
                    <a:pt x="234" y="595"/>
                    <a:pt x="282" y="546"/>
                  </a:cubicBezTo>
                  <a:cubicBezTo>
                    <a:pt x="402" y="434"/>
                    <a:pt x="531" y="330"/>
                    <a:pt x="676" y="241"/>
                  </a:cubicBezTo>
                  <a:cubicBezTo>
                    <a:pt x="753" y="197"/>
                    <a:pt x="828" y="168"/>
                    <a:pt x="895" y="168"/>
                  </a:cubicBezTo>
                  <a:cubicBezTo>
                    <a:pt x="938" y="168"/>
                    <a:pt x="978" y="181"/>
                    <a:pt x="1013" y="209"/>
                  </a:cubicBezTo>
                  <a:cubicBezTo>
                    <a:pt x="1013" y="129"/>
                    <a:pt x="973" y="48"/>
                    <a:pt x="909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2181839" y="2896392"/>
              <a:ext cx="79664" cy="45443"/>
            </a:xfrm>
            <a:custGeom>
              <a:avLst/>
              <a:gdLst/>
              <a:ahLst/>
              <a:cxnLst/>
              <a:rect l="l" t="t" r="r" b="b"/>
              <a:pathLst>
                <a:path w="1101" h="628" extrusionOk="0">
                  <a:moveTo>
                    <a:pt x="1037" y="0"/>
                  </a:moveTo>
                  <a:cubicBezTo>
                    <a:pt x="1037" y="0"/>
                    <a:pt x="876" y="32"/>
                    <a:pt x="723" y="56"/>
                  </a:cubicBezTo>
                  <a:cubicBezTo>
                    <a:pt x="643" y="65"/>
                    <a:pt x="562" y="73"/>
                    <a:pt x="506" y="81"/>
                  </a:cubicBezTo>
                  <a:lnTo>
                    <a:pt x="410" y="81"/>
                  </a:lnTo>
                  <a:cubicBezTo>
                    <a:pt x="329" y="97"/>
                    <a:pt x="257" y="129"/>
                    <a:pt x="193" y="177"/>
                  </a:cubicBezTo>
                  <a:cubicBezTo>
                    <a:pt x="145" y="209"/>
                    <a:pt x="96" y="257"/>
                    <a:pt x="72" y="314"/>
                  </a:cubicBezTo>
                  <a:cubicBezTo>
                    <a:pt x="8" y="410"/>
                    <a:pt x="0" y="531"/>
                    <a:pt x="56" y="627"/>
                  </a:cubicBezTo>
                  <a:cubicBezTo>
                    <a:pt x="112" y="563"/>
                    <a:pt x="185" y="498"/>
                    <a:pt x="265" y="450"/>
                  </a:cubicBezTo>
                  <a:cubicBezTo>
                    <a:pt x="362" y="386"/>
                    <a:pt x="458" y="330"/>
                    <a:pt x="562" y="273"/>
                  </a:cubicBezTo>
                  <a:cubicBezTo>
                    <a:pt x="619" y="249"/>
                    <a:pt x="667" y="225"/>
                    <a:pt x="723" y="209"/>
                  </a:cubicBezTo>
                  <a:cubicBezTo>
                    <a:pt x="771" y="185"/>
                    <a:pt x="820" y="169"/>
                    <a:pt x="868" y="161"/>
                  </a:cubicBezTo>
                  <a:cubicBezTo>
                    <a:pt x="888" y="155"/>
                    <a:pt x="909" y="152"/>
                    <a:pt x="930" y="152"/>
                  </a:cubicBezTo>
                  <a:cubicBezTo>
                    <a:pt x="991" y="152"/>
                    <a:pt x="1051" y="177"/>
                    <a:pt x="1093" y="225"/>
                  </a:cubicBezTo>
                  <a:cubicBezTo>
                    <a:pt x="1101" y="145"/>
                    <a:pt x="1085" y="65"/>
                    <a:pt x="1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151015" y="2942342"/>
              <a:ext cx="83210" cy="35529"/>
            </a:xfrm>
            <a:custGeom>
              <a:avLst/>
              <a:gdLst/>
              <a:ahLst/>
              <a:cxnLst/>
              <a:rect l="l" t="t" r="r" b="b"/>
              <a:pathLst>
                <a:path w="1150" h="491" extrusionOk="0">
                  <a:moveTo>
                    <a:pt x="474" y="0"/>
                  </a:moveTo>
                  <a:cubicBezTo>
                    <a:pt x="402" y="0"/>
                    <a:pt x="338" y="16"/>
                    <a:pt x="273" y="48"/>
                  </a:cubicBezTo>
                  <a:cubicBezTo>
                    <a:pt x="217" y="64"/>
                    <a:pt x="177" y="96"/>
                    <a:pt x="137" y="137"/>
                  </a:cubicBezTo>
                  <a:cubicBezTo>
                    <a:pt x="32" y="225"/>
                    <a:pt x="0" y="362"/>
                    <a:pt x="32" y="490"/>
                  </a:cubicBezTo>
                  <a:cubicBezTo>
                    <a:pt x="121" y="418"/>
                    <a:pt x="225" y="354"/>
                    <a:pt x="330" y="313"/>
                  </a:cubicBezTo>
                  <a:cubicBezTo>
                    <a:pt x="474" y="241"/>
                    <a:pt x="635" y="193"/>
                    <a:pt x="796" y="161"/>
                  </a:cubicBezTo>
                  <a:cubicBezTo>
                    <a:pt x="834" y="154"/>
                    <a:pt x="871" y="151"/>
                    <a:pt x="906" y="151"/>
                  </a:cubicBezTo>
                  <a:cubicBezTo>
                    <a:pt x="1003" y="151"/>
                    <a:pt x="1084" y="178"/>
                    <a:pt x="1125" y="249"/>
                  </a:cubicBezTo>
                  <a:cubicBezTo>
                    <a:pt x="1149" y="177"/>
                    <a:pt x="1141" y="88"/>
                    <a:pt x="1101" y="24"/>
                  </a:cubicBezTo>
                  <a:lnTo>
                    <a:pt x="788" y="24"/>
                  </a:lnTo>
                  <a:lnTo>
                    <a:pt x="571" y="8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2114475" y="2977655"/>
              <a:ext cx="86031" cy="31622"/>
            </a:xfrm>
            <a:custGeom>
              <a:avLst/>
              <a:gdLst/>
              <a:ahLst/>
              <a:cxnLst/>
              <a:rect l="l" t="t" r="r" b="b"/>
              <a:pathLst>
                <a:path w="1189" h="437" extrusionOk="0">
                  <a:moveTo>
                    <a:pt x="498" y="1"/>
                  </a:moveTo>
                  <a:cubicBezTo>
                    <a:pt x="175" y="1"/>
                    <a:pt x="1" y="237"/>
                    <a:pt x="39" y="436"/>
                  </a:cubicBezTo>
                  <a:cubicBezTo>
                    <a:pt x="224" y="332"/>
                    <a:pt x="425" y="259"/>
                    <a:pt x="634" y="235"/>
                  </a:cubicBezTo>
                  <a:cubicBezTo>
                    <a:pt x="713" y="222"/>
                    <a:pt x="792" y="213"/>
                    <a:pt x="864" y="213"/>
                  </a:cubicBezTo>
                  <a:cubicBezTo>
                    <a:pt x="1003" y="213"/>
                    <a:pt x="1116" y="247"/>
                    <a:pt x="1148" y="348"/>
                  </a:cubicBezTo>
                  <a:cubicBezTo>
                    <a:pt x="1188" y="275"/>
                    <a:pt x="1188" y="195"/>
                    <a:pt x="1164" y="115"/>
                  </a:cubicBezTo>
                  <a:lnTo>
                    <a:pt x="1068" y="107"/>
                  </a:lnTo>
                  <a:cubicBezTo>
                    <a:pt x="1003" y="91"/>
                    <a:pt x="923" y="83"/>
                    <a:pt x="851" y="66"/>
                  </a:cubicBezTo>
                  <a:cubicBezTo>
                    <a:pt x="698" y="42"/>
                    <a:pt x="545" y="2"/>
                    <a:pt x="545" y="2"/>
                  </a:cubicBezTo>
                  <a:cubicBezTo>
                    <a:pt x="529" y="1"/>
                    <a:pt x="514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2077139" y="3008482"/>
              <a:ext cx="84946" cy="30971"/>
            </a:xfrm>
            <a:custGeom>
              <a:avLst/>
              <a:gdLst/>
              <a:ahLst/>
              <a:cxnLst/>
              <a:rect l="l" t="t" r="r" b="b"/>
              <a:pathLst>
                <a:path w="1174" h="428" extrusionOk="0">
                  <a:moveTo>
                    <a:pt x="464" y="1"/>
                  </a:moveTo>
                  <a:cubicBezTo>
                    <a:pt x="366" y="1"/>
                    <a:pt x="269" y="27"/>
                    <a:pt x="185" y="74"/>
                  </a:cubicBezTo>
                  <a:cubicBezTo>
                    <a:pt x="65" y="139"/>
                    <a:pt x="1" y="267"/>
                    <a:pt x="9" y="396"/>
                  </a:cubicBezTo>
                  <a:cubicBezTo>
                    <a:pt x="113" y="340"/>
                    <a:pt x="218" y="307"/>
                    <a:pt x="338" y="291"/>
                  </a:cubicBezTo>
                  <a:cubicBezTo>
                    <a:pt x="471" y="265"/>
                    <a:pt x="604" y="249"/>
                    <a:pt x="742" y="249"/>
                  </a:cubicBezTo>
                  <a:cubicBezTo>
                    <a:pt x="771" y="249"/>
                    <a:pt x="799" y="250"/>
                    <a:pt x="828" y="251"/>
                  </a:cubicBezTo>
                  <a:cubicBezTo>
                    <a:pt x="981" y="267"/>
                    <a:pt x="1093" y="315"/>
                    <a:pt x="1118" y="428"/>
                  </a:cubicBezTo>
                  <a:cubicBezTo>
                    <a:pt x="1158" y="364"/>
                    <a:pt x="1174" y="275"/>
                    <a:pt x="1158" y="203"/>
                  </a:cubicBezTo>
                  <a:cubicBezTo>
                    <a:pt x="1158" y="203"/>
                    <a:pt x="1005" y="163"/>
                    <a:pt x="860" y="115"/>
                  </a:cubicBezTo>
                  <a:cubicBezTo>
                    <a:pt x="708" y="66"/>
                    <a:pt x="563" y="10"/>
                    <a:pt x="563" y="10"/>
                  </a:cubicBezTo>
                  <a:cubicBezTo>
                    <a:pt x="530" y="4"/>
                    <a:pt x="497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2034811" y="3035618"/>
              <a:ext cx="85453" cy="35819"/>
            </a:xfrm>
            <a:custGeom>
              <a:avLst/>
              <a:gdLst/>
              <a:ahLst/>
              <a:cxnLst/>
              <a:rect l="l" t="t" r="r" b="b"/>
              <a:pathLst>
                <a:path w="1181" h="495" extrusionOk="0">
                  <a:moveTo>
                    <a:pt x="435" y="0"/>
                  </a:moveTo>
                  <a:cubicBezTo>
                    <a:pt x="174" y="0"/>
                    <a:pt x="0" y="176"/>
                    <a:pt x="7" y="358"/>
                  </a:cubicBezTo>
                  <a:cubicBezTo>
                    <a:pt x="174" y="298"/>
                    <a:pt x="352" y="266"/>
                    <a:pt x="527" y="266"/>
                  </a:cubicBezTo>
                  <a:cubicBezTo>
                    <a:pt x="563" y="266"/>
                    <a:pt x="599" y="267"/>
                    <a:pt x="634" y="270"/>
                  </a:cubicBezTo>
                  <a:cubicBezTo>
                    <a:pt x="875" y="278"/>
                    <a:pt x="1092" y="334"/>
                    <a:pt x="1108" y="495"/>
                  </a:cubicBezTo>
                  <a:cubicBezTo>
                    <a:pt x="1156" y="431"/>
                    <a:pt x="1180" y="350"/>
                    <a:pt x="1172" y="270"/>
                  </a:cubicBezTo>
                  <a:cubicBezTo>
                    <a:pt x="1172" y="270"/>
                    <a:pt x="1028" y="214"/>
                    <a:pt x="875" y="149"/>
                  </a:cubicBezTo>
                  <a:cubicBezTo>
                    <a:pt x="730" y="93"/>
                    <a:pt x="594" y="21"/>
                    <a:pt x="594" y="21"/>
                  </a:cubicBezTo>
                  <a:cubicBezTo>
                    <a:pt x="538" y="7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991107" y="3058557"/>
              <a:ext cx="84367" cy="40233"/>
            </a:xfrm>
            <a:custGeom>
              <a:avLst/>
              <a:gdLst/>
              <a:ahLst/>
              <a:cxnLst/>
              <a:rect l="l" t="t" r="r" b="b"/>
              <a:pathLst>
                <a:path w="1166" h="556" extrusionOk="0">
                  <a:moveTo>
                    <a:pt x="406" y="1"/>
                  </a:moveTo>
                  <a:cubicBezTo>
                    <a:pt x="347" y="1"/>
                    <a:pt x="289" y="11"/>
                    <a:pt x="233" y="33"/>
                  </a:cubicBezTo>
                  <a:cubicBezTo>
                    <a:pt x="105" y="73"/>
                    <a:pt x="16" y="186"/>
                    <a:pt x="0" y="323"/>
                  </a:cubicBezTo>
                  <a:cubicBezTo>
                    <a:pt x="94" y="289"/>
                    <a:pt x="188" y="272"/>
                    <a:pt x="286" y="272"/>
                  </a:cubicBezTo>
                  <a:cubicBezTo>
                    <a:pt x="306" y="272"/>
                    <a:pt x="326" y="273"/>
                    <a:pt x="346" y="274"/>
                  </a:cubicBezTo>
                  <a:cubicBezTo>
                    <a:pt x="667" y="274"/>
                    <a:pt x="1077" y="331"/>
                    <a:pt x="1085" y="556"/>
                  </a:cubicBezTo>
                  <a:cubicBezTo>
                    <a:pt x="1141" y="491"/>
                    <a:pt x="1166" y="419"/>
                    <a:pt x="1166" y="339"/>
                  </a:cubicBezTo>
                  <a:cubicBezTo>
                    <a:pt x="1166" y="339"/>
                    <a:pt x="1021" y="266"/>
                    <a:pt x="884" y="194"/>
                  </a:cubicBezTo>
                  <a:cubicBezTo>
                    <a:pt x="748" y="122"/>
                    <a:pt x="611" y="41"/>
                    <a:pt x="611" y="41"/>
                  </a:cubicBezTo>
                  <a:cubicBezTo>
                    <a:pt x="546" y="15"/>
                    <a:pt x="476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953337" y="3075200"/>
              <a:ext cx="75612" cy="46239"/>
            </a:xfrm>
            <a:custGeom>
              <a:avLst/>
              <a:gdLst/>
              <a:ahLst/>
              <a:cxnLst/>
              <a:rect l="l" t="t" r="r" b="b"/>
              <a:pathLst>
                <a:path w="1045" h="639" extrusionOk="0">
                  <a:moveTo>
                    <a:pt x="238" y="0"/>
                  </a:moveTo>
                  <a:cubicBezTo>
                    <a:pt x="225" y="0"/>
                    <a:pt x="213" y="1"/>
                    <a:pt x="201" y="4"/>
                  </a:cubicBezTo>
                  <a:cubicBezTo>
                    <a:pt x="113" y="28"/>
                    <a:pt x="40" y="85"/>
                    <a:pt x="0" y="157"/>
                  </a:cubicBezTo>
                  <a:cubicBezTo>
                    <a:pt x="64" y="181"/>
                    <a:pt x="137" y="205"/>
                    <a:pt x="201" y="237"/>
                  </a:cubicBezTo>
                  <a:cubicBezTo>
                    <a:pt x="305" y="285"/>
                    <a:pt x="410" y="318"/>
                    <a:pt x="514" y="342"/>
                  </a:cubicBezTo>
                  <a:cubicBezTo>
                    <a:pt x="747" y="398"/>
                    <a:pt x="956" y="486"/>
                    <a:pt x="940" y="639"/>
                  </a:cubicBezTo>
                  <a:cubicBezTo>
                    <a:pt x="996" y="591"/>
                    <a:pt x="1037" y="518"/>
                    <a:pt x="1045" y="438"/>
                  </a:cubicBezTo>
                  <a:cubicBezTo>
                    <a:pt x="1045" y="438"/>
                    <a:pt x="908" y="358"/>
                    <a:pt x="779" y="269"/>
                  </a:cubicBezTo>
                  <a:cubicBezTo>
                    <a:pt x="643" y="181"/>
                    <a:pt x="522" y="93"/>
                    <a:pt x="522" y="93"/>
                  </a:cubicBezTo>
                  <a:cubicBezTo>
                    <a:pt x="375" y="32"/>
                    <a:pt x="301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944365" y="3069701"/>
              <a:ext cx="868" cy="57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3" y="1"/>
                  </a:moveTo>
                  <a:cubicBezTo>
                    <a:pt x="1" y="1"/>
                    <a:pt x="6" y="8"/>
                    <a:pt x="12" y="8"/>
                  </a:cubicBezTo>
                  <a:cubicBezTo>
                    <a:pt x="6" y="3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933511" y="3070207"/>
              <a:ext cx="42545" cy="66355"/>
            </a:xfrm>
            <a:custGeom>
              <a:avLst/>
              <a:gdLst/>
              <a:ahLst/>
              <a:cxnLst/>
              <a:rect l="l" t="t" r="r" b="b"/>
              <a:pathLst>
                <a:path w="588" h="917" extrusionOk="0">
                  <a:moveTo>
                    <a:pt x="162" y="1"/>
                  </a:moveTo>
                  <a:lnTo>
                    <a:pt x="1" y="202"/>
                  </a:lnTo>
                  <a:cubicBezTo>
                    <a:pt x="9" y="234"/>
                    <a:pt x="25" y="258"/>
                    <a:pt x="49" y="290"/>
                  </a:cubicBezTo>
                  <a:cubicBezTo>
                    <a:pt x="65" y="322"/>
                    <a:pt x="89" y="354"/>
                    <a:pt x="113" y="395"/>
                  </a:cubicBezTo>
                  <a:cubicBezTo>
                    <a:pt x="162" y="459"/>
                    <a:pt x="210" y="523"/>
                    <a:pt x="258" y="579"/>
                  </a:cubicBezTo>
                  <a:cubicBezTo>
                    <a:pt x="362" y="708"/>
                    <a:pt x="443" y="812"/>
                    <a:pt x="370" y="917"/>
                  </a:cubicBezTo>
                  <a:cubicBezTo>
                    <a:pt x="459" y="901"/>
                    <a:pt x="539" y="845"/>
                    <a:pt x="587" y="764"/>
                  </a:cubicBezTo>
                  <a:cubicBezTo>
                    <a:pt x="587" y="764"/>
                    <a:pt x="555" y="732"/>
                    <a:pt x="515" y="684"/>
                  </a:cubicBezTo>
                  <a:cubicBezTo>
                    <a:pt x="467" y="628"/>
                    <a:pt x="419" y="571"/>
                    <a:pt x="387" y="507"/>
                  </a:cubicBezTo>
                  <a:cubicBezTo>
                    <a:pt x="330" y="419"/>
                    <a:pt x="298" y="322"/>
                    <a:pt x="274" y="226"/>
                  </a:cubicBezTo>
                  <a:cubicBezTo>
                    <a:pt x="258" y="170"/>
                    <a:pt x="234" y="113"/>
                    <a:pt x="210" y="65"/>
                  </a:cubicBezTo>
                  <a:cubicBezTo>
                    <a:pt x="194" y="49"/>
                    <a:pt x="186" y="33"/>
                    <a:pt x="170" y="17"/>
                  </a:cubicBezTo>
                  <a:cubicBezTo>
                    <a:pt x="170" y="9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690465" y="3070207"/>
              <a:ext cx="1008862" cy="1315966"/>
            </a:xfrm>
            <a:custGeom>
              <a:avLst/>
              <a:gdLst/>
              <a:ahLst/>
              <a:cxnLst/>
              <a:rect l="l" t="t" r="r" b="b"/>
              <a:pathLst>
                <a:path w="13943" h="18186" extrusionOk="0">
                  <a:moveTo>
                    <a:pt x="6952" y="1"/>
                  </a:moveTo>
                  <a:cubicBezTo>
                    <a:pt x="6470" y="1"/>
                    <a:pt x="5329" y="49"/>
                    <a:pt x="4967" y="218"/>
                  </a:cubicBezTo>
                  <a:cubicBezTo>
                    <a:pt x="4613" y="379"/>
                    <a:pt x="3818" y="933"/>
                    <a:pt x="3762" y="1102"/>
                  </a:cubicBezTo>
                  <a:cubicBezTo>
                    <a:pt x="3705" y="1270"/>
                    <a:pt x="3521" y="2243"/>
                    <a:pt x="3521" y="2243"/>
                  </a:cubicBezTo>
                  <a:lnTo>
                    <a:pt x="3521" y="4517"/>
                  </a:lnTo>
                  <a:lnTo>
                    <a:pt x="1568" y="7932"/>
                  </a:lnTo>
                  <a:cubicBezTo>
                    <a:pt x="1" y="12392"/>
                    <a:pt x="322" y="18185"/>
                    <a:pt x="322" y="18185"/>
                  </a:cubicBezTo>
                  <a:lnTo>
                    <a:pt x="12954" y="18185"/>
                  </a:lnTo>
                  <a:cubicBezTo>
                    <a:pt x="12954" y="18185"/>
                    <a:pt x="13645" y="14601"/>
                    <a:pt x="13798" y="13814"/>
                  </a:cubicBezTo>
                  <a:cubicBezTo>
                    <a:pt x="13943" y="13018"/>
                    <a:pt x="13782" y="12874"/>
                    <a:pt x="13629" y="12528"/>
                  </a:cubicBezTo>
                  <a:cubicBezTo>
                    <a:pt x="13485" y="12191"/>
                    <a:pt x="12713" y="11628"/>
                    <a:pt x="11411" y="9828"/>
                  </a:cubicBezTo>
                  <a:cubicBezTo>
                    <a:pt x="10102" y="8036"/>
                    <a:pt x="10568" y="4236"/>
                    <a:pt x="10616" y="3826"/>
                  </a:cubicBezTo>
                  <a:cubicBezTo>
                    <a:pt x="10672" y="3408"/>
                    <a:pt x="10270" y="3111"/>
                    <a:pt x="10118" y="3111"/>
                  </a:cubicBezTo>
                  <a:cubicBezTo>
                    <a:pt x="10114" y="3110"/>
                    <a:pt x="10111" y="3110"/>
                    <a:pt x="10107" y="3110"/>
                  </a:cubicBezTo>
                  <a:cubicBezTo>
                    <a:pt x="10040" y="3110"/>
                    <a:pt x="9950" y="3140"/>
                    <a:pt x="9805" y="3140"/>
                  </a:cubicBezTo>
                  <a:cubicBezTo>
                    <a:pt x="9617" y="3140"/>
                    <a:pt x="9337" y="3089"/>
                    <a:pt x="8896" y="2853"/>
                  </a:cubicBezTo>
                  <a:cubicBezTo>
                    <a:pt x="8109" y="2428"/>
                    <a:pt x="8181" y="1471"/>
                    <a:pt x="8045" y="917"/>
                  </a:cubicBezTo>
                  <a:cubicBezTo>
                    <a:pt x="7908" y="362"/>
                    <a:pt x="7434" y="1"/>
                    <a:pt x="6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709175" y="3934871"/>
              <a:ext cx="354690" cy="450740"/>
            </a:xfrm>
            <a:custGeom>
              <a:avLst/>
              <a:gdLst/>
              <a:ahLst/>
              <a:cxnLst/>
              <a:rect l="l" t="t" r="r" b="b"/>
              <a:pathLst>
                <a:path w="4902" h="6229" extrusionOk="0">
                  <a:moveTo>
                    <a:pt x="4235" y="1"/>
                  </a:moveTo>
                  <a:cubicBezTo>
                    <a:pt x="3777" y="603"/>
                    <a:pt x="2491" y="1005"/>
                    <a:pt x="1840" y="1021"/>
                  </a:cubicBezTo>
                  <a:cubicBezTo>
                    <a:pt x="1189" y="1037"/>
                    <a:pt x="884" y="1439"/>
                    <a:pt x="844" y="1793"/>
                  </a:cubicBezTo>
                  <a:cubicBezTo>
                    <a:pt x="804" y="2146"/>
                    <a:pt x="0" y="6228"/>
                    <a:pt x="0" y="6228"/>
                  </a:cubicBezTo>
                  <a:lnTo>
                    <a:pt x="4902" y="6228"/>
                  </a:lnTo>
                  <a:cubicBezTo>
                    <a:pt x="4902" y="6228"/>
                    <a:pt x="4669" y="1158"/>
                    <a:pt x="4653" y="724"/>
                  </a:cubicBezTo>
                  <a:cubicBezTo>
                    <a:pt x="4637" y="282"/>
                    <a:pt x="4235" y="1"/>
                    <a:pt x="4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379518" y="3237727"/>
              <a:ext cx="648311" cy="780346"/>
            </a:xfrm>
            <a:custGeom>
              <a:avLst/>
              <a:gdLst/>
              <a:ahLst/>
              <a:cxnLst/>
              <a:rect l="l" t="t" r="r" b="b"/>
              <a:pathLst>
                <a:path w="8960" h="10784" extrusionOk="0">
                  <a:moveTo>
                    <a:pt x="1398" y="0"/>
                  </a:moveTo>
                  <a:lnTo>
                    <a:pt x="1398" y="0"/>
                  </a:lnTo>
                  <a:cubicBezTo>
                    <a:pt x="0" y="3134"/>
                    <a:pt x="755" y="8317"/>
                    <a:pt x="3793" y="10061"/>
                  </a:cubicBezTo>
                  <a:cubicBezTo>
                    <a:pt x="4701" y="10575"/>
                    <a:pt x="5553" y="10784"/>
                    <a:pt x="6332" y="10784"/>
                  </a:cubicBezTo>
                  <a:cubicBezTo>
                    <a:pt x="7256" y="10768"/>
                    <a:pt x="8172" y="10494"/>
                    <a:pt x="8952" y="9988"/>
                  </a:cubicBezTo>
                  <a:lnTo>
                    <a:pt x="8960" y="8486"/>
                  </a:lnTo>
                  <a:lnTo>
                    <a:pt x="8960" y="8486"/>
                  </a:lnTo>
                  <a:cubicBezTo>
                    <a:pt x="8574" y="8823"/>
                    <a:pt x="8140" y="9096"/>
                    <a:pt x="7666" y="9297"/>
                  </a:cubicBezTo>
                  <a:cubicBezTo>
                    <a:pt x="7223" y="9479"/>
                    <a:pt x="6775" y="9570"/>
                    <a:pt x="6327" y="9570"/>
                  </a:cubicBezTo>
                  <a:cubicBezTo>
                    <a:pt x="5685" y="9570"/>
                    <a:pt x="5042" y="9385"/>
                    <a:pt x="4404" y="9016"/>
                  </a:cubicBezTo>
                  <a:cubicBezTo>
                    <a:pt x="3279" y="8373"/>
                    <a:pt x="2443" y="6991"/>
                    <a:pt x="2097" y="5231"/>
                  </a:cubicBezTo>
                  <a:cubicBezTo>
                    <a:pt x="1776" y="3584"/>
                    <a:pt x="1929" y="1768"/>
                    <a:pt x="2499" y="498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275396" y="2850803"/>
              <a:ext cx="652435" cy="456456"/>
            </a:xfrm>
            <a:custGeom>
              <a:avLst/>
              <a:gdLst/>
              <a:ahLst/>
              <a:cxnLst/>
              <a:rect l="l" t="t" r="r" b="b"/>
              <a:pathLst>
                <a:path w="9017" h="6308" extrusionOk="0">
                  <a:moveTo>
                    <a:pt x="6471" y="1"/>
                  </a:moveTo>
                  <a:cubicBezTo>
                    <a:pt x="6376" y="1"/>
                    <a:pt x="6274" y="20"/>
                    <a:pt x="6156" y="68"/>
                  </a:cubicBezTo>
                  <a:cubicBezTo>
                    <a:pt x="5810" y="204"/>
                    <a:pt x="3914" y="494"/>
                    <a:pt x="2162" y="1996"/>
                  </a:cubicBezTo>
                  <a:cubicBezTo>
                    <a:pt x="1527" y="2543"/>
                    <a:pt x="402" y="4166"/>
                    <a:pt x="210" y="4592"/>
                  </a:cubicBezTo>
                  <a:cubicBezTo>
                    <a:pt x="17" y="5018"/>
                    <a:pt x="1" y="5235"/>
                    <a:pt x="210" y="5516"/>
                  </a:cubicBezTo>
                  <a:cubicBezTo>
                    <a:pt x="419" y="5805"/>
                    <a:pt x="844" y="6094"/>
                    <a:pt x="1286" y="6247"/>
                  </a:cubicBezTo>
                  <a:cubicBezTo>
                    <a:pt x="1406" y="6288"/>
                    <a:pt x="1523" y="6308"/>
                    <a:pt x="1635" y="6308"/>
                  </a:cubicBezTo>
                  <a:cubicBezTo>
                    <a:pt x="1938" y="6308"/>
                    <a:pt x="2195" y="6164"/>
                    <a:pt x="2307" y="5918"/>
                  </a:cubicBezTo>
                  <a:cubicBezTo>
                    <a:pt x="2468" y="5588"/>
                    <a:pt x="4517" y="2117"/>
                    <a:pt x="8784" y="1755"/>
                  </a:cubicBezTo>
                  <a:cubicBezTo>
                    <a:pt x="8784" y="1755"/>
                    <a:pt x="9017" y="1538"/>
                    <a:pt x="8784" y="1345"/>
                  </a:cubicBezTo>
                  <a:cubicBezTo>
                    <a:pt x="8550" y="1161"/>
                    <a:pt x="7273" y="245"/>
                    <a:pt x="7000" y="140"/>
                  </a:cubicBezTo>
                  <a:cubicBezTo>
                    <a:pt x="6818" y="76"/>
                    <a:pt x="6660" y="1"/>
                    <a:pt x="6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2314397" y="3141846"/>
              <a:ext cx="133787" cy="103332"/>
            </a:xfrm>
            <a:custGeom>
              <a:avLst/>
              <a:gdLst/>
              <a:ahLst/>
              <a:cxnLst/>
              <a:rect l="l" t="t" r="r" b="b"/>
              <a:pathLst>
                <a:path w="1849" h="1428" extrusionOk="0">
                  <a:moveTo>
                    <a:pt x="982" y="1"/>
                  </a:moveTo>
                  <a:cubicBezTo>
                    <a:pt x="695" y="1"/>
                    <a:pt x="415" y="138"/>
                    <a:pt x="241" y="385"/>
                  </a:cubicBezTo>
                  <a:cubicBezTo>
                    <a:pt x="0" y="714"/>
                    <a:pt x="129" y="1188"/>
                    <a:pt x="498" y="1349"/>
                  </a:cubicBezTo>
                  <a:cubicBezTo>
                    <a:pt x="616" y="1402"/>
                    <a:pt x="742" y="1428"/>
                    <a:pt x="866" y="1428"/>
                  </a:cubicBezTo>
                  <a:cubicBezTo>
                    <a:pt x="1156" y="1428"/>
                    <a:pt x="1438" y="1289"/>
                    <a:pt x="1607" y="1036"/>
                  </a:cubicBezTo>
                  <a:cubicBezTo>
                    <a:pt x="1848" y="706"/>
                    <a:pt x="1728" y="240"/>
                    <a:pt x="1350" y="80"/>
                  </a:cubicBezTo>
                  <a:cubicBezTo>
                    <a:pt x="1231" y="26"/>
                    <a:pt x="1106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2339939" y="3161746"/>
              <a:ext cx="82631" cy="63606"/>
            </a:xfrm>
            <a:custGeom>
              <a:avLst/>
              <a:gdLst/>
              <a:ahLst/>
              <a:cxnLst/>
              <a:rect l="l" t="t" r="r" b="b"/>
              <a:pathLst>
                <a:path w="1142" h="879" extrusionOk="0">
                  <a:moveTo>
                    <a:pt x="612" y="0"/>
                  </a:moveTo>
                  <a:cubicBezTo>
                    <a:pt x="433" y="0"/>
                    <a:pt x="261" y="85"/>
                    <a:pt x="153" y="238"/>
                  </a:cubicBezTo>
                  <a:cubicBezTo>
                    <a:pt x="1" y="439"/>
                    <a:pt x="81" y="729"/>
                    <a:pt x="306" y="833"/>
                  </a:cubicBezTo>
                  <a:cubicBezTo>
                    <a:pt x="379" y="864"/>
                    <a:pt x="455" y="879"/>
                    <a:pt x="530" y="879"/>
                  </a:cubicBezTo>
                  <a:cubicBezTo>
                    <a:pt x="710" y="879"/>
                    <a:pt x="884" y="793"/>
                    <a:pt x="997" y="640"/>
                  </a:cubicBezTo>
                  <a:cubicBezTo>
                    <a:pt x="1142" y="439"/>
                    <a:pt x="1061" y="150"/>
                    <a:pt x="836" y="46"/>
                  </a:cubicBezTo>
                  <a:cubicBezTo>
                    <a:pt x="763" y="15"/>
                    <a:pt x="687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2340517" y="3161167"/>
              <a:ext cx="82631" cy="63389"/>
            </a:xfrm>
            <a:custGeom>
              <a:avLst/>
              <a:gdLst/>
              <a:ahLst/>
              <a:cxnLst/>
              <a:rect l="l" t="t" r="r" b="b"/>
              <a:pathLst>
                <a:path w="1142" h="876" extrusionOk="0">
                  <a:moveTo>
                    <a:pt x="611" y="0"/>
                  </a:moveTo>
                  <a:cubicBezTo>
                    <a:pt x="429" y="0"/>
                    <a:pt x="253" y="85"/>
                    <a:pt x="145" y="238"/>
                  </a:cubicBezTo>
                  <a:cubicBezTo>
                    <a:pt x="1" y="439"/>
                    <a:pt x="73" y="729"/>
                    <a:pt x="306" y="825"/>
                  </a:cubicBezTo>
                  <a:cubicBezTo>
                    <a:pt x="382" y="859"/>
                    <a:pt x="461" y="876"/>
                    <a:pt x="539" y="876"/>
                  </a:cubicBezTo>
                  <a:cubicBezTo>
                    <a:pt x="715" y="876"/>
                    <a:pt x="883" y="791"/>
                    <a:pt x="989" y="640"/>
                  </a:cubicBezTo>
                  <a:cubicBezTo>
                    <a:pt x="1142" y="431"/>
                    <a:pt x="1061" y="150"/>
                    <a:pt x="836" y="46"/>
                  </a:cubicBezTo>
                  <a:cubicBezTo>
                    <a:pt x="763" y="15"/>
                    <a:pt x="687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2353614" y="3172166"/>
              <a:ext cx="55859" cy="41029"/>
            </a:xfrm>
            <a:custGeom>
              <a:avLst/>
              <a:gdLst/>
              <a:ahLst/>
              <a:cxnLst/>
              <a:rect l="l" t="t" r="r" b="b"/>
              <a:pathLst>
                <a:path w="772" h="567" extrusionOk="0">
                  <a:moveTo>
                    <a:pt x="517" y="0"/>
                  </a:moveTo>
                  <a:cubicBezTo>
                    <a:pt x="458" y="0"/>
                    <a:pt x="393" y="46"/>
                    <a:pt x="390" y="167"/>
                  </a:cubicBezTo>
                  <a:cubicBezTo>
                    <a:pt x="393" y="53"/>
                    <a:pt x="339" y="11"/>
                    <a:pt x="283" y="11"/>
                  </a:cubicBezTo>
                  <a:cubicBezTo>
                    <a:pt x="185" y="11"/>
                    <a:pt x="83" y="139"/>
                    <a:pt x="278" y="231"/>
                  </a:cubicBezTo>
                  <a:cubicBezTo>
                    <a:pt x="233" y="210"/>
                    <a:pt x="194" y="201"/>
                    <a:pt x="162" y="201"/>
                  </a:cubicBezTo>
                  <a:cubicBezTo>
                    <a:pt x="13" y="201"/>
                    <a:pt x="1" y="387"/>
                    <a:pt x="140" y="387"/>
                  </a:cubicBezTo>
                  <a:cubicBezTo>
                    <a:pt x="176" y="387"/>
                    <a:pt x="222" y="374"/>
                    <a:pt x="278" y="344"/>
                  </a:cubicBezTo>
                  <a:lnTo>
                    <a:pt x="278" y="344"/>
                  </a:lnTo>
                  <a:cubicBezTo>
                    <a:pt x="81" y="452"/>
                    <a:pt x="162" y="567"/>
                    <a:pt x="255" y="567"/>
                  </a:cubicBezTo>
                  <a:cubicBezTo>
                    <a:pt x="315" y="567"/>
                    <a:pt x="379" y="521"/>
                    <a:pt x="382" y="400"/>
                  </a:cubicBezTo>
                  <a:lnTo>
                    <a:pt x="382" y="400"/>
                  </a:lnTo>
                  <a:cubicBezTo>
                    <a:pt x="379" y="514"/>
                    <a:pt x="434" y="555"/>
                    <a:pt x="489" y="555"/>
                  </a:cubicBezTo>
                  <a:cubicBezTo>
                    <a:pt x="587" y="555"/>
                    <a:pt x="689" y="428"/>
                    <a:pt x="495" y="336"/>
                  </a:cubicBezTo>
                  <a:lnTo>
                    <a:pt x="495" y="336"/>
                  </a:lnTo>
                  <a:cubicBezTo>
                    <a:pt x="540" y="357"/>
                    <a:pt x="578" y="366"/>
                    <a:pt x="611" y="366"/>
                  </a:cubicBezTo>
                  <a:cubicBezTo>
                    <a:pt x="759" y="366"/>
                    <a:pt x="771" y="180"/>
                    <a:pt x="632" y="180"/>
                  </a:cubicBezTo>
                  <a:cubicBezTo>
                    <a:pt x="596" y="180"/>
                    <a:pt x="551" y="192"/>
                    <a:pt x="495" y="223"/>
                  </a:cubicBezTo>
                  <a:cubicBezTo>
                    <a:pt x="692" y="115"/>
                    <a:pt x="611" y="0"/>
                    <a:pt x="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374815" y="3187218"/>
              <a:ext cx="14037" cy="10854"/>
            </a:xfrm>
            <a:custGeom>
              <a:avLst/>
              <a:gdLst/>
              <a:ahLst/>
              <a:cxnLst/>
              <a:rect l="l" t="t" r="r" b="b"/>
              <a:pathLst>
                <a:path w="194" h="150" extrusionOk="0">
                  <a:moveTo>
                    <a:pt x="104" y="1"/>
                  </a:moveTo>
                  <a:cubicBezTo>
                    <a:pt x="73" y="1"/>
                    <a:pt x="43" y="16"/>
                    <a:pt x="25" y="39"/>
                  </a:cubicBezTo>
                  <a:cubicBezTo>
                    <a:pt x="1" y="79"/>
                    <a:pt x="9" y="128"/>
                    <a:pt x="49" y="144"/>
                  </a:cubicBezTo>
                  <a:cubicBezTo>
                    <a:pt x="60" y="148"/>
                    <a:pt x="71" y="150"/>
                    <a:pt x="83" y="150"/>
                  </a:cubicBezTo>
                  <a:cubicBezTo>
                    <a:pt x="114" y="150"/>
                    <a:pt x="146" y="135"/>
                    <a:pt x="170" y="111"/>
                  </a:cubicBezTo>
                  <a:cubicBezTo>
                    <a:pt x="194" y="79"/>
                    <a:pt x="178" y="23"/>
                    <a:pt x="137" y="7"/>
                  </a:cubicBezTo>
                  <a:cubicBezTo>
                    <a:pt x="127" y="3"/>
                    <a:pt x="115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371341" y="2850803"/>
              <a:ext cx="556491" cy="220485"/>
            </a:xfrm>
            <a:custGeom>
              <a:avLst/>
              <a:gdLst/>
              <a:ahLst/>
              <a:cxnLst/>
              <a:rect l="l" t="t" r="r" b="b"/>
              <a:pathLst>
                <a:path w="7691" h="3047" extrusionOk="0">
                  <a:moveTo>
                    <a:pt x="5145" y="1"/>
                  </a:moveTo>
                  <a:cubicBezTo>
                    <a:pt x="5050" y="1"/>
                    <a:pt x="4948" y="20"/>
                    <a:pt x="4830" y="68"/>
                  </a:cubicBezTo>
                  <a:cubicBezTo>
                    <a:pt x="4484" y="204"/>
                    <a:pt x="2588" y="494"/>
                    <a:pt x="836" y="1996"/>
                  </a:cubicBezTo>
                  <a:cubicBezTo>
                    <a:pt x="531" y="2286"/>
                    <a:pt x="250" y="2599"/>
                    <a:pt x="1" y="2928"/>
                  </a:cubicBezTo>
                  <a:cubicBezTo>
                    <a:pt x="332" y="3007"/>
                    <a:pt x="672" y="3047"/>
                    <a:pt x="1014" y="3047"/>
                  </a:cubicBezTo>
                  <a:cubicBezTo>
                    <a:pt x="1161" y="3047"/>
                    <a:pt x="1308" y="3039"/>
                    <a:pt x="1455" y="3025"/>
                  </a:cubicBezTo>
                  <a:cubicBezTo>
                    <a:pt x="1817" y="2977"/>
                    <a:pt x="3006" y="2840"/>
                    <a:pt x="4332" y="2687"/>
                  </a:cubicBezTo>
                  <a:cubicBezTo>
                    <a:pt x="5296" y="2165"/>
                    <a:pt x="6365" y="1844"/>
                    <a:pt x="7458" y="1755"/>
                  </a:cubicBezTo>
                  <a:cubicBezTo>
                    <a:pt x="7458" y="1755"/>
                    <a:pt x="7691" y="1538"/>
                    <a:pt x="7458" y="1345"/>
                  </a:cubicBezTo>
                  <a:cubicBezTo>
                    <a:pt x="7224" y="1161"/>
                    <a:pt x="5947" y="245"/>
                    <a:pt x="5674" y="140"/>
                  </a:cubicBezTo>
                  <a:cubicBezTo>
                    <a:pt x="5492" y="76"/>
                    <a:pt x="5334" y="1"/>
                    <a:pt x="5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2558600" y="4004050"/>
              <a:ext cx="107015" cy="107095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39" y="1"/>
                  </a:moveTo>
                  <a:cubicBezTo>
                    <a:pt x="329" y="1"/>
                    <a:pt x="0" y="330"/>
                    <a:pt x="0" y="740"/>
                  </a:cubicBezTo>
                  <a:cubicBezTo>
                    <a:pt x="0" y="1150"/>
                    <a:pt x="329" y="1479"/>
                    <a:pt x="739" y="1479"/>
                  </a:cubicBezTo>
                  <a:cubicBezTo>
                    <a:pt x="1149" y="1479"/>
                    <a:pt x="1479" y="1150"/>
                    <a:pt x="1479" y="740"/>
                  </a:cubicBezTo>
                  <a:cubicBezTo>
                    <a:pt x="1479" y="330"/>
                    <a:pt x="1149" y="1"/>
                    <a:pt x="739" y="1"/>
                  </a:cubicBezTo>
                  <a:close/>
                </a:path>
              </a:pathLst>
            </a:custGeom>
            <a:solidFill>
              <a:srgbClr val="94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2526040" y="4171570"/>
              <a:ext cx="107015" cy="107023"/>
            </a:xfrm>
            <a:custGeom>
              <a:avLst/>
              <a:gdLst/>
              <a:ahLst/>
              <a:cxnLst/>
              <a:rect l="l" t="t" r="r" b="b"/>
              <a:pathLst>
                <a:path w="1479" h="1479" extrusionOk="0">
                  <a:moveTo>
                    <a:pt x="739" y="0"/>
                  </a:moveTo>
                  <a:cubicBezTo>
                    <a:pt x="329" y="0"/>
                    <a:pt x="0" y="330"/>
                    <a:pt x="0" y="739"/>
                  </a:cubicBezTo>
                  <a:cubicBezTo>
                    <a:pt x="0" y="1149"/>
                    <a:pt x="329" y="1479"/>
                    <a:pt x="739" y="1479"/>
                  </a:cubicBezTo>
                  <a:cubicBezTo>
                    <a:pt x="1149" y="1479"/>
                    <a:pt x="1479" y="1149"/>
                    <a:pt x="1479" y="739"/>
                  </a:cubicBezTo>
                  <a:cubicBezTo>
                    <a:pt x="1479" y="330"/>
                    <a:pt x="1149" y="0"/>
                    <a:pt x="739" y="0"/>
                  </a:cubicBezTo>
                  <a:close/>
                </a:path>
              </a:pathLst>
            </a:custGeom>
            <a:solidFill>
              <a:srgbClr val="94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794049" y="4052316"/>
              <a:ext cx="107015" cy="107095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40" y="1"/>
                  </a:moveTo>
                  <a:cubicBezTo>
                    <a:pt x="330" y="1"/>
                    <a:pt x="0" y="330"/>
                    <a:pt x="0" y="740"/>
                  </a:cubicBezTo>
                  <a:cubicBezTo>
                    <a:pt x="0" y="1150"/>
                    <a:pt x="330" y="1479"/>
                    <a:pt x="740" y="1479"/>
                  </a:cubicBezTo>
                  <a:cubicBezTo>
                    <a:pt x="1149" y="1479"/>
                    <a:pt x="1479" y="1150"/>
                    <a:pt x="1479" y="740"/>
                  </a:cubicBezTo>
                  <a:cubicBezTo>
                    <a:pt x="1479" y="330"/>
                    <a:pt x="1149" y="1"/>
                    <a:pt x="740" y="1"/>
                  </a:cubicBezTo>
                  <a:close/>
                </a:path>
              </a:pathLst>
            </a:custGeom>
            <a:solidFill>
              <a:srgbClr val="94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2761489" y="4219836"/>
              <a:ext cx="107015" cy="107023"/>
            </a:xfrm>
            <a:custGeom>
              <a:avLst/>
              <a:gdLst/>
              <a:ahLst/>
              <a:cxnLst/>
              <a:rect l="l" t="t" r="r" b="b"/>
              <a:pathLst>
                <a:path w="1479" h="1479" extrusionOk="0">
                  <a:moveTo>
                    <a:pt x="740" y="0"/>
                  </a:moveTo>
                  <a:cubicBezTo>
                    <a:pt x="330" y="0"/>
                    <a:pt x="0" y="330"/>
                    <a:pt x="0" y="739"/>
                  </a:cubicBezTo>
                  <a:cubicBezTo>
                    <a:pt x="0" y="1149"/>
                    <a:pt x="330" y="1479"/>
                    <a:pt x="740" y="1479"/>
                  </a:cubicBezTo>
                  <a:cubicBezTo>
                    <a:pt x="1149" y="1479"/>
                    <a:pt x="1479" y="1149"/>
                    <a:pt x="1479" y="739"/>
                  </a:cubicBezTo>
                  <a:cubicBezTo>
                    <a:pt x="1479" y="330"/>
                    <a:pt x="1149" y="0"/>
                    <a:pt x="740" y="0"/>
                  </a:cubicBezTo>
                  <a:close/>
                </a:path>
              </a:pathLst>
            </a:custGeom>
            <a:solidFill>
              <a:srgbClr val="94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539354" y="4077064"/>
              <a:ext cx="349987" cy="177141"/>
            </a:xfrm>
            <a:custGeom>
              <a:avLst/>
              <a:gdLst/>
              <a:ahLst/>
              <a:cxnLst/>
              <a:rect l="l" t="t" r="r" b="b"/>
              <a:pathLst>
                <a:path w="4837" h="2448" extrusionOk="0">
                  <a:moveTo>
                    <a:pt x="4267" y="1"/>
                  </a:moveTo>
                  <a:cubicBezTo>
                    <a:pt x="4214" y="1"/>
                    <a:pt x="4158" y="12"/>
                    <a:pt x="4099" y="37"/>
                  </a:cubicBezTo>
                  <a:lnTo>
                    <a:pt x="395" y="1676"/>
                  </a:lnTo>
                  <a:cubicBezTo>
                    <a:pt x="1" y="1853"/>
                    <a:pt x="121" y="2447"/>
                    <a:pt x="555" y="2447"/>
                  </a:cubicBezTo>
                  <a:cubicBezTo>
                    <a:pt x="612" y="2447"/>
                    <a:pt x="668" y="2431"/>
                    <a:pt x="724" y="2415"/>
                  </a:cubicBezTo>
                  <a:lnTo>
                    <a:pt x="4420" y="768"/>
                  </a:lnTo>
                  <a:cubicBezTo>
                    <a:pt x="4837" y="570"/>
                    <a:pt x="4646" y="1"/>
                    <a:pt x="4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637614" y="4125041"/>
              <a:ext cx="137332" cy="87268"/>
            </a:xfrm>
            <a:custGeom>
              <a:avLst/>
              <a:gdLst/>
              <a:ahLst/>
              <a:cxnLst/>
              <a:rect l="l" t="t" r="r" b="b"/>
              <a:pathLst>
                <a:path w="1898" h="1206" extrusionOk="0">
                  <a:moveTo>
                    <a:pt x="1311" y="0"/>
                  </a:moveTo>
                  <a:lnTo>
                    <a:pt x="1" y="587"/>
                  </a:lnTo>
                  <a:lnTo>
                    <a:pt x="579" y="1206"/>
                  </a:lnTo>
                  <a:lnTo>
                    <a:pt x="1897" y="627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570829" y="4028291"/>
              <a:ext cx="282551" cy="274178"/>
            </a:xfrm>
            <a:custGeom>
              <a:avLst/>
              <a:gdLst/>
              <a:ahLst/>
              <a:cxnLst/>
              <a:rect l="l" t="t" r="r" b="b"/>
              <a:pathLst>
                <a:path w="3905" h="3789" extrusionOk="0">
                  <a:moveTo>
                    <a:pt x="579" y="0"/>
                  </a:moveTo>
                  <a:cubicBezTo>
                    <a:pt x="271" y="0"/>
                    <a:pt x="0" y="387"/>
                    <a:pt x="281" y="686"/>
                  </a:cubicBezTo>
                  <a:lnTo>
                    <a:pt x="3085" y="3660"/>
                  </a:lnTo>
                  <a:cubicBezTo>
                    <a:pt x="3158" y="3740"/>
                    <a:pt x="3262" y="3788"/>
                    <a:pt x="3375" y="3788"/>
                  </a:cubicBezTo>
                  <a:cubicBezTo>
                    <a:pt x="3728" y="3788"/>
                    <a:pt x="3905" y="3362"/>
                    <a:pt x="3664" y="3113"/>
                  </a:cubicBezTo>
                  <a:lnTo>
                    <a:pt x="868" y="132"/>
                  </a:lnTo>
                  <a:cubicBezTo>
                    <a:pt x="779" y="39"/>
                    <a:pt x="677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777148" y="3157477"/>
              <a:ext cx="578560" cy="486703"/>
            </a:xfrm>
            <a:custGeom>
              <a:avLst/>
              <a:gdLst/>
              <a:ahLst/>
              <a:cxnLst/>
              <a:rect l="l" t="t" r="r" b="b"/>
              <a:pathLst>
                <a:path w="7996" h="6726" extrusionOk="0">
                  <a:moveTo>
                    <a:pt x="5858" y="0"/>
                  </a:moveTo>
                  <a:cubicBezTo>
                    <a:pt x="5408" y="0"/>
                    <a:pt x="2162" y="249"/>
                    <a:pt x="2162" y="249"/>
                  </a:cubicBezTo>
                  <a:cubicBezTo>
                    <a:pt x="2098" y="249"/>
                    <a:pt x="1607" y="611"/>
                    <a:pt x="1607" y="651"/>
                  </a:cubicBezTo>
                  <a:cubicBezTo>
                    <a:pt x="1607" y="683"/>
                    <a:pt x="1824" y="2620"/>
                    <a:pt x="1824" y="2620"/>
                  </a:cubicBezTo>
                  <a:cubicBezTo>
                    <a:pt x="1358" y="3247"/>
                    <a:pt x="948" y="3913"/>
                    <a:pt x="587" y="4605"/>
                  </a:cubicBezTo>
                  <a:cubicBezTo>
                    <a:pt x="113" y="5585"/>
                    <a:pt x="0" y="6252"/>
                    <a:pt x="8" y="6284"/>
                  </a:cubicBezTo>
                  <a:cubicBezTo>
                    <a:pt x="121" y="6437"/>
                    <a:pt x="241" y="6581"/>
                    <a:pt x="370" y="6726"/>
                  </a:cubicBezTo>
                  <a:cubicBezTo>
                    <a:pt x="2162" y="6646"/>
                    <a:pt x="4524" y="5979"/>
                    <a:pt x="7714" y="4267"/>
                  </a:cubicBezTo>
                  <a:cubicBezTo>
                    <a:pt x="7883" y="4171"/>
                    <a:pt x="7996" y="3986"/>
                    <a:pt x="7988" y="3785"/>
                  </a:cubicBezTo>
                  <a:lnTo>
                    <a:pt x="7988" y="2547"/>
                  </a:lnTo>
                  <a:cubicBezTo>
                    <a:pt x="7988" y="2403"/>
                    <a:pt x="7947" y="2202"/>
                    <a:pt x="7763" y="2130"/>
                  </a:cubicBezTo>
                  <a:cubicBezTo>
                    <a:pt x="7586" y="2049"/>
                    <a:pt x="6839" y="1712"/>
                    <a:pt x="6694" y="1270"/>
                  </a:cubicBezTo>
                  <a:cubicBezTo>
                    <a:pt x="6557" y="828"/>
                    <a:pt x="6461" y="458"/>
                    <a:pt x="6437" y="386"/>
                  </a:cubicBezTo>
                  <a:cubicBezTo>
                    <a:pt x="6413" y="306"/>
                    <a:pt x="6316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777727" y="3294677"/>
              <a:ext cx="577981" cy="349506"/>
            </a:xfrm>
            <a:custGeom>
              <a:avLst/>
              <a:gdLst/>
              <a:ahLst/>
              <a:cxnLst/>
              <a:rect l="l" t="t" r="r" b="b"/>
              <a:pathLst>
                <a:path w="7988" h="4830" extrusionOk="0">
                  <a:moveTo>
                    <a:pt x="7755" y="234"/>
                  </a:moveTo>
                  <a:cubicBezTo>
                    <a:pt x="7602" y="169"/>
                    <a:pt x="7449" y="89"/>
                    <a:pt x="7305" y="1"/>
                  </a:cubicBezTo>
                  <a:cubicBezTo>
                    <a:pt x="7329" y="65"/>
                    <a:pt x="7337" y="137"/>
                    <a:pt x="7337" y="209"/>
                  </a:cubicBezTo>
                  <a:lnTo>
                    <a:pt x="7337" y="1511"/>
                  </a:lnTo>
                  <a:cubicBezTo>
                    <a:pt x="7337" y="1712"/>
                    <a:pt x="7232" y="1897"/>
                    <a:pt x="7064" y="1993"/>
                  </a:cubicBezTo>
                  <a:cubicBezTo>
                    <a:pt x="4147" y="3681"/>
                    <a:pt x="1776" y="4275"/>
                    <a:pt x="0" y="4380"/>
                  </a:cubicBezTo>
                  <a:lnTo>
                    <a:pt x="0" y="4388"/>
                  </a:lnTo>
                  <a:cubicBezTo>
                    <a:pt x="113" y="4541"/>
                    <a:pt x="233" y="4685"/>
                    <a:pt x="362" y="4830"/>
                  </a:cubicBezTo>
                  <a:cubicBezTo>
                    <a:pt x="2154" y="4750"/>
                    <a:pt x="4516" y="4083"/>
                    <a:pt x="7706" y="2371"/>
                  </a:cubicBezTo>
                  <a:cubicBezTo>
                    <a:pt x="7875" y="2275"/>
                    <a:pt x="7988" y="2090"/>
                    <a:pt x="7980" y="1889"/>
                  </a:cubicBezTo>
                  <a:lnTo>
                    <a:pt x="7980" y="651"/>
                  </a:lnTo>
                  <a:cubicBezTo>
                    <a:pt x="7980" y="515"/>
                    <a:pt x="7939" y="314"/>
                    <a:pt x="7755" y="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893426" y="3175495"/>
              <a:ext cx="369233" cy="171569"/>
            </a:xfrm>
            <a:custGeom>
              <a:avLst/>
              <a:gdLst/>
              <a:ahLst/>
              <a:cxnLst/>
              <a:rect l="l" t="t" r="r" b="b"/>
              <a:pathLst>
                <a:path w="5103" h="2371" extrusionOk="0">
                  <a:moveTo>
                    <a:pt x="5087" y="1021"/>
                  </a:moveTo>
                  <a:cubicBezTo>
                    <a:pt x="4950" y="579"/>
                    <a:pt x="4854" y="209"/>
                    <a:pt x="4830" y="137"/>
                  </a:cubicBezTo>
                  <a:cubicBezTo>
                    <a:pt x="4814" y="89"/>
                    <a:pt x="4798" y="40"/>
                    <a:pt x="4773" y="0"/>
                  </a:cubicBezTo>
                  <a:cubicBezTo>
                    <a:pt x="3761" y="89"/>
                    <a:pt x="1238" y="322"/>
                    <a:pt x="16" y="378"/>
                  </a:cubicBezTo>
                  <a:cubicBezTo>
                    <a:pt x="8" y="386"/>
                    <a:pt x="0" y="394"/>
                    <a:pt x="0" y="402"/>
                  </a:cubicBezTo>
                  <a:cubicBezTo>
                    <a:pt x="0" y="434"/>
                    <a:pt x="217" y="2371"/>
                    <a:pt x="217" y="2371"/>
                  </a:cubicBezTo>
                  <a:cubicBezTo>
                    <a:pt x="2033" y="2202"/>
                    <a:pt x="4131" y="1648"/>
                    <a:pt x="5103" y="1053"/>
                  </a:cubicBezTo>
                  <a:cubicBezTo>
                    <a:pt x="5095" y="1045"/>
                    <a:pt x="5095" y="1029"/>
                    <a:pt x="5087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501542" y="4886732"/>
              <a:ext cx="1804779" cy="611238"/>
            </a:xfrm>
            <a:custGeom>
              <a:avLst/>
              <a:gdLst/>
              <a:ahLst/>
              <a:cxnLst/>
              <a:rect l="l" t="t" r="r" b="b"/>
              <a:pathLst>
                <a:path w="24943" h="8447" extrusionOk="0">
                  <a:moveTo>
                    <a:pt x="21857" y="1"/>
                  </a:moveTo>
                  <a:lnTo>
                    <a:pt x="1857" y="443"/>
                  </a:lnTo>
                  <a:cubicBezTo>
                    <a:pt x="1857" y="443"/>
                    <a:pt x="266" y="5899"/>
                    <a:pt x="0" y="8446"/>
                  </a:cubicBezTo>
                  <a:lnTo>
                    <a:pt x="24943" y="8446"/>
                  </a:lnTo>
                  <a:cubicBezTo>
                    <a:pt x="24943" y="8446"/>
                    <a:pt x="22765" y="1463"/>
                    <a:pt x="21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634678" y="4149427"/>
              <a:ext cx="1501897" cy="653641"/>
            </a:xfrm>
            <a:custGeom>
              <a:avLst/>
              <a:gdLst/>
              <a:ahLst/>
              <a:cxnLst/>
              <a:rect l="l" t="t" r="r" b="b"/>
              <a:pathLst>
                <a:path w="20757" h="9033" extrusionOk="0">
                  <a:moveTo>
                    <a:pt x="1118" y="1"/>
                  </a:moveTo>
                  <a:cubicBezTo>
                    <a:pt x="571" y="1"/>
                    <a:pt x="515" y="587"/>
                    <a:pt x="330" y="1343"/>
                  </a:cubicBezTo>
                  <a:cubicBezTo>
                    <a:pt x="153" y="2098"/>
                    <a:pt x="1" y="5923"/>
                    <a:pt x="17" y="6550"/>
                  </a:cubicBezTo>
                  <a:cubicBezTo>
                    <a:pt x="33" y="7185"/>
                    <a:pt x="571" y="8141"/>
                    <a:pt x="1254" y="8358"/>
                  </a:cubicBezTo>
                  <a:cubicBezTo>
                    <a:pt x="1937" y="8583"/>
                    <a:pt x="19455" y="9033"/>
                    <a:pt x="19872" y="9033"/>
                  </a:cubicBezTo>
                  <a:cubicBezTo>
                    <a:pt x="20290" y="9033"/>
                    <a:pt x="20724" y="8703"/>
                    <a:pt x="20740" y="8229"/>
                  </a:cubicBezTo>
                  <a:cubicBezTo>
                    <a:pt x="20756" y="7755"/>
                    <a:pt x="20555" y="4509"/>
                    <a:pt x="20507" y="4187"/>
                  </a:cubicBezTo>
                  <a:cubicBezTo>
                    <a:pt x="20459" y="3866"/>
                    <a:pt x="19776" y="3279"/>
                    <a:pt x="19511" y="3143"/>
                  </a:cubicBezTo>
                  <a:cubicBezTo>
                    <a:pt x="19254" y="2998"/>
                    <a:pt x="8824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859129" y="4405881"/>
              <a:ext cx="1277448" cy="396613"/>
            </a:xfrm>
            <a:custGeom>
              <a:avLst/>
              <a:gdLst/>
              <a:ahLst/>
              <a:cxnLst/>
              <a:rect l="l" t="t" r="r" b="b"/>
              <a:pathLst>
                <a:path w="17655" h="5481" extrusionOk="0">
                  <a:moveTo>
                    <a:pt x="16939" y="0"/>
                  </a:moveTo>
                  <a:cubicBezTo>
                    <a:pt x="13195" y="627"/>
                    <a:pt x="4613" y="2082"/>
                    <a:pt x="3359" y="2620"/>
                  </a:cubicBezTo>
                  <a:cubicBezTo>
                    <a:pt x="2403" y="3038"/>
                    <a:pt x="981" y="4139"/>
                    <a:pt x="0" y="4950"/>
                  </a:cubicBezTo>
                  <a:cubicBezTo>
                    <a:pt x="4661" y="5175"/>
                    <a:pt x="16425" y="5481"/>
                    <a:pt x="16770" y="5481"/>
                  </a:cubicBezTo>
                  <a:cubicBezTo>
                    <a:pt x="17188" y="5481"/>
                    <a:pt x="17622" y="5151"/>
                    <a:pt x="17638" y="4677"/>
                  </a:cubicBezTo>
                  <a:cubicBezTo>
                    <a:pt x="17654" y="4203"/>
                    <a:pt x="17453" y="965"/>
                    <a:pt x="17405" y="635"/>
                  </a:cubicBezTo>
                  <a:cubicBezTo>
                    <a:pt x="17373" y="466"/>
                    <a:pt x="17172" y="217"/>
                    <a:pt x="16939" y="0"/>
                  </a:cubicBezTo>
                  <a:close/>
                </a:path>
              </a:pathLst>
            </a:custGeom>
            <a:solidFill>
              <a:srgbClr val="94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828263" y="4023877"/>
              <a:ext cx="1119277" cy="689098"/>
            </a:xfrm>
            <a:custGeom>
              <a:avLst/>
              <a:gdLst/>
              <a:ahLst/>
              <a:cxnLst/>
              <a:rect l="l" t="t" r="r" b="b"/>
              <a:pathLst>
                <a:path w="15469" h="9523" extrusionOk="0">
                  <a:moveTo>
                    <a:pt x="892" y="0"/>
                  </a:moveTo>
                  <a:lnTo>
                    <a:pt x="0" y="1808"/>
                  </a:lnTo>
                  <a:cubicBezTo>
                    <a:pt x="0" y="1808"/>
                    <a:pt x="8333" y="5537"/>
                    <a:pt x="14199" y="9522"/>
                  </a:cubicBezTo>
                  <a:lnTo>
                    <a:pt x="15469" y="7578"/>
                  </a:lnTo>
                  <a:cubicBezTo>
                    <a:pt x="15469" y="7578"/>
                    <a:pt x="7393" y="2692"/>
                    <a:pt x="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784632" y="3997103"/>
              <a:ext cx="196013" cy="208835"/>
            </a:xfrm>
            <a:custGeom>
              <a:avLst/>
              <a:gdLst/>
              <a:ahLst/>
              <a:cxnLst/>
              <a:rect l="l" t="t" r="r" b="b"/>
              <a:pathLst>
                <a:path w="2709" h="2886" extrusionOk="0">
                  <a:moveTo>
                    <a:pt x="1080" y="1"/>
                  </a:moveTo>
                  <a:cubicBezTo>
                    <a:pt x="984" y="1"/>
                    <a:pt x="888" y="35"/>
                    <a:pt x="812" y="105"/>
                  </a:cubicBezTo>
                  <a:cubicBezTo>
                    <a:pt x="764" y="161"/>
                    <a:pt x="65" y="1736"/>
                    <a:pt x="33" y="1849"/>
                  </a:cubicBezTo>
                  <a:cubicBezTo>
                    <a:pt x="9" y="1961"/>
                    <a:pt x="1" y="2138"/>
                    <a:pt x="137" y="2210"/>
                  </a:cubicBezTo>
                  <a:cubicBezTo>
                    <a:pt x="266" y="2283"/>
                    <a:pt x="1584" y="2877"/>
                    <a:pt x="1624" y="2885"/>
                  </a:cubicBezTo>
                  <a:cubicBezTo>
                    <a:pt x="1625" y="2886"/>
                    <a:pt x="1627" y="2886"/>
                    <a:pt x="1629" y="2886"/>
                  </a:cubicBezTo>
                  <a:cubicBezTo>
                    <a:pt x="1673" y="2886"/>
                    <a:pt x="1785" y="2786"/>
                    <a:pt x="1801" y="2724"/>
                  </a:cubicBezTo>
                  <a:cubicBezTo>
                    <a:pt x="1801" y="2700"/>
                    <a:pt x="1905" y="2483"/>
                    <a:pt x="2034" y="2202"/>
                  </a:cubicBezTo>
                  <a:lnTo>
                    <a:pt x="2034" y="2202"/>
                  </a:lnTo>
                  <a:cubicBezTo>
                    <a:pt x="2006" y="2207"/>
                    <a:pt x="1978" y="2209"/>
                    <a:pt x="1951" y="2209"/>
                  </a:cubicBezTo>
                  <a:cubicBezTo>
                    <a:pt x="1584" y="2209"/>
                    <a:pt x="1331" y="1815"/>
                    <a:pt x="1495" y="1471"/>
                  </a:cubicBezTo>
                  <a:cubicBezTo>
                    <a:pt x="1588" y="1273"/>
                    <a:pt x="1776" y="1172"/>
                    <a:pt x="1965" y="1172"/>
                  </a:cubicBezTo>
                  <a:cubicBezTo>
                    <a:pt x="2136" y="1172"/>
                    <a:pt x="2308" y="1255"/>
                    <a:pt x="2411" y="1423"/>
                  </a:cubicBezTo>
                  <a:cubicBezTo>
                    <a:pt x="2556" y="1109"/>
                    <a:pt x="2668" y="868"/>
                    <a:pt x="2668" y="868"/>
                  </a:cubicBezTo>
                  <a:cubicBezTo>
                    <a:pt x="2668" y="868"/>
                    <a:pt x="2709" y="708"/>
                    <a:pt x="2612" y="651"/>
                  </a:cubicBezTo>
                  <a:cubicBezTo>
                    <a:pt x="2508" y="587"/>
                    <a:pt x="1270" y="49"/>
                    <a:pt x="1158" y="8"/>
                  </a:cubicBezTo>
                  <a:cubicBezTo>
                    <a:pt x="1132" y="3"/>
                    <a:pt x="1106" y="1"/>
                    <a:pt x="1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763762" y="4511241"/>
              <a:ext cx="170978" cy="198198"/>
            </a:xfrm>
            <a:custGeom>
              <a:avLst/>
              <a:gdLst/>
              <a:ahLst/>
              <a:cxnLst/>
              <a:rect l="l" t="t" r="r" b="b"/>
              <a:pathLst>
                <a:path w="2363" h="2739" extrusionOk="0">
                  <a:moveTo>
                    <a:pt x="1374" y="1"/>
                  </a:moveTo>
                  <a:cubicBezTo>
                    <a:pt x="1317" y="1"/>
                    <a:pt x="1264" y="26"/>
                    <a:pt x="1230" y="71"/>
                  </a:cubicBezTo>
                  <a:cubicBezTo>
                    <a:pt x="1198" y="103"/>
                    <a:pt x="41" y="1984"/>
                    <a:pt x="41" y="1984"/>
                  </a:cubicBezTo>
                  <a:cubicBezTo>
                    <a:pt x="0" y="2056"/>
                    <a:pt x="25" y="2136"/>
                    <a:pt x="89" y="2185"/>
                  </a:cubicBezTo>
                  <a:cubicBezTo>
                    <a:pt x="169" y="2257"/>
                    <a:pt x="780" y="2739"/>
                    <a:pt x="780" y="2739"/>
                  </a:cubicBezTo>
                  <a:lnTo>
                    <a:pt x="2363" y="433"/>
                  </a:lnTo>
                  <a:cubicBezTo>
                    <a:pt x="2363" y="433"/>
                    <a:pt x="1559" y="55"/>
                    <a:pt x="1447" y="15"/>
                  </a:cubicBezTo>
                  <a:cubicBezTo>
                    <a:pt x="1423" y="5"/>
                    <a:pt x="1398" y="1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891110" y="4584979"/>
              <a:ext cx="1640242" cy="946126"/>
            </a:xfrm>
            <a:custGeom>
              <a:avLst/>
              <a:gdLst/>
              <a:ahLst/>
              <a:cxnLst/>
              <a:rect l="l" t="t" r="r" b="b"/>
              <a:pathLst>
                <a:path w="22669" h="13075" extrusionOk="0">
                  <a:moveTo>
                    <a:pt x="1551" y="0"/>
                  </a:moveTo>
                  <a:lnTo>
                    <a:pt x="0" y="2323"/>
                  </a:lnTo>
                  <a:lnTo>
                    <a:pt x="18193" y="13042"/>
                  </a:lnTo>
                  <a:lnTo>
                    <a:pt x="18353" y="13074"/>
                  </a:lnTo>
                  <a:lnTo>
                    <a:pt x="22668" y="11837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730623" y="4435260"/>
              <a:ext cx="339640" cy="448569"/>
            </a:xfrm>
            <a:custGeom>
              <a:avLst/>
              <a:gdLst/>
              <a:ahLst/>
              <a:cxnLst/>
              <a:rect l="l" t="t" r="r" b="b"/>
              <a:pathLst>
                <a:path w="4694" h="6199" extrusionOk="0">
                  <a:moveTo>
                    <a:pt x="3528" y="0"/>
                  </a:moveTo>
                  <a:cubicBezTo>
                    <a:pt x="3425" y="0"/>
                    <a:pt x="3321" y="53"/>
                    <a:pt x="3263" y="149"/>
                  </a:cubicBezTo>
                  <a:lnTo>
                    <a:pt x="89" y="5219"/>
                  </a:lnTo>
                  <a:cubicBezTo>
                    <a:pt x="0" y="5364"/>
                    <a:pt x="41" y="5549"/>
                    <a:pt x="185" y="5637"/>
                  </a:cubicBezTo>
                  <a:lnTo>
                    <a:pt x="1005" y="6151"/>
                  </a:lnTo>
                  <a:cubicBezTo>
                    <a:pt x="1057" y="6183"/>
                    <a:pt x="1114" y="6198"/>
                    <a:pt x="1170" y="6198"/>
                  </a:cubicBezTo>
                  <a:cubicBezTo>
                    <a:pt x="1270" y="6198"/>
                    <a:pt x="1366" y="6150"/>
                    <a:pt x="1423" y="6063"/>
                  </a:cubicBezTo>
                  <a:lnTo>
                    <a:pt x="4605" y="977"/>
                  </a:lnTo>
                  <a:cubicBezTo>
                    <a:pt x="4693" y="832"/>
                    <a:pt x="4645" y="647"/>
                    <a:pt x="4508" y="559"/>
                  </a:cubicBezTo>
                  <a:lnTo>
                    <a:pt x="3681" y="44"/>
                  </a:lnTo>
                  <a:cubicBezTo>
                    <a:pt x="3634" y="14"/>
                    <a:pt x="3581" y="0"/>
                    <a:pt x="3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941067" y="4093056"/>
              <a:ext cx="77928" cy="97760"/>
            </a:xfrm>
            <a:custGeom>
              <a:avLst/>
              <a:gdLst/>
              <a:ahLst/>
              <a:cxnLst/>
              <a:rect l="l" t="t" r="r" b="b"/>
              <a:pathLst>
                <a:path w="1077" h="1351" extrusionOk="0">
                  <a:moveTo>
                    <a:pt x="836" y="0"/>
                  </a:moveTo>
                  <a:lnTo>
                    <a:pt x="0" y="434"/>
                  </a:lnTo>
                  <a:lnTo>
                    <a:pt x="241" y="1350"/>
                  </a:lnTo>
                  <a:lnTo>
                    <a:pt x="1077" y="908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1045695" y="4141322"/>
              <a:ext cx="77421" cy="97181"/>
            </a:xfrm>
            <a:custGeom>
              <a:avLst/>
              <a:gdLst/>
              <a:ahLst/>
              <a:cxnLst/>
              <a:rect l="l" t="t" r="r" b="b"/>
              <a:pathLst>
                <a:path w="1070" h="1343" extrusionOk="0">
                  <a:moveTo>
                    <a:pt x="844" y="0"/>
                  </a:moveTo>
                  <a:lnTo>
                    <a:pt x="1" y="426"/>
                  </a:lnTo>
                  <a:lnTo>
                    <a:pt x="226" y="1342"/>
                  </a:lnTo>
                  <a:lnTo>
                    <a:pt x="1069" y="916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147428" y="4190746"/>
              <a:ext cx="76263" cy="96024"/>
            </a:xfrm>
            <a:custGeom>
              <a:avLst/>
              <a:gdLst/>
              <a:ahLst/>
              <a:cxnLst/>
              <a:rect l="l" t="t" r="r" b="b"/>
              <a:pathLst>
                <a:path w="1054" h="1327" extrusionOk="0">
                  <a:moveTo>
                    <a:pt x="853" y="0"/>
                  </a:moveTo>
                  <a:lnTo>
                    <a:pt x="1" y="410"/>
                  </a:lnTo>
                  <a:lnTo>
                    <a:pt x="210" y="1326"/>
                  </a:lnTo>
                  <a:lnTo>
                    <a:pt x="1053" y="91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246267" y="4241328"/>
              <a:ext cx="75685" cy="95445"/>
            </a:xfrm>
            <a:custGeom>
              <a:avLst/>
              <a:gdLst/>
              <a:ahLst/>
              <a:cxnLst/>
              <a:rect l="l" t="t" r="r" b="b"/>
              <a:pathLst>
                <a:path w="1046" h="1319" extrusionOk="0">
                  <a:moveTo>
                    <a:pt x="861" y="0"/>
                  </a:moveTo>
                  <a:lnTo>
                    <a:pt x="1" y="402"/>
                  </a:lnTo>
                  <a:lnTo>
                    <a:pt x="194" y="1318"/>
                  </a:lnTo>
                  <a:lnTo>
                    <a:pt x="1045" y="924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343370" y="4293646"/>
              <a:ext cx="75106" cy="94287"/>
            </a:xfrm>
            <a:custGeom>
              <a:avLst/>
              <a:gdLst/>
              <a:ahLst/>
              <a:cxnLst/>
              <a:rect l="l" t="t" r="r" b="b"/>
              <a:pathLst>
                <a:path w="1038" h="1303" extrusionOk="0">
                  <a:moveTo>
                    <a:pt x="861" y="1"/>
                  </a:moveTo>
                  <a:lnTo>
                    <a:pt x="1" y="378"/>
                  </a:lnTo>
                  <a:lnTo>
                    <a:pt x="178" y="1302"/>
                  </a:lnTo>
                  <a:lnTo>
                    <a:pt x="1037" y="925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439315" y="4346543"/>
              <a:ext cx="73948" cy="93708"/>
            </a:xfrm>
            <a:custGeom>
              <a:avLst/>
              <a:gdLst/>
              <a:ahLst/>
              <a:cxnLst/>
              <a:rect l="l" t="t" r="r" b="b"/>
              <a:pathLst>
                <a:path w="1022" h="1295" extrusionOk="0">
                  <a:moveTo>
                    <a:pt x="868" y="1"/>
                  </a:moveTo>
                  <a:lnTo>
                    <a:pt x="1" y="370"/>
                  </a:lnTo>
                  <a:lnTo>
                    <a:pt x="161" y="1295"/>
                  </a:lnTo>
                  <a:lnTo>
                    <a:pt x="1021" y="933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534681" y="4400671"/>
              <a:ext cx="73297" cy="93057"/>
            </a:xfrm>
            <a:custGeom>
              <a:avLst/>
              <a:gdLst/>
              <a:ahLst/>
              <a:cxnLst/>
              <a:rect l="l" t="t" r="r" b="b"/>
              <a:pathLst>
                <a:path w="1013" h="1286" extrusionOk="0">
                  <a:moveTo>
                    <a:pt x="868" y="0"/>
                  </a:moveTo>
                  <a:lnTo>
                    <a:pt x="0" y="354"/>
                  </a:lnTo>
                  <a:lnTo>
                    <a:pt x="137" y="1286"/>
                  </a:lnTo>
                  <a:lnTo>
                    <a:pt x="1013" y="93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629468" y="4455884"/>
              <a:ext cx="72718" cy="91971"/>
            </a:xfrm>
            <a:custGeom>
              <a:avLst/>
              <a:gdLst/>
              <a:ahLst/>
              <a:cxnLst/>
              <a:rect l="l" t="t" r="r" b="b"/>
              <a:pathLst>
                <a:path w="1005" h="1271" extrusionOk="0">
                  <a:moveTo>
                    <a:pt x="876" y="0"/>
                  </a:moveTo>
                  <a:lnTo>
                    <a:pt x="0" y="338"/>
                  </a:lnTo>
                  <a:lnTo>
                    <a:pt x="121" y="1270"/>
                  </a:lnTo>
                  <a:lnTo>
                    <a:pt x="1005" y="93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24835" y="4511675"/>
              <a:ext cx="72139" cy="90814"/>
            </a:xfrm>
            <a:custGeom>
              <a:avLst/>
              <a:gdLst/>
              <a:ahLst/>
              <a:cxnLst/>
              <a:rect l="l" t="t" r="r" b="b"/>
              <a:pathLst>
                <a:path w="997" h="1255" extrusionOk="0">
                  <a:moveTo>
                    <a:pt x="884" y="1"/>
                  </a:moveTo>
                  <a:lnTo>
                    <a:pt x="0" y="322"/>
                  </a:lnTo>
                  <a:lnTo>
                    <a:pt x="113" y="1254"/>
                  </a:lnTo>
                  <a:lnTo>
                    <a:pt x="996" y="93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864917" y="4764077"/>
              <a:ext cx="1287361" cy="228662"/>
            </a:xfrm>
            <a:custGeom>
              <a:avLst/>
              <a:gdLst/>
              <a:ahLst/>
              <a:cxnLst/>
              <a:rect l="l" t="t" r="r" b="b"/>
              <a:pathLst>
                <a:path w="17792" h="3160" extrusionOk="0">
                  <a:moveTo>
                    <a:pt x="418" y="0"/>
                  </a:moveTo>
                  <a:lnTo>
                    <a:pt x="1" y="3078"/>
                  </a:lnTo>
                  <a:cubicBezTo>
                    <a:pt x="814" y="3135"/>
                    <a:pt x="1757" y="3159"/>
                    <a:pt x="2773" y="3159"/>
                  </a:cubicBezTo>
                  <a:cubicBezTo>
                    <a:pt x="8656" y="3159"/>
                    <a:pt x="17015" y="2343"/>
                    <a:pt x="17173" y="2274"/>
                  </a:cubicBezTo>
                  <a:cubicBezTo>
                    <a:pt x="17357" y="2186"/>
                    <a:pt x="17791" y="1567"/>
                    <a:pt x="17743" y="1366"/>
                  </a:cubicBezTo>
                  <a:cubicBezTo>
                    <a:pt x="17695" y="1165"/>
                    <a:pt x="16851" y="515"/>
                    <a:pt x="16851" y="515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864917" y="4764077"/>
              <a:ext cx="459389" cy="228662"/>
            </a:xfrm>
            <a:custGeom>
              <a:avLst/>
              <a:gdLst/>
              <a:ahLst/>
              <a:cxnLst/>
              <a:rect l="l" t="t" r="r" b="b"/>
              <a:pathLst>
                <a:path w="6349" h="3160" extrusionOk="0">
                  <a:moveTo>
                    <a:pt x="418" y="0"/>
                  </a:moveTo>
                  <a:lnTo>
                    <a:pt x="1" y="3078"/>
                  </a:lnTo>
                  <a:cubicBezTo>
                    <a:pt x="809" y="3135"/>
                    <a:pt x="1747" y="3160"/>
                    <a:pt x="2759" y="3160"/>
                  </a:cubicBezTo>
                  <a:cubicBezTo>
                    <a:pt x="3889" y="3160"/>
                    <a:pt x="5111" y="3129"/>
                    <a:pt x="6349" y="3078"/>
                  </a:cubicBezTo>
                  <a:cubicBezTo>
                    <a:pt x="4910" y="1800"/>
                    <a:pt x="2620" y="346"/>
                    <a:pt x="2146" y="49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682940" y="4763932"/>
              <a:ext cx="674504" cy="734035"/>
            </a:xfrm>
            <a:custGeom>
              <a:avLst/>
              <a:gdLst/>
              <a:ahLst/>
              <a:cxnLst/>
              <a:rect l="l" t="t" r="r" b="b"/>
              <a:pathLst>
                <a:path w="9322" h="10144" extrusionOk="0">
                  <a:moveTo>
                    <a:pt x="3115" y="1"/>
                  </a:moveTo>
                  <a:cubicBezTo>
                    <a:pt x="3092" y="1"/>
                    <a:pt x="3069" y="1"/>
                    <a:pt x="3046" y="2"/>
                  </a:cubicBezTo>
                  <a:cubicBezTo>
                    <a:pt x="2275" y="42"/>
                    <a:pt x="1" y="2927"/>
                    <a:pt x="1" y="2927"/>
                  </a:cubicBezTo>
                  <a:cubicBezTo>
                    <a:pt x="1" y="2927"/>
                    <a:pt x="1471" y="3168"/>
                    <a:pt x="1519" y="3257"/>
                  </a:cubicBezTo>
                  <a:cubicBezTo>
                    <a:pt x="1744" y="3594"/>
                    <a:pt x="2692" y="7765"/>
                    <a:pt x="3118" y="10143"/>
                  </a:cubicBezTo>
                  <a:lnTo>
                    <a:pt x="9322" y="10143"/>
                  </a:lnTo>
                  <a:cubicBezTo>
                    <a:pt x="9322" y="10143"/>
                    <a:pt x="5376" y="1336"/>
                    <a:pt x="5007" y="910"/>
                  </a:cubicBezTo>
                  <a:cubicBezTo>
                    <a:pt x="4648" y="497"/>
                    <a:pt x="3866" y="1"/>
                    <a:pt x="3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682940" y="4763932"/>
              <a:ext cx="262870" cy="235681"/>
            </a:xfrm>
            <a:custGeom>
              <a:avLst/>
              <a:gdLst/>
              <a:ahLst/>
              <a:cxnLst/>
              <a:rect l="l" t="t" r="r" b="b"/>
              <a:pathLst>
                <a:path w="3633" h="3257" extrusionOk="0">
                  <a:moveTo>
                    <a:pt x="3121" y="1"/>
                  </a:moveTo>
                  <a:cubicBezTo>
                    <a:pt x="3096" y="1"/>
                    <a:pt x="3071" y="1"/>
                    <a:pt x="3046" y="2"/>
                  </a:cubicBezTo>
                  <a:cubicBezTo>
                    <a:pt x="2275" y="34"/>
                    <a:pt x="1" y="2927"/>
                    <a:pt x="1" y="2927"/>
                  </a:cubicBezTo>
                  <a:cubicBezTo>
                    <a:pt x="1" y="2927"/>
                    <a:pt x="1471" y="3168"/>
                    <a:pt x="1519" y="3257"/>
                  </a:cubicBezTo>
                  <a:lnTo>
                    <a:pt x="3633" y="75"/>
                  </a:lnTo>
                  <a:cubicBezTo>
                    <a:pt x="3464" y="25"/>
                    <a:pt x="3295" y="1"/>
                    <a:pt x="3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574188" y="4660019"/>
              <a:ext cx="329148" cy="339737"/>
            </a:xfrm>
            <a:custGeom>
              <a:avLst/>
              <a:gdLst/>
              <a:ahLst/>
              <a:cxnLst/>
              <a:rect l="l" t="t" r="r" b="b"/>
              <a:pathLst>
                <a:path w="4549" h="4695" extrusionOk="0">
                  <a:moveTo>
                    <a:pt x="1149" y="0"/>
                  </a:moveTo>
                  <a:cubicBezTo>
                    <a:pt x="990" y="0"/>
                    <a:pt x="788" y="46"/>
                    <a:pt x="652" y="305"/>
                  </a:cubicBezTo>
                  <a:cubicBezTo>
                    <a:pt x="475" y="643"/>
                    <a:pt x="1" y="2475"/>
                    <a:pt x="1" y="3094"/>
                  </a:cubicBezTo>
                  <a:cubicBezTo>
                    <a:pt x="1" y="3712"/>
                    <a:pt x="403" y="4484"/>
                    <a:pt x="475" y="4612"/>
                  </a:cubicBezTo>
                  <a:cubicBezTo>
                    <a:pt x="505" y="4666"/>
                    <a:pt x="692" y="4695"/>
                    <a:pt x="916" y="4695"/>
                  </a:cubicBezTo>
                  <a:cubicBezTo>
                    <a:pt x="1226" y="4695"/>
                    <a:pt x="1608" y="4640"/>
                    <a:pt x="1753" y="4524"/>
                  </a:cubicBezTo>
                  <a:cubicBezTo>
                    <a:pt x="2010" y="4323"/>
                    <a:pt x="4549" y="1438"/>
                    <a:pt x="4549" y="1438"/>
                  </a:cubicBezTo>
                  <a:cubicBezTo>
                    <a:pt x="4549" y="1438"/>
                    <a:pt x="4332" y="1004"/>
                    <a:pt x="4019" y="836"/>
                  </a:cubicBezTo>
                  <a:cubicBezTo>
                    <a:pt x="3705" y="659"/>
                    <a:pt x="1439" y="16"/>
                    <a:pt x="1279" y="8"/>
                  </a:cubicBezTo>
                  <a:cubicBezTo>
                    <a:pt x="1241" y="4"/>
                    <a:pt x="1197" y="0"/>
                    <a:pt x="1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030572" y="3442369"/>
              <a:ext cx="972250" cy="916458"/>
            </a:xfrm>
            <a:custGeom>
              <a:avLst/>
              <a:gdLst/>
              <a:ahLst/>
              <a:cxnLst/>
              <a:rect l="l" t="t" r="r" b="b"/>
              <a:pathLst>
                <a:path w="13437" h="12665" extrusionOk="0">
                  <a:moveTo>
                    <a:pt x="1335" y="1"/>
                  </a:moveTo>
                  <a:lnTo>
                    <a:pt x="1" y="1519"/>
                  </a:lnTo>
                  <a:cubicBezTo>
                    <a:pt x="1" y="1519"/>
                    <a:pt x="7080" y="7289"/>
                    <a:pt x="11700" y="12665"/>
                  </a:cubicBezTo>
                  <a:lnTo>
                    <a:pt x="13436" y="11106"/>
                  </a:lnTo>
                  <a:cubicBezTo>
                    <a:pt x="13436" y="11106"/>
                    <a:pt x="6911" y="4300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989329" y="3408069"/>
              <a:ext cx="216345" cy="213032"/>
            </a:xfrm>
            <a:custGeom>
              <a:avLst/>
              <a:gdLst/>
              <a:ahLst/>
              <a:cxnLst/>
              <a:rect l="l" t="t" r="r" b="b"/>
              <a:pathLst>
                <a:path w="2990" h="2944" extrusionOk="0">
                  <a:moveTo>
                    <a:pt x="1495" y="0"/>
                  </a:moveTo>
                  <a:cubicBezTo>
                    <a:pt x="1435" y="0"/>
                    <a:pt x="1374" y="17"/>
                    <a:pt x="1318" y="49"/>
                  </a:cubicBezTo>
                  <a:cubicBezTo>
                    <a:pt x="1254" y="89"/>
                    <a:pt x="161" y="1431"/>
                    <a:pt x="113" y="1527"/>
                  </a:cubicBezTo>
                  <a:cubicBezTo>
                    <a:pt x="56" y="1632"/>
                    <a:pt x="0" y="1800"/>
                    <a:pt x="113" y="1905"/>
                  </a:cubicBezTo>
                  <a:cubicBezTo>
                    <a:pt x="217" y="2001"/>
                    <a:pt x="1334" y="2925"/>
                    <a:pt x="1374" y="2941"/>
                  </a:cubicBezTo>
                  <a:cubicBezTo>
                    <a:pt x="1378" y="2943"/>
                    <a:pt x="1382" y="2944"/>
                    <a:pt x="1388" y="2944"/>
                  </a:cubicBezTo>
                  <a:cubicBezTo>
                    <a:pt x="1436" y="2944"/>
                    <a:pt x="1554" y="2887"/>
                    <a:pt x="1583" y="2837"/>
                  </a:cubicBezTo>
                  <a:cubicBezTo>
                    <a:pt x="1591" y="2813"/>
                    <a:pt x="1752" y="2636"/>
                    <a:pt x="1953" y="2395"/>
                  </a:cubicBezTo>
                  <a:cubicBezTo>
                    <a:pt x="1543" y="2339"/>
                    <a:pt x="1350" y="1857"/>
                    <a:pt x="1623" y="1543"/>
                  </a:cubicBezTo>
                  <a:cubicBezTo>
                    <a:pt x="1729" y="1418"/>
                    <a:pt x="1874" y="1360"/>
                    <a:pt x="2017" y="1360"/>
                  </a:cubicBezTo>
                  <a:cubicBezTo>
                    <a:pt x="2231" y="1360"/>
                    <a:pt x="2443" y="1492"/>
                    <a:pt x="2515" y="1728"/>
                  </a:cubicBezTo>
                  <a:lnTo>
                    <a:pt x="2909" y="1270"/>
                  </a:lnTo>
                  <a:cubicBezTo>
                    <a:pt x="2909" y="1270"/>
                    <a:pt x="2989" y="1117"/>
                    <a:pt x="2909" y="1037"/>
                  </a:cubicBezTo>
                  <a:cubicBezTo>
                    <a:pt x="2829" y="957"/>
                    <a:pt x="1768" y="113"/>
                    <a:pt x="1672" y="49"/>
                  </a:cubicBezTo>
                  <a:cubicBezTo>
                    <a:pt x="1615" y="17"/>
                    <a:pt x="1555" y="0"/>
                    <a:pt x="1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803269" y="4164840"/>
              <a:ext cx="195434" cy="181193"/>
            </a:xfrm>
            <a:custGeom>
              <a:avLst/>
              <a:gdLst/>
              <a:ahLst/>
              <a:cxnLst/>
              <a:rect l="l" t="t" r="r" b="b"/>
              <a:pathLst>
                <a:path w="2701" h="2504" extrusionOk="0">
                  <a:moveTo>
                    <a:pt x="1809" y="1"/>
                  </a:moveTo>
                  <a:cubicBezTo>
                    <a:pt x="1769" y="1"/>
                    <a:pt x="1729" y="13"/>
                    <a:pt x="1696" y="37"/>
                  </a:cubicBezTo>
                  <a:cubicBezTo>
                    <a:pt x="1656" y="69"/>
                    <a:pt x="49" y="1572"/>
                    <a:pt x="49" y="1572"/>
                  </a:cubicBezTo>
                  <a:cubicBezTo>
                    <a:pt x="1" y="1636"/>
                    <a:pt x="1" y="1724"/>
                    <a:pt x="49" y="1789"/>
                  </a:cubicBezTo>
                  <a:cubicBezTo>
                    <a:pt x="105" y="1877"/>
                    <a:pt x="563" y="2504"/>
                    <a:pt x="563" y="2504"/>
                  </a:cubicBezTo>
                  <a:lnTo>
                    <a:pt x="2701" y="680"/>
                  </a:lnTo>
                  <a:cubicBezTo>
                    <a:pt x="2701" y="680"/>
                    <a:pt x="2026" y="109"/>
                    <a:pt x="1921" y="37"/>
                  </a:cubicBezTo>
                  <a:cubicBezTo>
                    <a:pt x="1889" y="13"/>
                    <a:pt x="1849" y="1"/>
                    <a:pt x="1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901530" y="4273312"/>
              <a:ext cx="1404795" cy="1229277"/>
            </a:xfrm>
            <a:custGeom>
              <a:avLst/>
              <a:gdLst/>
              <a:ahLst/>
              <a:cxnLst/>
              <a:rect l="l" t="t" r="r" b="b"/>
              <a:pathLst>
                <a:path w="19415" h="16988" extrusionOk="0">
                  <a:moveTo>
                    <a:pt x="14778" y="16923"/>
                  </a:moveTo>
                  <a:lnTo>
                    <a:pt x="1" y="1840"/>
                  </a:lnTo>
                  <a:lnTo>
                    <a:pt x="2106" y="0"/>
                  </a:lnTo>
                  <a:lnTo>
                    <a:pt x="19415" y="16923"/>
                  </a:lnTo>
                  <a:lnTo>
                    <a:pt x="14923" y="1698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727729" y="4123738"/>
              <a:ext cx="414022" cy="390173"/>
            </a:xfrm>
            <a:custGeom>
              <a:avLst/>
              <a:gdLst/>
              <a:ahLst/>
              <a:cxnLst/>
              <a:rect l="l" t="t" r="r" b="b"/>
              <a:pathLst>
                <a:path w="5722" h="5392" extrusionOk="0">
                  <a:moveTo>
                    <a:pt x="4724" y="0"/>
                  </a:moveTo>
                  <a:cubicBezTo>
                    <a:pt x="4650" y="0"/>
                    <a:pt x="4574" y="28"/>
                    <a:pt x="4516" y="83"/>
                  </a:cubicBezTo>
                  <a:lnTo>
                    <a:pt x="129" y="4157"/>
                  </a:lnTo>
                  <a:cubicBezTo>
                    <a:pt x="8" y="4269"/>
                    <a:pt x="0" y="4462"/>
                    <a:pt x="113" y="4582"/>
                  </a:cubicBezTo>
                  <a:lnTo>
                    <a:pt x="772" y="5290"/>
                  </a:lnTo>
                  <a:cubicBezTo>
                    <a:pt x="831" y="5357"/>
                    <a:pt x="912" y="5391"/>
                    <a:pt x="993" y="5391"/>
                  </a:cubicBezTo>
                  <a:cubicBezTo>
                    <a:pt x="1066" y="5391"/>
                    <a:pt x="1140" y="5363"/>
                    <a:pt x="1198" y="5306"/>
                  </a:cubicBezTo>
                  <a:lnTo>
                    <a:pt x="5593" y="1232"/>
                  </a:lnTo>
                  <a:cubicBezTo>
                    <a:pt x="5714" y="1119"/>
                    <a:pt x="5722" y="926"/>
                    <a:pt x="5609" y="806"/>
                  </a:cubicBezTo>
                  <a:lnTo>
                    <a:pt x="4942" y="99"/>
                  </a:lnTo>
                  <a:cubicBezTo>
                    <a:pt x="4884" y="32"/>
                    <a:pt x="4804" y="0"/>
                    <a:pt x="4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6849" y="3537744"/>
              <a:ext cx="67508" cy="83216"/>
            </a:xfrm>
            <a:custGeom>
              <a:avLst/>
              <a:gdLst/>
              <a:ahLst/>
              <a:cxnLst/>
              <a:rect l="l" t="t" r="r" b="b"/>
              <a:pathLst>
                <a:path w="933" h="1150" extrusionOk="0">
                  <a:moveTo>
                    <a:pt x="933" y="0"/>
                  </a:moveTo>
                  <a:lnTo>
                    <a:pt x="9" y="209"/>
                  </a:lnTo>
                  <a:lnTo>
                    <a:pt x="1" y="1149"/>
                  </a:lnTo>
                  <a:lnTo>
                    <a:pt x="925" y="941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4690" y="3611554"/>
              <a:ext cx="68666" cy="82058"/>
            </a:xfrm>
            <a:custGeom>
              <a:avLst/>
              <a:gdLst/>
              <a:ahLst/>
              <a:cxnLst/>
              <a:rect l="l" t="t" r="r" b="b"/>
              <a:pathLst>
                <a:path w="949" h="1134" extrusionOk="0">
                  <a:moveTo>
                    <a:pt x="948" y="1"/>
                  </a:moveTo>
                  <a:lnTo>
                    <a:pt x="24" y="194"/>
                  </a:lnTo>
                  <a:lnTo>
                    <a:pt x="0" y="1134"/>
                  </a:lnTo>
                  <a:lnTo>
                    <a:pt x="924" y="941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18986" y="3686015"/>
              <a:ext cx="69824" cy="80900"/>
            </a:xfrm>
            <a:custGeom>
              <a:avLst/>
              <a:gdLst/>
              <a:ahLst/>
              <a:cxnLst/>
              <a:rect l="l" t="t" r="r" b="b"/>
              <a:pathLst>
                <a:path w="965" h="1118" extrusionOk="0">
                  <a:moveTo>
                    <a:pt x="965" y="0"/>
                  </a:moveTo>
                  <a:lnTo>
                    <a:pt x="40" y="177"/>
                  </a:lnTo>
                  <a:lnTo>
                    <a:pt x="0" y="1117"/>
                  </a:lnTo>
                  <a:lnTo>
                    <a:pt x="924" y="941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00387" y="3761055"/>
              <a:ext cx="71560" cy="79670"/>
            </a:xfrm>
            <a:custGeom>
              <a:avLst/>
              <a:gdLst/>
              <a:ahLst/>
              <a:cxnLst/>
              <a:rect l="l" t="t" r="r" b="b"/>
              <a:pathLst>
                <a:path w="989" h="1101" extrusionOk="0">
                  <a:moveTo>
                    <a:pt x="989" y="0"/>
                  </a:moveTo>
                  <a:lnTo>
                    <a:pt x="57" y="161"/>
                  </a:lnTo>
                  <a:lnTo>
                    <a:pt x="0" y="1101"/>
                  </a:lnTo>
                  <a:lnTo>
                    <a:pt x="0" y="1101"/>
                  </a:lnTo>
                  <a:lnTo>
                    <a:pt x="932" y="940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480052" y="3836602"/>
              <a:ext cx="72139" cy="78585"/>
            </a:xfrm>
            <a:custGeom>
              <a:avLst/>
              <a:gdLst/>
              <a:ahLst/>
              <a:cxnLst/>
              <a:rect l="l" t="t" r="r" b="b"/>
              <a:pathLst>
                <a:path w="997" h="1086" extrusionOk="0">
                  <a:moveTo>
                    <a:pt x="997" y="1"/>
                  </a:moveTo>
                  <a:lnTo>
                    <a:pt x="72" y="145"/>
                  </a:lnTo>
                  <a:lnTo>
                    <a:pt x="0" y="1085"/>
                  </a:lnTo>
                  <a:lnTo>
                    <a:pt x="924" y="941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557329" y="3912800"/>
              <a:ext cx="74527" cy="77427"/>
            </a:xfrm>
            <a:custGeom>
              <a:avLst/>
              <a:gdLst/>
              <a:ahLst/>
              <a:cxnLst/>
              <a:rect l="l" t="t" r="r" b="b"/>
              <a:pathLst>
                <a:path w="1030" h="1070" extrusionOk="0">
                  <a:moveTo>
                    <a:pt x="1029" y="0"/>
                  </a:moveTo>
                  <a:lnTo>
                    <a:pt x="89" y="129"/>
                  </a:lnTo>
                  <a:lnTo>
                    <a:pt x="1" y="1069"/>
                  </a:lnTo>
                  <a:lnTo>
                    <a:pt x="933" y="940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634099" y="3990156"/>
              <a:ext cx="75685" cy="75618"/>
            </a:xfrm>
            <a:custGeom>
              <a:avLst/>
              <a:gdLst/>
              <a:ahLst/>
              <a:cxnLst/>
              <a:rect l="l" t="t" r="r" b="b"/>
              <a:pathLst>
                <a:path w="1046" h="1045" extrusionOk="0">
                  <a:moveTo>
                    <a:pt x="1045" y="0"/>
                  </a:moveTo>
                  <a:lnTo>
                    <a:pt x="113" y="113"/>
                  </a:lnTo>
                  <a:lnTo>
                    <a:pt x="1" y="1045"/>
                  </a:lnTo>
                  <a:lnTo>
                    <a:pt x="1" y="1045"/>
                  </a:lnTo>
                  <a:lnTo>
                    <a:pt x="941" y="932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710870" y="4068019"/>
              <a:ext cx="76770" cy="74532"/>
            </a:xfrm>
            <a:custGeom>
              <a:avLst/>
              <a:gdLst/>
              <a:ahLst/>
              <a:cxnLst/>
              <a:rect l="l" t="t" r="r" b="b"/>
              <a:pathLst>
                <a:path w="1061" h="1030" extrusionOk="0">
                  <a:moveTo>
                    <a:pt x="1061" y="1"/>
                  </a:moveTo>
                  <a:lnTo>
                    <a:pt x="121" y="97"/>
                  </a:lnTo>
                  <a:lnTo>
                    <a:pt x="0" y="1029"/>
                  </a:lnTo>
                  <a:lnTo>
                    <a:pt x="940" y="933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787568" y="4146532"/>
              <a:ext cx="78000" cy="73375"/>
            </a:xfrm>
            <a:custGeom>
              <a:avLst/>
              <a:gdLst/>
              <a:ahLst/>
              <a:cxnLst/>
              <a:rect l="l" t="t" r="r" b="b"/>
              <a:pathLst>
                <a:path w="1078" h="1014" extrusionOk="0">
                  <a:moveTo>
                    <a:pt x="1078" y="1"/>
                  </a:moveTo>
                  <a:lnTo>
                    <a:pt x="138" y="81"/>
                  </a:lnTo>
                  <a:lnTo>
                    <a:pt x="1" y="1013"/>
                  </a:lnTo>
                  <a:lnTo>
                    <a:pt x="941" y="933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898635" y="4261734"/>
              <a:ext cx="472775" cy="502551"/>
            </a:xfrm>
            <a:custGeom>
              <a:avLst/>
              <a:gdLst/>
              <a:ahLst/>
              <a:cxnLst/>
              <a:rect l="l" t="t" r="r" b="b"/>
              <a:pathLst>
                <a:path w="6534" h="6945" extrusionOk="0">
                  <a:moveTo>
                    <a:pt x="3452" y="1"/>
                  </a:moveTo>
                  <a:cubicBezTo>
                    <a:pt x="3408" y="1"/>
                    <a:pt x="3367" y="8"/>
                    <a:pt x="3327" y="24"/>
                  </a:cubicBezTo>
                  <a:cubicBezTo>
                    <a:pt x="3167" y="88"/>
                    <a:pt x="2227" y="233"/>
                    <a:pt x="2227" y="233"/>
                  </a:cubicBezTo>
                  <a:lnTo>
                    <a:pt x="2829" y="900"/>
                  </a:lnTo>
                  <a:cubicBezTo>
                    <a:pt x="2829" y="900"/>
                    <a:pt x="571" y="2346"/>
                    <a:pt x="282" y="2563"/>
                  </a:cubicBezTo>
                  <a:cubicBezTo>
                    <a:pt x="1" y="2780"/>
                    <a:pt x="41" y="3109"/>
                    <a:pt x="137" y="3358"/>
                  </a:cubicBezTo>
                  <a:cubicBezTo>
                    <a:pt x="226" y="3600"/>
                    <a:pt x="419" y="3985"/>
                    <a:pt x="764" y="4009"/>
                  </a:cubicBezTo>
                  <a:cubicBezTo>
                    <a:pt x="676" y="4178"/>
                    <a:pt x="668" y="4379"/>
                    <a:pt x="740" y="4556"/>
                  </a:cubicBezTo>
                  <a:cubicBezTo>
                    <a:pt x="847" y="4817"/>
                    <a:pt x="1079" y="5209"/>
                    <a:pt x="1331" y="5209"/>
                  </a:cubicBezTo>
                  <a:cubicBezTo>
                    <a:pt x="1343" y="5209"/>
                    <a:pt x="1355" y="5208"/>
                    <a:pt x="1367" y="5207"/>
                  </a:cubicBezTo>
                  <a:lnTo>
                    <a:pt x="1367" y="5207"/>
                  </a:lnTo>
                  <a:cubicBezTo>
                    <a:pt x="1278" y="5319"/>
                    <a:pt x="1262" y="5472"/>
                    <a:pt x="1319" y="5600"/>
                  </a:cubicBezTo>
                  <a:cubicBezTo>
                    <a:pt x="1423" y="5801"/>
                    <a:pt x="1688" y="6283"/>
                    <a:pt x="2050" y="6299"/>
                  </a:cubicBezTo>
                  <a:cubicBezTo>
                    <a:pt x="2050" y="6299"/>
                    <a:pt x="2074" y="6573"/>
                    <a:pt x="2210" y="6677"/>
                  </a:cubicBezTo>
                  <a:cubicBezTo>
                    <a:pt x="2339" y="6775"/>
                    <a:pt x="2439" y="6944"/>
                    <a:pt x="2984" y="6944"/>
                  </a:cubicBezTo>
                  <a:cubicBezTo>
                    <a:pt x="3019" y="6944"/>
                    <a:pt x="3056" y="6944"/>
                    <a:pt x="3094" y="6942"/>
                  </a:cubicBezTo>
                  <a:cubicBezTo>
                    <a:pt x="3745" y="6910"/>
                    <a:pt x="5087" y="6838"/>
                    <a:pt x="5328" y="6806"/>
                  </a:cubicBezTo>
                  <a:cubicBezTo>
                    <a:pt x="5577" y="6774"/>
                    <a:pt x="6534" y="6227"/>
                    <a:pt x="6534" y="6227"/>
                  </a:cubicBezTo>
                  <a:lnTo>
                    <a:pt x="5401" y="1092"/>
                  </a:lnTo>
                  <a:cubicBezTo>
                    <a:pt x="5401" y="1092"/>
                    <a:pt x="4115" y="273"/>
                    <a:pt x="3906" y="160"/>
                  </a:cubicBezTo>
                  <a:cubicBezTo>
                    <a:pt x="3742" y="69"/>
                    <a:pt x="3587" y="1"/>
                    <a:pt x="3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056228" y="4311013"/>
              <a:ext cx="395426" cy="461811"/>
            </a:xfrm>
            <a:custGeom>
              <a:avLst/>
              <a:gdLst/>
              <a:ahLst/>
              <a:cxnLst/>
              <a:rect l="l" t="t" r="r" b="b"/>
              <a:pathLst>
                <a:path w="5465" h="6382" extrusionOk="0">
                  <a:moveTo>
                    <a:pt x="3156" y="1"/>
                  </a:moveTo>
                  <a:cubicBezTo>
                    <a:pt x="3145" y="1"/>
                    <a:pt x="3135" y="1"/>
                    <a:pt x="3126" y="2"/>
                  </a:cubicBezTo>
                  <a:cubicBezTo>
                    <a:pt x="2789" y="34"/>
                    <a:pt x="868" y="1006"/>
                    <a:pt x="555" y="1295"/>
                  </a:cubicBezTo>
                  <a:cubicBezTo>
                    <a:pt x="241" y="1585"/>
                    <a:pt x="0" y="2806"/>
                    <a:pt x="490" y="4277"/>
                  </a:cubicBezTo>
                  <a:cubicBezTo>
                    <a:pt x="981" y="5747"/>
                    <a:pt x="1840" y="6374"/>
                    <a:pt x="2628" y="6382"/>
                  </a:cubicBezTo>
                  <a:cubicBezTo>
                    <a:pt x="2634" y="6382"/>
                    <a:pt x="2641" y="6382"/>
                    <a:pt x="2647" y="6382"/>
                  </a:cubicBezTo>
                  <a:cubicBezTo>
                    <a:pt x="3439" y="6382"/>
                    <a:pt x="4867" y="5902"/>
                    <a:pt x="5464" y="5201"/>
                  </a:cubicBezTo>
                  <a:lnTo>
                    <a:pt x="4548" y="403"/>
                  </a:lnTo>
                  <a:cubicBezTo>
                    <a:pt x="4548" y="403"/>
                    <a:pt x="3523" y="1"/>
                    <a:pt x="3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45730" y="4309349"/>
              <a:ext cx="205926" cy="435616"/>
            </a:xfrm>
            <a:custGeom>
              <a:avLst/>
              <a:gdLst/>
              <a:ahLst/>
              <a:cxnLst/>
              <a:rect l="l" t="t" r="r" b="b"/>
              <a:pathLst>
                <a:path w="2846" h="6020" extrusionOk="0">
                  <a:moveTo>
                    <a:pt x="2845" y="5224"/>
                  </a:moveTo>
                  <a:lnTo>
                    <a:pt x="1929" y="426"/>
                  </a:lnTo>
                  <a:cubicBezTo>
                    <a:pt x="1929" y="426"/>
                    <a:pt x="845" y="1"/>
                    <a:pt x="507" y="25"/>
                  </a:cubicBezTo>
                  <a:cubicBezTo>
                    <a:pt x="427" y="41"/>
                    <a:pt x="346" y="65"/>
                    <a:pt x="266" y="97"/>
                  </a:cubicBezTo>
                  <a:cubicBezTo>
                    <a:pt x="1" y="1519"/>
                    <a:pt x="194" y="4139"/>
                    <a:pt x="1656" y="6019"/>
                  </a:cubicBezTo>
                  <a:cubicBezTo>
                    <a:pt x="2130" y="5810"/>
                    <a:pt x="2572" y="5545"/>
                    <a:pt x="2845" y="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305063" y="4323677"/>
              <a:ext cx="180890" cy="378234"/>
            </a:xfrm>
            <a:custGeom>
              <a:avLst/>
              <a:gdLst/>
              <a:ahLst/>
              <a:cxnLst/>
              <a:rect l="l" t="t" r="r" b="b"/>
              <a:pathLst>
                <a:path w="2500" h="5227" extrusionOk="0">
                  <a:moveTo>
                    <a:pt x="1138" y="0"/>
                  </a:moveTo>
                  <a:cubicBezTo>
                    <a:pt x="1071" y="0"/>
                    <a:pt x="1006" y="10"/>
                    <a:pt x="949" y="36"/>
                  </a:cubicBezTo>
                  <a:cubicBezTo>
                    <a:pt x="667" y="164"/>
                    <a:pt x="1" y="1225"/>
                    <a:pt x="394" y="3153"/>
                  </a:cubicBezTo>
                  <a:cubicBezTo>
                    <a:pt x="740" y="4857"/>
                    <a:pt x="1648" y="5194"/>
                    <a:pt x="1792" y="5218"/>
                  </a:cubicBezTo>
                  <a:cubicBezTo>
                    <a:pt x="1819" y="5223"/>
                    <a:pt x="1859" y="5227"/>
                    <a:pt x="1907" y="5227"/>
                  </a:cubicBezTo>
                  <a:cubicBezTo>
                    <a:pt x="2114" y="5227"/>
                    <a:pt x="2467" y="5160"/>
                    <a:pt x="2500" y="4809"/>
                  </a:cubicBezTo>
                  <a:lnTo>
                    <a:pt x="1656" y="140"/>
                  </a:lnTo>
                  <a:cubicBezTo>
                    <a:pt x="1656" y="140"/>
                    <a:pt x="1386" y="0"/>
                    <a:pt x="1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69026" y="4119758"/>
              <a:ext cx="669294" cy="562394"/>
            </a:xfrm>
            <a:custGeom>
              <a:avLst/>
              <a:gdLst/>
              <a:ahLst/>
              <a:cxnLst/>
              <a:rect l="l" t="t" r="r" b="b"/>
              <a:pathLst>
                <a:path w="9250" h="7772" extrusionOk="0">
                  <a:moveTo>
                    <a:pt x="6565" y="1"/>
                  </a:moveTo>
                  <a:cubicBezTo>
                    <a:pt x="5167" y="716"/>
                    <a:pt x="651" y="2950"/>
                    <a:pt x="651" y="2950"/>
                  </a:cubicBezTo>
                  <a:cubicBezTo>
                    <a:pt x="338" y="3352"/>
                    <a:pt x="0" y="4204"/>
                    <a:pt x="274" y="5714"/>
                  </a:cubicBezTo>
                  <a:cubicBezTo>
                    <a:pt x="563" y="7297"/>
                    <a:pt x="1567" y="7771"/>
                    <a:pt x="1616" y="7771"/>
                  </a:cubicBezTo>
                  <a:cubicBezTo>
                    <a:pt x="1672" y="7771"/>
                    <a:pt x="9097" y="6654"/>
                    <a:pt x="9249" y="6638"/>
                  </a:cubicBezTo>
                  <a:cubicBezTo>
                    <a:pt x="6662" y="4404"/>
                    <a:pt x="6477" y="1383"/>
                    <a:pt x="6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392831" y="4245959"/>
              <a:ext cx="645489" cy="436195"/>
            </a:xfrm>
            <a:custGeom>
              <a:avLst/>
              <a:gdLst/>
              <a:ahLst/>
              <a:cxnLst/>
              <a:rect l="l" t="t" r="r" b="b"/>
              <a:pathLst>
                <a:path w="8921" h="6028" extrusionOk="0">
                  <a:moveTo>
                    <a:pt x="6301" y="1"/>
                  </a:moveTo>
                  <a:cubicBezTo>
                    <a:pt x="6084" y="820"/>
                    <a:pt x="6116" y="2090"/>
                    <a:pt x="6212" y="2524"/>
                  </a:cubicBezTo>
                  <a:cubicBezTo>
                    <a:pt x="6333" y="3046"/>
                    <a:pt x="6285" y="3351"/>
                    <a:pt x="6028" y="3528"/>
                  </a:cubicBezTo>
                  <a:cubicBezTo>
                    <a:pt x="5778" y="3705"/>
                    <a:pt x="2902" y="4404"/>
                    <a:pt x="1833" y="4637"/>
                  </a:cubicBezTo>
                  <a:cubicBezTo>
                    <a:pt x="1677" y="4671"/>
                    <a:pt x="1518" y="4687"/>
                    <a:pt x="1361" y="4687"/>
                  </a:cubicBezTo>
                  <a:cubicBezTo>
                    <a:pt x="878" y="4687"/>
                    <a:pt x="401" y="4532"/>
                    <a:pt x="1" y="4235"/>
                  </a:cubicBezTo>
                  <a:lnTo>
                    <a:pt x="1" y="4235"/>
                  </a:lnTo>
                  <a:cubicBezTo>
                    <a:pt x="354" y="5609"/>
                    <a:pt x="1238" y="6027"/>
                    <a:pt x="1287" y="6027"/>
                  </a:cubicBezTo>
                  <a:cubicBezTo>
                    <a:pt x="1343" y="6027"/>
                    <a:pt x="8768" y="4910"/>
                    <a:pt x="8920" y="4894"/>
                  </a:cubicBezTo>
                  <a:cubicBezTo>
                    <a:pt x="7161" y="3376"/>
                    <a:pt x="6510" y="1487"/>
                    <a:pt x="6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837680" y="4089655"/>
              <a:ext cx="262291" cy="510510"/>
            </a:xfrm>
            <a:custGeom>
              <a:avLst/>
              <a:gdLst/>
              <a:ahLst/>
              <a:cxnLst/>
              <a:rect l="l" t="t" r="r" b="b"/>
              <a:pathLst>
                <a:path w="3625" h="7055" extrusionOk="0">
                  <a:moveTo>
                    <a:pt x="719" y="1"/>
                  </a:moveTo>
                  <a:cubicBezTo>
                    <a:pt x="453" y="1"/>
                    <a:pt x="201" y="157"/>
                    <a:pt x="88" y="417"/>
                  </a:cubicBezTo>
                  <a:cubicBezTo>
                    <a:pt x="0" y="1799"/>
                    <a:pt x="185" y="4820"/>
                    <a:pt x="2780" y="7054"/>
                  </a:cubicBezTo>
                  <a:cubicBezTo>
                    <a:pt x="2941" y="7046"/>
                    <a:pt x="3600" y="7030"/>
                    <a:pt x="3616" y="6339"/>
                  </a:cubicBezTo>
                  <a:cubicBezTo>
                    <a:pt x="3624" y="5648"/>
                    <a:pt x="1004" y="63"/>
                    <a:pt x="1004" y="63"/>
                  </a:cubicBezTo>
                  <a:cubicBezTo>
                    <a:pt x="911" y="21"/>
                    <a:pt x="814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133577" y="4495177"/>
              <a:ext cx="169241" cy="160353"/>
            </a:xfrm>
            <a:custGeom>
              <a:avLst/>
              <a:gdLst/>
              <a:ahLst/>
              <a:cxnLst/>
              <a:rect l="l" t="t" r="r" b="b"/>
              <a:pathLst>
                <a:path w="2339" h="2216" extrusionOk="0">
                  <a:moveTo>
                    <a:pt x="1185" y="0"/>
                  </a:moveTo>
                  <a:cubicBezTo>
                    <a:pt x="1134" y="0"/>
                    <a:pt x="1081" y="4"/>
                    <a:pt x="1029" y="12"/>
                  </a:cubicBezTo>
                  <a:cubicBezTo>
                    <a:pt x="426" y="100"/>
                    <a:pt x="0" y="655"/>
                    <a:pt x="88" y="1257"/>
                  </a:cubicBezTo>
                  <a:cubicBezTo>
                    <a:pt x="155" y="1818"/>
                    <a:pt x="627" y="2216"/>
                    <a:pt x="1170" y="2216"/>
                  </a:cubicBezTo>
                  <a:cubicBezTo>
                    <a:pt x="1218" y="2216"/>
                    <a:pt x="1268" y="2212"/>
                    <a:pt x="1318" y="2206"/>
                  </a:cubicBezTo>
                  <a:cubicBezTo>
                    <a:pt x="1921" y="2117"/>
                    <a:pt x="2338" y="1555"/>
                    <a:pt x="2258" y="952"/>
                  </a:cubicBezTo>
                  <a:cubicBezTo>
                    <a:pt x="2185" y="403"/>
                    <a:pt x="1718" y="0"/>
                    <a:pt x="1185" y="0"/>
                  </a:cubicBezTo>
                  <a:close/>
                </a:path>
              </a:pathLst>
            </a:custGeom>
            <a:solidFill>
              <a:srgbClr val="FFC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133577" y="4494019"/>
              <a:ext cx="169241" cy="160353"/>
            </a:xfrm>
            <a:custGeom>
              <a:avLst/>
              <a:gdLst/>
              <a:ahLst/>
              <a:cxnLst/>
              <a:rect l="l" t="t" r="r" b="b"/>
              <a:pathLst>
                <a:path w="2339" h="2216" extrusionOk="0">
                  <a:moveTo>
                    <a:pt x="1179" y="0"/>
                  </a:moveTo>
                  <a:cubicBezTo>
                    <a:pt x="1127" y="0"/>
                    <a:pt x="1074" y="4"/>
                    <a:pt x="1021" y="12"/>
                  </a:cubicBezTo>
                  <a:cubicBezTo>
                    <a:pt x="418" y="100"/>
                    <a:pt x="0" y="655"/>
                    <a:pt x="80" y="1265"/>
                  </a:cubicBezTo>
                  <a:cubicBezTo>
                    <a:pt x="154" y="1812"/>
                    <a:pt x="628" y="2215"/>
                    <a:pt x="1172" y="2215"/>
                  </a:cubicBezTo>
                  <a:cubicBezTo>
                    <a:pt x="1220" y="2215"/>
                    <a:pt x="1269" y="2212"/>
                    <a:pt x="1318" y="2206"/>
                  </a:cubicBezTo>
                  <a:cubicBezTo>
                    <a:pt x="1921" y="2117"/>
                    <a:pt x="2338" y="1555"/>
                    <a:pt x="2258" y="952"/>
                  </a:cubicBezTo>
                  <a:cubicBezTo>
                    <a:pt x="2185" y="403"/>
                    <a:pt x="1718" y="0"/>
                    <a:pt x="1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166138" y="4525786"/>
              <a:ext cx="104120" cy="99208"/>
            </a:xfrm>
            <a:custGeom>
              <a:avLst/>
              <a:gdLst/>
              <a:ahLst/>
              <a:cxnLst/>
              <a:rect l="l" t="t" r="r" b="b"/>
              <a:pathLst>
                <a:path w="1439" h="1371" extrusionOk="0">
                  <a:moveTo>
                    <a:pt x="724" y="1"/>
                  </a:moveTo>
                  <a:cubicBezTo>
                    <a:pt x="694" y="1"/>
                    <a:pt x="665" y="3"/>
                    <a:pt x="635" y="7"/>
                  </a:cubicBezTo>
                  <a:cubicBezTo>
                    <a:pt x="257" y="63"/>
                    <a:pt x="0" y="409"/>
                    <a:pt x="56" y="778"/>
                  </a:cubicBezTo>
                  <a:cubicBezTo>
                    <a:pt x="93" y="1119"/>
                    <a:pt x="389" y="1370"/>
                    <a:pt x="725" y="1370"/>
                  </a:cubicBezTo>
                  <a:cubicBezTo>
                    <a:pt x="753" y="1370"/>
                    <a:pt x="782" y="1369"/>
                    <a:pt x="812" y="1365"/>
                  </a:cubicBezTo>
                  <a:cubicBezTo>
                    <a:pt x="1181" y="1309"/>
                    <a:pt x="1438" y="963"/>
                    <a:pt x="1390" y="593"/>
                  </a:cubicBezTo>
                  <a:cubicBezTo>
                    <a:pt x="1346" y="246"/>
                    <a:pt x="1057" y="1"/>
                    <a:pt x="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166138" y="4524628"/>
              <a:ext cx="104120" cy="99208"/>
            </a:xfrm>
            <a:custGeom>
              <a:avLst/>
              <a:gdLst/>
              <a:ahLst/>
              <a:cxnLst/>
              <a:rect l="l" t="t" r="r" b="b"/>
              <a:pathLst>
                <a:path w="1439" h="1371" extrusionOk="0">
                  <a:moveTo>
                    <a:pt x="716" y="1"/>
                  </a:moveTo>
                  <a:cubicBezTo>
                    <a:pt x="686" y="1"/>
                    <a:pt x="657" y="3"/>
                    <a:pt x="627" y="7"/>
                  </a:cubicBezTo>
                  <a:cubicBezTo>
                    <a:pt x="257" y="63"/>
                    <a:pt x="0" y="408"/>
                    <a:pt x="48" y="778"/>
                  </a:cubicBezTo>
                  <a:cubicBezTo>
                    <a:pt x="93" y="1119"/>
                    <a:pt x="389" y="1370"/>
                    <a:pt x="725" y="1370"/>
                  </a:cubicBezTo>
                  <a:cubicBezTo>
                    <a:pt x="753" y="1370"/>
                    <a:pt x="782" y="1369"/>
                    <a:pt x="812" y="1365"/>
                  </a:cubicBezTo>
                  <a:cubicBezTo>
                    <a:pt x="1181" y="1308"/>
                    <a:pt x="1438" y="963"/>
                    <a:pt x="1390" y="593"/>
                  </a:cubicBezTo>
                  <a:cubicBezTo>
                    <a:pt x="1346" y="246"/>
                    <a:pt x="1050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169611" y="4564645"/>
              <a:ext cx="100647" cy="59192"/>
            </a:xfrm>
            <a:custGeom>
              <a:avLst/>
              <a:gdLst/>
              <a:ahLst/>
              <a:cxnLst/>
              <a:rect l="l" t="t" r="r" b="b"/>
              <a:pathLst>
                <a:path w="1391" h="818" extrusionOk="0">
                  <a:moveTo>
                    <a:pt x="1326" y="0"/>
                  </a:moveTo>
                  <a:cubicBezTo>
                    <a:pt x="1358" y="354"/>
                    <a:pt x="1101" y="675"/>
                    <a:pt x="748" y="731"/>
                  </a:cubicBezTo>
                  <a:cubicBezTo>
                    <a:pt x="717" y="735"/>
                    <a:pt x="687" y="737"/>
                    <a:pt x="657" y="737"/>
                  </a:cubicBezTo>
                  <a:cubicBezTo>
                    <a:pt x="340" y="737"/>
                    <a:pt x="59" y="508"/>
                    <a:pt x="0" y="185"/>
                  </a:cubicBezTo>
                  <a:lnTo>
                    <a:pt x="0" y="225"/>
                  </a:lnTo>
                  <a:cubicBezTo>
                    <a:pt x="45" y="566"/>
                    <a:pt x="334" y="817"/>
                    <a:pt x="669" y="817"/>
                  </a:cubicBezTo>
                  <a:cubicBezTo>
                    <a:pt x="697" y="817"/>
                    <a:pt x="726" y="816"/>
                    <a:pt x="756" y="812"/>
                  </a:cubicBezTo>
                  <a:cubicBezTo>
                    <a:pt x="1125" y="755"/>
                    <a:pt x="1390" y="410"/>
                    <a:pt x="1334" y="40"/>
                  </a:cubicBezTo>
                  <a:cubicBezTo>
                    <a:pt x="1334" y="24"/>
                    <a:pt x="1334" y="8"/>
                    <a:pt x="1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179813" y="4540186"/>
              <a:ext cx="76842" cy="68165"/>
            </a:xfrm>
            <a:custGeom>
              <a:avLst/>
              <a:gdLst/>
              <a:ahLst/>
              <a:cxnLst/>
              <a:rect l="l" t="t" r="r" b="b"/>
              <a:pathLst>
                <a:path w="1062" h="942" extrusionOk="0">
                  <a:moveTo>
                    <a:pt x="487" y="0"/>
                  </a:moveTo>
                  <a:cubicBezTo>
                    <a:pt x="375" y="0"/>
                    <a:pt x="261" y="121"/>
                    <a:pt x="417" y="324"/>
                  </a:cubicBezTo>
                  <a:lnTo>
                    <a:pt x="417" y="324"/>
                  </a:lnTo>
                  <a:cubicBezTo>
                    <a:pt x="347" y="236"/>
                    <a:pt x="280" y="203"/>
                    <a:pt x="225" y="203"/>
                  </a:cubicBezTo>
                  <a:cubicBezTo>
                    <a:pt x="60" y="203"/>
                    <a:pt x="0" y="497"/>
                    <a:pt x="283" y="497"/>
                  </a:cubicBezTo>
                  <a:cubicBezTo>
                    <a:pt x="306" y="497"/>
                    <a:pt x="330" y="495"/>
                    <a:pt x="357" y="491"/>
                  </a:cubicBezTo>
                  <a:lnTo>
                    <a:pt x="357" y="491"/>
                  </a:lnTo>
                  <a:cubicBezTo>
                    <a:pt x="18" y="542"/>
                    <a:pt x="117" y="820"/>
                    <a:pt x="270" y="820"/>
                  </a:cubicBezTo>
                  <a:cubicBezTo>
                    <a:pt x="334" y="820"/>
                    <a:pt x="407" y="771"/>
                    <a:pt x="462" y="636"/>
                  </a:cubicBezTo>
                  <a:lnTo>
                    <a:pt x="462" y="636"/>
                  </a:lnTo>
                  <a:cubicBezTo>
                    <a:pt x="376" y="848"/>
                    <a:pt x="472" y="941"/>
                    <a:pt x="570" y="941"/>
                  </a:cubicBezTo>
                  <a:cubicBezTo>
                    <a:pt x="683" y="941"/>
                    <a:pt x="798" y="818"/>
                    <a:pt x="639" y="611"/>
                  </a:cubicBezTo>
                  <a:lnTo>
                    <a:pt x="639" y="611"/>
                  </a:lnTo>
                  <a:cubicBezTo>
                    <a:pt x="710" y="704"/>
                    <a:pt x="779" y="739"/>
                    <a:pt x="835" y="739"/>
                  </a:cubicBezTo>
                  <a:cubicBezTo>
                    <a:pt x="1002" y="739"/>
                    <a:pt x="1061" y="438"/>
                    <a:pt x="770" y="438"/>
                  </a:cubicBezTo>
                  <a:cubicBezTo>
                    <a:pt x="750" y="438"/>
                    <a:pt x="727" y="439"/>
                    <a:pt x="703" y="443"/>
                  </a:cubicBezTo>
                  <a:cubicBezTo>
                    <a:pt x="1042" y="397"/>
                    <a:pt x="944" y="121"/>
                    <a:pt x="791" y="121"/>
                  </a:cubicBezTo>
                  <a:cubicBezTo>
                    <a:pt x="727" y="121"/>
                    <a:pt x="653" y="170"/>
                    <a:pt x="599" y="306"/>
                  </a:cubicBezTo>
                  <a:cubicBezTo>
                    <a:pt x="684" y="93"/>
                    <a:pt x="586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209118" y="4565730"/>
              <a:ext cx="18089" cy="17077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26" y="0"/>
                  </a:moveTo>
                  <a:cubicBezTo>
                    <a:pt x="121" y="0"/>
                    <a:pt x="117" y="1"/>
                    <a:pt x="113" y="1"/>
                  </a:cubicBezTo>
                  <a:cubicBezTo>
                    <a:pt x="49" y="9"/>
                    <a:pt x="1" y="65"/>
                    <a:pt x="9" y="130"/>
                  </a:cubicBezTo>
                  <a:cubicBezTo>
                    <a:pt x="16" y="189"/>
                    <a:pt x="65" y="235"/>
                    <a:pt x="123" y="235"/>
                  </a:cubicBezTo>
                  <a:cubicBezTo>
                    <a:pt x="128" y="235"/>
                    <a:pt x="133" y="235"/>
                    <a:pt x="137" y="234"/>
                  </a:cubicBezTo>
                  <a:cubicBezTo>
                    <a:pt x="202" y="226"/>
                    <a:pt x="250" y="162"/>
                    <a:pt x="242" y="106"/>
                  </a:cubicBezTo>
                  <a:cubicBezTo>
                    <a:pt x="234" y="46"/>
                    <a:pt x="17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835871" y="3626967"/>
              <a:ext cx="849534" cy="954593"/>
            </a:xfrm>
            <a:custGeom>
              <a:avLst/>
              <a:gdLst/>
              <a:ahLst/>
              <a:cxnLst/>
              <a:rect l="l" t="t" r="r" b="b"/>
              <a:pathLst>
                <a:path w="11741" h="13192" extrusionOk="0">
                  <a:moveTo>
                    <a:pt x="7577" y="1"/>
                  </a:moveTo>
                  <a:cubicBezTo>
                    <a:pt x="5343" y="1"/>
                    <a:pt x="2086" y="760"/>
                    <a:pt x="162" y="3621"/>
                  </a:cubicBezTo>
                  <a:cubicBezTo>
                    <a:pt x="1" y="4232"/>
                    <a:pt x="81" y="4625"/>
                    <a:pt x="242" y="4778"/>
                  </a:cubicBezTo>
                  <a:cubicBezTo>
                    <a:pt x="395" y="4931"/>
                    <a:pt x="1616" y="5268"/>
                    <a:pt x="1616" y="5268"/>
                  </a:cubicBezTo>
                  <a:cubicBezTo>
                    <a:pt x="1616" y="5268"/>
                    <a:pt x="1062" y="5766"/>
                    <a:pt x="941" y="5951"/>
                  </a:cubicBezTo>
                  <a:cubicBezTo>
                    <a:pt x="821" y="6144"/>
                    <a:pt x="652" y="8161"/>
                    <a:pt x="1616" y="10347"/>
                  </a:cubicBezTo>
                  <a:cubicBezTo>
                    <a:pt x="2588" y="12532"/>
                    <a:pt x="3512" y="12902"/>
                    <a:pt x="3689" y="13006"/>
                  </a:cubicBezTo>
                  <a:cubicBezTo>
                    <a:pt x="3840" y="13102"/>
                    <a:pt x="4629" y="13192"/>
                    <a:pt x="5099" y="13192"/>
                  </a:cubicBezTo>
                  <a:cubicBezTo>
                    <a:pt x="5182" y="13192"/>
                    <a:pt x="5255" y="13189"/>
                    <a:pt x="5312" y="13183"/>
                  </a:cubicBezTo>
                  <a:cubicBezTo>
                    <a:pt x="5690" y="13151"/>
                    <a:pt x="6036" y="12532"/>
                    <a:pt x="6212" y="12436"/>
                  </a:cubicBezTo>
                  <a:cubicBezTo>
                    <a:pt x="6381" y="12331"/>
                    <a:pt x="7369" y="12002"/>
                    <a:pt x="7369" y="12002"/>
                  </a:cubicBezTo>
                  <a:cubicBezTo>
                    <a:pt x="7369" y="12002"/>
                    <a:pt x="7547" y="12073"/>
                    <a:pt x="7785" y="12073"/>
                  </a:cubicBezTo>
                  <a:cubicBezTo>
                    <a:pt x="7962" y="12073"/>
                    <a:pt x="8171" y="12034"/>
                    <a:pt x="8366" y="11897"/>
                  </a:cubicBezTo>
                  <a:cubicBezTo>
                    <a:pt x="8454" y="11536"/>
                    <a:pt x="8478" y="11423"/>
                    <a:pt x="8478" y="11423"/>
                  </a:cubicBezTo>
                  <a:cubicBezTo>
                    <a:pt x="9692" y="11022"/>
                    <a:pt x="10672" y="10114"/>
                    <a:pt x="11162" y="8932"/>
                  </a:cubicBezTo>
                  <a:cubicBezTo>
                    <a:pt x="11668" y="7751"/>
                    <a:pt x="11741" y="6433"/>
                    <a:pt x="11347" y="5212"/>
                  </a:cubicBezTo>
                  <a:cubicBezTo>
                    <a:pt x="11347" y="5212"/>
                    <a:pt x="11612" y="4722"/>
                    <a:pt x="11516" y="4545"/>
                  </a:cubicBezTo>
                  <a:cubicBezTo>
                    <a:pt x="11411" y="4368"/>
                    <a:pt x="11186" y="4071"/>
                    <a:pt x="11186" y="4071"/>
                  </a:cubicBezTo>
                  <a:cubicBezTo>
                    <a:pt x="11186" y="4071"/>
                    <a:pt x="10688" y="1588"/>
                    <a:pt x="9949" y="471"/>
                  </a:cubicBezTo>
                  <a:cubicBezTo>
                    <a:pt x="9737" y="233"/>
                    <a:pt x="8814" y="1"/>
                    <a:pt x="7577" y="1"/>
                  </a:cubicBezTo>
                  <a:close/>
                </a:path>
              </a:pathLst>
            </a:custGeom>
            <a:solidFill>
              <a:srgbClr val="8C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835871" y="3567412"/>
              <a:ext cx="849534" cy="1016462"/>
            </a:xfrm>
            <a:custGeom>
              <a:avLst/>
              <a:gdLst/>
              <a:ahLst/>
              <a:cxnLst/>
              <a:rect l="l" t="t" r="r" b="b"/>
              <a:pathLst>
                <a:path w="11741" h="14047" extrusionOk="0">
                  <a:moveTo>
                    <a:pt x="162" y="4444"/>
                  </a:moveTo>
                  <a:cubicBezTo>
                    <a:pt x="1" y="5055"/>
                    <a:pt x="81" y="5448"/>
                    <a:pt x="242" y="5601"/>
                  </a:cubicBezTo>
                  <a:cubicBezTo>
                    <a:pt x="395" y="5754"/>
                    <a:pt x="1616" y="6091"/>
                    <a:pt x="1616" y="6091"/>
                  </a:cubicBezTo>
                  <a:cubicBezTo>
                    <a:pt x="1616" y="6091"/>
                    <a:pt x="1062" y="6589"/>
                    <a:pt x="941" y="6774"/>
                  </a:cubicBezTo>
                  <a:cubicBezTo>
                    <a:pt x="821" y="6967"/>
                    <a:pt x="652" y="8984"/>
                    <a:pt x="1616" y="11170"/>
                  </a:cubicBezTo>
                  <a:cubicBezTo>
                    <a:pt x="2588" y="13355"/>
                    <a:pt x="3512" y="13725"/>
                    <a:pt x="3689" y="13829"/>
                  </a:cubicBezTo>
                  <a:cubicBezTo>
                    <a:pt x="3866" y="13942"/>
                    <a:pt x="4927" y="14046"/>
                    <a:pt x="5312" y="14006"/>
                  </a:cubicBezTo>
                  <a:cubicBezTo>
                    <a:pt x="5690" y="13974"/>
                    <a:pt x="6036" y="13355"/>
                    <a:pt x="6212" y="13259"/>
                  </a:cubicBezTo>
                  <a:cubicBezTo>
                    <a:pt x="6381" y="13154"/>
                    <a:pt x="7369" y="12825"/>
                    <a:pt x="7369" y="12825"/>
                  </a:cubicBezTo>
                  <a:cubicBezTo>
                    <a:pt x="7369" y="12825"/>
                    <a:pt x="7908" y="13042"/>
                    <a:pt x="8366" y="12720"/>
                  </a:cubicBezTo>
                  <a:cubicBezTo>
                    <a:pt x="8454" y="12359"/>
                    <a:pt x="8478" y="12246"/>
                    <a:pt x="8478" y="12246"/>
                  </a:cubicBezTo>
                  <a:cubicBezTo>
                    <a:pt x="9692" y="11845"/>
                    <a:pt x="10672" y="10937"/>
                    <a:pt x="11162" y="9755"/>
                  </a:cubicBezTo>
                  <a:cubicBezTo>
                    <a:pt x="11668" y="8574"/>
                    <a:pt x="11741" y="7256"/>
                    <a:pt x="11347" y="6035"/>
                  </a:cubicBezTo>
                  <a:cubicBezTo>
                    <a:pt x="11347" y="6035"/>
                    <a:pt x="11612" y="5545"/>
                    <a:pt x="11516" y="5368"/>
                  </a:cubicBezTo>
                  <a:cubicBezTo>
                    <a:pt x="11411" y="5191"/>
                    <a:pt x="11186" y="4894"/>
                    <a:pt x="11186" y="4894"/>
                  </a:cubicBezTo>
                  <a:cubicBezTo>
                    <a:pt x="11186" y="4894"/>
                    <a:pt x="10688" y="2411"/>
                    <a:pt x="9949" y="1294"/>
                  </a:cubicBezTo>
                  <a:cubicBezTo>
                    <a:pt x="9354" y="627"/>
                    <a:pt x="3151" y="0"/>
                    <a:pt x="162" y="4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894625" y="4095372"/>
              <a:ext cx="341376" cy="486197"/>
            </a:xfrm>
            <a:custGeom>
              <a:avLst/>
              <a:gdLst/>
              <a:ahLst/>
              <a:cxnLst/>
              <a:rect l="l" t="t" r="r" b="b"/>
              <a:pathLst>
                <a:path w="4718" h="6719" extrusionOk="0">
                  <a:moveTo>
                    <a:pt x="49" y="0"/>
                  </a:moveTo>
                  <a:cubicBezTo>
                    <a:pt x="1" y="772"/>
                    <a:pt x="97" y="2283"/>
                    <a:pt x="804" y="3882"/>
                  </a:cubicBezTo>
                  <a:cubicBezTo>
                    <a:pt x="1776" y="6059"/>
                    <a:pt x="2700" y="6429"/>
                    <a:pt x="2877" y="6541"/>
                  </a:cubicBezTo>
                  <a:cubicBezTo>
                    <a:pt x="3027" y="6630"/>
                    <a:pt x="3816" y="6719"/>
                    <a:pt x="4286" y="6719"/>
                  </a:cubicBezTo>
                  <a:cubicBezTo>
                    <a:pt x="4369" y="6719"/>
                    <a:pt x="4442" y="6716"/>
                    <a:pt x="4500" y="6710"/>
                  </a:cubicBezTo>
                  <a:cubicBezTo>
                    <a:pt x="4581" y="6702"/>
                    <a:pt x="4653" y="6678"/>
                    <a:pt x="4717" y="6630"/>
                  </a:cubicBezTo>
                  <a:cubicBezTo>
                    <a:pt x="2283" y="4862"/>
                    <a:pt x="362" y="1294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969080" y="3995945"/>
              <a:ext cx="393111" cy="164622"/>
            </a:xfrm>
            <a:custGeom>
              <a:avLst/>
              <a:gdLst/>
              <a:ahLst/>
              <a:cxnLst/>
              <a:rect l="l" t="t" r="r" b="b"/>
              <a:pathLst>
                <a:path w="5433" h="2275" extrusionOk="0">
                  <a:moveTo>
                    <a:pt x="948" y="0"/>
                  </a:moveTo>
                  <a:cubicBezTo>
                    <a:pt x="912" y="4"/>
                    <a:pt x="878" y="4"/>
                    <a:pt x="845" y="4"/>
                  </a:cubicBezTo>
                  <a:cubicBezTo>
                    <a:pt x="812" y="4"/>
                    <a:pt x="780" y="4"/>
                    <a:pt x="747" y="8"/>
                  </a:cubicBezTo>
                  <a:lnTo>
                    <a:pt x="563" y="24"/>
                  </a:lnTo>
                  <a:cubicBezTo>
                    <a:pt x="442" y="33"/>
                    <a:pt x="338" y="49"/>
                    <a:pt x="257" y="65"/>
                  </a:cubicBezTo>
                  <a:cubicBezTo>
                    <a:pt x="177" y="81"/>
                    <a:pt x="113" y="97"/>
                    <a:pt x="64" y="105"/>
                  </a:cubicBezTo>
                  <a:lnTo>
                    <a:pt x="0" y="129"/>
                  </a:lnTo>
                  <a:lnTo>
                    <a:pt x="72" y="129"/>
                  </a:lnTo>
                  <a:cubicBezTo>
                    <a:pt x="99" y="129"/>
                    <a:pt x="137" y="125"/>
                    <a:pt x="185" y="125"/>
                  </a:cubicBezTo>
                  <a:cubicBezTo>
                    <a:pt x="209" y="125"/>
                    <a:pt x="236" y="126"/>
                    <a:pt x="265" y="129"/>
                  </a:cubicBezTo>
                  <a:cubicBezTo>
                    <a:pt x="354" y="129"/>
                    <a:pt x="450" y="129"/>
                    <a:pt x="563" y="137"/>
                  </a:cubicBezTo>
                  <a:cubicBezTo>
                    <a:pt x="683" y="145"/>
                    <a:pt x="812" y="161"/>
                    <a:pt x="948" y="177"/>
                  </a:cubicBezTo>
                  <a:cubicBezTo>
                    <a:pt x="1085" y="185"/>
                    <a:pt x="1238" y="217"/>
                    <a:pt x="1398" y="241"/>
                  </a:cubicBezTo>
                  <a:lnTo>
                    <a:pt x="1639" y="290"/>
                  </a:lnTo>
                  <a:cubicBezTo>
                    <a:pt x="1720" y="306"/>
                    <a:pt x="1800" y="322"/>
                    <a:pt x="1888" y="346"/>
                  </a:cubicBezTo>
                  <a:lnTo>
                    <a:pt x="2146" y="410"/>
                  </a:lnTo>
                  <a:cubicBezTo>
                    <a:pt x="2226" y="434"/>
                    <a:pt x="2314" y="466"/>
                    <a:pt x="2403" y="491"/>
                  </a:cubicBezTo>
                  <a:cubicBezTo>
                    <a:pt x="2579" y="547"/>
                    <a:pt x="2748" y="603"/>
                    <a:pt x="2925" y="675"/>
                  </a:cubicBezTo>
                  <a:cubicBezTo>
                    <a:pt x="2965" y="691"/>
                    <a:pt x="3005" y="708"/>
                    <a:pt x="3054" y="732"/>
                  </a:cubicBezTo>
                  <a:lnTo>
                    <a:pt x="3174" y="788"/>
                  </a:lnTo>
                  <a:lnTo>
                    <a:pt x="3423" y="900"/>
                  </a:lnTo>
                  <a:cubicBezTo>
                    <a:pt x="3592" y="981"/>
                    <a:pt x="3745" y="1077"/>
                    <a:pt x="3897" y="1158"/>
                  </a:cubicBezTo>
                  <a:cubicBezTo>
                    <a:pt x="3978" y="1190"/>
                    <a:pt x="4042" y="1246"/>
                    <a:pt x="4114" y="1294"/>
                  </a:cubicBezTo>
                  <a:lnTo>
                    <a:pt x="4323" y="1423"/>
                  </a:lnTo>
                  <a:lnTo>
                    <a:pt x="4428" y="1487"/>
                  </a:lnTo>
                  <a:cubicBezTo>
                    <a:pt x="4460" y="1511"/>
                    <a:pt x="4484" y="1535"/>
                    <a:pt x="4516" y="1559"/>
                  </a:cubicBezTo>
                  <a:lnTo>
                    <a:pt x="4693" y="1688"/>
                  </a:lnTo>
                  <a:lnTo>
                    <a:pt x="4854" y="1808"/>
                  </a:lnTo>
                  <a:cubicBezTo>
                    <a:pt x="4910" y="1841"/>
                    <a:pt x="4958" y="1873"/>
                    <a:pt x="4998" y="1921"/>
                  </a:cubicBezTo>
                  <a:cubicBezTo>
                    <a:pt x="5087" y="1993"/>
                    <a:pt x="5167" y="2057"/>
                    <a:pt x="5231" y="2114"/>
                  </a:cubicBezTo>
                  <a:cubicBezTo>
                    <a:pt x="5352" y="2218"/>
                    <a:pt x="5432" y="2274"/>
                    <a:pt x="5432" y="2274"/>
                  </a:cubicBezTo>
                  <a:cubicBezTo>
                    <a:pt x="5432" y="2274"/>
                    <a:pt x="5368" y="2202"/>
                    <a:pt x="5271" y="2066"/>
                  </a:cubicBezTo>
                  <a:cubicBezTo>
                    <a:pt x="5215" y="2001"/>
                    <a:pt x="5151" y="1921"/>
                    <a:pt x="5079" y="1832"/>
                  </a:cubicBezTo>
                  <a:cubicBezTo>
                    <a:pt x="4990" y="1736"/>
                    <a:pt x="4902" y="1640"/>
                    <a:pt x="4797" y="1551"/>
                  </a:cubicBezTo>
                  <a:cubicBezTo>
                    <a:pt x="4693" y="1439"/>
                    <a:pt x="4580" y="1334"/>
                    <a:pt x="4452" y="1246"/>
                  </a:cubicBezTo>
                  <a:cubicBezTo>
                    <a:pt x="4323" y="1141"/>
                    <a:pt x="4187" y="1029"/>
                    <a:pt x="4034" y="933"/>
                  </a:cubicBezTo>
                  <a:lnTo>
                    <a:pt x="3801" y="788"/>
                  </a:lnTo>
                  <a:cubicBezTo>
                    <a:pt x="3721" y="732"/>
                    <a:pt x="3640" y="683"/>
                    <a:pt x="3552" y="643"/>
                  </a:cubicBezTo>
                  <a:lnTo>
                    <a:pt x="3295" y="515"/>
                  </a:lnTo>
                  <a:lnTo>
                    <a:pt x="3166" y="450"/>
                  </a:lnTo>
                  <a:cubicBezTo>
                    <a:pt x="3118" y="434"/>
                    <a:pt x="3078" y="418"/>
                    <a:pt x="3029" y="402"/>
                  </a:cubicBezTo>
                  <a:cubicBezTo>
                    <a:pt x="2853" y="330"/>
                    <a:pt x="2668" y="266"/>
                    <a:pt x="2483" y="209"/>
                  </a:cubicBezTo>
                  <a:cubicBezTo>
                    <a:pt x="2395" y="185"/>
                    <a:pt x="2298" y="161"/>
                    <a:pt x="2210" y="137"/>
                  </a:cubicBezTo>
                  <a:lnTo>
                    <a:pt x="1937" y="81"/>
                  </a:lnTo>
                  <a:cubicBezTo>
                    <a:pt x="1848" y="65"/>
                    <a:pt x="1760" y="49"/>
                    <a:pt x="1671" y="41"/>
                  </a:cubicBezTo>
                  <a:cubicBezTo>
                    <a:pt x="1583" y="33"/>
                    <a:pt x="1503" y="24"/>
                    <a:pt x="1422" y="16"/>
                  </a:cubicBezTo>
                  <a:cubicBezTo>
                    <a:pt x="1254" y="8"/>
                    <a:pt x="1093" y="0"/>
                    <a:pt x="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038832" y="3927345"/>
              <a:ext cx="422198" cy="67513"/>
            </a:xfrm>
            <a:custGeom>
              <a:avLst/>
              <a:gdLst/>
              <a:ahLst/>
              <a:cxnLst/>
              <a:rect l="l" t="t" r="r" b="b"/>
              <a:pathLst>
                <a:path w="5835" h="933" extrusionOk="0">
                  <a:moveTo>
                    <a:pt x="2933" y="0"/>
                  </a:moveTo>
                  <a:cubicBezTo>
                    <a:pt x="2740" y="0"/>
                    <a:pt x="2548" y="0"/>
                    <a:pt x="2355" y="16"/>
                  </a:cubicBezTo>
                  <a:cubicBezTo>
                    <a:pt x="2266" y="24"/>
                    <a:pt x="2170" y="32"/>
                    <a:pt x="2073" y="40"/>
                  </a:cubicBezTo>
                  <a:lnTo>
                    <a:pt x="1800" y="89"/>
                  </a:lnTo>
                  <a:cubicBezTo>
                    <a:pt x="1712" y="97"/>
                    <a:pt x="1624" y="113"/>
                    <a:pt x="1543" y="137"/>
                  </a:cubicBezTo>
                  <a:cubicBezTo>
                    <a:pt x="1455" y="161"/>
                    <a:pt x="1374" y="177"/>
                    <a:pt x="1294" y="201"/>
                  </a:cubicBezTo>
                  <a:cubicBezTo>
                    <a:pt x="1133" y="249"/>
                    <a:pt x="981" y="289"/>
                    <a:pt x="852" y="346"/>
                  </a:cubicBezTo>
                  <a:cubicBezTo>
                    <a:pt x="780" y="378"/>
                    <a:pt x="715" y="402"/>
                    <a:pt x="659" y="426"/>
                  </a:cubicBezTo>
                  <a:lnTo>
                    <a:pt x="490" y="506"/>
                  </a:lnTo>
                  <a:cubicBezTo>
                    <a:pt x="386" y="555"/>
                    <a:pt x="290" y="611"/>
                    <a:pt x="217" y="651"/>
                  </a:cubicBezTo>
                  <a:cubicBezTo>
                    <a:pt x="145" y="683"/>
                    <a:pt x="97" y="723"/>
                    <a:pt x="57" y="748"/>
                  </a:cubicBezTo>
                  <a:cubicBezTo>
                    <a:pt x="16" y="772"/>
                    <a:pt x="0" y="788"/>
                    <a:pt x="0" y="788"/>
                  </a:cubicBezTo>
                  <a:cubicBezTo>
                    <a:pt x="0" y="788"/>
                    <a:pt x="24" y="780"/>
                    <a:pt x="65" y="764"/>
                  </a:cubicBezTo>
                  <a:cubicBezTo>
                    <a:pt x="105" y="748"/>
                    <a:pt x="161" y="723"/>
                    <a:pt x="249" y="699"/>
                  </a:cubicBezTo>
                  <a:cubicBezTo>
                    <a:pt x="330" y="675"/>
                    <a:pt x="418" y="643"/>
                    <a:pt x="531" y="611"/>
                  </a:cubicBezTo>
                  <a:cubicBezTo>
                    <a:pt x="643" y="579"/>
                    <a:pt x="764" y="547"/>
                    <a:pt x="900" y="506"/>
                  </a:cubicBezTo>
                  <a:cubicBezTo>
                    <a:pt x="1037" y="474"/>
                    <a:pt x="1190" y="450"/>
                    <a:pt x="1342" y="410"/>
                  </a:cubicBezTo>
                  <a:lnTo>
                    <a:pt x="1591" y="378"/>
                  </a:lnTo>
                  <a:cubicBezTo>
                    <a:pt x="1672" y="362"/>
                    <a:pt x="1752" y="346"/>
                    <a:pt x="1840" y="346"/>
                  </a:cubicBezTo>
                  <a:lnTo>
                    <a:pt x="2106" y="314"/>
                  </a:lnTo>
                  <a:cubicBezTo>
                    <a:pt x="2194" y="306"/>
                    <a:pt x="2282" y="306"/>
                    <a:pt x="2379" y="306"/>
                  </a:cubicBezTo>
                  <a:cubicBezTo>
                    <a:pt x="2471" y="298"/>
                    <a:pt x="2562" y="293"/>
                    <a:pt x="2652" y="293"/>
                  </a:cubicBezTo>
                  <a:cubicBezTo>
                    <a:pt x="2742" y="293"/>
                    <a:pt x="2833" y="298"/>
                    <a:pt x="2925" y="306"/>
                  </a:cubicBezTo>
                  <a:lnTo>
                    <a:pt x="3070" y="306"/>
                  </a:lnTo>
                  <a:lnTo>
                    <a:pt x="3206" y="314"/>
                  </a:lnTo>
                  <a:lnTo>
                    <a:pt x="3480" y="338"/>
                  </a:lnTo>
                  <a:cubicBezTo>
                    <a:pt x="3665" y="354"/>
                    <a:pt x="3841" y="386"/>
                    <a:pt x="4010" y="410"/>
                  </a:cubicBezTo>
                  <a:cubicBezTo>
                    <a:pt x="4098" y="418"/>
                    <a:pt x="4179" y="450"/>
                    <a:pt x="4259" y="466"/>
                  </a:cubicBezTo>
                  <a:lnTo>
                    <a:pt x="4500" y="514"/>
                  </a:lnTo>
                  <a:lnTo>
                    <a:pt x="4621" y="539"/>
                  </a:lnTo>
                  <a:cubicBezTo>
                    <a:pt x="4653" y="547"/>
                    <a:pt x="4693" y="563"/>
                    <a:pt x="4725" y="571"/>
                  </a:cubicBezTo>
                  <a:lnTo>
                    <a:pt x="4942" y="635"/>
                  </a:lnTo>
                  <a:lnTo>
                    <a:pt x="5135" y="691"/>
                  </a:lnTo>
                  <a:cubicBezTo>
                    <a:pt x="5191" y="707"/>
                    <a:pt x="5248" y="723"/>
                    <a:pt x="5312" y="748"/>
                  </a:cubicBezTo>
                  <a:cubicBezTo>
                    <a:pt x="5416" y="788"/>
                    <a:pt x="5513" y="820"/>
                    <a:pt x="5585" y="844"/>
                  </a:cubicBezTo>
                  <a:cubicBezTo>
                    <a:pt x="5746" y="900"/>
                    <a:pt x="5834" y="932"/>
                    <a:pt x="5834" y="932"/>
                  </a:cubicBezTo>
                  <a:cubicBezTo>
                    <a:pt x="5834" y="932"/>
                    <a:pt x="5754" y="876"/>
                    <a:pt x="5617" y="796"/>
                  </a:cubicBezTo>
                  <a:cubicBezTo>
                    <a:pt x="5545" y="748"/>
                    <a:pt x="5456" y="699"/>
                    <a:pt x="5352" y="643"/>
                  </a:cubicBezTo>
                  <a:cubicBezTo>
                    <a:pt x="5239" y="579"/>
                    <a:pt x="5119" y="523"/>
                    <a:pt x="4998" y="474"/>
                  </a:cubicBezTo>
                  <a:cubicBezTo>
                    <a:pt x="4862" y="402"/>
                    <a:pt x="4717" y="346"/>
                    <a:pt x="4564" y="298"/>
                  </a:cubicBezTo>
                  <a:cubicBezTo>
                    <a:pt x="4404" y="249"/>
                    <a:pt x="4243" y="185"/>
                    <a:pt x="4066" y="153"/>
                  </a:cubicBezTo>
                  <a:lnTo>
                    <a:pt x="3793" y="97"/>
                  </a:lnTo>
                  <a:cubicBezTo>
                    <a:pt x="3705" y="73"/>
                    <a:pt x="3608" y="56"/>
                    <a:pt x="3512" y="48"/>
                  </a:cubicBezTo>
                  <a:lnTo>
                    <a:pt x="3231" y="1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429516" y="2915134"/>
              <a:ext cx="1086138" cy="797713"/>
            </a:xfrm>
            <a:custGeom>
              <a:avLst/>
              <a:gdLst/>
              <a:ahLst/>
              <a:cxnLst/>
              <a:rect l="l" t="t" r="r" b="b"/>
              <a:pathLst>
                <a:path w="15011" h="11024" extrusionOk="0">
                  <a:moveTo>
                    <a:pt x="8278" y="1"/>
                  </a:moveTo>
                  <a:cubicBezTo>
                    <a:pt x="7606" y="1"/>
                    <a:pt x="6693" y="93"/>
                    <a:pt x="5416" y="360"/>
                  </a:cubicBezTo>
                  <a:cubicBezTo>
                    <a:pt x="3327" y="802"/>
                    <a:pt x="1455" y="1983"/>
                    <a:pt x="434" y="3100"/>
                  </a:cubicBezTo>
                  <a:cubicBezTo>
                    <a:pt x="89" y="3486"/>
                    <a:pt x="0" y="3767"/>
                    <a:pt x="273" y="4370"/>
                  </a:cubicBezTo>
                  <a:cubicBezTo>
                    <a:pt x="450" y="4755"/>
                    <a:pt x="2306" y="8404"/>
                    <a:pt x="3664" y="11023"/>
                  </a:cubicBezTo>
                  <a:cubicBezTo>
                    <a:pt x="3929" y="10613"/>
                    <a:pt x="4259" y="10244"/>
                    <a:pt x="4637" y="9930"/>
                  </a:cubicBezTo>
                  <a:cubicBezTo>
                    <a:pt x="5797" y="9000"/>
                    <a:pt x="8795" y="7310"/>
                    <a:pt x="12122" y="7310"/>
                  </a:cubicBezTo>
                  <a:cubicBezTo>
                    <a:pt x="12618" y="7310"/>
                    <a:pt x="13122" y="7348"/>
                    <a:pt x="13628" y="7431"/>
                  </a:cubicBezTo>
                  <a:cubicBezTo>
                    <a:pt x="14102" y="7512"/>
                    <a:pt x="14577" y="7664"/>
                    <a:pt x="15010" y="7873"/>
                  </a:cubicBezTo>
                  <a:cubicBezTo>
                    <a:pt x="13403" y="5125"/>
                    <a:pt x="11105" y="1260"/>
                    <a:pt x="10993" y="1075"/>
                  </a:cubicBezTo>
                  <a:cubicBezTo>
                    <a:pt x="10832" y="802"/>
                    <a:pt x="10406" y="472"/>
                    <a:pt x="10061" y="336"/>
                  </a:cubicBezTo>
                  <a:cubicBezTo>
                    <a:pt x="9719" y="194"/>
                    <a:pt x="9248" y="1"/>
                    <a:pt x="8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694631" y="3443527"/>
              <a:ext cx="944610" cy="477513"/>
            </a:xfrm>
            <a:custGeom>
              <a:avLst/>
              <a:gdLst/>
              <a:ahLst/>
              <a:cxnLst/>
              <a:rect l="l" t="t" r="r" b="b"/>
              <a:pathLst>
                <a:path w="13055" h="6599" extrusionOk="0">
                  <a:moveTo>
                    <a:pt x="8458" y="0"/>
                  </a:moveTo>
                  <a:cubicBezTo>
                    <a:pt x="5131" y="0"/>
                    <a:pt x="2133" y="1690"/>
                    <a:pt x="973" y="2620"/>
                  </a:cubicBezTo>
                  <a:cubicBezTo>
                    <a:pt x="595" y="2934"/>
                    <a:pt x="265" y="3303"/>
                    <a:pt x="0" y="3721"/>
                  </a:cubicBezTo>
                  <a:cubicBezTo>
                    <a:pt x="756" y="5192"/>
                    <a:pt x="1358" y="6341"/>
                    <a:pt x="1407" y="6413"/>
                  </a:cubicBezTo>
                  <a:cubicBezTo>
                    <a:pt x="1505" y="6542"/>
                    <a:pt x="1793" y="6598"/>
                    <a:pt x="2030" y="6598"/>
                  </a:cubicBezTo>
                  <a:cubicBezTo>
                    <a:pt x="2162" y="6598"/>
                    <a:pt x="2278" y="6581"/>
                    <a:pt x="2339" y="6550"/>
                  </a:cubicBezTo>
                  <a:cubicBezTo>
                    <a:pt x="2499" y="6461"/>
                    <a:pt x="4380" y="4251"/>
                    <a:pt x="7594" y="3866"/>
                  </a:cubicBezTo>
                  <a:cubicBezTo>
                    <a:pt x="8477" y="3758"/>
                    <a:pt x="9225" y="3717"/>
                    <a:pt x="9850" y="3717"/>
                  </a:cubicBezTo>
                  <a:cubicBezTo>
                    <a:pt x="11501" y="3717"/>
                    <a:pt x="12286" y="3998"/>
                    <a:pt x="12391" y="4051"/>
                  </a:cubicBezTo>
                  <a:cubicBezTo>
                    <a:pt x="12402" y="4056"/>
                    <a:pt x="12416" y="4059"/>
                    <a:pt x="12430" y="4059"/>
                  </a:cubicBezTo>
                  <a:cubicBezTo>
                    <a:pt x="12617" y="4059"/>
                    <a:pt x="13055" y="3614"/>
                    <a:pt x="12913" y="3279"/>
                  </a:cubicBezTo>
                  <a:cubicBezTo>
                    <a:pt x="12857" y="3151"/>
                    <a:pt x="12198" y="2010"/>
                    <a:pt x="11354" y="563"/>
                  </a:cubicBezTo>
                  <a:cubicBezTo>
                    <a:pt x="10913" y="354"/>
                    <a:pt x="10438" y="202"/>
                    <a:pt x="9964" y="121"/>
                  </a:cubicBezTo>
                  <a:cubicBezTo>
                    <a:pt x="9458" y="38"/>
                    <a:pt x="8954" y="0"/>
                    <a:pt x="8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084778" y="3476018"/>
              <a:ext cx="194204" cy="151814"/>
            </a:xfrm>
            <a:custGeom>
              <a:avLst/>
              <a:gdLst/>
              <a:ahLst/>
              <a:cxnLst/>
              <a:rect l="l" t="t" r="r" b="b"/>
              <a:pathLst>
                <a:path w="2684" h="2098" extrusionOk="0">
                  <a:moveTo>
                    <a:pt x="1224" y="1"/>
                  </a:moveTo>
                  <a:cubicBezTo>
                    <a:pt x="1154" y="1"/>
                    <a:pt x="1083" y="6"/>
                    <a:pt x="1013" y="18"/>
                  </a:cubicBezTo>
                  <a:cubicBezTo>
                    <a:pt x="370" y="114"/>
                    <a:pt x="0" y="653"/>
                    <a:pt x="185" y="1223"/>
                  </a:cubicBezTo>
                  <a:cubicBezTo>
                    <a:pt x="343" y="1735"/>
                    <a:pt x="896" y="2098"/>
                    <a:pt x="1472" y="2098"/>
                  </a:cubicBezTo>
                  <a:cubicBezTo>
                    <a:pt x="1538" y="2098"/>
                    <a:pt x="1605" y="2093"/>
                    <a:pt x="1672" y="2083"/>
                  </a:cubicBezTo>
                  <a:cubicBezTo>
                    <a:pt x="2314" y="1994"/>
                    <a:pt x="2684" y="1448"/>
                    <a:pt x="2499" y="878"/>
                  </a:cubicBezTo>
                  <a:cubicBezTo>
                    <a:pt x="2342" y="369"/>
                    <a:pt x="1801" y="1"/>
                    <a:pt x="1224" y="1"/>
                  </a:cubicBezTo>
                  <a:close/>
                </a:path>
              </a:pathLst>
            </a:custGeom>
            <a:solidFill>
              <a:srgbClr val="FFC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084199" y="3475150"/>
              <a:ext cx="194204" cy="151525"/>
            </a:xfrm>
            <a:custGeom>
              <a:avLst/>
              <a:gdLst/>
              <a:ahLst/>
              <a:cxnLst/>
              <a:rect l="l" t="t" r="r" b="b"/>
              <a:pathLst>
                <a:path w="2684" h="2094" extrusionOk="0">
                  <a:moveTo>
                    <a:pt x="1207" y="1"/>
                  </a:moveTo>
                  <a:cubicBezTo>
                    <a:pt x="1145" y="1"/>
                    <a:pt x="1083" y="5"/>
                    <a:pt x="1021" y="14"/>
                  </a:cubicBezTo>
                  <a:cubicBezTo>
                    <a:pt x="378" y="102"/>
                    <a:pt x="0" y="648"/>
                    <a:pt x="185" y="1219"/>
                  </a:cubicBezTo>
                  <a:cubicBezTo>
                    <a:pt x="351" y="1731"/>
                    <a:pt x="898" y="2094"/>
                    <a:pt x="1472" y="2094"/>
                  </a:cubicBezTo>
                  <a:cubicBezTo>
                    <a:pt x="1539" y="2094"/>
                    <a:pt x="1605" y="2089"/>
                    <a:pt x="1671" y="2079"/>
                  </a:cubicBezTo>
                  <a:cubicBezTo>
                    <a:pt x="2314" y="1990"/>
                    <a:pt x="2684" y="1444"/>
                    <a:pt x="2507" y="873"/>
                  </a:cubicBezTo>
                  <a:cubicBezTo>
                    <a:pt x="2340" y="359"/>
                    <a:pt x="1781" y="1"/>
                    <a:pt x="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21970" y="3505180"/>
              <a:ext cx="119822" cy="93853"/>
            </a:xfrm>
            <a:custGeom>
              <a:avLst/>
              <a:gdLst/>
              <a:ahLst/>
              <a:cxnLst/>
              <a:rect l="l" t="t" r="r" b="b"/>
              <a:pathLst>
                <a:path w="1656" h="1297" extrusionOk="0">
                  <a:moveTo>
                    <a:pt x="743" y="0"/>
                  </a:moveTo>
                  <a:cubicBezTo>
                    <a:pt x="704" y="0"/>
                    <a:pt x="666" y="3"/>
                    <a:pt x="627" y="8"/>
                  </a:cubicBezTo>
                  <a:cubicBezTo>
                    <a:pt x="233" y="73"/>
                    <a:pt x="0" y="402"/>
                    <a:pt x="113" y="756"/>
                  </a:cubicBezTo>
                  <a:cubicBezTo>
                    <a:pt x="213" y="1071"/>
                    <a:pt x="549" y="1296"/>
                    <a:pt x="900" y="1296"/>
                  </a:cubicBezTo>
                  <a:cubicBezTo>
                    <a:pt x="943" y="1296"/>
                    <a:pt x="986" y="1293"/>
                    <a:pt x="1029" y="1286"/>
                  </a:cubicBezTo>
                  <a:cubicBezTo>
                    <a:pt x="1423" y="1230"/>
                    <a:pt x="1656" y="892"/>
                    <a:pt x="1543" y="547"/>
                  </a:cubicBezTo>
                  <a:cubicBezTo>
                    <a:pt x="1442" y="228"/>
                    <a:pt x="1098" y="0"/>
                    <a:pt x="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121970" y="3504457"/>
              <a:ext cx="119243" cy="93419"/>
            </a:xfrm>
            <a:custGeom>
              <a:avLst/>
              <a:gdLst/>
              <a:ahLst/>
              <a:cxnLst/>
              <a:rect l="l" t="t" r="r" b="b"/>
              <a:pathLst>
                <a:path w="1648" h="1291" extrusionOk="0">
                  <a:moveTo>
                    <a:pt x="748" y="0"/>
                  </a:moveTo>
                  <a:cubicBezTo>
                    <a:pt x="705" y="0"/>
                    <a:pt x="662" y="3"/>
                    <a:pt x="619" y="10"/>
                  </a:cubicBezTo>
                  <a:cubicBezTo>
                    <a:pt x="225" y="67"/>
                    <a:pt x="0" y="396"/>
                    <a:pt x="113" y="750"/>
                  </a:cubicBezTo>
                  <a:cubicBezTo>
                    <a:pt x="213" y="1065"/>
                    <a:pt x="543" y="1290"/>
                    <a:pt x="898" y="1290"/>
                  </a:cubicBezTo>
                  <a:cubicBezTo>
                    <a:pt x="941" y="1290"/>
                    <a:pt x="985" y="1287"/>
                    <a:pt x="1029" y="1280"/>
                  </a:cubicBezTo>
                  <a:cubicBezTo>
                    <a:pt x="1423" y="1224"/>
                    <a:pt x="1648" y="886"/>
                    <a:pt x="1535" y="541"/>
                  </a:cubicBezTo>
                  <a:cubicBezTo>
                    <a:pt x="1435" y="226"/>
                    <a:pt x="1099" y="0"/>
                    <a:pt x="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139697" y="3518929"/>
              <a:ext cx="83788" cy="64474"/>
            </a:xfrm>
            <a:custGeom>
              <a:avLst/>
              <a:gdLst/>
              <a:ahLst/>
              <a:cxnLst/>
              <a:rect l="l" t="t" r="r" b="b"/>
              <a:pathLst>
                <a:path w="1158" h="891" extrusionOk="0">
                  <a:moveTo>
                    <a:pt x="466" y="0"/>
                  </a:moveTo>
                  <a:cubicBezTo>
                    <a:pt x="341" y="0"/>
                    <a:pt x="229" y="121"/>
                    <a:pt x="438" y="317"/>
                  </a:cubicBezTo>
                  <a:cubicBezTo>
                    <a:pt x="347" y="231"/>
                    <a:pt x="267" y="199"/>
                    <a:pt x="206" y="199"/>
                  </a:cubicBezTo>
                  <a:cubicBezTo>
                    <a:pt x="25" y="199"/>
                    <a:pt x="1" y="477"/>
                    <a:pt x="299" y="477"/>
                  </a:cubicBezTo>
                  <a:cubicBezTo>
                    <a:pt x="327" y="477"/>
                    <a:pt x="357" y="475"/>
                    <a:pt x="390" y="469"/>
                  </a:cubicBezTo>
                  <a:lnTo>
                    <a:pt x="390" y="469"/>
                  </a:lnTo>
                  <a:cubicBezTo>
                    <a:pt x="30" y="526"/>
                    <a:pt x="178" y="783"/>
                    <a:pt x="347" y="783"/>
                  </a:cubicBezTo>
                  <a:cubicBezTo>
                    <a:pt x="418" y="783"/>
                    <a:pt x="494" y="736"/>
                    <a:pt x="535" y="606"/>
                  </a:cubicBezTo>
                  <a:lnTo>
                    <a:pt x="535" y="606"/>
                  </a:lnTo>
                  <a:cubicBezTo>
                    <a:pt x="472" y="805"/>
                    <a:pt x="585" y="890"/>
                    <a:pt x="689" y="890"/>
                  </a:cubicBezTo>
                  <a:cubicBezTo>
                    <a:pt x="813" y="890"/>
                    <a:pt x="924" y="770"/>
                    <a:pt x="720" y="574"/>
                  </a:cubicBezTo>
                  <a:lnTo>
                    <a:pt x="720" y="574"/>
                  </a:lnTo>
                  <a:cubicBezTo>
                    <a:pt x="809" y="659"/>
                    <a:pt x="888" y="691"/>
                    <a:pt x="949" y="691"/>
                  </a:cubicBezTo>
                  <a:cubicBezTo>
                    <a:pt x="1131" y="691"/>
                    <a:pt x="1157" y="407"/>
                    <a:pt x="851" y="407"/>
                  </a:cubicBezTo>
                  <a:cubicBezTo>
                    <a:pt x="826" y="407"/>
                    <a:pt x="798" y="409"/>
                    <a:pt x="768" y="413"/>
                  </a:cubicBezTo>
                  <a:cubicBezTo>
                    <a:pt x="1128" y="362"/>
                    <a:pt x="980" y="107"/>
                    <a:pt x="812" y="107"/>
                  </a:cubicBezTo>
                  <a:cubicBezTo>
                    <a:pt x="740" y="107"/>
                    <a:pt x="664" y="154"/>
                    <a:pt x="623" y="285"/>
                  </a:cubicBezTo>
                  <a:cubicBezTo>
                    <a:pt x="686" y="86"/>
                    <a:pt x="572" y="0"/>
                    <a:pt x="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171389" y="3542881"/>
              <a:ext cx="19826" cy="15920"/>
            </a:xfrm>
            <a:custGeom>
              <a:avLst/>
              <a:gdLst/>
              <a:ahLst/>
              <a:cxnLst/>
              <a:rect l="l" t="t" r="r" b="b"/>
              <a:pathLst>
                <a:path w="274" h="220" extrusionOk="0">
                  <a:moveTo>
                    <a:pt x="121" y="1"/>
                  </a:moveTo>
                  <a:cubicBezTo>
                    <a:pt x="116" y="1"/>
                    <a:pt x="110" y="1"/>
                    <a:pt x="105" y="2"/>
                  </a:cubicBezTo>
                  <a:cubicBezTo>
                    <a:pt x="49" y="10"/>
                    <a:pt x="0" y="74"/>
                    <a:pt x="16" y="130"/>
                  </a:cubicBezTo>
                  <a:cubicBezTo>
                    <a:pt x="38" y="188"/>
                    <a:pt x="92" y="220"/>
                    <a:pt x="156" y="220"/>
                  </a:cubicBezTo>
                  <a:cubicBezTo>
                    <a:pt x="163" y="220"/>
                    <a:pt x="170" y="219"/>
                    <a:pt x="177" y="219"/>
                  </a:cubicBezTo>
                  <a:cubicBezTo>
                    <a:pt x="233" y="211"/>
                    <a:pt x="274" y="154"/>
                    <a:pt x="258" y="98"/>
                  </a:cubicBezTo>
                  <a:cubicBezTo>
                    <a:pt x="236" y="39"/>
                    <a:pt x="180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610914" y="3264067"/>
              <a:ext cx="797148" cy="301096"/>
            </a:xfrm>
            <a:custGeom>
              <a:avLst/>
              <a:gdLst/>
              <a:ahLst/>
              <a:cxnLst/>
              <a:rect l="l" t="t" r="r" b="b"/>
              <a:pathLst>
                <a:path w="11017" h="4161" extrusionOk="0">
                  <a:moveTo>
                    <a:pt x="8545" y="1"/>
                  </a:moveTo>
                  <a:cubicBezTo>
                    <a:pt x="5724" y="1"/>
                    <a:pt x="3426" y="1157"/>
                    <a:pt x="2620" y="1621"/>
                  </a:cubicBezTo>
                  <a:cubicBezTo>
                    <a:pt x="1398" y="2320"/>
                    <a:pt x="466" y="3156"/>
                    <a:pt x="0" y="3943"/>
                  </a:cubicBezTo>
                  <a:cubicBezTo>
                    <a:pt x="32" y="4015"/>
                    <a:pt x="73" y="4088"/>
                    <a:pt x="105" y="4160"/>
                  </a:cubicBezTo>
                  <a:cubicBezTo>
                    <a:pt x="531" y="3381"/>
                    <a:pt x="1479" y="2505"/>
                    <a:pt x="2716" y="1790"/>
                  </a:cubicBezTo>
                  <a:cubicBezTo>
                    <a:pt x="3510" y="1334"/>
                    <a:pt x="5769" y="198"/>
                    <a:pt x="8537" y="198"/>
                  </a:cubicBezTo>
                  <a:cubicBezTo>
                    <a:pt x="9329" y="198"/>
                    <a:pt x="10163" y="291"/>
                    <a:pt x="11017" y="520"/>
                  </a:cubicBezTo>
                  <a:lnTo>
                    <a:pt x="10880" y="279"/>
                  </a:lnTo>
                  <a:cubicBezTo>
                    <a:pt x="10077" y="82"/>
                    <a:pt x="9293" y="1"/>
                    <a:pt x="8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509109" y="3070714"/>
              <a:ext cx="783255" cy="294367"/>
            </a:xfrm>
            <a:custGeom>
              <a:avLst/>
              <a:gdLst/>
              <a:ahLst/>
              <a:cxnLst/>
              <a:rect l="l" t="t" r="r" b="b"/>
              <a:pathLst>
                <a:path w="10825" h="4068" extrusionOk="0">
                  <a:moveTo>
                    <a:pt x="8491" y="0"/>
                  </a:moveTo>
                  <a:cubicBezTo>
                    <a:pt x="5670" y="0"/>
                    <a:pt x="3377" y="1154"/>
                    <a:pt x="2572" y="1617"/>
                  </a:cubicBezTo>
                  <a:cubicBezTo>
                    <a:pt x="1391" y="2300"/>
                    <a:pt x="483" y="3096"/>
                    <a:pt x="1" y="3859"/>
                  </a:cubicBezTo>
                  <a:cubicBezTo>
                    <a:pt x="33" y="3923"/>
                    <a:pt x="73" y="3996"/>
                    <a:pt x="105" y="4068"/>
                  </a:cubicBezTo>
                  <a:cubicBezTo>
                    <a:pt x="547" y="3313"/>
                    <a:pt x="1480" y="2477"/>
                    <a:pt x="2669" y="1786"/>
                  </a:cubicBezTo>
                  <a:cubicBezTo>
                    <a:pt x="3459" y="1331"/>
                    <a:pt x="5717" y="199"/>
                    <a:pt x="8483" y="199"/>
                  </a:cubicBezTo>
                  <a:cubicBezTo>
                    <a:pt x="9233" y="199"/>
                    <a:pt x="10020" y="282"/>
                    <a:pt x="10825" y="484"/>
                  </a:cubicBezTo>
                  <a:lnTo>
                    <a:pt x="10680" y="243"/>
                  </a:lnTo>
                  <a:cubicBezTo>
                    <a:pt x="9928" y="72"/>
                    <a:pt x="9193" y="0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673141" y="3149517"/>
              <a:ext cx="68087" cy="82926"/>
            </a:xfrm>
            <a:custGeom>
              <a:avLst/>
              <a:gdLst/>
              <a:ahLst/>
              <a:cxnLst/>
              <a:rect l="l" t="t" r="r" b="b"/>
              <a:pathLst>
                <a:path w="941" h="1146" extrusionOk="0">
                  <a:moveTo>
                    <a:pt x="327" y="1"/>
                  </a:moveTo>
                  <a:cubicBezTo>
                    <a:pt x="275" y="1"/>
                    <a:pt x="222" y="18"/>
                    <a:pt x="177" y="54"/>
                  </a:cubicBezTo>
                  <a:cubicBezTo>
                    <a:pt x="40" y="142"/>
                    <a:pt x="0" y="319"/>
                    <a:pt x="80" y="464"/>
                  </a:cubicBezTo>
                  <a:lnTo>
                    <a:pt x="394" y="1010"/>
                  </a:lnTo>
                  <a:cubicBezTo>
                    <a:pt x="445" y="1098"/>
                    <a:pt x="533" y="1146"/>
                    <a:pt x="623" y="1146"/>
                  </a:cubicBezTo>
                  <a:cubicBezTo>
                    <a:pt x="674" y="1146"/>
                    <a:pt x="725" y="1130"/>
                    <a:pt x="771" y="1099"/>
                  </a:cubicBezTo>
                  <a:cubicBezTo>
                    <a:pt x="900" y="1002"/>
                    <a:pt x="940" y="825"/>
                    <a:pt x="868" y="689"/>
                  </a:cubicBezTo>
                  <a:lnTo>
                    <a:pt x="554" y="134"/>
                  </a:lnTo>
                  <a:cubicBezTo>
                    <a:pt x="504" y="49"/>
                    <a:pt x="416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907432" y="3061379"/>
              <a:ext cx="72718" cy="78657"/>
            </a:xfrm>
            <a:custGeom>
              <a:avLst/>
              <a:gdLst/>
              <a:ahLst/>
              <a:cxnLst/>
              <a:rect l="l" t="t" r="r" b="b"/>
              <a:pathLst>
                <a:path w="1005" h="1087" extrusionOk="0">
                  <a:moveTo>
                    <a:pt x="317" y="0"/>
                  </a:moveTo>
                  <a:cubicBezTo>
                    <a:pt x="289" y="0"/>
                    <a:pt x="261" y="3"/>
                    <a:pt x="233" y="10"/>
                  </a:cubicBezTo>
                  <a:cubicBezTo>
                    <a:pt x="81" y="26"/>
                    <a:pt x="0" y="195"/>
                    <a:pt x="81" y="324"/>
                  </a:cubicBezTo>
                  <a:lnTo>
                    <a:pt x="370" y="894"/>
                  </a:lnTo>
                  <a:cubicBezTo>
                    <a:pt x="438" y="1016"/>
                    <a:pt x="568" y="1087"/>
                    <a:pt x="704" y="1087"/>
                  </a:cubicBezTo>
                  <a:cubicBezTo>
                    <a:pt x="729" y="1087"/>
                    <a:pt x="754" y="1084"/>
                    <a:pt x="780" y="1079"/>
                  </a:cubicBezTo>
                  <a:cubicBezTo>
                    <a:pt x="924" y="1055"/>
                    <a:pt x="1005" y="894"/>
                    <a:pt x="932" y="766"/>
                  </a:cubicBezTo>
                  <a:lnTo>
                    <a:pt x="643" y="195"/>
                  </a:lnTo>
                  <a:cubicBezTo>
                    <a:pt x="577" y="76"/>
                    <a:pt x="450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144762" y="3040538"/>
              <a:ext cx="72501" cy="78657"/>
            </a:xfrm>
            <a:custGeom>
              <a:avLst/>
              <a:gdLst/>
              <a:ahLst/>
              <a:cxnLst/>
              <a:rect l="l" t="t" r="r" b="b"/>
              <a:pathLst>
                <a:path w="1002" h="1087" extrusionOk="0">
                  <a:moveTo>
                    <a:pt x="229" y="1"/>
                  </a:moveTo>
                  <a:cubicBezTo>
                    <a:pt x="83" y="1"/>
                    <a:pt x="1" y="157"/>
                    <a:pt x="79" y="282"/>
                  </a:cubicBezTo>
                  <a:lnTo>
                    <a:pt x="352" y="853"/>
                  </a:lnTo>
                  <a:cubicBezTo>
                    <a:pt x="430" y="992"/>
                    <a:pt x="581" y="1086"/>
                    <a:pt x="743" y="1086"/>
                  </a:cubicBezTo>
                  <a:cubicBezTo>
                    <a:pt x="749" y="1086"/>
                    <a:pt x="756" y="1086"/>
                    <a:pt x="762" y="1086"/>
                  </a:cubicBezTo>
                  <a:cubicBezTo>
                    <a:pt x="766" y="1086"/>
                    <a:pt x="769" y="1086"/>
                    <a:pt x="773" y="1086"/>
                  </a:cubicBezTo>
                  <a:cubicBezTo>
                    <a:pt x="911" y="1086"/>
                    <a:pt x="1001" y="930"/>
                    <a:pt x="923" y="813"/>
                  </a:cubicBezTo>
                  <a:lnTo>
                    <a:pt x="642" y="234"/>
                  </a:lnTo>
                  <a:cubicBezTo>
                    <a:pt x="561" y="89"/>
                    <a:pt x="409" y="1"/>
                    <a:pt x="240" y="1"/>
                  </a:cubicBezTo>
                  <a:cubicBezTo>
                    <a:pt x="236" y="1"/>
                    <a:pt x="23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767856" y="3348298"/>
              <a:ext cx="67508" cy="82999"/>
            </a:xfrm>
            <a:custGeom>
              <a:avLst/>
              <a:gdLst/>
              <a:ahLst/>
              <a:cxnLst/>
              <a:rect l="l" t="t" r="r" b="b"/>
              <a:pathLst>
                <a:path w="933" h="1147" extrusionOk="0">
                  <a:moveTo>
                    <a:pt x="314" y="0"/>
                  </a:moveTo>
                  <a:cubicBezTo>
                    <a:pt x="264" y="0"/>
                    <a:pt x="213" y="15"/>
                    <a:pt x="170" y="47"/>
                  </a:cubicBezTo>
                  <a:cubicBezTo>
                    <a:pt x="41" y="143"/>
                    <a:pt x="1" y="320"/>
                    <a:pt x="73" y="457"/>
                  </a:cubicBezTo>
                  <a:lnTo>
                    <a:pt x="386" y="1011"/>
                  </a:lnTo>
                  <a:cubicBezTo>
                    <a:pt x="438" y="1099"/>
                    <a:pt x="529" y="1147"/>
                    <a:pt x="619" y="1147"/>
                  </a:cubicBezTo>
                  <a:cubicBezTo>
                    <a:pt x="670" y="1147"/>
                    <a:pt x="721" y="1132"/>
                    <a:pt x="764" y="1100"/>
                  </a:cubicBezTo>
                  <a:cubicBezTo>
                    <a:pt x="893" y="1003"/>
                    <a:pt x="933" y="826"/>
                    <a:pt x="861" y="690"/>
                  </a:cubicBezTo>
                  <a:lnTo>
                    <a:pt x="547" y="135"/>
                  </a:lnTo>
                  <a:cubicBezTo>
                    <a:pt x="496" y="48"/>
                    <a:pt x="405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002219" y="3255746"/>
              <a:ext cx="72139" cy="79091"/>
            </a:xfrm>
            <a:custGeom>
              <a:avLst/>
              <a:gdLst/>
              <a:ahLst/>
              <a:cxnLst/>
              <a:rect l="l" t="t" r="r" b="b"/>
              <a:pathLst>
                <a:path w="997" h="1093" extrusionOk="0">
                  <a:moveTo>
                    <a:pt x="301" y="1"/>
                  </a:moveTo>
                  <a:cubicBezTo>
                    <a:pt x="276" y="1"/>
                    <a:pt x="250" y="3"/>
                    <a:pt x="225" y="8"/>
                  </a:cubicBezTo>
                  <a:cubicBezTo>
                    <a:pt x="80" y="32"/>
                    <a:pt x="0" y="193"/>
                    <a:pt x="72" y="330"/>
                  </a:cubicBezTo>
                  <a:lnTo>
                    <a:pt x="362" y="892"/>
                  </a:lnTo>
                  <a:cubicBezTo>
                    <a:pt x="430" y="1015"/>
                    <a:pt x="563" y="1092"/>
                    <a:pt x="700" y="1092"/>
                  </a:cubicBezTo>
                  <a:cubicBezTo>
                    <a:pt x="724" y="1092"/>
                    <a:pt x="748" y="1090"/>
                    <a:pt x="772" y="1085"/>
                  </a:cubicBezTo>
                  <a:cubicBezTo>
                    <a:pt x="924" y="1061"/>
                    <a:pt x="996" y="892"/>
                    <a:pt x="924" y="764"/>
                  </a:cubicBezTo>
                  <a:lnTo>
                    <a:pt x="635" y="193"/>
                  </a:lnTo>
                  <a:cubicBezTo>
                    <a:pt x="567" y="71"/>
                    <a:pt x="437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241286" y="3232445"/>
              <a:ext cx="72501" cy="78585"/>
            </a:xfrm>
            <a:custGeom>
              <a:avLst/>
              <a:gdLst/>
              <a:ahLst/>
              <a:cxnLst/>
              <a:rect l="l" t="t" r="r" b="b"/>
              <a:pathLst>
                <a:path w="1002" h="1086" extrusionOk="0">
                  <a:moveTo>
                    <a:pt x="259" y="0"/>
                  </a:moveTo>
                  <a:cubicBezTo>
                    <a:pt x="253" y="0"/>
                    <a:pt x="246" y="0"/>
                    <a:pt x="240" y="1"/>
                  </a:cubicBezTo>
                  <a:cubicBezTo>
                    <a:pt x="236" y="1"/>
                    <a:pt x="233" y="0"/>
                    <a:pt x="229" y="0"/>
                  </a:cubicBezTo>
                  <a:cubicBezTo>
                    <a:pt x="91" y="0"/>
                    <a:pt x="1" y="156"/>
                    <a:pt x="79" y="274"/>
                  </a:cubicBezTo>
                  <a:lnTo>
                    <a:pt x="360" y="853"/>
                  </a:lnTo>
                  <a:cubicBezTo>
                    <a:pt x="441" y="997"/>
                    <a:pt x="593" y="1086"/>
                    <a:pt x="762" y="1086"/>
                  </a:cubicBezTo>
                  <a:cubicBezTo>
                    <a:pt x="766" y="1086"/>
                    <a:pt x="769" y="1086"/>
                    <a:pt x="773" y="1086"/>
                  </a:cubicBezTo>
                  <a:cubicBezTo>
                    <a:pt x="919" y="1086"/>
                    <a:pt x="1001" y="930"/>
                    <a:pt x="923" y="804"/>
                  </a:cubicBezTo>
                  <a:lnTo>
                    <a:pt x="650" y="234"/>
                  </a:lnTo>
                  <a:cubicBezTo>
                    <a:pt x="572" y="95"/>
                    <a:pt x="421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799259" y="3641367"/>
              <a:ext cx="833688" cy="279967"/>
            </a:xfrm>
            <a:custGeom>
              <a:avLst/>
              <a:gdLst/>
              <a:ahLst/>
              <a:cxnLst/>
              <a:rect l="l" t="t" r="r" b="b"/>
              <a:pathLst>
                <a:path w="11522" h="3869" extrusionOk="0">
                  <a:moveTo>
                    <a:pt x="8153" y="1"/>
                  </a:moveTo>
                  <a:cubicBezTo>
                    <a:pt x="7378" y="1"/>
                    <a:pt x="6623" y="76"/>
                    <a:pt x="5979" y="192"/>
                  </a:cubicBezTo>
                  <a:cubicBezTo>
                    <a:pt x="2660" y="786"/>
                    <a:pt x="402" y="2819"/>
                    <a:pt x="1" y="3719"/>
                  </a:cubicBezTo>
                  <a:cubicBezTo>
                    <a:pt x="119" y="3822"/>
                    <a:pt x="369" y="3868"/>
                    <a:pt x="580" y="3868"/>
                  </a:cubicBezTo>
                  <a:cubicBezTo>
                    <a:pt x="715" y="3868"/>
                    <a:pt x="833" y="3850"/>
                    <a:pt x="893" y="3816"/>
                  </a:cubicBezTo>
                  <a:cubicBezTo>
                    <a:pt x="1045" y="3735"/>
                    <a:pt x="2942" y="1525"/>
                    <a:pt x="6156" y="1132"/>
                  </a:cubicBezTo>
                  <a:cubicBezTo>
                    <a:pt x="7034" y="1026"/>
                    <a:pt x="7778" y="987"/>
                    <a:pt x="8400" y="987"/>
                  </a:cubicBezTo>
                  <a:cubicBezTo>
                    <a:pt x="10056" y="987"/>
                    <a:pt x="10842" y="1266"/>
                    <a:pt x="10953" y="1325"/>
                  </a:cubicBezTo>
                  <a:cubicBezTo>
                    <a:pt x="10965" y="1330"/>
                    <a:pt x="10979" y="1333"/>
                    <a:pt x="10994" y="1333"/>
                  </a:cubicBezTo>
                  <a:cubicBezTo>
                    <a:pt x="11170" y="1333"/>
                    <a:pt x="11521" y="967"/>
                    <a:pt x="11491" y="642"/>
                  </a:cubicBezTo>
                  <a:cubicBezTo>
                    <a:pt x="10540" y="173"/>
                    <a:pt x="9323" y="1"/>
                    <a:pt x="8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690465" y="1956615"/>
              <a:ext cx="806554" cy="574623"/>
            </a:xfrm>
            <a:custGeom>
              <a:avLst/>
              <a:gdLst/>
              <a:ahLst/>
              <a:cxnLst/>
              <a:rect l="l" t="t" r="r" b="b"/>
              <a:pathLst>
                <a:path w="11147" h="7941" extrusionOk="0">
                  <a:moveTo>
                    <a:pt x="6442" y="1"/>
                  </a:moveTo>
                  <a:cubicBezTo>
                    <a:pt x="5276" y="1"/>
                    <a:pt x="4063" y="369"/>
                    <a:pt x="2958" y="1079"/>
                  </a:cubicBezTo>
                  <a:cubicBezTo>
                    <a:pt x="298" y="2782"/>
                    <a:pt x="1" y="5426"/>
                    <a:pt x="202" y="7033"/>
                  </a:cubicBezTo>
                  <a:lnTo>
                    <a:pt x="202" y="7941"/>
                  </a:lnTo>
                  <a:lnTo>
                    <a:pt x="5071" y="7941"/>
                  </a:lnTo>
                  <a:lnTo>
                    <a:pt x="11146" y="3168"/>
                  </a:lnTo>
                  <a:cubicBezTo>
                    <a:pt x="10183" y="1016"/>
                    <a:pt x="8378" y="1"/>
                    <a:pt x="6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805657" y="2096854"/>
              <a:ext cx="691363" cy="433807"/>
            </a:xfrm>
            <a:custGeom>
              <a:avLst/>
              <a:gdLst/>
              <a:ahLst/>
              <a:cxnLst/>
              <a:rect l="l" t="t" r="r" b="b"/>
              <a:pathLst>
                <a:path w="9555" h="5995" extrusionOk="0">
                  <a:moveTo>
                    <a:pt x="8823" y="0"/>
                  </a:moveTo>
                  <a:cubicBezTo>
                    <a:pt x="7819" y="523"/>
                    <a:pt x="5223" y="1865"/>
                    <a:pt x="3544" y="2741"/>
                  </a:cubicBezTo>
                  <a:cubicBezTo>
                    <a:pt x="3174" y="2202"/>
                    <a:pt x="2483" y="1913"/>
                    <a:pt x="1977" y="1905"/>
                  </a:cubicBezTo>
                  <a:lnTo>
                    <a:pt x="1977" y="3568"/>
                  </a:lnTo>
                  <a:cubicBezTo>
                    <a:pt x="1519" y="3922"/>
                    <a:pt x="546" y="5232"/>
                    <a:pt x="0" y="5995"/>
                  </a:cubicBezTo>
                  <a:lnTo>
                    <a:pt x="3479" y="5995"/>
                  </a:lnTo>
                  <a:lnTo>
                    <a:pt x="9554" y="1230"/>
                  </a:lnTo>
                  <a:cubicBezTo>
                    <a:pt x="9361" y="788"/>
                    <a:pt x="9112" y="378"/>
                    <a:pt x="8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985897" y="2103222"/>
              <a:ext cx="598313" cy="427439"/>
            </a:xfrm>
            <a:custGeom>
              <a:avLst/>
              <a:gdLst/>
              <a:ahLst/>
              <a:cxnLst/>
              <a:rect l="l" t="t" r="r" b="b"/>
              <a:pathLst>
                <a:path w="8269" h="5907" extrusionOk="0">
                  <a:moveTo>
                    <a:pt x="6404" y="1"/>
                  </a:moveTo>
                  <a:cubicBezTo>
                    <a:pt x="6404" y="1"/>
                    <a:pt x="1101" y="3279"/>
                    <a:pt x="651" y="3609"/>
                  </a:cubicBezTo>
                  <a:cubicBezTo>
                    <a:pt x="201" y="3938"/>
                    <a:pt x="0" y="4686"/>
                    <a:pt x="0" y="4686"/>
                  </a:cubicBezTo>
                  <a:lnTo>
                    <a:pt x="0" y="5907"/>
                  </a:lnTo>
                  <a:cubicBezTo>
                    <a:pt x="0" y="5907"/>
                    <a:pt x="8076" y="3352"/>
                    <a:pt x="8100" y="3328"/>
                  </a:cubicBezTo>
                  <a:cubicBezTo>
                    <a:pt x="8124" y="3303"/>
                    <a:pt x="8269" y="3014"/>
                    <a:pt x="8228" y="2926"/>
                  </a:cubicBezTo>
                  <a:cubicBezTo>
                    <a:pt x="8180" y="2837"/>
                    <a:pt x="7224" y="764"/>
                    <a:pt x="6838" y="57"/>
                  </a:cubicBezTo>
                  <a:lnTo>
                    <a:pt x="64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985897" y="2103222"/>
              <a:ext cx="494844" cy="405369"/>
            </a:xfrm>
            <a:custGeom>
              <a:avLst/>
              <a:gdLst/>
              <a:ahLst/>
              <a:cxnLst/>
              <a:rect l="l" t="t" r="r" b="b"/>
              <a:pathLst>
                <a:path w="6839" h="5602" extrusionOk="0">
                  <a:moveTo>
                    <a:pt x="6404" y="1"/>
                  </a:moveTo>
                  <a:cubicBezTo>
                    <a:pt x="6404" y="1"/>
                    <a:pt x="1101" y="3279"/>
                    <a:pt x="651" y="3609"/>
                  </a:cubicBezTo>
                  <a:cubicBezTo>
                    <a:pt x="201" y="3938"/>
                    <a:pt x="0" y="4686"/>
                    <a:pt x="0" y="4686"/>
                  </a:cubicBezTo>
                  <a:lnTo>
                    <a:pt x="0" y="5602"/>
                  </a:lnTo>
                  <a:cubicBezTo>
                    <a:pt x="209" y="4452"/>
                    <a:pt x="659" y="3882"/>
                    <a:pt x="892" y="3737"/>
                  </a:cubicBezTo>
                  <a:cubicBezTo>
                    <a:pt x="1165" y="3569"/>
                    <a:pt x="6838" y="65"/>
                    <a:pt x="6838" y="65"/>
                  </a:cubicBezTo>
                  <a:lnTo>
                    <a:pt x="6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699799" y="2032886"/>
              <a:ext cx="267501" cy="480336"/>
            </a:xfrm>
            <a:custGeom>
              <a:avLst/>
              <a:gdLst/>
              <a:ahLst/>
              <a:cxnLst/>
              <a:rect l="l" t="t" r="r" b="b"/>
              <a:pathLst>
                <a:path w="3697" h="6638" extrusionOk="0">
                  <a:moveTo>
                    <a:pt x="2877" y="1"/>
                  </a:moveTo>
                  <a:lnTo>
                    <a:pt x="2829" y="25"/>
                  </a:lnTo>
                  <a:cubicBezTo>
                    <a:pt x="2636" y="153"/>
                    <a:pt x="2451" y="282"/>
                    <a:pt x="2275" y="426"/>
                  </a:cubicBezTo>
                  <a:cubicBezTo>
                    <a:pt x="1889" y="1760"/>
                    <a:pt x="1069" y="3263"/>
                    <a:pt x="121" y="4115"/>
                  </a:cubicBezTo>
                  <a:lnTo>
                    <a:pt x="89" y="4227"/>
                  </a:lnTo>
                  <a:cubicBezTo>
                    <a:pt x="9" y="4806"/>
                    <a:pt x="1" y="5400"/>
                    <a:pt x="73" y="5979"/>
                  </a:cubicBezTo>
                  <a:lnTo>
                    <a:pt x="73" y="6099"/>
                  </a:lnTo>
                  <a:cubicBezTo>
                    <a:pt x="193" y="6284"/>
                    <a:pt x="314" y="6469"/>
                    <a:pt x="459" y="6638"/>
                  </a:cubicBezTo>
                  <a:cubicBezTo>
                    <a:pt x="1913" y="6099"/>
                    <a:pt x="3697" y="3191"/>
                    <a:pt x="2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724256" y="2512579"/>
              <a:ext cx="487246" cy="170484"/>
            </a:xfrm>
            <a:custGeom>
              <a:avLst/>
              <a:gdLst/>
              <a:ahLst/>
              <a:cxnLst/>
              <a:rect l="l" t="t" r="r" b="b"/>
              <a:pathLst>
                <a:path w="6734" h="2356" extrusionOk="0">
                  <a:moveTo>
                    <a:pt x="0" y="1"/>
                  </a:moveTo>
                  <a:cubicBezTo>
                    <a:pt x="0" y="1"/>
                    <a:pt x="490" y="1905"/>
                    <a:pt x="530" y="2050"/>
                  </a:cubicBezTo>
                  <a:cubicBezTo>
                    <a:pt x="563" y="2195"/>
                    <a:pt x="900" y="2347"/>
                    <a:pt x="900" y="2347"/>
                  </a:cubicBezTo>
                  <a:lnTo>
                    <a:pt x="6734" y="2355"/>
                  </a:lnTo>
                  <a:lnTo>
                    <a:pt x="6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843427" y="2852178"/>
              <a:ext cx="168083" cy="143059"/>
            </a:xfrm>
            <a:custGeom>
              <a:avLst/>
              <a:gdLst/>
              <a:ahLst/>
              <a:cxnLst/>
              <a:rect l="l" t="t" r="r" b="b"/>
              <a:pathLst>
                <a:path w="2323" h="1977" extrusionOk="0">
                  <a:moveTo>
                    <a:pt x="1434" y="0"/>
                  </a:moveTo>
                  <a:cubicBezTo>
                    <a:pt x="1425" y="0"/>
                    <a:pt x="1416" y="0"/>
                    <a:pt x="1407" y="1"/>
                  </a:cubicBezTo>
                  <a:cubicBezTo>
                    <a:pt x="804" y="25"/>
                    <a:pt x="0" y="1045"/>
                    <a:pt x="0" y="1045"/>
                  </a:cubicBezTo>
                  <a:cubicBezTo>
                    <a:pt x="290" y="1093"/>
                    <a:pt x="507" y="1431"/>
                    <a:pt x="442" y="1833"/>
                  </a:cubicBezTo>
                  <a:cubicBezTo>
                    <a:pt x="442" y="1833"/>
                    <a:pt x="859" y="1977"/>
                    <a:pt x="1265" y="1977"/>
                  </a:cubicBezTo>
                  <a:cubicBezTo>
                    <a:pt x="1434" y="1977"/>
                    <a:pt x="1601" y="1952"/>
                    <a:pt x="1736" y="1881"/>
                  </a:cubicBezTo>
                  <a:cubicBezTo>
                    <a:pt x="2194" y="1648"/>
                    <a:pt x="2323" y="1310"/>
                    <a:pt x="2315" y="909"/>
                  </a:cubicBezTo>
                  <a:cubicBezTo>
                    <a:pt x="2299" y="513"/>
                    <a:pt x="2018" y="0"/>
                    <a:pt x="1434" y="0"/>
                  </a:cubicBezTo>
                  <a:close/>
                </a:path>
              </a:pathLst>
            </a:custGeom>
            <a:solidFill>
              <a:srgbClr val="0F1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1831778" y="2921936"/>
              <a:ext cx="34369" cy="37917"/>
            </a:xfrm>
            <a:custGeom>
              <a:avLst/>
              <a:gdLst/>
              <a:ahLst/>
              <a:cxnLst/>
              <a:rect l="l" t="t" r="r" b="b"/>
              <a:pathLst>
                <a:path w="475" h="524" extrusionOk="0">
                  <a:moveTo>
                    <a:pt x="475" y="1"/>
                  </a:moveTo>
                  <a:lnTo>
                    <a:pt x="1" y="105"/>
                  </a:lnTo>
                  <a:cubicBezTo>
                    <a:pt x="102" y="394"/>
                    <a:pt x="256" y="523"/>
                    <a:pt x="287" y="523"/>
                  </a:cubicBezTo>
                  <a:cubicBezTo>
                    <a:pt x="288" y="523"/>
                    <a:pt x="289" y="523"/>
                    <a:pt x="290" y="523"/>
                  </a:cubicBezTo>
                  <a:cubicBezTo>
                    <a:pt x="378" y="362"/>
                    <a:pt x="443" y="186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1831778" y="2921936"/>
              <a:ext cx="34369" cy="37917"/>
            </a:xfrm>
            <a:custGeom>
              <a:avLst/>
              <a:gdLst/>
              <a:ahLst/>
              <a:cxnLst/>
              <a:rect l="l" t="t" r="r" b="b"/>
              <a:pathLst>
                <a:path w="475" h="524" extrusionOk="0">
                  <a:moveTo>
                    <a:pt x="475" y="1"/>
                  </a:moveTo>
                  <a:lnTo>
                    <a:pt x="1" y="105"/>
                  </a:lnTo>
                  <a:cubicBezTo>
                    <a:pt x="9" y="145"/>
                    <a:pt x="25" y="178"/>
                    <a:pt x="41" y="218"/>
                  </a:cubicBezTo>
                  <a:cubicBezTo>
                    <a:pt x="97" y="218"/>
                    <a:pt x="161" y="234"/>
                    <a:pt x="218" y="250"/>
                  </a:cubicBezTo>
                  <a:cubicBezTo>
                    <a:pt x="226" y="258"/>
                    <a:pt x="274" y="443"/>
                    <a:pt x="290" y="523"/>
                  </a:cubicBezTo>
                  <a:cubicBezTo>
                    <a:pt x="378" y="362"/>
                    <a:pt x="443" y="186"/>
                    <a:pt x="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867811" y="2909200"/>
              <a:ext cx="33211" cy="39148"/>
            </a:xfrm>
            <a:custGeom>
              <a:avLst/>
              <a:gdLst/>
              <a:ahLst/>
              <a:cxnLst/>
              <a:rect l="l" t="t" r="r" b="b"/>
              <a:pathLst>
                <a:path w="459" h="541" extrusionOk="0">
                  <a:moveTo>
                    <a:pt x="459" y="0"/>
                  </a:moveTo>
                  <a:lnTo>
                    <a:pt x="1" y="185"/>
                  </a:lnTo>
                  <a:cubicBezTo>
                    <a:pt x="150" y="439"/>
                    <a:pt x="321" y="540"/>
                    <a:pt x="363" y="540"/>
                  </a:cubicBezTo>
                  <a:cubicBezTo>
                    <a:pt x="366" y="540"/>
                    <a:pt x="369" y="540"/>
                    <a:pt x="370" y="538"/>
                  </a:cubicBezTo>
                  <a:cubicBezTo>
                    <a:pt x="427" y="370"/>
                    <a:pt x="459" y="185"/>
                    <a:pt x="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867811" y="2909200"/>
              <a:ext cx="33211" cy="39582"/>
            </a:xfrm>
            <a:custGeom>
              <a:avLst/>
              <a:gdLst/>
              <a:ahLst/>
              <a:cxnLst/>
              <a:rect l="l" t="t" r="r" b="b"/>
              <a:pathLst>
                <a:path w="459" h="547" extrusionOk="0">
                  <a:moveTo>
                    <a:pt x="459" y="0"/>
                  </a:moveTo>
                  <a:lnTo>
                    <a:pt x="1" y="185"/>
                  </a:lnTo>
                  <a:cubicBezTo>
                    <a:pt x="25" y="225"/>
                    <a:pt x="49" y="257"/>
                    <a:pt x="65" y="289"/>
                  </a:cubicBezTo>
                  <a:cubicBezTo>
                    <a:pt x="97" y="285"/>
                    <a:pt x="127" y="283"/>
                    <a:pt x="157" y="283"/>
                  </a:cubicBezTo>
                  <a:cubicBezTo>
                    <a:pt x="186" y="283"/>
                    <a:pt x="214" y="285"/>
                    <a:pt x="242" y="289"/>
                  </a:cubicBezTo>
                  <a:cubicBezTo>
                    <a:pt x="250" y="297"/>
                    <a:pt x="330" y="466"/>
                    <a:pt x="362" y="546"/>
                  </a:cubicBezTo>
                  <a:cubicBezTo>
                    <a:pt x="427" y="370"/>
                    <a:pt x="459" y="185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861444" y="2941763"/>
              <a:ext cx="37263" cy="36108"/>
            </a:xfrm>
            <a:custGeom>
              <a:avLst/>
              <a:gdLst/>
              <a:ahLst/>
              <a:cxnLst/>
              <a:rect l="l" t="t" r="r" b="b"/>
              <a:pathLst>
                <a:path w="515" h="499" extrusionOk="0">
                  <a:moveTo>
                    <a:pt x="105" y="0"/>
                  </a:moveTo>
                  <a:cubicBezTo>
                    <a:pt x="73" y="0"/>
                    <a:pt x="0" y="193"/>
                    <a:pt x="41" y="498"/>
                  </a:cubicBezTo>
                  <a:lnTo>
                    <a:pt x="515" y="362"/>
                  </a:lnTo>
                  <a:cubicBezTo>
                    <a:pt x="402" y="217"/>
                    <a:pt x="258" y="96"/>
                    <a:pt x="105" y="0"/>
                  </a:cubicBezTo>
                  <a:close/>
                </a:path>
              </a:pathLst>
            </a:custGeom>
            <a:solidFill>
              <a:srgbClr val="313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863759" y="2941763"/>
              <a:ext cx="34948" cy="36108"/>
            </a:xfrm>
            <a:custGeom>
              <a:avLst/>
              <a:gdLst/>
              <a:ahLst/>
              <a:cxnLst/>
              <a:rect l="l" t="t" r="r" b="b"/>
              <a:pathLst>
                <a:path w="483" h="499" extrusionOk="0">
                  <a:moveTo>
                    <a:pt x="73" y="0"/>
                  </a:moveTo>
                  <a:cubicBezTo>
                    <a:pt x="89" y="72"/>
                    <a:pt x="137" y="249"/>
                    <a:pt x="137" y="273"/>
                  </a:cubicBezTo>
                  <a:cubicBezTo>
                    <a:pt x="137" y="289"/>
                    <a:pt x="1" y="386"/>
                    <a:pt x="1" y="386"/>
                  </a:cubicBezTo>
                  <a:cubicBezTo>
                    <a:pt x="1" y="418"/>
                    <a:pt x="9" y="458"/>
                    <a:pt x="9" y="498"/>
                  </a:cubicBezTo>
                  <a:lnTo>
                    <a:pt x="483" y="362"/>
                  </a:lnTo>
                  <a:cubicBezTo>
                    <a:pt x="362" y="217"/>
                    <a:pt x="226" y="96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1671869" y="2591672"/>
              <a:ext cx="539632" cy="505083"/>
            </a:xfrm>
            <a:custGeom>
              <a:avLst/>
              <a:gdLst/>
              <a:ahLst/>
              <a:cxnLst/>
              <a:rect l="l" t="t" r="r" b="b"/>
              <a:pathLst>
                <a:path w="7458" h="6980" extrusionOk="0">
                  <a:moveTo>
                    <a:pt x="3609" y="1"/>
                  </a:moveTo>
                  <a:cubicBezTo>
                    <a:pt x="3609" y="1"/>
                    <a:pt x="2845" y="780"/>
                    <a:pt x="2122" y="925"/>
                  </a:cubicBezTo>
                  <a:cubicBezTo>
                    <a:pt x="2117" y="925"/>
                    <a:pt x="2112" y="925"/>
                    <a:pt x="2107" y="925"/>
                  </a:cubicBezTo>
                  <a:cubicBezTo>
                    <a:pt x="1918" y="925"/>
                    <a:pt x="1500" y="796"/>
                    <a:pt x="1377" y="796"/>
                  </a:cubicBezTo>
                  <a:cubicBezTo>
                    <a:pt x="1373" y="796"/>
                    <a:pt x="1370" y="796"/>
                    <a:pt x="1367" y="796"/>
                  </a:cubicBezTo>
                  <a:cubicBezTo>
                    <a:pt x="1353" y="794"/>
                    <a:pt x="1339" y="793"/>
                    <a:pt x="1325" y="793"/>
                  </a:cubicBezTo>
                  <a:cubicBezTo>
                    <a:pt x="1219" y="793"/>
                    <a:pt x="1118" y="846"/>
                    <a:pt x="1054" y="925"/>
                  </a:cubicBezTo>
                  <a:cubicBezTo>
                    <a:pt x="925" y="1053"/>
                    <a:pt x="531" y="1865"/>
                    <a:pt x="266" y="2660"/>
                  </a:cubicBezTo>
                  <a:cubicBezTo>
                    <a:pt x="1" y="3464"/>
                    <a:pt x="113" y="3536"/>
                    <a:pt x="154" y="3584"/>
                  </a:cubicBezTo>
                  <a:cubicBezTo>
                    <a:pt x="290" y="3705"/>
                    <a:pt x="443" y="3801"/>
                    <a:pt x="612" y="3874"/>
                  </a:cubicBezTo>
                  <a:cubicBezTo>
                    <a:pt x="643" y="3880"/>
                    <a:pt x="675" y="3883"/>
                    <a:pt x="707" y="3883"/>
                  </a:cubicBezTo>
                  <a:cubicBezTo>
                    <a:pt x="798" y="3883"/>
                    <a:pt x="890" y="3859"/>
                    <a:pt x="973" y="3818"/>
                  </a:cubicBezTo>
                  <a:cubicBezTo>
                    <a:pt x="1102" y="3753"/>
                    <a:pt x="1222" y="3609"/>
                    <a:pt x="1359" y="3584"/>
                  </a:cubicBezTo>
                  <a:cubicBezTo>
                    <a:pt x="1377" y="3583"/>
                    <a:pt x="1395" y="3583"/>
                    <a:pt x="1413" y="3583"/>
                  </a:cubicBezTo>
                  <a:cubicBezTo>
                    <a:pt x="1542" y="3583"/>
                    <a:pt x="1674" y="3608"/>
                    <a:pt x="1801" y="3657"/>
                  </a:cubicBezTo>
                  <a:cubicBezTo>
                    <a:pt x="1817" y="3681"/>
                    <a:pt x="1624" y="3922"/>
                    <a:pt x="1560" y="3946"/>
                  </a:cubicBezTo>
                  <a:cubicBezTo>
                    <a:pt x="1504" y="3994"/>
                    <a:pt x="1487" y="4075"/>
                    <a:pt x="1520" y="4139"/>
                  </a:cubicBezTo>
                  <a:cubicBezTo>
                    <a:pt x="1560" y="4187"/>
                    <a:pt x="1953" y="4517"/>
                    <a:pt x="1953" y="4517"/>
                  </a:cubicBezTo>
                  <a:cubicBezTo>
                    <a:pt x="2025" y="4573"/>
                    <a:pt x="2106" y="4600"/>
                    <a:pt x="2188" y="4600"/>
                  </a:cubicBezTo>
                  <a:cubicBezTo>
                    <a:pt x="2236" y="4600"/>
                    <a:pt x="2284" y="4591"/>
                    <a:pt x="2331" y="4573"/>
                  </a:cubicBezTo>
                  <a:cubicBezTo>
                    <a:pt x="2548" y="4492"/>
                    <a:pt x="2950" y="4332"/>
                    <a:pt x="3070" y="4267"/>
                  </a:cubicBezTo>
                  <a:cubicBezTo>
                    <a:pt x="3191" y="4195"/>
                    <a:pt x="3464" y="3777"/>
                    <a:pt x="3553" y="3753"/>
                  </a:cubicBezTo>
                  <a:cubicBezTo>
                    <a:pt x="3567" y="3749"/>
                    <a:pt x="3591" y="3747"/>
                    <a:pt x="3624" y="3747"/>
                  </a:cubicBezTo>
                  <a:cubicBezTo>
                    <a:pt x="3793" y="3747"/>
                    <a:pt x="4173" y="3808"/>
                    <a:pt x="4348" y="4010"/>
                  </a:cubicBezTo>
                  <a:cubicBezTo>
                    <a:pt x="4557" y="4259"/>
                    <a:pt x="4549" y="4870"/>
                    <a:pt x="4453" y="5015"/>
                  </a:cubicBezTo>
                  <a:cubicBezTo>
                    <a:pt x="4364" y="5167"/>
                    <a:pt x="4059" y="5425"/>
                    <a:pt x="3922" y="5449"/>
                  </a:cubicBezTo>
                  <a:cubicBezTo>
                    <a:pt x="3913" y="5450"/>
                    <a:pt x="3903" y="5451"/>
                    <a:pt x="3892" y="5451"/>
                  </a:cubicBezTo>
                  <a:cubicBezTo>
                    <a:pt x="3724" y="5451"/>
                    <a:pt x="3295" y="5303"/>
                    <a:pt x="3146" y="5303"/>
                  </a:cubicBezTo>
                  <a:cubicBezTo>
                    <a:pt x="3139" y="5303"/>
                    <a:pt x="3132" y="5303"/>
                    <a:pt x="3127" y="5304"/>
                  </a:cubicBezTo>
                  <a:cubicBezTo>
                    <a:pt x="2966" y="5344"/>
                    <a:pt x="2797" y="5392"/>
                    <a:pt x="2637" y="5449"/>
                  </a:cubicBezTo>
                  <a:cubicBezTo>
                    <a:pt x="2596" y="5465"/>
                    <a:pt x="2460" y="5923"/>
                    <a:pt x="2444" y="5963"/>
                  </a:cubicBezTo>
                  <a:cubicBezTo>
                    <a:pt x="2420" y="6035"/>
                    <a:pt x="2428" y="6116"/>
                    <a:pt x="2468" y="6180"/>
                  </a:cubicBezTo>
                  <a:cubicBezTo>
                    <a:pt x="2572" y="6292"/>
                    <a:pt x="2685" y="6397"/>
                    <a:pt x="2813" y="6477"/>
                  </a:cubicBezTo>
                  <a:cubicBezTo>
                    <a:pt x="2950" y="6582"/>
                    <a:pt x="3657" y="6911"/>
                    <a:pt x="3721" y="6943"/>
                  </a:cubicBezTo>
                  <a:cubicBezTo>
                    <a:pt x="3794" y="6967"/>
                    <a:pt x="3870" y="6979"/>
                    <a:pt x="3946" y="6979"/>
                  </a:cubicBezTo>
                  <a:cubicBezTo>
                    <a:pt x="4023" y="6979"/>
                    <a:pt x="4099" y="6967"/>
                    <a:pt x="4171" y="6943"/>
                  </a:cubicBezTo>
                  <a:cubicBezTo>
                    <a:pt x="4324" y="6879"/>
                    <a:pt x="6228" y="5778"/>
                    <a:pt x="6461" y="5601"/>
                  </a:cubicBezTo>
                  <a:cubicBezTo>
                    <a:pt x="6694" y="5425"/>
                    <a:pt x="7458" y="4308"/>
                    <a:pt x="7458" y="4099"/>
                  </a:cubicBezTo>
                  <a:lnTo>
                    <a:pt x="74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1862023" y="2929534"/>
              <a:ext cx="323938" cy="167517"/>
            </a:xfrm>
            <a:custGeom>
              <a:avLst/>
              <a:gdLst/>
              <a:ahLst/>
              <a:cxnLst/>
              <a:rect l="l" t="t" r="r" b="b"/>
              <a:pathLst>
                <a:path w="4477" h="2315" extrusionOk="0">
                  <a:moveTo>
                    <a:pt x="1543" y="2266"/>
                  </a:moveTo>
                  <a:cubicBezTo>
                    <a:pt x="1696" y="2202"/>
                    <a:pt x="3600" y="1101"/>
                    <a:pt x="3833" y="924"/>
                  </a:cubicBezTo>
                  <a:cubicBezTo>
                    <a:pt x="3962" y="836"/>
                    <a:pt x="4235" y="466"/>
                    <a:pt x="4476" y="113"/>
                  </a:cubicBezTo>
                  <a:cubicBezTo>
                    <a:pt x="3946" y="0"/>
                    <a:pt x="3456" y="225"/>
                    <a:pt x="3263" y="418"/>
                  </a:cubicBezTo>
                  <a:cubicBezTo>
                    <a:pt x="2716" y="892"/>
                    <a:pt x="2106" y="1286"/>
                    <a:pt x="1447" y="1591"/>
                  </a:cubicBezTo>
                  <a:cubicBezTo>
                    <a:pt x="756" y="1222"/>
                    <a:pt x="113" y="1374"/>
                    <a:pt x="0" y="1664"/>
                  </a:cubicBezTo>
                  <a:cubicBezTo>
                    <a:pt x="57" y="1704"/>
                    <a:pt x="121" y="1760"/>
                    <a:pt x="185" y="1800"/>
                  </a:cubicBezTo>
                  <a:cubicBezTo>
                    <a:pt x="322" y="1905"/>
                    <a:pt x="1037" y="2234"/>
                    <a:pt x="1093" y="2266"/>
                  </a:cubicBezTo>
                  <a:cubicBezTo>
                    <a:pt x="1238" y="2314"/>
                    <a:pt x="1399" y="2314"/>
                    <a:pt x="1543" y="22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846900" y="2775401"/>
              <a:ext cx="187258" cy="65777"/>
            </a:xfrm>
            <a:custGeom>
              <a:avLst/>
              <a:gdLst/>
              <a:ahLst/>
              <a:cxnLst/>
              <a:rect l="l" t="t" r="r" b="b"/>
              <a:pathLst>
                <a:path w="2588" h="909" extrusionOk="0">
                  <a:moveTo>
                    <a:pt x="1" y="1"/>
                  </a:moveTo>
                  <a:cubicBezTo>
                    <a:pt x="242" y="154"/>
                    <a:pt x="322" y="620"/>
                    <a:pt x="137" y="909"/>
                  </a:cubicBezTo>
                  <a:cubicBezTo>
                    <a:pt x="322" y="764"/>
                    <a:pt x="443" y="563"/>
                    <a:pt x="443" y="427"/>
                  </a:cubicBezTo>
                  <a:cubicBezTo>
                    <a:pt x="738" y="559"/>
                    <a:pt x="1177" y="677"/>
                    <a:pt x="1621" y="677"/>
                  </a:cubicBezTo>
                  <a:cubicBezTo>
                    <a:pt x="1962" y="677"/>
                    <a:pt x="2305" y="607"/>
                    <a:pt x="2588" y="419"/>
                  </a:cubicBezTo>
                  <a:lnTo>
                    <a:pt x="2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767236" y="2591672"/>
              <a:ext cx="348323" cy="232063"/>
            </a:xfrm>
            <a:custGeom>
              <a:avLst/>
              <a:gdLst/>
              <a:ahLst/>
              <a:cxnLst/>
              <a:rect l="l" t="t" r="r" b="b"/>
              <a:pathLst>
                <a:path w="4814" h="3207" extrusionOk="0">
                  <a:moveTo>
                    <a:pt x="459" y="1519"/>
                  </a:moveTo>
                  <a:cubicBezTo>
                    <a:pt x="459" y="1519"/>
                    <a:pt x="113" y="2018"/>
                    <a:pt x="1" y="2893"/>
                  </a:cubicBezTo>
                  <a:cubicBezTo>
                    <a:pt x="1" y="2893"/>
                    <a:pt x="435" y="2347"/>
                    <a:pt x="893" y="2468"/>
                  </a:cubicBezTo>
                  <a:cubicBezTo>
                    <a:pt x="1351" y="2596"/>
                    <a:pt x="1961" y="3014"/>
                    <a:pt x="2556" y="3110"/>
                  </a:cubicBezTo>
                  <a:cubicBezTo>
                    <a:pt x="3143" y="3207"/>
                    <a:pt x="3560" y="3086"/>
                    <a:pt x="3834" y="2845"/>
                  </a:cubicBezTo>
                  <a:cubicBezTo>
                    <a:pt x="4115" y="2596"/>
                    <a:pt x="4814" y="1519"/>
                    <a:pt x="4814" y="1519"/>
                  </a:cubicBezTo>
                  <a:lnTo>
                    <a:pt x="4814" y="1"/>
                  </a:lnTo>
                  <a:lnTo>
                    <a:pt x="3593" y="1"/>
                  </a:lnTo>
                  <a:cubicBezTo>
                    <a:pt x="3593" y="1"/>
                    <a:pt x="3504" y="2114"/>
                    <a:pt x="917" y="2291"/>
                  </a:cubicBezTo>
                  <a:cubicBezTo>
                    <a:pt x="780" y="2251"/>
                    <a:pt x="635" y="2251"/>
                    <a:pt x="499" y="2291"/>
                  </a:cubicBezTo>
                  <a:cubicBezTo>
                    <a:pt x="427" y="2307"/>
                    <a:pt x="370" y="2226"/>
                    <a:pt x="370" y="2146"/>
                  </a:cubicBezTo>
                  <a:cubicBezTo>
                    <a:pt x="370" y="1993"/>
                    <a:pt x="459" y="1519"/>
                    <a:pt x="459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1722447" y="2591672"/>
              <a:ext cx="277992" cy="116357"/>
            </a:xfrm>
            <a:custGeom>
              <a:avLst/>
              <a:gdLst/>
              <a:ahLst/>
              <a:cxnLst/>
              <a:rect l="l" t="t" r="r" b="b"/>
              <a:pathLst>
                <a:path w="3842" h="1608" extrusionOk="0">
                  <a:moveTo>
                    <a:pt x="2910" y="1"/>
                  </a:moveTo>
                  <a:cubicBezTo>
                    <a:pt x="2910" y="1"/>
                    <a:pt x="2146" y="780"/>
                    <a:pt x="1423" y="925"/>
                  </a:cubicBezTo>
                  <a:cubicBezTo>
                    <a:pt x="1238" y="933"/>
                    <a:pt x="780" y="788"/>
                    <a:pt x="668" y="796"/>
                  </a:cubicBezTo>
                  <a:cubicBezTo>
                    <a:pt x="547" y="780"/>
                    <a:pt x="427" y="836"/>
                    <a:pt x="355" y="925"/>
                  </a:cubicBezTo>
                  <a:cubicBezTo>
                    <a:pt x="210" y="1126"/>
                    <a:pt x="97" y="1343"/>
                    <a:pt x="1" y="1568"/>
                  </a:cubicBezTo>
                  <a:cubicBezTo>
                    <a:pt x="379" y="1535"/>
                    <a:pt x="588" y="997"/>
                    <a:pt x="796" y="1005"/>
                  </a:cubicBezTo>
                  <a:cubicBezTo>
                    <a:pt x="1005" y="1021"/>
                    <a:pt x="1343" y="1326"/>
                    <a:pt x="1833" y="1455"/>
                  </a:cubicBezTo>
                  <a:cubicBezTo>
                    <a:pt x="2420" y="1608"/>
                    <a:pt x="3705" y="1254"/>
                    <a:pt x="3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1798783" y="2843494"/>
              <a:ext cx="234796" cy="161656"/>
            </a:xfrm>
            <a:custGeom>
              <a:avLst/>
              <a:gdLst/>
              <a:ahLst/>
              <a:cxnLst/>
              <a:rect l="l" t="t" r="r" b="b"/>
              <a:pathLst>
                <a:path w="3245" h="2234" extrusionOk="0">
                  <a:moveTo>
                    <a:pt x="2023" y="1"/>
                  </a:moveTo>
                  <a:cubicBezTo>
                    <a:pt x="1817" y="1"/>
                    <a:pt x="1648" y="54"/>
                    <a:pt x="1582" y="121"/>
                  </a:cubicBezTo>
                  <a:cubicBezTo>
                    <a:pt x="1525" y="177"/>
                    <a:pt x="1477" y="233"/>
                    <a:pt x="1429" y="297"/>
                  </a:cubicBezTo>
                  <a:cubicBezTo>
                    <a:pt x="1341" y="426"/>
                    <a:pt x="1228" y="546"/>
                    <a:pt x="1116" y="659"/>
                  </a:cubicBezTo>
                  <a:cubicBezTo>
                    <a:pt x="842" y="804"/>
                    <a:pt x="553" y="892"/>
                    <a:pt x="256" y="924"/>
                  </a:cubicBezTo>
                  <a:cubicBezTo>
                    <a:pt x="1" y="955"/>
                    <a:pt x="28" y="1328"/>
                    <a:pt x="274" y="1328"/>
                  </a:cubicBezTo>
                  <a:cubicBezTo>
                    <a:pt x="283" y="1328"/>
                    <a:pt x="293" y="1327"/>
                    <a:pt x="304" y="1326"/>
                  </a:cubicBezTo>
                  <a:cubicBezTo>
                    <a:pt x="658" y="1286"/>
                    <a:pt x="1003" y="1173"/>
                    <a:pt x="1316" y="1004"/>
                  </a:cubicBezTo>
                  <a:cubicBezTo>
                    <a:pt x="1445" y="932"/>
                    <a:pt x="1582" y="763"/>
                    <a:pt x="1750" y="546"/>
                  </a:cubicBezTo>
                  <a:cubicBezTo>
                    <a:pt x="1782" y="498"/>
                    <a:pt x="1823" y="450"/>
                    <a:pt x="1839" y="426"/>
                  </a:cubicBezTo>
                  <a:cubicBezTo>
                    <a:pt x="1900" y="412"/>
                    <a:pt x="1961" y="405"/>
                    <a:pt x="2023" y="405"/>
                  </a:cubicBezTo>
                  <a:cubicBezTo>
                    <a:pt x="2205" y="405"/>
                    <a:pt x="2384" y="466"/>
                    <a:pt x="2522" y="587"/>
                  </a:cubicBezTo>
                  <a:cubicBezTo>
                    <a:pt x="2803" y="828"/>
                    <a:pt x="2699" y="1366"/>
                    <a:pt x="2626" y="1454"/>
                  </a:cubicBezTo>
                  <a:cubicBezTo>
                    <a:pt x="2490" y="1599"/>
                    <a:pt x="2337" y="1728"/>
                    <a:pt x="2160" y="1832"/>
                  </a:cubicBezTo>
                  <a:cubicBezTo>
                    <a:pt x="2056" y="1808"/>
                    <a:pt x="1959" y="1792"/>
                    <a:pt x="1855" y="1760"/>
                  </a:cubicBezTo>
                  <a:cubicBezTo>
                    <a:pt x="1649" y="1708"/>
                    <a:pt x="1500" y="1672"/>
                    <a:pt x="1391" y="1672"/>
                  </a:cubicBezTo>
                  <a:cubicBezTo>
                    <a:pt x="1364" y="1672"/>
                    <a:pt x="1339" y="1675"/>
                    <a:pt x="1316" y="1679"/>
                  </a:cubicBezTo>
                  <a:cubicBezTo>
                    <a:pt x="1172" y="1712"/>
                    <a:pt x="746" y="1840"/>
                    <a:pt x="730" y="1840"/>
                  </a:cubicBezTo>
                  <a:cubicBezTo>
                    <a:pt x="505" y="1904"/>
                    <a:pt x="553" y="2234"/>
                    <a:pt x="786" y="2234"/>
                  </a:cubicBezTo>
                  <a:cubicBezTo>
                    <a:pt x="802" y="2234"/>
                    <a:pt x="818" y="2226"/>
                    <a:pt x="842" y="2218"/>
                  </a:cubicBezTo>
                  <a:cubicBezTo>
                    <a:pt x="955" y="2186"/>
                    <a:pt x="1276" y="2097"/>
                    <a:pt x="1389" y="2073"/>
                  </a:cubicBezTo>
                  <a:cubicBezTo>
                    <a:pt x="1517" y="2089"/>
                    <a:pt x="1638" y="2113"/>
                    <a:pt x="1758" y="2145"/>
                  </a:cubicBezTo>
                  <a:cubicBezTo>
                    <a:pt x="1951" y="2199"/>
                    <a:pt x="2073" y="2230"/>
                    <a:pt x="2164" y="2230"/>
                  </a:cubicBezTo>
                  <a:cubicBezTo>
                    <a:pt x="2182" y="2230"/>
                    <a:pt x="2200" y="2229"/>
                    <a:pt x="2216" y="2226"/>
                  </a:cubicBezTo>
                  <a:cubicBezTo>
                    <a:pt x="2425" y="2194"/>
                    <a:pt x="2811" y="1856"/>
                    <a:pt x="2940" y="1704"/>
                  </a:cubicBezTo>
                  <a:cubicBezTo>
                    <a:pt x="3116" y="1471"/>
                    <a:pt x="3245" y="683"/>
                    <a:pt x="2787" y="281"/>
                  </a:cubicBezTo>
                  <a:cubicBezTo>
                    <a:pt x="2553" y="73"/>
                    <a:pt x="2263" y="1"/>
                    <a:pt x="20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817813" y="2864986"/>
              <a:ext cx="84946" cy="46022"/>
            </a:xfrm>
            <a:custGeom>
              <a:avLst/>
              <a:gdLst/>
              <a:ahLst/>
              <a:cxnLst/>
              <a:rect l="l" t="t" r="r" b="b"/>
              <a:pathLst>
                <a:path w="1174" h="636" extrusionOk="0">
                  <a:moveTo>
                    <a:pt x="1174" y="0"/>
                  </a:moveTo>
                  <a:lnTo>
                    <a:pt x="1029" y="161"/>
                  </a:lnTo>
                  <a:cubicBezTo>
                    <a:pt x="1005" y="185"/>
                    <a:pt x="981" y="209"/>
                    <a:pt x="957" y="233"/>
                  </a:cubicBezTo>
                  <a:cubicBezTo>
                    <a:pt x="933" y="265"/>
                    <a:pt x="909" y="290"/>
                    <a:pt x="877" y="314"/>
                  </a:cubicBezTo>
                  <a:cubicBezTo>
                    <a:pt x="861" y="330"/>
                    <a:pt x="845" y="354"/>
                    <a:pt x="828" y="354"/>
                  </a:cubicBezTo>
                  <a:lnTo>
                    <a:pt x="772" y="378"/>
                  </a:lnTo>
                  <a:cubicBezTo>
                    <a:pt x="740" y="402"/>
                    <a:pt x="700" y="418"/>
                    <a:pt x="660" y="434"/>
                  </a:cubicBezTo>
                  <a:cubicBezTo>
                    <a:pt x="620" y="450"/>
                    <a:pt x="579" y="466"/>
                    <a:pt x="539" y="482"/>
                  </a:cubicBezTo>
                  <a:lnTo>
                    <a:pt x="427" y="523"/>
                  </a:lnTo>
                  <a:cubicBezTo>
                    <a:pt x="346" y="547"/>
                    <a:pt x="274" y="571"/>
                    <a:pt x="210" y="579"/>
                  </a:cubicBezTo>
                  <a:cubicBezTo>
                    <a:pt x="89" y="611"/>
                    <a:pt x="1" y="635"/>
                    <a:pt x="1" y="635"/>
                  </a:cubicBezTo>
                  <a:cubicBezTo>
                    <a:pt x="1" y="635"/>
                    <a:pt x="25" y="635"/>
                    <a:pt x="65" y="627"/>
                  </a:cubicBezTo>
                  <a:cubicBezTo>
                    <a:pt x="97" y="627"/>
                    <a:pt x="153" y="619"/>
                    <a:pt x="218" y="611"/>
                  </a:cubicBezTo>
                  <a:cubicBezTo>
                    <a:pt x="282" y="595"/>
                    <a:pt x="354" y="587"/>
                    <a:pt x="435" y="563"/>
                  </a:cubicBezTo>
                  <a:lnTo>
                    <a:pt x="555" y="531"/>
                  </a:lnTo>
                  <a:cubicBezTo>
                    <a:pt x="595" y="515"/>
                    <a:pt x="636" y="499"/>
                    <a:pt x="684" y="482"/>
                  </a:cubicBezTo>
                  <a:cubicBezTo>
                    <a:pt x="724" y="466"/>
                    <a:pt x="756" y="442"/>
                    <a:pt x="796" y="426"/>
                  </a:cubicBezTo>
                  <a:lnTo>
                    <a:pt x="853" y="394"/>
                  </a:lnTo>
                  <a:cubicBezTo>
                    <a:pt x="877" y="378"/>
                    <a:pt x="893" y="370"/>
                    <a:pt x="909" y="354"/>
                  </a:cubicBezTo>
                  <a:cubicBezTo>
                    <a:pt x="933" y="322"/>
                    <a:pt x="965" y="298"/>
                    <a:pt x="989" y="265"/>
                  </a:cubicBezTo>
                  <a:cubicBezTo>
                    <a:pt x="1013" y="233"/>
                    <a:pt x="1029" y="209"/>
                    <a:pt x="1053" y="177"/>
                  </a:cubicBezTo>
                  <a:cubicBezTo>
                    <a:pt x="1126" y="73"/>
                    <a:pt x="1174" y="0"/>
                    <a:pt x="1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891689" y="2843928"/>
              <a:ext cx="99490" cy="74026"/>
            </a:xfrm>
            <a:custGeom>
              <a:avLst/>
              <a:gdLst/>
              <a:ahLst/>
              <a:cxnLst/>
              <a:rect l="l" t="t" r="r" b="b"/>
              <a:pathLst>
                <a:path w="1375" h="1023" extrusionOk="0">
                  <a:moveTo>
                    <a:pt x="1367" y="752"/>
                  </a:moveTo>
                  <a:cubicBezTo>
                    <a:pt x="1370" y="759"/>
                    <a:pt x="1372" y="766"/>
                    <a:pt x="1374" y="773"/>
                  </a:cubicBezTo>
                  <a:cubicBezTo>
                    <a:pt x="1372" y="766"/>
                    <a:pt x="1370" y="759"/>
                    <a:pt x="1367" y="752"/>
                  </a:cubicBezTo>
                  <a:close/>
                  <a:moveTo>
                    <a:pt x="743" y="1"/>
                  </a:moveTo>
                  <a:cubicBezTo>
                    <a:pt x="548" y="1"/>
                    <a:pt x="387" y="48"/>
                    <a:pt x="314" y="107"/>
                  </a:cubicBezTo>
                  <a:cubicBezTo>
                    <a:pt x="169" y="396"/>
                    <a:pt x="65" y="701"/>
                    <a:pt x="0" y="1023"/>
                  </a:cubicBezTo>
                  <a:cubicBezTo>
                    <a:pt x="16" y="1015"/>
                    <a:pt x="32" y="990"/>
                    <a:pt x="40" y="982"/>
                  </a:cubicBezTo>
                  <a:cubicBezTo>
                    <a:pt x="169" y="910"/>
                    <a:pt x="265" y="741"/>
                    <a:pt x="442" y="524"/>
                  </a:cubicBezTo>
                  <a:cubicBezTo>
                    <a:pt x="474" y="484"/>
                    <a:pt x="539" y="412"/>
                    <a:pt x="563" y="388"/>
                  </a:cubicBezTo>
                  <a:cubicBezTo>
                    <a:pt x="615" y="377"/>
                    <a:pt x="668" y="372"/>
                    <a:pt x="722" y="372"/>
                  </a:cubicBezTo>
                  <a:cubicBezTo>
                    <a:pt x="912" y="372"/>
                    <a:pt x="1101" y="439"/>
                    <a:pt x="1246" y="565"/>
                  </a:cubicBezTo>
                  <a:cubicBezTo>
                    <a:pt x="1297" y="623"/>
                    <a:pt x="1341" y="681"/>
                    <a:pt x="1367" y="752"/>
                  </a:cubicBezTo>
                  <a:lnTo>
                    <a:pt x="1367" y="752"/>
                  </a:lnTo>
                  <a:cubicBezTo>
                    <a:pt x="1297" y="540"/>
                    <a:pt x="1219" y="292"/>
                    <a:pt x="1141" y="66"/>
                  </a:cubicBezTo>
                  <a:cubicBezTo>
                    <a:pt x="1004" y="20"/>
                    <a:pt x="867" y="1"/>
                    <a:pt x="743" y="1"/>
                  </a:cubicBezTo>
                  <a:close/>
                </a:path>
              </a:pathLst>
            </a:custGeom>
            <a:solidFill>
              <a:srgbClr val="191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805006" y="2858184"/>
              <a:ext cx="212872" cy="132639"/>
            </a:xfrm>
            <a:custGeom>
              <a:avLst/>
              <a:gdLst/>
              <a:ahLst/>
              <a:cxnLst/>
              <a:rect l="l" t="t" r="r" b="b"/>
              <a:pathLst>
                <a:path w="2942" h="1833" extrusionOk="0">
                  <a:moveTo>
                    <a:pt x="1935" y="0"/>
                  </a:moveTo>
                  <a:cubicBezTo>
                    <a:pt x="1782" y="0"/>
                    <a:pt x="1664" y="34"/>
                    <a:pt x="1632" y="62"/>
                  </a:cubicBezTo>
                  <a:cubicBezTo>
                    <a:pt x="1560" y="126"/>
                    <a:pt x="1279" y="544"/>
                    <a:pt x="1134" y="633"/>
                  </a:cubicBezTo>
                  <a:cubicBezTo>
                    <a:pt x="837" y="785"/>
                    <a:pt x="523" y="882"/>
                    <a:pt x="194" y="930"/>
                  </a:cubicBezTo>
                  <a:cubicBezTo>
                    <a:pt x="130" y="930"/>
                    <a:pt x="65" y="954"/>
                    <a:pt x="1" y="986"/>
                  </a:cubicBezTo>
                  <a:cubicBezTo>
                    <a:pt x="30" y="1065"/>
                    <a:pt x="104" y="1125"/>
                    <a:pt x="188" y="1125"/>
                  </a:cubicBezTo>
                  <a:cubicBezTo>
                    <a:pt x="198" y="1125"/>
                    <a:pt x="208" y="1125"/>
                    <a:pt x="218" y="1123"/>
                  </a:cubicBezTo>
                  <a:cubicBezTo>
                    <a:pt x="572" y="1083"/>
                    <a:pt x="917" y="970"/>
                    <a:pt x="1230" y="801"/>
                  </a:cubicBezTo>
                  <a:cubicBezTo>
                    <a:pt x="1359" y="729"/>
                    <a:pt x="1496" y="560"/>
                    <a:pt x="1664" y="343"/>
                  </a:cubicBezTo>
                  <a:cubicBezTo>
                    <a:pt x="1696" y="295"/>
                    <a:pt x="1737" y="247"/>
                    <a:pt x="1761" y="223"/>
                  </a:cubicBezTo>
                  <a:cubicBezTo>
                    <a:pt x="1820" y="209"/>
                    <a:pt x="1880" y="202"/>
                    <a:pt x="1940" y="202"/>
                  </a:cubicBezTo>
                  <a:cubicBezTo>
                    <a:pt x="2119" y="202"/>
                    <a:pt x="2298" y="263"/>
                    <a:pt x="2436" y="384"/>
                  </a:cubicBezTo>
                  <a:cubicBezTo>
                    <a:pt x="2717" y="625"/>
                    <a:pt x="2604" y="1163"/>
                    <a:pt x="2540" y="1251"/>
                  </a:cubicBezTo>
                  <a:cubicBezTo>
                    <a:pt x="2404" y="1396"/>
                    <a:pt x="2251" y="1525"/>
                    <a:pt x="2074" y="1629"/>
                  </a:cubicBezTo>
                  <a:cubicBezTo>
                    <a:pt x="1970" y="1605"/>
                    <a:pt x="1873" y="1589"/>
                    <a:pt x="1777" y="1557"/>
                  </a:cubicBezTo>
                  <a:cubicBezTo>
                    <a:pt x="1565" y="1505"/>
                    <a:pt x="1414" y="1469"/>
                    <a:pt x="1305" y="1469"/>
                  </a:cubicBezTo>
                  <a:cubicBezTo>
                    <a:pt x="1278" y="1469"/>
                    <a:pt x="1253" y="1472"/>
                    <a:pt x="1230" y="1476"/>
                  </a:cubicBezTo>
                  <a:cubicBezTo>
                    <a:pt x="1086" y="1501"/>
                    <a:pt x="660" y="1629"/>
                    <a:pt x="644" y="1637"/>
                  </a:cubicBezTo>
                  <a:cubicBezTo>
                    <a:pt x="563" y="1653"/>
                    <a:pt x="515" y="1726"/>
                    <a:pt x="499" y="1798"/>
                  </a:cubicBezTo>
                  <a:cubicBezTo>
                    <a:pt x="548" y="1822"/>
                    <a:pt x="602" y="1833"/>
                    <a:pt x="653" y="1833"/>
                  </a:cubicBezTo>
                  <a:cubicBezTo>
                    <a:pt x="669" y="1833"/>
                    <a:pt x="685" y="1832"/>
                    <a:pt x="700" y="1830"/>
                  </a:cubicBezTo>
                  <a:cubicBezTo>
                    <a:pt x="700" y="1830"/>
                    <a:pt x="1134" y="1701"/>
                    <a:pt x="1279" y="1669"/>
                  </a:cubicBezTo>
                  <a:cubicBezTo>
                    <a:pt x="1288" y="1667"/>
                    <a:pt x="1300" y="1666"/>
                    <a:pt x="1314" y="1666"/>
                  </a:cubicBezTo>
                  <a:cubicBezTo>
                    <a:pt x="1486" y="1666"/>
                    <a:pt x="1948" y="1831"/>
                    <a:pt x="2090" y="1831"/>
                  </a:cubicBezTo>
                  <a:cubicBezTo>
                    <a:pt x="2096" y="1831"/>
                    <a:pt x="2102" y="1831"/>
                    <a:pt x="2106" y="1830"/>
                  </a:cubicBezTo>
                  <a:cubicBezTo>
                    <a:pt x="2227" y="1806"/>
                    <a:pt x="2572" y="1533"/>
                    <a:pt x="2701" y="1372"/>
                  </a:cubicBezTo>
                  <a:cubicBezTo>
                    <a:pt x="2821" y="1211"/>
                    <a:pt x="2942" y="552"/>
                    <a:pt x="2572" y="231"/>
                  </a:cubicBezTo>
                  <a:cubicBezTo>
                    <a:pt x="2371" y="52"/>
                    <a:pt x="2126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900951" y="2798702"/>
              <a:ext cx="91386" cy="177430"/>
            </a:xfrm>
            <a:custGeom>
              <a:avLst/>
              <a:gdLst/>
              <a:ahLst/>
              <a:cxnLst/>
              <a:rect l="l" t="t" r="r" b="b"/>
              <a:pathLst>
                <a:path w="1263" h="2452" extrusionOk="0">
                  <a:moveTo>
                    <a:pt x="740" y="0"/>
                  </a:moveTo>
                  <a:cubicBezTo>
                    <a:pt x="234" y="466"/>
                    <a:pt x="1" y="1607"/>
                    <a:pt x="89" y="2298"/>
                  </a:cubicBezTo>
                  <a:cubicBezTo>
                    <a:pt x="178" y="2315"/>
                    <a:pt x="298" y="2339"/>
                    <a:pt x="443" y="2379"/>
                  </a:cubicBezTo>
                  <a:cubicBezTo>
                    <a:pt x="547" y="2411"/>
                    <a:pt x="644" y="2427"/>
                    <a:pt x="748" y="2451"/>
                  </a:cubicBezTo>
                  <a:cubicBezTo>
                    <a:pt x="925" y="2347"/>
                    <a:pt x="1078" y="2218"/>
                    <a:pt x="1214" y="2073"/>
                  </a:cubicBezTo>
                  <a:cubicBezTo>
                    <a:pt x="1238" y="2033"/>
                    <a:pt x="1254" y="1993"/>
                    <a:pt x="1262" y="1945"/>
                  </a:cubicBezTo>
                  <a:cubicBezTo>
                    <a:pt x="1262" y="1937"/>
                    <a:pt x="820" y="65"/>
                    <a:pt x="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906233" y="2826561"/>
              <a:ext cx="27351" cy="101885"/>
            </a:xfrm>
            <a:custGeom>
              <a:avLst/>
              <a:gdLst/>
              <a:ahLst/>
              <a:cxnLst/>
              <a:rect l="l" t="t" r="r" b="b"/>
              <a:pathLst>
                <a:path w="378" h="1408" extrusionOk="0">
                  <a:moveTo>
                    <a:pt x="378" y="1"/>
                  </a:moveTo>
                  <a:lnTo>
                    <a:pt x="346" y="49"/>
                  </a:lnTo>
                  <a:cubicBezTo>
                    <a:pt x="314" y="97"/>
                    <a:pt x="289" y="146"/>
                    <a:pt x="265" y="194"/>
                  </a:cubicBezTo>
                  <a:cubicBezTo>
                    <a:pt x="241" y="258"/>
                    <a:pt x="209" y="330"/>
                    <a:pt x="177" y="411"/>
                  </a:cubicBezTo>
                  <a:cubicBezTo>
                    <a:pt x="145" y="491"/>
                    <a:pt x="121" y="588"/>
                    <a:pt x="89" y="676"/>
                  </a:cubicBezTo>
                  <a:cubicBezTo>
                    <a:pt x="81" y="716"/>
                    <a:pt x="72" y="764"/>
                    <a:pt x="64" y="813"/>
                  </a:cubicBezTo>
                  <a:cubicBezTo>
                    <a:pt x="48" y="853"/>
                    <a:pt x="40" y="901"/>
                    <a:pt x="40" y="941"/>
                  </a:cubicBezTo>
                  <a:cubicBezTo>
                    <a:pt x="24" y="1030"/>
                    <a:pt x="16" y="1110"/>
                    <a:pt x="8" y="1174"/>
                  </a:cubicBezTo>
                  <a:cubicBezTo>
                    <a:pt x="0" y="1246"/>
                    <a:pt x="0" y="1303"/>
                    <a:pt x="0" y="1343"/>
                  </a:cubicBezTo>
                  <a:lnTo>
                    <a:pt x="0" y="1407"/>
                  </a:lnTo>
                  <a:cubicBezTo>
                    <a:pt x="0" y="1407"/>
                    <a:pt x="0" y="1383"/>
                    <a:pt x="8" y="1343"/>
                  </a:cubicBezTo>
                  <a:cubicBezTo>
                    <a:pt x="16" y="1303"/>
                    <a:pt x="24" y="1246"/>
                    <a:pt x="40" y="1182"/>
                  </a:cubicBezTo>
                  <a:cubicBezTo>
                    <a:pt x="40" y="1142"/>
                    <a:pt x="48" y="1110"/>
                    <a:pt x="56" y="1070"/>
                  </a:cubicBezTo>
                  <a:cubicBezTo>
                    <a:pt x="64" y="1030"/>
                    <a:pt x="72" y="989"/>
                    <a:pt x="81" y="949"/>
                  </a:cubicBezTo>
                  <a:cubicBezTo>
                    <a:pt x="97" y="861"/>
                    <a:pt x="113" y="772"/>
                    <a:pt x="137" y="684"/>
                  </a:cubicBezTo>
                  <a:cubicBezTo>
                    <a:pt x="169" y="596"/>
                    <a:pt x="185" y="507"/>
                    <a:pt x="217" y="427"/>
                  </a:cubicBezTo>
                  <a:lnTo>
                    <a:pt x="257" y="314"/>
                  </a:lnTo>
                  <a:lnTo>
                    <a:pt x="289" y="210"/>
                  </a:lnTo>
                  <a:cubicBezTo>
                    <a:pt x="314" y="146"/>
                    <a:pt x="338" y="89"/>
                    <a:pt x="354" y="57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525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1906233" y="2798702"/>
              <a:ext cx="85525" cy="177430"/>
            </a:xfrm>
            <a:custGeom>
              <a:avLst/>
              <a:gdLst/>
              <a:ahLst/>
              <a:cxnLst/>
              <a:rect l="l" t="t" r="r" b="b"/>
              <a:pathLst>
                <a:path w="1182" h="2452" extrusionOk="0">
                  <a:moveTo>
                    <a:pt x="667" y="0"/>
                  </a:moveTo>
                  <a:cubicBezTo>
                    <a:pt x="555" y="691"/>
                    <a:pt x="531" y="1390"/>
                    <a:pt x="587" y="2081"/>
                  </a:cubicBezTo>
                  <a:cubicBezTo>
                    <a:pt x="587" y="2081"/>
                    <a:pt x="241" y="2122"/>
                    <a:pt x="0" y="2178"/>
                  </a:cubicBezTo>
                  <a:cubicBezTo>
                    <a:pt x="0" y="2218"/>
                    <a:pt x="0" y="2258"/>
                    <a:pt x="8" y="2298"/>
                  </a:cubicBezTo>
                  <a:cubicBezTo>
                    <a:pt x="105" y="2315"/>
                    <a:pt x="217" y="2339"/>
                    <a:pt x="370" y="2379"/>
                  </a:cubicBezTo>
                  <a:cubicBezTo>
                    <a:pt x="466" y="2411"/>
                    <a:pt x="571" y="2427"/>
                    <a:pt x="667" y="2451"/>
                  </a:cubicBezTo>
                  <a:cubicBezTo>
                    <a:pt x="844" y="2347"/>
                    <a:pt x="1005" y="2218"/>
                    <a:pt x="1133" y="2073"/>
                  </a:cubicBezTo>
                  <a:cubicBezTo>
                    <a:pt x="1157" y="2033"/>
                    <a:pt x="1173" y="1993"/>
                    <a:pt x="1181" y="1945"/>
                  </a:cubicBezTo>
                  <a:cubicBezTo>
                    <a:pt x="1181" y="1937"/>
                    <a:pt x="739" y="65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1780622" y="2841106"/>
              <a:ext cx="75685" cy="47759"/>
            </a:xfrm>
            <a:custGeom>
              <a:avLst/>
              <a:gdLst/>
              <a:ahLst/>
              <a:cxnLst/>
              <a:rect l="l" t="t" r="r" b="b"/>
              <a:pathLst>
                <a:path w="1046" h="660" extrusionOk="0">
                  <a:moveTo>
                    <a:pt x="1045" y="1"/>
                  </a:moveTo>
                  <a:lnTo>
                    <a:pt x="1045" y="1"/>
                  </a:lnTo>
                  <a:cubicBezTo>
                    <a:pt x="976" y="140"/>
                    <a:pt x="717" y="219"/>
                    <a:pt x="480" y="219"/>
                  </a:cubicBezTo>
                  <a:cubicBezTo>
                    <a:pt x="416" y="219"/>
                    <a:pt x="354" y="214"/>
                    <a:pt x="298" y="202"/>
                  </a:cubicBezTo>
                  <a:lnTo>
                    <a:pt x="298" y="202"/>
                  </a:lnTo>
                  <a:cubicBezTo>
                    <a:pt x="314" y="234"/>
                    <a:pt x="121" y="467"/>
                    <a:pt x="57" y="499"/>
                  </a:cubicBezTo>
                  <a:cubicBezTo>
                    <a:pt x="25" y="515"/>
                    <a:pt x="9" y="547"/>
                    <a:pt x="1" y="579"/>
                  </a:cubicBezTo>
                  <a:cubicBezTo>
                    <a:pt x="121" y="636"/>
                    <a:pt x="250" y="660"/>
                    <a:pt x="386" y="660"/>
                  </a:cubicBezTo>
                  <a:cubicBezTo>
                    <a:pt x="643" y="652"/>
                    <a:pt x="989" y="499"/>
                    <a:pt x="1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1858550" y="3044735"/>
              <a:ext cx="98115" cy="133724"/>
            </a:xfrm>
            <a:custGeom>
              <a:avLst/>
              <a:gdLst/>
              <a:ahLst/>
              <a:cxnLst/>
              <a:rect l="l" t="t" r="r" b="b"/>
              <a:pathLst>
                <a:path w="1356" h="1848" extrusionOk="0">
                  <a:moveTo>
                    <a:pt x="546" y="0"/>
                  </a:moveTo>
                  <a:cubicBezTo>
                    <a:pt x="377" y="0"/>
                    <a:pt x="232" y="56"/>
                    <a:pt x="177" y="168"/>
                  </a:cubicBezTo>
                  <a:cubicBezTo>
                    <a:pt x="89" y="867"/>
                    <a:pt x="0" y="1847"/>
                    <a:pt x="0" y="1847"/>
                  </a:cubicBezTo>
                  <a:cubicBezTo>
                    <a:pt x="482" y="1510"/>
                    <a:pt x="924" y="1132"/>
                    <a:pt x="1334" y="706"/>
                  </a:cubicBezTo>
                  <a:cubicBezTo>
                    <a:pt x="1356" y="240"/>
                    <a:pt x="898" y="0"/>
                    <a:pt x="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1858550" y="3044735"/>
              <a:ext cx="98115" cy="133724"/>
            </a:xfrm>
            <a:custGeom>
              <a:avLst/>
              <a:gdLst/>
              <a:ahLst/>
              <a:cxnLst/>
              <a:rect l="l" t="t" r="r" b="b"/>
              <a:pathLst>
                <a:path w="1356" h="1848" extrusionOk="0">
                  <a:moveTo>
                    <a:pt x="545" y="1"/>
                  </a:moveTo>
                  <a:cubicBezTo>
                    <a:pt x="376" y="1"/>
                    <a:pt x="232" y="56"/>
                    <a:pt x="177" y="168"/>
                  </a:cubicBezTo>
                  <a:cubicBezTo>
                    <a:pt x="225" y="159"/>
                    <a:pt x="269" y="154"/>
                    <a:pt x="310" y="154"/>
                  </a:cubicBezTo>
                  <a:cubicBezTo>
                    <a:pt x="679" y="154"/>
                    <a:pt x="731" y="514"/>
                    <a:pt x="731" y="514"/>
                  </a:cubicBezTo>
                  <a:cubicBezTo>
                    <a:pt x="731" y="514"/>
                    <a:pt x="193" y="1582"/>
                    <a:pt x="0" y="1847"/>
                  </a:cubicBezTo>
                  <a:cubicBezTo>
                    <a:pt x="482" y="1510"/>
                    <a:pt x="924" y="1132"/>
                    <a:pt x="1334" y="714"/>
                  </a:cubicBezTo>
                  <a:cubicBezTo>
                    <a:pt x="1356" y="242"/>
                    <a:pt x="897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793429" y="2841106"/>
              <a:ext cx="62877" cy="28004"/>
            </a:xfrm>
            <a:custGeom>
              <a:avLst/>
              <a:gdLst/>
              <a:ahLst/>
              <a:cxnLst/>
              <a:rect l="l" t="t" r="r" b="b"/>
              <a:pathLst>
                <a:path w="869" h="387" extrusionOk="0">
                  <a:moveTo>
                    <a:pt x="868" y="1"/>
                  </a:moveTo>
                  <a:cubicBezTo>
                    <a:pt x="797" y="144"/>
                    <a:pt x="526" y="224"/>
                    <a:pt x="285" y="224"/>
                  </a:cubicBezTo>
                  <a:cubicBezTo>
                    <a:pt x="227" y="224"/>
                    <a:pt x="172" y="219"/>
                    <a:pt x="121" y="210"/>
                  </a:cubicBezTo>
                  <a:lnTo>
                    <a:pt x="121" y="210"/>
                  </a:lnTo>
                  <a:cubicBezTo>
                    <a:pt x="129" y="226"/>
                    <a:pt x="65" y="306"/>
                    <a:pt x="0" y="387"/>
                  </a:cubicBezTo>
                  <a:cubicBezTo>
                    <a:pt x="169" y="379"/>
                    <a:pt x="723" y="32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042842" y="2657956"/>
              <a:ext cx="168662" cy="283874"/>
            </a:xfrm>
            <a:custGeom>
              <a:avLst/>
              <a:gdLst/>
              <a:ahLst/>
              <a:cxnLst/>
              <a:rect l="l" t="t" r="r" b="b"/>
              <a:pathLst>
                <a:path w="2331" h="3923" extrusionOk="0">
                  <a:moveTo>
                    <a:pt x="2331" y="1"/>
                  </a:moveTo>
                  <a:cubicBezTo>
                    <a:pt x="2331" y="1"/>
                    <a:pt x="515" y="2106"/>
                    <a:pt x="314" y="2363"/>
                  </a:cubicBezTo>
                  <a:cubicBezTo>
                    <a:pt x="113" y="2628"/>
                    <a:pt x="1" y="3167"/>
                    <a:pt x="226" y="3552"/>
                  </a:cubicBezTo>
                  <a:cubicBezTo>
                    <a:pt x="442" y="3922"/>
                    <a:pt x="981" y="3842"/>
                    <a:pt x="1302" y="3737"/>
                  </a:cubicBezTo>
                  <a:cubicBezTo>
                    <a:pt x="1632" y="3641"/>
                    <a:pt x="2331" y="3175"/>
                    <a:pt x="2331" y="31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2046315" y="2828949"/>
              <a:ext cx="29160" cy="101234"/>
            </a:xfrm>
            <a:custGeom>
              <a:avLst/>
              <a:gdLst/>
              <a:ahLst/>
              <a:cxnLst/>
              <a:rect l="l" t="t" r="r" b="b"/>
              <a:pathLst>
                <a:path w="403" h="1399" extrusionOk="0">
                  <a:moveTo>
                    <a:pt x="266" y="0"/>
                  </a:moveTo>
                  <a:cubicBezTo>
                    <a:pt x="266" y="0"/>
                    <a:pt x="250" y="16"/>
                    <a:pt x="226" y="56"/>
                  </a:cubicBezTo>
                  <a:cubicBezTo>
                    <a:pt x="186" y="105"/>
                    <a:pt x="153" y="153"/>
                    <a:pt x="129" y="209"/>
                  </a:cubicBezTo>
                  <a:cubicBezTo>
                    <a:pt x="105" y="249"/>
                    <a:pt x="89" y="281"/>
                    <a:pt x="81" y="322"/>
                  </a:cubicBezTo>
                  <a:cubicBezTo>
                    <a:pt x="65" y="362"/>
                    <a:pt x="49" y="410"/>
                    <a:pt x="41" y="450"/>
                  </a:cubicBezTo>
                  <a:cubicBezTo>
                    <a:pt x="25" y="498"/>
                    <a:pt x="17" y="547"/>
                    <a:pt x="17" y="595"/>
                  </a:cubicBezTo>
                  <a:cubicBezTo>
                    <a:pt x="1" y="699"/>
                    <a:pt x="9" y="796"/>
                    <a:pt x="25" y="900"/>
                  </a:cubicBezTo>
                  <a:cubicBezTo>
                    <a:pt x="33" y="948"/>
                    <a:pt x="49" y="997"/>
                    <a:pt x="65" y="1037"/>
                  </a:cubicBezTo>
                  <a:cubicBezTo>
                    <a:pt x="81" y="1085"/>
                    <a:pt x="97" y="1125"/>
                    <a:pt x="121" y="1165"/>
                  </a:cubicBezTo>
                  <a:cubicBezTo>
                    <a:pt x="129" y="1181"/>
                    <a:pt x="145" y="1205"/>
                    <a:pt x="161" y="1222"/>
                  </a:cubicBezTo>
                  <a:lnTo>
                    <a:pt x="194" y="1262"/>
                  </a:lnTo>
                  <a:cubicBezTo>
                    <a:pt x="218" y="1286"/>
                    <a:pt x="242" y="1310"/>
                    <a:pt x="274" y="1334"/>
                  </a:cubicBezTo>
                  <a:cubicBezTo>
                    <a:pt x="298" y="1350"/>
                    <a:pt x="322" y="1366"/>
                    <a:pt x="338" y="1374"/>
                  </a:cubicBezTo>
                  <a:lnTo>
                    <a:pt x="403" y="1398"/>
                  </a:lnTo>
                  <a:cubicBezTo>
                    <a:pt x="403" y="1398"/>
                    <a:pt x="386" y="1382"/>
                    <a:pt x="354" y="1358"/>
                  </a:cubicBezTo>
                  <a:cubicBezTo>
                    <a:pt x="338" y="1342"/>
                    <a:pt x="322" y="1326"/>
                    <a:pt x="298" y="1302"/>
                  </a:cubicBezTo>
                  <a:cubicBezTo>
                    <a:pt x="274" y="1278"/>
                    <a:pt x="258" y="1254"/>
                    <a:pt x="242" y="1230"/>
                  </a:cubicBezTo>
                  <a:lnTo>
                    <a:pt x="210" y="1181"/>
                  </a:lnTo>
                  <a:cubicBezTo>
                    <a:pt x="202" y="1165"/>
                    <a:pt x="194" y="1149"/>
                    <a:pt x="186" y="1125"/>
                  </a:cubicBezTo>
                  <a:cubicBezTo>
                    <a:pt x="169" y="1093"/>
                    <a:pt x="161" y="1053"/>
                    <a:pt x="145" y="1013"/>
                  </a:cubicBezTo>
                  <a:cubicBezTo>
                    <a:pt x="137" y="964"/>
                    <a:pt x="129" y="924"/>
                    <a:pt x="121" y="876"/>
                  </a:cubicBezTo>
                  <a:cubicBezTo>
                    <a:pt x="113" y="828"/>
                    <a:pt x="105" y="788"/>
                    <a:pt x="105" y="739"/>
                  </a:cubicBezTo>
                  <a:cubicBezTo>
                    <a:pt x="105" y="691"/>
                    <a:pt x="105" y="643"/>
                    <a:pt x="105" y="603"/>
                  </a:cubicBezTo>
                  <a:cubicBezTo>
                    <a:pt x="113" y="555"/>
                    <a:pt x="113" y="506"/>
                    <a:pt x="121" y="466"/>
                  </a:cubicBezTo>
                  <a:cubicBezTo>
                    <a:pt x="129" y="418"/>
                    <a:pt x="137" y="378"/>
                    <a:pt x="145" y="338"/>
                  </a:cubicBezTo>
                  <a:cubicBezTo>
                    <a:pt x="153" y="297"/>
                    <a:pt x="161" y="257"/>
                    <a:pt x="178" y="225"/>
                  </a:cubicBezTo>
                  <a:cubicBezTo>
                    <a:pt x="194" y="169"/>
                    <a:pt x="218" y="113"/>
                    <a:pt x="242" y="64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120191" y="2645148"/>
              <a:ext cx="888461" cy="315858"/>
            </a:xfrm>
            <a:custGeom>
              <a:avLst/>
              <a:gdLst/>
              <a:ahLst/>
              <a:cxnLst/>
              <a:rect l="l" t="t" r="r" b="b"/>
              <a:pathLst>
                <a:path w="12279" h="4365" extrusionOk="0">
                  <a:moveTo>
                    <a:pt x="10004" y="1"/>
                  </a:moveTo>
                  <a:lnTo>
                    <a:pt x="0" y="2444"/>
                  </a:lnTo>
                  <a:lnTo>
                    <a:pt x="482" y="3103"/>
                  </a:lnTo>
                  <a:lnTo>
                    <a:pt x="3857" y="4364"/>
                  </a:lnTo>
                  <a:lnTo>
                    <a:pt x="12142" y="2203"/>
                  </a:lnTo>
                  <a:cubicBezTo>
                    <a:pt x="12142" y="2203"/>
                    <a:pt x="12278" y="1584"/>
                    <a:pt x="12142" y="1496"/>
                  </a:cubicBezTo>
                  <a:cubicBezTo>
                    <a:pt x="12005" y="1415"/>
                    <a:pt x="10004" y="1"/>
                    <a:pt x="10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381833" y="2758540"/>
              <a:ext cx="624506" cy="202467"/>
            </a:xfrm>
            <a:custGeom>
              <a:avLst/>
              <a:gdLst/>
              <a:ahLst/>
              <a:cxnLst/>
              <a:rect l="l" t="t" r="r" b="b"/>
              <a:pathLst>
                <a:path w="8631" h="2798" extrusionOk="0">
                  <a:moveTo>
                    <a:pt x="0" y="2211"/>
                  </a:moveTo>
                  <a:lnTo>
                    <a:pt x="241" y="2797"/>
                  </a:lnTo>
                  <a:lnTo>
                    <a:pt x="8534" y="636"/>
                  </a:lnTo>
                  <a:cubicBezTo>
                    <a:pt x="8534" y="636"/>
                    <a:pt x="8630" y="186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046315" y="2485877"/>
              <a:ext cx="807712" cy="343138"/>
            </a:xfrm>
            <a:custGeom>
              <a:avLst/>
              <a:gdLst/>
              <a:ahLst/>
              <a:cxnLst/>
              <a:rect l="l" t="t" r="r" b="b"/>
              <a:pathLst>
                <a:path w="11163" h="4742" extrusionOk="0">
                  <a:moveTo>
                    <a:pt x="8888" y="0"/>
                  </a:moveTo>
                  <a:lnTo>
                    <a:pt x="1" y="1921"/>
                  </a:lnTo>
                  <a:lnTo>
                    <a:pt x="1021" y="4741"/>
                  </a:lnTo>
                  <a:lnTo>
                    <a:pt x="11025" y="2202"/>
                  </a:lnTo>
                  <a:cubicBezTo>
                    <a:pt x="11025" y="2202"/>
                    <a:pt x="11162" y="1591"/>
                    <a:pt x="11025" y="1503"/>
                  </a:cubicBezTo>
                  <a:cubicBezTo>
                    <a:pt x="10889" y="1406"/>
                    <a:pt x="8888" y="0"/>
                    <a:pt x="8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093998" y="2599270"/>
              <a:ext cx="757641" cy="230906"/>
            </a:xfrm>
            <a:custGeom>
              <a:avLst/>
              <a:gdLst/>
              <a:ahLst/>
              <a:cxnLst/>
              <a:rect l="l" t="t" r="r" b="b"/>
              <a:pathLst>
                <a:path w="10471" h="3191" extrusionOk="0">
                  <a:moveTo>
                    <a:pt x="1" y="2596"/>
                  </a:moveTo>
                  <a:lnTo>
                    <a:pt x="242" y="3190"/>
                  </a:lnTo>
                  <a:lnTo>
                    <a:pt x="10374" y="635"/>
                  </a:lnTo>
                  <a:cubicBezTo>
                    <a:pt x="10374" y="635"/>
                    <a:pt x="10471" y="185"/>
                    <a:pt x="10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039369" y="2344552"/>
              <a:ext cx="660539" cy="280328"/>
            </a:xfrm>
            <a:custGeom>
              <a:avLst/>
              <a:gdLst/>
              <a:ahLst/>
              <a:cxnLst/>
              <a:rect l="l" t="t" r="r" b="b"/>
              <a:pathLst>
                <a:path w="9129" h="3874" extrusionOk="0">
                  <a:moveTo>
                    <a:pt x="7361" y="1"/>
                  </a:moveTo>
                  <a:lnTo>
                    <a:pt x="0" y="2267"/>
                  </a:lnTo>
                  <a:lnTo>
                    <a:pt x="651" y="3874"/>
                  </a:lnTo>
                  <a:lnTo>
                    <a:pt x="8984" y="1953"/>
                  </a:lnTo>
                  <a:cubicBezTo>
                    <a:pt x="8984" y="1953"/>
                    <a:pt x="9129" y="1342"/>
                    <a:pt x="8984" y="1254"/>
                  </a:cubicBezTo>
                  <a:cubicBezTo>
                    <a:pt x="8847" y="1166"/>
                    <a:pt x="7361" y="1"/>
                    <a:pt x="7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2069035" y="2439927"/>
              <a:ext cx="627979" cy="184956"/>
            </a:xfrm>
            <a:custGeom>
              <a:avLst/>
              <a:gdLst/>
              <a:ahLst/>
              <a:cxnLst/>
              <a:rect l="l" t="t" r="r" b="b"/>
              <a:pathLst>
                <a:path w="8679" h="2556" extrusionOk="0">
                  <a:moveTo>
                    <a:pt x="0" y="1961"/>
                  </a:moveTo>
                  <a:lnTo>
                    <a:pt x="241" y="2556"/>
                  </a:lnTo>
                  <a:lnTo>
                    <a:pt x="8574" y="635"/>
                  </a:lnTo>
                  <a:cubicBezTo>
                    <a:pt x="8574" y="635"/>
                    <a:pt x="8678" y="185"/>
                    <a:pt x="8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2117876" y="2796965"/>
              <a:ext cx="934407" cy="224465"/>
            </a:xfrm>
            <a:custGeom>
              <a:avLst/>
              <a:gdLst/>
              <a:ahLst/>
              <a:cxnLst/>
              <a:rect l="l" t="t" r="r" b="b"/>
              <a:pathLst>
                <a:path w="12914" h="3102" extrusionOk="0">
                  <a:moveTo>
                    <a:pt x="731" y="1768"/>
                  </a:moveTo>
                  <a:cubicBezTo>
                    <a:pt x="1213" y="1680"/>
                    <a:pt x="1896" y="1551"/>
                    <a:pt x="2539" y="1824"/>
                  </a:cubicBezTo>
                  <a:cubicBezTo>
                    <a:pt x="3182" y="2089"/>
                    <a:pt x="3447" y="2435"/>
                    <a:pt x="3544" y="2588"/>
                  </a:cubicBezTo>
                  <a:cubicBezTo>
                    <a:pt x="3632" y="2748"/>
                    <a:pt x="3769" y="3102"/>
                    <a:pt x="4468" y="2965"/>
                  </a:cubicBezTo>
                  <a:cubicBezTo>
                    <a:pt x="5159" y="2829"/>
                    <a:pt x="12423" y="1093"/>
                    <a:pt x="12648" y="1013"/>
                  </a:cubicBezTo>
                  <a:cubicBezTo>
                    <a:pt x="12841" y="940"/>
                    <a:pt x="12913" y="707"/>
                    <a:pt x="12801" y="539"/>
                  </a:cubicBezTo>
                  <a:cubicBezTo>
                    <a:pt x="12712" y="386"/>
                    <a:pt x="12608" y="217"/>
                    <a:pt x="12560" y="153"/>
                  </a:cubicBezTo>
                  <a:cubicBezTo>
                    <a:pt x="12447" y="56"/>
                    <a:pt x="12294" y="16"/>
                    <a:pt x="12150" y="48"/>
                  </a:cubicBezTo>
                  <a:cubicBezTo>
                    <a:pt x="12005" y="89"/>
                    <a:pt x="5014" y="1880"/>
                    <a:pt x="4805" y="1913"/>
                  </a:cubicBezTo>
                  <a:cubicBezTo>
                    <a:pt x="4596" y="1937"/>
                    <a:pt x="4371" y="1993"/>
                    <a:pt x="4146" y="1792"/>
                  </a:cubicBezTo>
                  <a:cubicBezTo>
                    <a:pt x="3921" y="1583"/>
                    <a:pt x="2194" y="0"/>
                    <a:pt x="40" y="1005"/>
                  </a:cubicBezTo>
                  <a:cubicBezTo>
                    <a:pt x="0" y="1366"/>
                    <a:pt x="201" y="1728"/>
                    <a:pt x="731" y="1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2417867" y="2799063"/>
              <a:ext cx="621612" cy="159268"/>
            </a:xfrm>
            <a:custGeom>
              <a:avLst/>
              <a:gdLst/>
              <a:ahLst/>
              <a:cxnLst/>
              <a:rect l="l" t="t" r="r" b="b"/>
              <a:pathLst>
                <a:path w="8591" h="2201" extrusionOk="0">
                  <a:moveTo>
                    <a:pt x="8103" y="0"/>
                  </a:moveTo>
                  <a:cubicBezTo>
                    <a:pt x="8070" y="0"/>
                    <a:pt x="8037" y="4"/>
                    <a:pt x="8004" y="11"/>
                  </a:cubicBezTo>
                  <a:cubicBezTo>
                    <a:pt x="7859" y="52"/>
                    <a:pt x="868" y="1843"/>
                    <a:pt x="659" y="1876"/>
                  </a:cubicBezTo>
                  <a:cubicBezTo>
                    <a:pt x="571" y="1886"/>
                    <a:pt x="481" y="1902"/>
                    <a:pt x="388" y="1902"/>
                  </a:cubicBezTo>
                  <a:cubicBezTo>
                    <a:pt x="261" y="1902"/>
                    <a:pt x="131" y="1871"/>
                    <a:pt x="0" y="1755"/>
                  </a:cubicBezTo>
                  <a:lnTo>
                    <a:pt x="0" y="1755"/>
                  </a:lnTo>
                  <a:cubicBezTo>
                    <a:pt x="247" y="2032"/>
                    <a:pt x="520" y="2200"/>
                    <a:pt x="956" y="2200"/>
                  </a:cubicBezTo>
                  <a:cubicBezTo>
                    <a:pt x="1102" y="2200"/>
                    <a:pt x="1267" y="2181"/>
                    <a:pt x="1455" y="2141"/>
                  </a:cubicBezTo>
                  <a:cubicBezTo>
                    <a:pt x="2090" y="1996"/>
                    <a:pt x="7056" y="767"/>
                    <a:pt x="8590" y="381"/>
                  </a:cubicBezTo>
                  <a:cubicBezTo>
                    <a:pt x="8534" y="293"/>
                    <a:pt x="8478" y="204"/>
                    <a:pt x="8414" y="116"/>
                  </a:cubicBezTo>
                  <a:cubicBezTo>
                    <a:pt x="8327" y="41"/>
                    <a:pt x="8216" y="0"/>
                    <a:pt x="8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604433" y="2441808"/>
              <a:ext cx="431532" cy="261587"/>
            </a:xfrm>
            <a:custGeom>
              <a:avLst/>
              <a:gdLst/>
              <a:ahLst/>
              <a:cxnLst/>
              <a:rect l="l" t="t" r="r" b="b"/>
              <a:pathLst>
                <a:path w="5964" h="3615" extrusionOk="0">
                  <a:moveTo>
                    <a:pt x="4702" y="1"/>
                  </a:moveTo>
                  <a:cubicBezTo>
                    <a:pt x="3280" y="1"/>
                    <a:pt x="1807" y="98"/>
                    <a:pt x="1375" y="183"/>
                  </a:cubicBezTo>
                  <a:cubicBezTo>
                    <a:pt x="1286" y="199"/>
                    <a:pt x="1206" y="248"/>
                    <a:pt x="1150" y="320"/>
                  </a:cubicBezTo>
                  <a:cubicBezTo>
                    <a:pt x="901" y="706"/>
                    <a:pt x="338" y="2023"/>
                    <a:pt x="1" y="2988"/>
                  </a:cubicBezTo>
                  <a:lnTo>
                    <a:pt x="194" y="3614"/>
                  </a:lnTo>
                  <a:cubicBezTo>
                    <a:pt x="194" y="3614"/>
                    <a:pt x="2644" y="2361"/>
                    <a:pt x="3504" y="1983"/>
                  </a:cubicBezTo>
                  <a:cubicBezTo>
                    <a:pt x="3946" y="2289"/>
                    <a:pt x="4493" y="2891"/>
                    <a:pt x="4533" y="2931"/>
                  </a:cubicBezTo>
                  <a:cubicBezTo>
                    <a:pt x="4561" y="2964"/>
                    <a:pt x="4603" y="2981"/>
                    <a:pt x="4645" y="2981"/>
                  </a:cubicBezTo>
                  <a:cubicBezTo>
                    <a:pt x="4676" y="2981"/>
                    <a:pt x="4707" y="2972"/>
                    <a:pt x="4734" y="2956"/>
                  </a:cubicBezTo>
                  <a:cubicBezTo>
                    <a:pt x="4814" y="2899"/>
                    <a:pt x="5264" y="2578"/>
                    <a:pt x="5280" y="2554"/>
                  </a:cubicBezTo>
                  <a:cubicBezTo>
                    <a:pt x="5304" y="2530"/>
                    <a:pt x="5939" y="915"/>
                    <a:pt x="5947" y="866"/>
                  </a:cubicBezTo>
                  <a:cubicBezTo>
                    <a:pt x="5963" y="818"/>
                    <a:pt x="5344" y="7"/>
                    <a:pt x="5272" y="7"/>
                  </a:cubicBezTo>
                  <a:cubicBezTo>
                    <a:pt x="5085" y="3"/>
                    <a:pt x="4894" y="1"/>
                    <a:pt x="4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862023" y="2442242"/>
              <a:ext cx="173944" cy="215854"/>
            </a:xfrm>
            <a:custGeom>
              <a:avLst/>
              <a:gdLst/>
              <a:ahLst/>
              <a:cxnLst/>
              <a:rect l="l" t="t" r="r" b="b"/>
              <a:pathLst>
                <a:path w="2404" h="2983" extrusionOk="0">
                  <a:moveTo>
                    <a:pt x="1712" y="1"/>
                  </a:moveTo>
                  <a:lnTo>
                    <a:pt x="0" y="1230"/>
                  </a:lnTo>
                  <a:lnTo>
                    <a:pt x="9" y="2025"/>
                  </a:lnTo>
                  <a:cubicBezTo>
                    <a:pt x="354" y="2299"/>
                    <a:pt x="675" y="2604"/>
                    <a:pt x="973" y="2925"/>
                  </a:cubicBezTo>
                  <a:cubicBezTo>
                    <a:pt x="1002" y="2964"/>
                    <a:pt x="1045" y="2982"/>
                    <a:pt x="1088" y="2982"/>
                  </a:cubicBezTo>
                  <a:cubicBezTo>
                    <a:pt x="1118" y="2982"/>
                    <a:pt x="1148" y="2974"/>
                    <a:pt x="1174" y="2958"/>
                  </a:cubicBezTo>
                  <a:cubicBezTo>
                    <a:pt x="1254" y="2901"/>
                    <a:pt x="1704" y="2580"/>
                    <a:pt x="1720" y="2556"/>
                  </a:cubicBezTo>
                  <a:cubicBezTo>
                    <a:pt x="1744" y="2524"/>
                    <a:pt x="2379" y="917"/>
                    <a:pt x="2387" y="860"/>
                  </a:cubicBezTo>
                  <a:cubicBezTo>
                    <a:pt x="2403" y="812"/>
                    <a:pt x="1784" y="9"/>
                    <a:pt x="1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604433" y="2530597"/>
              <a:ext cx="379725" cy="172799"/>
            </a:xfrm>
            <a:custGeom>
              <a:avLst/>
              <a:gdLst/>
              <a:ahLst/>
              <a:cxnLst/>
              <a:rect l="l" t="t" r="r" b="b"/>
              <a:pathLst>
                <a:path w="5248" h="2388" extrusionOk="0">
                  <a:moveTo>
                    <a:pt x="3569" y="1"/>
                  </a:moveTo>
                  <a:cubicBezTo>
                    <a:pt x="2709" y="379"/>
                    <a:pt x="1" y="1761"/>
                    <a:pt x="1" y="1761"/>
                  </a:cubicBezTo>
                  <a:lnTo>
                    <a:pt x="194" y="2387"/>
                  </a:lnTo>
                  <a:cubicBezTo>
                    <a:pt x="194" y="2387"/>
                    <a:pt x="2644" y="1134"/>
                    <a:pt x="3504" y="756"/>
                  </a:cubicBezTo>
                  <a:cubicBezTo>
                    <a:pt x="3946" y="1062"/>
                    <a:pt x="4493" y="1664"/>
                    <a:pt x="4533" y="1704"/>
                  </a:cubicBezTo>
                  <a:cubicBezTo>
                    <a:pt x="4561" y="1737"/>
                    <a:pt x="4603" y="1754"/>
                    <a:pt x="4645" y="1754"/>
                  </a:cubicBezTo>
                  <a:cubicBezTo>
                    <a:pt x="4676" y="1754"/>
                    <a:pt x="4707" y="1745"/>
                    <a:pt x="4734" y="1729"/>
                  </a:cubicBezTo>
                  <a:cubicBezTo>
                    <a:pt x="4806" y="1680"/>
                    <a:pt x="5143" y="1439"/>
                    <a:pt x="5248" y="1351"/>
                  </a:cubicBezTo>
                  <a:cubicBezTo>
                    <a:pt x="5079" y="1198"/>
                    <a:pt x="3978" y="282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857392" y="2530597"/>
              <a:ext cx="126768" cy="126922"/>
            </a:xfrm>
            <a:custGeom>
              <a:avLst/>
              <a:gdLst/>
              <a:ahLst/>
              <a:cxnLst/>
              <a:rect l="l" t="t" r="r" b="b"/>
              <a:pathLst>
                <a:path w="1752" h="1754" extrusionOk="0">
                  <a:moveTo>
                    <a:pt x="64" y="1"/>
                  </a:moveTo>
                  <a:lnTo>
                    <a:pt x="0" y="756"/>
                  </a:lnTo>
                  <a:cubicBezTo>
                    <a:pt x="450" y="1062"/>
                    <a:pt x="997" y="1664"/>
                    <a:pt x="1037" y="1704"/>
                  </a:cubicBezTo>
                  <a:cubicBezTo>
                    <a:pt x="1065" y="1737"/>
                    <a:pt x="1107" y="1754"/>
                    <a:pt x="1149" y="1754"/>
                  </a:cubicBezTo>
                  <a:cubicBezTo>
                    <a:pt x="1180" y="1754"/>
                    <a:pt x="1211" y="1745"/>
                    <a:pt x="1238" y="1729"/>
                  </a:cubicBezTo>
                  <a:cubicBezTo>
                    <a:pt x="1310" y="1680"/>
                    <a:pt x="1647" y="1439"/>
                    <a:pt x="1752" y="1351"/>
                  </a:cubicBezTo>
                  <a:cubicBezTo>
                    <a:pt x="1583" y="1198"/>
                    <a:pt x="482" y="282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2016649" y="2372484"/>
              <a:ext cx="376252" cy="488512"/>
            </a:xfrm>
            <a:custGeom>
              <a:avLst/>
              <a:gdLst/>
              <a:ahLst/>
              <a:cxnLst/>
              <a:rect l="l" t="t" r="r" b="b"/>
              <a:pathLst>
                <a:path w="5200" h="6751" extrusionOk="0">
                  <a:moveTo>
                    <a:pt x="2934" y="0"/>
                  </a:moveTo>
                  <a:cubicBezTo>
                    <a:pt x="2661" y="8"/>
                    <a:pt x="2404" y="105"/>
                    <a:pt x="2195" y="273"/>
                  </a:cubicBezTo>
                  <a:cubicBezTo>
                    <a:pt x="1833" y="563"/>
                    <a:pt x="981" y="1382"/>
                    <a:pt x="154" y="3086"/>
                  </a:cubicBezTo>
                  <a:cubicBezTo>
                    <a:pt x="1" y="3423"/>
                    <a:pt x="65" y="4139"/>
                    <a:pt x="539" y="4211"/>
                  </a:cubicBezTo>
                  <a:lnTo>
                    <a:pt x="684" y="4211"/>
                  </a:lnTo>
                  <a:lnTo>
                    <a:pt x="1712" y="6750"/>
                  </a:lnTo>
                  <a:cubicBezTo>
                    <a:pt x="2092" y="6605"/>
                    <a:pt x="2494" y="6533"/>
                    <a:pt x="2896" y="6533"/>
                  </a:cubicBezTo>
                  <a:cubicBezTo>
                    <a:pt x="3029" y="6533"/>
                    <a:pt x="3163" y="6541"/>
                    <a:pt x="3295" y="6557"/>
                  </a:cubicBezTo>
                  <a:cubicBezTo>
                    <a:pt x="3697" y="6019"/>
                    <a:pt x="4203" y="5416"/>
                    <a:pt x="4605" y="5063"/>
                  </a:cubicBezTo>
                  <a:cubicBezTo>
                    <a:pt x="5200" y="4548"/>
                    <a:pt x="5087" y="3962"/>
                    <a:pt x="4967" y="3664"/>
                  </a:cubicBezTo>
                  <a:cubicBezTo>
                    <a:pt x="4927" y="3568"/>
                    <a:pt x="4605" y="2684"/>
                    <a:pt x="4372" y="2033"/>
                  </a:cubicBezTo>
                  <a:cubicBezTo>
                    <a:pt x="3922" y="796"/>
                    <a:pt x="3866" y="651"/>
                    <a:pt x="3842" y="603"/>
                  </a:cubicBezTo>
                  <a:cubicBezTo>
                    <a:pt x="3689" y="233"/>
                    <a:pt x="3328" y="0"/>
                    <a:pt x="2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956810" y="2335218"/>
              <a:ext cx="376252" cy="590832"/>
            </a:xfrm>
            <a:custGeom>
              <a:avLst/>
              <a:gdLst/>
              <a:ahLst/>
              <a:cxnLst/>
              <a:rect l="l" t="t" r="r" b="b"/>
              <a:pathLst>
                <a:path w="5200" h="8165" extrusionOk="0">
                  <a:moveTo>
                    <a:pt x="2933" y="1"/>
                  </a:moveTo>
                  <a:cubicBezTo>
                    <a:pt x="2660" y="1"/>
                    <a:pt x="2403" y="97"/>
                    <a:pt x="2194" y="274"/>
                  </a:cubicBezTo>
                  <a:cubicBezTo>
                    <a:pt x="1832" y="563"/>
                    <a:pt x="973" y="1375"/>
                    <a:pt x="153" y="3087"/>
                  </a:cubicBezTo>
                  <a:cubicBezTo>
                    <a:pt x="0" y="3424"/>
                    <a:pt x="65" y="4139"/>
                    <a:pt x="531" y="4212"/>
                  </a:cubicBezTo>
                  <a:lnTo>
                    <a:pt x="683" y="4212"/>
                  </a:lnTo>
                  <a:lnTo>
                    <a:pt x="1808" y="6992"/>
                  </a:lnTo>
                  <a:lnTo>
                    <a:pt x="1840" y="7378"/>
                  </a:lnTo>
                  <a:cubicBezTo>
                    <a:pt x="1848" y="7578"/>
                    <a:pt x="1921" y="7779"/>
                    <a:pt x="2049" y="7940"/>
                  </a:cubicBezTo>
                  <a:cubicBezTo>
                    <a:pt x="2121" y="8025"/>
                    <a:pt x="2290" y="8164"/>
                    <a:pt x="2664" y="8164"/>
                  </a:cubicBezTo>
                  <a:cubicBezTo>
                    <a:pt x="2749" y="8164"/>
                    <a:pt x="2843" y="8157"/>
                    <a:pt x="2949" y="8141"/>
                  </a:cubicBezTo>
                  <a:cubicBezTo>
                    <a:pt x="2949" y="8141"/>
                    <a:pt x="2451" y="8028"/>
                    <a:pt x="2596" y="7643"/>
                  </a:cubicBezTo>
                  <a:cubicBezTo>
                    <a:pt x="2676" y="7466"/>
                    <a:pt x="2781" y="7297"/>
                    <a:pt x="2885" y="7137"/>
                  </a:cubicBezTo>
                  <a:cubicBezTo>
                    <a:pt x="3303" y="6510"/>
                    <a:pt x="4050" y="5537"/>
                    <a:pt x="4605" y="5063"/>
                  </a:cubicBezTo>
                  <a:cubicBezTo>
                    <a:pt x="5199" y="4541"/>
                    <a:pt x="5087" y="3962"/>
                    <a:pt x="4966" y="3665"/>
                  </a:cubicBezTo>
                  <a:cubicBezTo>
                    <a:pt x="4926" y="3561"/>
                    <a:pt x="4605" y="2685"/>
                    <a:pt x="4372" y="2034"/>
                  </a:cubicBezTo>
                  <a:cubicBezTo>
                    <a:pt x="3914" y="796"/>
                    <a:pt x="3865" y="644"/>
                    <a:pt x="3841" y="596"/>
                  </a:cubicBezTo>
                  <a:cubicBezTo>
                    <a:pt x="3689" y="234"/>
                    <a:pt x="3327" y="1"/>
                    <a:pt x="2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995738" y="2393470"/>
              <a:ext cx="272204" cy="475632"/>
            </a:xfrm>
            <a:custGeom>
              <a:avLst/>
              <a:gdLst/>
              <a:ahLst/>
              <a:cxnLst/>
              <a:rect l="l" t="t" r="r" b="b"/>
              <a:pathLst>
                <a:path w="3762" h="6573" extrusionOk="0">
                  <a:moveTo>
                    <a:pt x="2389" y="1"/>
                  </a:moveTo>
                  <a:cubicBezTo>
                    <a:pt x="2322" y="1"/>
                    <a:pt x="2243" y="30"/>
                    <a:pt x="2162" y="96"/>
                  </a:cubicBezTo>
                  <a:cubicBezTo>
                    <a:pt x="2010" y="216"/>
                    <a:pt x="933" y="1092"/>
                    <a:pt x="1" y="3407"/>
                  </a:cubicBezTo>
                  <a:cubicBezTo>
                    <a:pt x="1" y="3407"/>
                    <a:pt x="1230" y="6404"/>
                    <a:pt x="1302" y="6573"/>
                  </a:cubicBezTo>
                  <a:cubicBezTo>
                    <a:pt x="1495" y="6026"/>
                    <a:pt x="2725" y="4363"/>
                    <a:pt x="3536" y="3656"/>
                  </a:cubicBezTo>
                  <a:cubicBezTo>
                    <a:pt x="3729" y="3479"/>
                    <a:pt x="3761" y="3342"/>
                    <a:pt x="3681" y="3157"/>
                  </a:cubicBezTo>
                  <a:cubicBezTo>
                    <a:pt x="3609" y="2965"/>
                    <a:pt x="2604" y="200"/>
                    <a:pt x="2564" y="112"/>
                  </a:cubicBezTo>
                  <a:cubicBezTo>
                    <a:pt x="2533" y="42"/>
                    <a:pt x="2470" y="1"/>
                    <a:pt x="2389" y="1"/>
                  </a:cubicBezTo>
                  <a:close/>
                </a:path>
              </a:pathLst>
            </a:custGeom>
            <a:solidFill>
              <a:srgbClr val="252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066647" y="2435295"/>
              <a:ext cx="136174" cy="338435"/>
            </a:xfrm>
            <a:custGeom>
              <a:avLst/>
              <a:gdLst/>
              <a:ahLst/>
              <a:cxnLst/>
              <a:rect l="l" t="t" r="r" b="b"/>
              <a:pathLst>
                <a:path w="1882" h="4677" extrusionOk="0">
                  <a:moveTo>
                    <a:pt x="684" y="0"/>
                  </a:moveTo>
                  <a:cubicBezTo>
                    <a:pt x="435" y="281"/>
                    <a:pt x="202" y="587"/>
                    <a:pt x="1" y="908"/>
                  </a:cubicBezTo>
                  <a:cubicBezTo>
                    <a:pt x="298" y="2186"/>
                    <a:pt x="684" y="3447"/>
                    <a:pt x="1150" y="4677"/>
                  </a:cubicBezTo>
                  <a:cubicBezTo>
                    <a:pt x="1375" y="4371"/>
                    <a:pt x="1632" y="4050"/>
                    <a:pt x="1881" y="3769"/>
                  </a:cubicBezTo>
                  <a:cubicBezTo>
                    <a:pt x="1399" y="2539"/>
                    <a:pt x="1005" y="1278"/>
                    <a:pt x="684" y="0"/>
                  </a:cubicBezTo>
                  <a:close/>
                </a:path>
              </a:pathLst>
            </a:custGeom>
            <a:solidFill>
              <a:srgbClr val="313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2025983" y="2530597"/>
              <a:ext cx="108245" cy="296682"/>
            </a:xfrm>
            <a:custGeom>
              <a:avLst/>
              <a:gdLst/>
              <a:ahLst/>
              <a:cxnLst/>
              <a:rect l="l" t="t" r="r" b="b"/>
              <a:pathLst>
                <a:path w="1496" h="4100" extrusionOk="0">
                  <a:moveTo>
                    <a:pt x="306" y="1"/>
                  </a:moveTo>
                  <a:cubicBezTo>
                    <a:pt x="209" y="178"/>
                    <a:pt x="105" y="379"/>
                    <a:pt x="0" y="587"/>
                  </a:cubicBezTo>
                  <a:cubicBezTo>
                    <a:pt x="322" y="1777"/>
                    <a:pt x="724" y="2950"/>
                    <a:pt x="1198" y="4099"/>
                  </a:cubicBezTo>
                  <a:cubicBezTo>
                    <a:pt x="1286" y="3962"/>
                    <a:pt x="1383" y="3810"/>
                    <a:pt x="1495" y="3649"/>
                  </a:cubicBezTo>
                  <a:cubicBezTo>
                    <a:pt x="1021" y="2460"/>
                    <a:pt x="627" y="1238"/>
                    <a:pt x="306" y="1"/>
                  </a:cubicBezTo>
                  <a:close/>
                </a:path>
              </a:pathLst>
            </a:custGeom>
            <a:solidFill>
              <a:srgbClr val="313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1995738" y="2389924"/>
              <a:ext cx="272204" cy="479178"/>
            </a:xfrm>
            <a:custGeom>
              <a:avLst/>
              <a:gdLst/>
              <a:ahLst/>
              <a:cxnLst/>
              <a:rect l="l" t="t" r="r" b="b"/>
              <a:pathLst>
                <a:path w="3762" h="6622" extrusionOk="0">
                  <a:moveTo>
                    <a:pt x="1" y="3456"/>
                  </a:moveTo>
                  <a:cubicBezTo>
                    <a:pt x="1" y="3456"/>
                    <a:pt x="1230" y="6453"/>
                    <a:pt x="1302" y="6622"/>
                  </a:cubicBezTo>
                  <a:cubicBezTo>
                    <a:pt x="1495" y="6075"/>
                    <a:pt x="2725" y="4412"/>
                    <a:pt x="3536" y="3705"/>
                  </a:cubicBezTo>
                  <a:cubicBezTo>
                    <a:pt x="3729" y="3528"/>
                    <a:pt x="3761" y="3391"/>
                    <a:pt x="3681" y="3206"/>
                  </a:cubicBezTo>
                  <a:cubicBezTo>
                    <a:pt x="3609" y="3014"/>
                    <a:pt x="2604" y="249"/>
                    <a:pt x="2564" y="161"/>
                  </a:cubicBezTo>
                  <a:cubicBezTo>
                    <a:pt x="2508" y="32"/>
                    <a:pt x="2339" y="0"/>
                    <a:pt x="2162" y="145"/>
                  </a:cubicBezTo>
                  <a:cubicBezTo>
                    <a:pt x="2010" y="265"/>
                    <a:pt x="933" y="1141"/>
                    <a:pt x="1" y="3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1995738" y="2393470"/>
              <a:ext cx="271625" cy="275046"/>
            </a:xfrm>
            <a:custGeom>
              <a:avLst/>
              <a:gdLst/>
              <a:ahLst/>
              <a:cxnLst/>
              <a:rect l="l" t="t" r="r" b="b"/>
              <a:pathLst>
                <a:path w="3754" h="3801" extrusionOk="0">
                  <a:moveTo>
                    <a:pt x="2389" y="1"/>
                  </a:moveTo>
                  <a:cubicBezTo>
                    <a:pt x="2322" y="1"/>
                    <a:pt x="2243" y="30"/>
                    <a:pt x="2162" y="96"/>
                  </a:cubicBezTo>
                  <a:cubicBezTo>
                    <a:pt x="2010" y="216"/>
                    <a:pt x="933" y="1092"/>
                    <a:pt x="1" y="3415"/>
                  </a:cubicBezTo>
                  <a:lnTo>
                    <a:pt x="153" y="3800"/>
                  </a:lnTo>
                  <a:cubicBezTo>
                    <a:pt x="1053" y="1759"/>
                    <a:pt x="2018" y="972"/>
                    <a:pt x="2162" y="859"/>
                  </a:cubicBezTo>
                  <a:cubicBezTo>
                    <a:pt x="2245" y="791"/>
                    <a:pt x="2327" y="761"/>
                    <a:pt x="2396" y="761"/>
                  </a:cubicBezTo>
                  <a:cubicBezTo>
                    <a:pt x="2473" y="761"/>
                    <a:pt x="2534" y="799"/>
                    <a:pt x="2564" y="867"/>
                  </a:cubicBezTo>
                  <a:cubicBezTo>
                    <a:pt x="2596" y="948"/>
                    <a:pt x="3295" y="2860"/>
                    <a:pt x="3568" y="3624"/>
                  </a:cubicBezTo>
                  <a:cubicBezTo>
                    <a:pt x="3729" y="3463"/>
                    <a:pt x="3753" y="3334"/>
                    <a:pt x="3681" y="3157"/>
                  </a:cubicBezTo>
                  <a:cubicBezTo>
                    <a:pt x="3609" y="2981"/>
                    <a:pt x="2604" y="200"/>
                    <a:pt x="2564" y="112"/>
                  </a:cubicBezTo>
                  <a:cubicBezTo>
                    <a:pt x="2533" y="42"/>
                    <a:pt x="2470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1960862" y="2335218"/>
              <a:ext cx="268080" cy="275697"/>
            </a:xfrm>
            <a:custGeom>
              <a:avLst/>
              <a:gdLst/>
              <a:ahLst/>
              <a:cxnLst/>
              <a:rect l="l" t="t" r="r" b="b"/>
              <a:pathLst>
                <a:path w="3705" h="3810" extrusionOk="0">
                  <a:moveTo>
                    <a:pt x="2877" y="1"/>
                  </a:moveTo>
                  <a:cubicBezTo>
                    <a:pt x="2604" y="1"/>
                    <a:pt x="2347" y="97"/>
                    <a:pt x="2146" y="274"/>
                  </a:cubicBezTo>
                  <a:cubicBezTo>
                    <a:pt x="1776" y="563"/>
                    <a:pt x="925" y="1375"/>
                    <a:pt x="97" y="3087"/>
                  </a:cubicBezTo>
                  <a:cubicBezTo>
                    <a:pt x="9" y="3312"/>
                    <a:pt x="1" y="3569"/>
                    <a:pt x="73" y="3810"/>
                  </a:cubicBezTo>
                  <a:cubicBezTo>
                    <a:pt x="563" y="2508"/>
                    <a:pt x="1817" y="917"/>
                    <a:pt x="2347" y="547"/>
                  </a:cubicBezTo>
                  <a:cubicBezTo>
                    <a:pt x="2581" y="385"/>
                    <a:pt x="2840" y="279"/>
                    <a:pt x="3117" y="279"/>
                  </a:cubicBezTo>
                  <a:cubicBezTo>
                    <a:pt x="3306" y="279"/>
                    <a:pt x="3503" y="329"/>
                    <a:pt x="3705" y="443"/>
                  </a:cubicBezTo>
                  <a:cubicBezTo>
                    <a:pt x="3520" y="162"/>
                    <a:pt x="3207" y="1"/>
                    <a:pt x="2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163750" y="2390213"/>
              <a:ext cx="115770" cy="256160"/>
            </a:xfrm>
            <a:custGeom>
              <a:avLst/>
              <a:gdLst/>
              <a:ahLst/>
              <a:cxnLst/>
              <a:rect l="l" t="t" r="r" b="b"/>
              <a:pathLst>
                <a:path w="1600" h="3540" extrusionOk="0">
                  <a:moveTo>
                    <a:pt x="236" y="1"/>
                  </a:moveTo>
                  <a:cubicBezTo>
                    <a:pt x="157" y="1"/>
                    <a:pt x="77" y="25"/>
                    <a:pt x="1" y="61"/>
                  </a:cubicBezTo>
                  <a:cubicBezTo>
                    <a:pt x="24" y="50"/>
                    <a:pt x="49" y="45"/>
                    <a:pt x="73" y="45"/>
                  </a:cubicBezTo>
                  <a:cubicBezTo>
                    <a:pt x="143" y="45"/>
                    <a:pt x="212" y="86"/>
                    <a:pt x="242" y="157"/>
                  </a:cubicBezTo>
                  <a:cubicBezTo>
                    <a:pt x="282" y="245"/>
                    <a:pt x="1287" y="3018"/>
                    <a:pt x="1359" y="3202"/>
                  </a:cubicBezTo>
                  <a:cubicBezTo>
                    <a:pt x="1415" y="3307"/>
                    <a:pt x="1415" y="3436"/>
                    <a:pt x="1351" y="3540"/>
                  </a:cubicBezTo>
                  <a:cubicBezTo>
                    <a:pt x="1520" y="3387"/>
                    <a:pt x="1600" y="3154"/>
                    <a:pt x="1496" y="2825"/>
                  </a:cubicBezTo>
                  <a:cubicBezTo>
                    <a:pt x="1463" y="2704"/>
                    <a:pt x="853" y="945"/>
                    <a:pt x="644" y="374"/>
                  </a:cubicBezTo>
                  <a:cubicBezTo>
                    <a:pt x="538" y="93"/>
                    <a:pt x="389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2103911" y="2608532"/>
              <a:ext cx="224449" cy="322226"/>
            </a:xfrm>
            <a:custGeom>
              <a:avLst/>
              <a:gdLst/>
              <a:ahLst/>
              <a:cxnLst/>
              <a:rect l="l" t="t" r="r" b="b"/>
              <a:pathLst>
                <a:path w="3102" h="4453" extrusionOk="0">
                  <a:moveTo>
                    <a:pt x="860" y="3368"/>
                  </a:moveTo>
                  <a:cubicBezTo>
                    <a:pt x="1270" y="2741"/>
                    <a:pt x="2017" y="1768"/>
                    <a:pt x="2572" y="1286"/>
                  </a:cubicBezTo>
                  <a:cubicBezTo>
                    <a:pt x="3102" y="828"/>
                    <a:pt x="3070" y="322"/>
                    <a:pt x="2973" y="1"/>
                  </a:cubicBezTo>
                  <a:cubicBezTo>
                    <a:pt x="2901" y="402"/>
                    <a:pt x="2580" y="804"/>
                    <a:pt x="2371" y="973"/>
                  </a:cubicBezTo>
                  <a:cubicBezTo>
                    <a:pt x="1198" y="1945"/>
                    <a:pt x="450" y="3255"/>
                    <a:pt x="169" y="3681"/>
                  </a:cubicBezTo>
                  <a:cubicBezTo>
                    <a:pt x="73" y="3826"/>
                    <a:pt x="16" y="3986"/>
                    <a:pt x="0" y="4147"/>
                  </a:cubicBezTo>
                  <a:lnTo>
                    <a:pt x="16" y="4171"/>
                  </a:lnTo>
                  <a:cubicBezTo>
                    <a:pt x="105" y="4268"/>
                    <a:pt x="338" y="4452"/>
                    <a:pt x="924" y="4364"/>
                  </a:cubicBezTo>
                  <a:cubicBezTo>
                    <a:pt x="924" y="4364"/>
                    <a:pt x="418" y="4251"/>
                    <a:pt x="563" y="3874"/>
                  </a:cubicBezTo>
                  <a:cubicBezTo>
                    <a:pt x="651" y="3689"/>
                    <a:pt x="748" y="3520"/>
                    <a:pt x="860" y="3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109121" y="2701591"/>
              <a:ext cx="99490" cy="131481"/>
            </a:xfrm>
            <a:custGeom>
              <a:avLst/>
              <a:gdLst/>
              <a:ahLst/>
              <a:cxnLst/>
              <a:rect l="l" t="t" r="r" b="b"/>
              <a:pathLst>
                <a:path w="1375" h="1817" extrusionOk="0">
                  <a:moveTo>
                    <a:pt x="1375" y="0"/>
                  </a:moveTo>
                  <a:cubicBezTo>
                    <a:pt x="1375" y="0"/>
                    <a:pt x="1270" y="105"/>
                    <a:pt x="1126" y="257"/>
                  </a:cubicBezTo>
                  <a:cubicBezTo>
                    <a:pt x="1053" y="338"/>
                    <a:pt x="973" y="426"/>
                    <a:pt x="884" y="531"/>
                  </a:cubicBezTo>
                  <a:cubicBezTo>
                    <a:pt x="796" y="635"/>
                    <a:pt x="708" y="748"/>
                    <a:pt x="619" y="860"/>
                  </a:cubicBezTo>
                  <a:cubicBezTo>
                    <a:pt x="579" y="916"/>
                    <a:pt x="539" y="973"/>
                    <a:pt x="499" y="1037"/>
                  </a:cubicBezTo>
                  <a:lnTo>
                    <a:pt x="378" y="1206"/>
                  </a:lnTo>
                  <a:cubicBezTo>
                    <a:pt x="298" y="1302"/>
                    <a:pt x="234" y="1415"/>
                    <a:pt x="177" y="1503"/>
                  </a:cubicBezTo>
                  <a:cubicBezTo>
                    <a:pt x="65" y="1688"/>
                    <a:pt x="1" y="1816"/>
                    <a:pt x="1" y="1816"/>
                  </a:cubicBezTo>
                  <a:cubicBezTo>
                    <a:pt x="1" y="1816"/>
                    <a:pt x="89" y="1704"/>
                    <a:pt x="218" y="1535"/>
                  </a:cubicBezTo>
                  <a:cubicBezTo>
                    <a:pt x="242" y="1495"/>
                    <a:pt x="274" y="1439"/>
                    <a:pt x="314" y="1390"/>
                  </a:cubicBezTo>
                  <a:lnTo>
                    <a:pt x="434" y="1238"/>
                  </a:lnTo>
                  <a:lnTo>
                    <a:pt x="555" y="1077"/>
                  </a:lnTo>
                  <a:cubicBezTo>
                    <a:pt x="595" y="1021"/>
                    <a:pt x="635" y="965"/>
                    <a:pt x="684" y="908"/>
                  </a:cubicBezTo>
                  <a:cubicBezTo>
                    <a:pt x="772" y="796"/>
                    <a:pt x="860" y="683"/>
                    <a:pt x="933" y="571"/>
                  </a:cubicBezTo>
                  <a:cubicBezTo>
                    <a:pt x="1013" y="466"/>
                    <a:pt x="1093" y="370"/>
                    <a:pt x="1158" y="290"/>
                  </a:cubicBezTo>
                  <a:cubicBezTo>
                    <a:pt x="1294" y="121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525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645749" y="1896264"/>
              <a:ext cx="316920" cy="560006"/>
            </a:xfrm>
            <a:custGeom>
              <a:avLst/>
              <a:gdLst/>
              <a:ahLst/>
              <a:cxnLst/>
              <a:rect l="l" t="t" r="r" b="b"/>
              <a:pathLst>
                <a:path w="4380" h="7739" extrusionOk="0">
                  <a:moveTo>
                    <a:pt x="2764" y="0"/>
                  </a:moveTo>
                  <a:cubicBezTo>
                    <a:pt x="2829" y="1495"/>
                    <a:pt x="1736" y="4018"/>
                    <a:pt x="386" y="5223"/>
                  </a:cubicBezTo>
                  <a:lnTo>
                    <a:pt x="0" y="6581"/>
                  </a:lnTo>
                  <a:cubicBezTo>
                    <a:pt x="0" y="6581"/>
                    <a:pt x="346" y="7296"/>
                    <a:pt x="723" y="7738"/>
                  </a:cubicBezTo>
                  <a:cubicBezTo>
                    <a:pt x="2347" y="7136"/>
                    <a:pt x="4380" y="3600"/>
                    <a:pt x="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645749" y="1896264"/>
              <a:ext cx="222712" cy="476283"/>
            </a:xfrm>
            <a:custGeom>
              <a:avLst/>
              <a:gdLst/>
              <a:ahLst/>
              <a:cxnLst/>
              <a:rect l="l" t="t" r="r" b="b"/>
              <a:pathLst>
                <a:path w="3078" h="6582" extrusionOk="0">
                  <a:moveTo>
                    <a:pt x="2764" y="0"/>
                  </a:moveTo>
                  <a:lnTo>
                    <a:pt x="2764" y="0"/>
                  </a:lnTo>
                  <a:cubicBezTo>
                    <a:pt x="2829" y="1495"/>
                    <a:pt x="1736" y="4018"/>
                    <a:pt x="386" y="5223"/>
                  </a:cubicBezTo>
                  <a:lnTo>
                    <a:pt x="0" y="6581"/>
                  </a:lnTo>
                  <a:cubicBezTo>
                    <a:pt x="2748" y="4958"/>
                    <a:pt x="3078" y="1406"/>
                    <a:pt x="2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763184" y="2170085"/>
              <a:ext cx="251221" cy="204783"/>
            </a:xfrm>
            <a:custGeom>
              <a:avLst/>
              <a:gdLst/>
              <a:ahLst/>
              <a:cxnLst/>
              <a:rect l="l" t="t" r="r" b="b"/>
              <a:pathLst>
                <a:path w="3472" h="2830" extrusionOk="0">
                  <a:moveTo>
                    <a:pt x="0" y="1"/>
                  </a:moveTo>
                  <a:cubicBezTo>
                    <a:pt x="185" y="2315"/>
                    <a:pt x="1961" y="2829"/>
                    <a:pt x="2499" y="2829"/>
                  </a:cubicBezTo>
                  <a:cubicBezTo>
                    <a:pt x="3030" y="2829"/>
                    <a:pt x="3472" y="2395"/>
                    <a:pt x="3472" y="1857"/>
                  </a:cubicBezTo>
                  <a:cubicBezTo>
                    <a:pt x="3472" y="1319"/>
                    <a:pt x="3038" y="885"/>
                    <a:pt x="2499" y="885"/>
                  </a:cubicBezTo>
                  <a:cubicBezTo>
                    <a:pt x="2369" y="885"/>
                    <a:pt x="2217" y="895"/>
                    <a:pt x="2047" y="895"/>
                  </a:cubicBezTo>
                  <a:cubicBezTo>
                    <a:pt x="1518" y="895"/>
                    <a:pt x="810" y="79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763184" y="2170085"/>
              <a:ext cx="248905" cy="204783"/>
            </a:xfrm>
            <a:custGeom>
              <a:avLst/>
              <a:gdLst/>
              <a:ahLst/>
              <a:cxnLst/>
              <a:rect l="l" t="t" r="r" b="b"/>
              <a:pathLst>
                <a:path w="3440" h="2830" extrusionOk="0">
                  <a:moveTo>
                    <a:pt x="2499" y="2829"/>
                  </a:moveTo>
                  <a:cubicBezTo>
                    <a:pt x="2941" y="2829"/>
                    <a:pt x="3335" y="2524"/>
                    <a:pt x="3440" y="2090"/>
                  </a:cubicBezTo>
                  <a:cubicBezTo>
                    <a:pt x="1873" y="2074"/>
                    <a:pt x="394" y="1029"/>
                    <a:pt x="0" y="1"/>
                  </a:cubicBezTo>
                  <a:cubicBezTo>
                    <a:pt x="193" y="2315"/>
                    <a:pt x="1961" y="2829"/>
                    <a:pt x="2499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563;p28"/>
          <p:cNvSpPr txBox="1">
            <a:spLocks/>
          </p:cNvSpPr>
          <p:nvPr/>
        </p:nvSpPr>
        <p:spPr>
          <a:xfrm>
            <a:off x="4052246" y="4831859"/>
            <a:ext cx="2221712" cy="32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41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ggae One"/>
              <a:buNone/>
              <a:defRPr sz="52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r>
              <a:rPr lang="ja-JP" altLang="en-US" sz="20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サムライ　トリオ</a:t>
            </a:r>
            <a:endParaRPr lang="en-US" sz="20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44444E-6 2.34568E-6 L -4.44444E-6 -0.07222 " pathEditMode="relative" rAng="0" ptsTypes="AA">
                                      <p:cBhvr>
                                        <p:cTn id="1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5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Member Roles</a:t>
            </a:r>
            <a:endParaRPr dirty="0"/>
          </a:p>
        </p:txBody>
      </p:sp>
      <p:sp>
        <p:nvSpPr>
          <p:cNvPr id="1717" name="Google Shape;1717;p45"/>
          <p:cNvSpPr/>
          <p:nvPr/>
        </p:nvSpPr>
        <p:spPr>
          <a:xfrm>
            <a:off x="3658050" y="1989613"/>
            <a:ext cx="1827900" cy="4884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Reggae One"/>
                <a:ea typeface="Reggae One"/>
                <a:cs typeface="Reggae One"/>
                <a:sym typeface="Reggae One"/>
              </a:rPr>
              <a:t>Project</a:t>
            </a:r>
            <a:endParaRPr sz="20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18" name="Google Shape;1718;p45"/>
          <p:cNvSpPr/>
          <p:nvPr/>
        </p:nvSpPr>
        <p:spPr>
          <a:xfrm>
            <a:off x="1747975" y="3001650"/>
            <a:ext cx="1785000" cy="488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rPr>
              <a:t>Frontend</a:t>
            </a:r>
            <a:endParaRPr sz="2000" dirty="0">
              <a:solidFill>
                <a:schemeClr val="lt2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19" name="Google Shape;1719;p45"/>
          <p:cNvSpPr/>
          <p:nvPr/>
        </p:nvSpPr>
        <p:spPr>
          <a:xfrm>
            <a:off x="5611150" y="3001650"/>
            <a:ext cx="1785000" cy="488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Reggae One"/>
                <a:ea typeface="Reggae One"/>
                <a:cs typeface="Reggae One"/>
                <a:sym typeface="Reggae One"/>
              </a:rPr>
              <a:t>Backend</a:t>
            </a:r>
            <a:endParaRPr sz="2000" dirty="0">
              <a:solidFill>
                <a:schemeClr val="lt2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20" name="Google Shape;1720;p45"/>
          <p:cNvSpPr/>
          <p:nvPr/>
        </p:nvSpPr>
        <p:spPr>
          <a:xfrm>
            <a:off x="904475" y="4244975"/>
            <a:ext cx="1473650" cy="36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0000"/>
                </a:solidFill>
                <a:latin typeface="Reggae One"/>
                <a:ea typeface="Reggae One"/>
                <a:cs typeface="Reggae One"/>
                <a:sym typeface="Reggae One"/>
              </a:rPr>
              <a:t>Yelin Htut</a:t>
            </a:r>
            <a:endParaRPr dirty="0">
              <a:solidFill>
                <a:srgbClr val="FF0000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21" name="Google Shape;1721;p45"/>
          <p:cNvSpPr/>
          <p:nvPr/>
        </p:nvSpPr>
        <p:spPr>
          <a:xfrm>
            <a:off x="2833778" y="4244975"/>
            <a:ext cx="1611444" cy="36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eggae One"/>
                <a:ea typeface="Reggae One"/>
                <a:cs typeface="Reggae One"/>
                <a:sym typeface="Reggae One"/>
              </a:rPr>
              <a:t>Hein Htet Zin</a:t>
            </a:r>
            <a:endParaRPr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22" name="Google Shape;1722;p45"/>
          <p:cNvSpPr/>
          <p:nvPr/>
        </p:nvSpPr>
        <p:spPr>
          <a:xfrm>
            <a:off x="4698778" y="4244975"/>
            <a:ext cx="1611444" cy="36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eggae One"/>
                <a:ea typeface="Reggae One"/>
                <a:cs typeface="Reggae One"/>
                <a:sym typeface="Reggae One"/>
              </a:rPr>
              <a:t>Hein Htet Zin</a:t>
            </a:r>
            <a:endParaRPr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23" name="Google Shape;1723;p45"/>
          <p:cNvSpPr/>
          <p:nvPr/>
        </p:nvSpPr>
        <p:spPr>
          <a:xfrm>
            <a:off x="6503524" y="4244975"/>
            <a:ext cx="1998352" cy="36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0000"/>
                </a:solidFill>
                <a:latin typeface="Reggae One"/>
                <a:ea typeface="Reggae One"/>
                <a:cs typeface="Reggae One"/>
                <a:sym typeface="Reggae One"/>
              </a:rPr>
              <a:t>Kaung Myat Naing</a:t>
            </a:r>
            <a:endParaRPr dirty="0">
              <a:solidFill>
                <a:srgbClr val="FF0000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1724" name="Google Shape;1724;p45"/>
          <p:cNvSpPr txBox="1"/>
          <p:nvPr/>
        </p:nvSpPr>
        <p:spPr>
          <a:xfrm>
            <a:off x="3591725" y="2493962"/>
            <a:ext cx="1960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Vue </a:t>
            </a:r>
            <a:r>
              <a:rPr lang="en-US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 </a:t>
            </a:r>
            <a:r>
              <a:rPr lang="en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Springboot 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25" name="Google Shape;1725;p45"/>
          <p:cNvCxnSpPr>
            <a:stCxn id="1717" idx="1"/>
            <a:endCxn id="1718" idx="0"/>
          </p:cNvCxnSpPr>
          <p:nvPr/>
        </p:nvCxnSpPr>
        <p:spPr>
          <a:xfrm flipH="1">
            <a:off x="2640450" y="2233813"/>
            <a:ext cx="1017600" cy="7677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45"/>
          <p:cNvCxnSpPr>
            <a:stCxn id="1717" idx="3"/>
            <a:endCxn id="1719" idx="0"/>
          </p:cNvCxnSpPr>
          <p:nvPr/>
        </p:nvCxnSpPr>
        <p:spPr>
          <a:xfrm>
            <a:off x="5485950" y="2233813"/>
            <a:ext cx="1017600" cy="7677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45"/>
          <p:cNvCxnSpPr>
            <a:stCxn id="1718" idx="2"/>
            <a:endCxn id="1720" idx="0"/>
          </p:cNvCxnSpPr>
          <p:nvPr/>
        </p:nvCxnSpPr>
        <p:spPr>
          <a:xfrm rot="5400000">
            <a:off x="1763426" y="3367925"/>
            <a:ext cx="754925" cy="9991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" name="Google Shape;1728;p45"/>
          <p:cNvCxnSpPr>
            <a:stCxn id="1718" idx="2"/>
            <a:endCxn id="1721" idx="0"/>
          </p:cNvCxnSpPr>
          <p:nvPr/>
        </p:nvCxnSpPr>
        <p:spPr>
          <a:xfrm rot="16200000" flipH="1">
            <a:off x="2762525" y="3367999"/>
            <a:ext cx="754925" cy="9990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9" name="Google Shape;1729;p45"/>
          <p:cNvCxnSpPr>
            <a:stCxn id="1719" idx="2"/>
            <a:endCxn id="1722" idx="0"/>
          </p:cNvCxnSpPr>
          <p:nvPr/>
        </p:nvCxnSpPr>
        <p:spPr>
          <a:xfrm rot="5400000">
            <a:off x="5626613" y="3367937"/>
            <a:ext cx="754925" cy="9991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0" name="Google Shape;1730;p45"/>
          <p:cNvCxnSpPr>
            <a:stCxn id="1719" idx="2"/>
            <a:endCxn id="1723" idx="0"/>
          </p:cNvCxnSpPr>
          <p:nvPr/>
        </p:nvCxnSpPr>
        <p:spPr>
          <a:xfrm rot="16200000" flipH="1">
            <a:off x="6625713" y="3367987"/>
            <a:ext cx="754925" cy="9990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1" name="Google Shape;1731;p45"/>
          <p:cNvSpPr/>
          <p:nvPr/>
        </p:nvSpPr>
        <p:spPr>
          <a:xfrm>
            <a:off x="4254850" y="1248975"/>
            <a:ext cx="634200" cy="63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" name="Google Shape;1732;p45"/>
          <p:cNvGrpSpPr/>
          <p:nvPr/>
        </p:nvGrpSpPr>
        <p:grpSpPr>
          <a:xfrm>
            <a:off x="4382275" y="1378400"/>
            <a:ext cx="379450" cy="375350"/>
            <a:chOff x="5508225" y="1989525"/>
            <a:chExt cx="379450" cy="375350"/>
          </a:xfrm>
        </p:grpSpPr>
        <p:sp>
          <p:nvSpPr>
            <p:cNvPr id="1733" name="Google Shape;1733;p45"/>
            <p:cNvSpPr/>
            <p:nvPr/>
          </p:nvSpPr>
          <p:spPr>
            <a:xfrm>
              <a:off x="5508225" y="2034275"/>
              <a:ext cx="379125" cy="110325"/>
            </a:xfrm>
            <a:custGeom>
              <a:avLst/>
              <a:gdLst/>
              <a:ahLst/>
              <a:cxnLst/>
              <a:rect l="l" t="t" r="r" b="b"/>
              <a:pathLst>
                <a:path w="15165" h="4413" extrusionOk="0">
                  <a:moveTo>
                    <a:pt x="550" y="1"/>
                  </a:moveTo>
                  <a:cubicBezTo>
                    <a:pt x="263" y="1"/>
                    <a:pt x="0" y="291"/>
                    <a:pt x="139" y="615"/>
                  </a:cubicBezTo>
                  <a:lnTo>
                    <a:pt x="1929" y="4132"/>
                  </a:lnTo>
                  <a:cubicBezTo>
                    <a:pt x="2006" y="4298"/>
                    <a:pt x="2159" y="4413"/>
                    <a:pt x="2338" y="4413"/>
                  </a:cubicBezTo>
                  <a:lnTo>
                    <a:pt x="12888" y="4413"/>
                  </a:lnTo>
                  <a:cubicBezTo>
                    <a:pt x="13067" y="4413"/>
                    <a:pt x="13233" y="4298"/>
                    <a:pt x="13297" y="4132"/>
                  </a:cubicBezTo>
                  <a:lnTo>
                    <a:pt x="15088" y="615"/>
                  </a:lnTo>
                  <a:cubicBezTo>
                    <a:pt x="15164" y="423"/>
                    <a:pt x="15100" y="206"/>
                    <a:pt x="14934" y="91"/>
                  </a:cubicBezTo>
                  <a:lnTo>
                    <a:pt x="14934" y="78"/>
                  </a:lnTo>
                  <a:cubicBezTo>
                    <a:pt x="14855" y="27"/>
                    <a:pt x="14767" y="1"/>
                    <a:pt x="14680" y="1"/>
                  </a:cubicBezTo>
                  <a:cubicBezTo>
                    <a:pt x="14570" y="1"/>
                    <a:pt x="14463" y="43"/>
                    <a:pt x="14384" y="129"/>
                  </a:cubicBezTo>
                  <a:lnTo>
                    <a:pt x="11840" y="2648"/>
                  </a:lnTo>
                  <a:lnTo>
                    <a:pt x="3400" y="2648"/>
                  </a:lnTo>
                  <a:lnTo>
                    <a:pt x="868" y="142"/>
                  </a:lnTo>
                  <a:cubicBezTo>
                    <a:pt x="773" y="43"/>
                    <a:pt x="66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5613350" y="2166325"/>
              <a:ext cx="170725" cy="65875"/>
            </a:xfrm>
            <a:custGeom>
              <a:avLst/>
              <a:gdLst/>
              <a:ahLst/>
              <a:cxnLst/>
              <a:rect l="l" t="t" r="r" b="b"/>
              <a:pathLst>
                <a:path w="6829" h="2635" extrusionOk="0">
                  <a:moveTo>
                    <a:pt x="307" y="0"/>
                  </a:moveTo>
                  <a:lnTo>
                    <a:pt x="0" y="2635"/>
                  </a:lnTo>
                  <a:lnTo>
                    <a:pt x="1471" y="2635"/>
                  </a:lnTo>
                  <a:cubicBezTo>
                    <a:pt x="1778" y="2353"/>
                    <a:pt x="2520" y="1765"/>
                    <a:pt x="3415" y="1765"/>
                  </a:cubicBezTo>
                  <a:cubicBezTo>
                    <a:pt x="4310" y="1765"/>
                    <a:pt x="5051" y="2353"/>
                    <a:pt x="5358" y="2635"/>
                  </a:cubicBezTo>
                  <a:lnTo>
                    <a:pt x="6829" y="2635"/>
                  </a:lnTo>
                  <a:lnTo>
                    <a:pt x="65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5603750" y="2232175"/>
              <a:ext cx="189925" cy="110000"/>
            </a:xfrm>
            <a:custGeom>
              <a:avLst/>
              <a:gdLst/>
              <a:ahLst/>
              <a:cxnLst/>
              <a:rect l="l" t="t" r="r" b="b"/>
              <a:pathLst>
                <a:path w="7597" h="4400" extrusionOk="0">
                  <a:moveTo>
                    <a:pt x="3799" y="1"/>
                  </a:moveTo>
                  <a:cubicBezTo>
                    <a:pt x="3031" y="1"/>
                    <a:pt x="2366" y="730"/>
                    <a:pt x="2354" y="742"/>
                  </a:cubicBezTo>
                  <a:cubicBezTo>
                    <a:pt x="2277" y="832"/>
                    <a:pt x="2162" y="883"/>
                    <a:pt x="2034" y="883"/>
                  </a:cubicBezTo>
                  <a:lnTo>
                    <a:pt x="282" y="883"/>
                  </a:lnTo>
                  <a:lnTo>
                    <a:pt x="1" y="3428"/>
                  </a:lnTo>
                  <a:cubicBezTo>
                    <a:pt x="832" y="4054"/>
                    <a:pt x="1855" y="4400"/>
                    <a:pt x="2916" y="4400"/>
                  </a:cubicBezTo>
                  <a:lnTo>
                    <a:pt x="4681" y="4400"/>
                  </a:lnTo>
                  <a:cubicBezTo>
                    <a:pt x="5730" y="4400"/>
                    <a:pt x="6753" y="4054"/>
                    <a:pt x="7597" y="3428"/>
                  </a:cubicBezTo>
                  <a:lnTo>
                    <a:pt x="7315" y="883"/>
                  </a:lnTo>
                  <a:lnTo>
                    <a:pt x="5551" y="883"/>
                  </a:lnTo>
                  <a:cubicBezTo>
                    <a:pt x="5435" y="883"/>
                    <a:pt x="5320" y="832"/>
                    <a:pt x="5231" y="742"/>
                  </a:cubicBezTo>
                  <a:cubicBezTo>
                    <a:pt x="5231" y="742"/>
                    <a:pt x="4566" y="1"/>
                    <a:pt x="3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799075" y="2166325"/>
              <a:ext cx="88600" cy="198550"/>
            </a:xfrm>
            <a:custGeom>
              <a:avLst/>
              <a:gdLst/>
              <a:ahLst/>
              <a:cxnLst/>
              <a:rect l="l" t="t" r="r" b="b"/>
              <a:pathLst>
                <a:path w="3544" h="7942" extrusionOk="0">
                  <a:moveTo>
                    <a:pt x="1" y="0"/>
                  </a:moveTo>
                  <a:lnTo>
                    <a:pt x="832" y="7558"/>
                  </a:lnTo>
                  <a:cubicBezTo>
                    <a:pt x="858" y="7775"/>
                    <a:pt x="1050" y="7941"/>
                    <a:pt x="1280" y="7941"/>
                  </a:cubicBezTo>
                  <a:lnTo>
                    <a:pt x="3057" y="7941"/>
                  </a:lnTo>
                  <a:cubicBezTo>
                    <a:pt x="3339" y="7941"/>
                    <a:pt x="3543" y="7686"/>
                    <a:pt x="3492" y="7417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509775" y="2166325"/>
              <a:ext cx="88900" cy="198550"/>
            </a:xfrm>
            <a:custGeom>
              <a:avLst/>
              <a:gdLst/>
              <a:ahLst/>
              <a:cxnLst/>
              <a:rect l="l" t="t" r="r" b="b"/>
              <a:pathLst>
                <a:path w="3556" h="7942" extrusionOk="0">
                  <a:moveTo>
                    <a:pt x="1727" y="0"/>
                  </a:moveTo>
                  <a:lnTo>
                    <a:pt x="64" y="7417"/>
                  </a:lnTo>
                  <a:cubicBezTo>
                    <a:pt x="0" y="7686"/>
                    <a:pt x="205" y="7941"/>
                    <a:pt x="486" y="7941"/>
                  </a:cubicBezTo>
                  <a:lnTo>
                    <a:pt x="2276" y="7941"/>
                  </a:lnTo>
                  <a:cubicBezTo>
                    <a:pt x="2507" y="7941"/>
                    <a:pt x="2686" y="7775"/>
                    <a:pt x="2711" y="7558"/>
                  </a:cubicBez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5676650" y="1989525"/>
              <a:ext cx="44150" cy="88900"/>
            </a:xfrm>
            <a:custGeom>
              <a:avLst/>
              <a:gdLst/>
              <a:ahLst/>
              <a:cxnLst/>
              <a:rect l="l" t="t" r="r" b="b"/>
              <a:pathLst>
                <a:path w="1766" h="3556" extrusionOk="0">
                  <a:moveTo>
                    <a:pt x="448" y="1"/>
                  </a:moveTo>
                  <a:cubicBezTo>
                    <a:pt x="205" y="1"/>
                    <a:pt x="0" y="193"/>
                    <a:pt x="13" y="436"/>
                  </a:cubicBezTo>
                  <a:lnTo>
                    <a:pt x="13" y="3556"/>
                  </a:lnTo>
                  <a:lnTo>
                    <a:pt x="1765" y="3556"/>
                  </a:lnTo>
                  <a:lnTo>
                    <a:pt x="1765" y="436"/>
                  </a:lnTo>
                  <a:cubicBezTo>
                    <a:pt x="1765" y="193"/>
                    <a:pt x="1573" y="1"/>
                    <a:pt x="1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5589700" y="2015100"/>
              <a:ext cx="65225" cy="63325"/>
            </a:xfrm>
            <a:custGeom>
              <a:avLst/>
              <a:gdLst/>
              <a:ahLst/>
              <a:cxnLst/>
              <a:rect l="l" t="t" r="r" b="b"/>
              <a:pathLst>
                <a:path w="2609" h="2533" extrusionOk="0">
                  <a:moveTo>
                    <a:pt x="2609" y="1"/>
                  </a:moveTo>
                  <a:cubicBezTo>
                    <a:pt x="1484" y="257"/>
                    <a:pt x="524" y="998"/>
                    <a:pt x="0" y="2009"/>
                  </a:cubicBezTo>
                  <a:lnTo>
                    <a:pt x="512" y="2533"/>
                  </a:lnTo>
                  <a:lnTo>
                    <a:pt x="2609" y="2533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5742825" y="2015100"/>
              <a:ext cx="65250" cy="63325"/>
            </a:xfrm>
            <a:custGeom>
              <a:avLst/>
              <a:gdLst/>
              <a:ahLst/>
              <a:cxnLst/>
              <a:rect l="l" t="t" r="r" b="b"/>
              <a:pathLst>
                <a:path w="2610" h="2533" extrusionOk="0">
                  <a:moveTo>
                    <a:pt x="0" y="1"/>
                  </a:moveTo>
                  <a:lnTo>
                    <a:pt x="0" y="2533"/>
                  </a:lnTo>
                  <a:lnTo>
                    <a:pt x="2085" y="2533"/>
                  </a:lnTo>
                  <a:lnTo>
                    <a:pt x="2609" y="2009"/>
                  </a:lnTo>
                  <a:cubicBezTo>
                    <a:pt x="2072" y="998"/>
                    <a:pt x="1113" y="25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60" y="66532"/>
            <a:ext cx="7940100" cy="572700"/>
          </a:xfrm>
        </p:spPr>
        <p:txBody>
          <a:bodyPr/>
          <a:lstStyle/>
          <a:p>
            <a:r>
              <a:rPr lang="en-US" sz="2000" b="1" dirty="0" smtClean="0"/>
              <a:t>Overview</a:t>
            </a:r>
            <a:endParaRPr lang="en-US" sz="2000" b="1" dirty="0"/>
          </a:p>
        </p:txBody>
      </p:sp>
      <p:grpSp>
        <p:nvGrpSpPr>
          <p:cNvPr id="3" name="Google Shape;7523;p61"/>
          <p:cNvGrpSpPr/>
          <p:nvPr/>
        </p:nvGrpSpPr>
        <p:grpSpPr>
          <a:xfrm>
            <a:off x="808367" y="2279934"/>
            <a:ext cx="159039" cy="339253"/>
            <a:chOff x="4584850" y="4399275"/>
            <a:chExt cx="225875" cy="481825"/>
          </a:xfrm>
        </p:grpSpPr>
        <p:sp>
          <p:nvSpPr>
            <p:cNvPr id="4" name="Google Shape;7524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7525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" name="Google Shape;1613;p41"/>
          <p:cNvSpPr txBox="1"/>
          <p:nvPr/>
        </p:nvSpPr>
        <p:spPr>
          <a:xfrm>
            <a:off x="528039" y="2619187"/>
            <a:ext cx="719640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rPr>
              <a:t>Admin</a:t>
            </a:r>
            <a:endParaRPr sz="1200" dirty="0">
              <a:solidFill>
                <a:schemeClr val="dk1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grpSp>
        <p:nvGrpSpPr>
          <p:cNvPr id="13" name="Google Shape;7523;p61"/>
          <p:cNvGrpSpPr/>
          <p:nvPr/>
        </p:nvGrpSpPr>
        <p:grpSpPr>
          <a:xfrm>
            <a:off x="7566976" y="1364328"/>
            <a:ext cx="159039" cy="339253"/>
            <a:chOff x="4584850" y="4399275"/>
            <a:chExt cx="225875" cy="481825"/>
          </a:xfrm>
        </p:grpSpPr>
        <p:sp>
          <p:nvSpPr>
            <p:cNvPr id="14" name="Google Shape;7524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7525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Google Shape;1613;p41"/>
          <p:cNvSpPr txBox="1"/>
          <p:nvPr/>
        </p:nvSpPr>
        <p:spPr>
          <a:xfrm>
            <a:off x="7161757" y="1686402"/>
            <a:ext cx="969422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rPr>
              <a:t>New User</a:t>
            </a:r>
            <a:endParaRPr sz="1200" dirty="0">
              <a:solidFill>
                <a:schemeClr val="dk1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grpSp>
        <p:nvGrpSpPr>
          <p:cNvPr id="17" name="Google Shape;7523;p61"/>
          <p:cNvGrpSpPr/>
          <p:nvPr/>
        </p:nvGrpSpPr>
        <p:grpSpPr>
          <a:xfrm>
            <a:off x="7646495" y="3199637"/>
            <a:ext cx="159039" cy="339253"/>
            <a:chOff x="4584850" y="4399275"/>
            <a:chExt cx="225875" cy="481825"/>
          </a:xfrm>
        </p:grpSpPr>
        <p:sp>
          <p:nvSpPr>
            <p:cNvPr id="18" name="Google Shape;7524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7525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0" name="Google Shape;1613;p41"/>
          <p:cNvSpPr txBox="1"/>
          <p:nvPr/>
        </p:nvSpPr>
        <p:spPr>
          <a:xfrm>
            <a:off x="6965124" y="3538890"/>
            <a:ext cx="1521725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rPr>
              <a:t>Registered User</a:t>
            </a:r>
            <a:endParaRPr sz="1200" dirty="0">
              <a:solidFill>
                <a:schemeClr val="dk1"/>
              </a:solidFill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27" name="Google Shape;1720;p45"/>
          <p:cNvSpPr/>
          <p:nvPr/>
        </p:nvSpPr>
        <p:spPr>
          <a:xfrm>
            <a:off x="3713936" y="769334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Register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28" name="Google Shape;1720;p45"/>
          <p:cNvSpPr/>
          <p:nvPr/>
        </p:nvSpPr>
        <p:spPr>
          <a:xfrm>
            <a:off x="3713936" y="1108587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Game Lists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29" name="Google Shape;1720;p45"/>
          <p:cNvSpPr/>
          <p:nvPr/>
        </p:nvSpPr>
        <p:spPr>
          <a:xfrm>
            <a:off x="3713936" y="1447840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Game Details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0" name="Google Shape;1720;p45"/>
          <p:cNvSpPr/>
          <p:nvPr/>
        </p:nvSpPr>
        <p:spPr>
          <a:xfrm>
            <a:off x="3713936" y="1787093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Game History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1" name="Google Shape;1720;p45"/>
          <p:cNvSpPr/>
          <p:nvPr/>
        </p:nvSpPr>
        <p:spPr>
          <a:xfrm>
            <a:off x="3713936" y="2126346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Purchase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2" name="Google Shape;1720;p45"/>
          <p:cNvSpPr/>
          <p:nvPr/>
        </p:nvSpPr>
        <p:spPr>
          <a:xfrm>
            <a:off x="3713936" y="2465599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Cart / Wishlist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3" name="Google Shape;1720;p45"/>
          <p:cNvSpPr/>
          <p:nvPr/>
        </p:nvSpPr>
        <p:spPr>
          <a:xfrm>
            <a:off x="3713936" y="2804852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dirty="0">
                <a:latin typeface="Reggae One"/>
                <a:ea typeface="Reggae One"/>
                <a:cs typeface="Reggae One"/>
                <a:sym typeface="Reggae One"/>
              </a:rPr>
              <a:t>User Lists</a:t>
            </a:r>
          </a:p>
        </p:txBody>
      </p:sp>
      <p:sp>
        <p:nvSpPr>
          <p:cNvPr id="34" name="Google Shape;1720;p45"/>
          <p:cNvSpPr/>
          <p:nvPr/>
        </p:nvSpPr>
        <p:spPr>
          <a:xfrm>
            <a:off x="3713936" y="3144105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>
                <a:latin typeface="Reggae One"/>
                <a:ea typeface="Reggae One"/>
                <a:cs typeface="Reggae One"/>
                <a:sym typeface="Reggae One"/>
              </a:rPr>
              <a:t>User Details</a:t>
            </a:r>
            <a:endParaRPr lang="en-US"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5" name="Google Shape;1720;p45"/>
          <p:cNvSpPr/>
          <p:nvPr/>
        </p:nvSpPr>
        <p:spPr>
          <a:xfrm>
            <a:off x="3713936" y="3483358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latin typeface="Reggae One"/>
                <a:ea typeface="Reggae One"/>
                <a:cs typeface="Reggae One"/>
                <a:sym typeface="Reggae One"/>
              </a:rPr>
              <a:t>Profile</a:t>
            </a:r>
            <a:endParaRPr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6" name="Google Shape;1720;p45"/>
          <p:cNvSpPr/>
          <p:nvPr/>
        </p:nvSpPr>
        <p:spPr>
          <a:xfrm>
            <a:off x="3713936" y="3822611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dirty="0" smtClean="0">
                <a:latin typeface="Reggae One"/>
                <a:ea typeface="Reggae One"/>
                <a:cs typeface="Reggae One"/>
                <a:sym typeface="Reggae One"/>
              </a:rPr>
              <a:t>Log Out</a:t>
            </a:r>
            <a:endParaRPr lang="en-US"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7" name="Google Shape;1720;p45"/>
          <p:cNvSpPr/>
          <p:nvPr/>
        </p:nvSpPr>
        <p:spPr>
          <a:xfrm>
            <a:off x="1405071" y="2361444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dirty="0" smtClean="0">
                <a:latin typeface="Reggae One"/>
                <a:ea typeface="Reggae One"/>
                <a:cs typeface="Reggae One"/>
                <a:sym typeface="Reggae One"/>
              </a:rPr>
              <a:t>Log in</a:t>
            </a:r>
            <a:endParaRPr lang="en-US"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sp>
        <p:nvSpPr>
          <p:cNvPr id="38" name="Google Shape;1720;p45"/>
          <p:cNvSpPr/>
          <p:nvPr/>
        </p:nvSpPr>
        <p:spPr>
          <a:xfrm>
            <a:off x="5859129" y="3283709"/>
            <a:ext cx="1156238" cy="25574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dirty="0" smtClean="0">
                <a:latin typeface="Reggae One"/>
                <a:ea typeface="Reggae One"/>
                <a:cs typeface="Reggae One"/>
                <a:sym typeface="Reggae One"/>
              </a:rPr>
              <a:t>Log in</a:t>
            </a:r>
            <a:endParaRPr lang="en-US" sz="800" dirty="0">
              <a:latin typeface="Reggae One"/>
              <a:ea typeface="Reggae One"/>
              <a:cs typeface="Reggae One"/>
              <a:sym typeface="Reggae One"/>
            </a:endParaRPr>
          </a:p>
        </p:txBody>
      </p:sp>
      <p:cxnSp>
        <p:nvCxnSpPr>
          <p:cNvPr id="52" name="Straight Arrow Connector 51"/>
          <p:cNvCxnSpPr>
            <a:endCxn id="37" idx="1"/>
          </p:cNvCxnSpPr>
          <p:nvPr/>
        </p:nvCxnSpPr>
        <p:spPr>
          <a:xfrm>
            <a:off x="967406" y="2489315"/>
            <a:ext cx="4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8" idx="3"/>
          </p:cNvCxnSpPr>
          <p:nvPr/>
        </p:nvCxnSpPr>
        <p:spPr>
          <a:xfrm flipH="1">
            <a:off x="7015367" y="3411580"/>
            <a:ext cx="60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7" idx="3"/>
          </p:cNvCxnSpPr>
          <p:nvPr/>
        </p:nvCxnSpPr>
        <p:spPr>
          <a:xfrm flipH="1" flipV="1">
            <a:off x="4870174" y="897205"/>
            <a:ext cx="2564306" cy="64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7" idx="3"/>
          </p:cNvCxnSpPr>
          <p:nvPr/>
        </p:nvCxnSpPr>
        <p:spPr>
          <a:xfrm flipV="1">
            <a:off x="2561309" y="2489314"/>
            <a:ext cx="4336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94991" y="1236459"/>
            <a:ext cx="0" cy="271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 flipV="1">
            <a:off x="2994991" y="1236458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994991" y="1588524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994991" y="1932107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994991" y="2928191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994991" y="3279178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994991" y="3630165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994991" y="3939459"/>
            <a:ext cx="718945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99652" y="3407136"/>
            <a:ext cx="359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5499652" y="1322597"/>
            <a:ext cx="6946" cy="62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870174" y="1322596"/>
            <a:ext cx="636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4867587" y="1585514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4867587" y="1936883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4853696" y="2248941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4867587" y="2614547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4866948" y="3632430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872002" y="3956364"/>
            <a:ext cx="639011" cy="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467141" y="1007165"/>
            <a:ext cx="1234633" cy="229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Create, Update, Delete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169166" y="1386003"/>
            <a:ext cx="362600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Edit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146862" y="1716730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46862" y="2666166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140312" y="3032202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57865" y="3147052"/>
            <a:ext cx="771365" cy="198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6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[ can edit status ]</a:t>
            </a:r>
            <a:endParaRPr lang="en-US" sz="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154349" y="3411579"/>
            <a:ext cx="362600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Edit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972447" y="1714528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81353" y="1395110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988259" y="1148473"/>
            <a:ext cx="420308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2707" y="1491478"/>
            <a:ext cx="1941773" cy="5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5492707" y="2256301"/>
            <a:ext cx="13892" cy="170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5715633" y="1785894"/>
            <a:ext cx="12344" cy="162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499972" y="1787093"/>
            <a:ext cx="217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49824" y="3422759"/>
            <a:ext cx="362600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Edit</a:t>
            </a:r>
            <a:endParaRPr lang="en-US" sz="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40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>
            <a:off x="1017163" y="3269774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4934063" y="3269774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571420" y="188663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Explanations</a:t>
            </a:r>
            <a:endParaRPr dirty="0"/>
          </a:p>
        </p:txBody>
      </p:sp>
      <p:sp>
        <p:nvSpPr>
          <p:cNvPr id="749" name="Google Shape;749;p30"/>
          <p:cNvSpPr txBox="1">
            <a:spLocks noGrp="1"/>
          </p:cNvSpPr>
          <p:nvPr>
            <p:ph type="title" idx="3"/>
          </p:nvPr>
        </p:nvSpPr>
        <p:spPr>
          <a:xfrm>
            <a:off x="1905163" y="3224949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User Details</a:t>
            </a:r>
            <a:endParaRPr sz="2000" dirty="0"/>
          </a:p>
        </p:txBody>
      </p:sp>
      <p:sp>
        <p:nvSpPr>
          <p:cNvPr id="750" name="Google Shape;750;p30"/>
          <p:cNvSpPr txBox="1">
            <a:spLocks noGrp="1"/>
          </p:cNvSpPr>
          <p:nvPr>
            <p:ph type="subTitle" idx="4"/>
          </p:nvPr>
        </p:nvSpPr>
        <p:spPr>
          <a:xfrm>
            <a:off x="1905249" y="3529874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User status, Joined date </a:t>
            </a:r>
            <a:endParaRPr sz="1200" dirty="0"/>
          </a:p>
        </p:txBody>
      </p:sp>
      <p:sp>
        <p:nvSpPr>
          <p:cNvPr id="752" name="Google Shape;752;p30"/>
          <p:cNvSpPr txBox="1">
            <a:spLocks noGrp="1"/>
          </p:cNvSpPr>
          <p:nvPr>
            <p:ph type="title" idx="6"/>
          </p:nvPr>
        </p:nvSpPr>
        <p:spPr>
          <a:xfrm>
            <a:off x="1017077" y="3429859"/>
            <a:ext cx="744936" cy="425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9"/>
          </p:nvPr>
        </p:nvSpPr>
        <p:spPr>
          <a:xfrm>
            <a:off x="5822038" y="3224949"/>
            <a:ext cx="25053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Profile</a:t>
            </a:r>
            <a:endParaRPr sz="2000" dirty="0"/>
          </a:p>
        </p:txBody>
      </p:sp>
      <p:sp>
        <p:nvSpPr>
          <p:cNvPr id="756" name="Google Shape;756;p30"/>
          <p:cNvSpPr txBox="1">
            <a:spLocks noGrp="1"/>
          </p:cNvSpPr>
          <p:nvPr>
            <p:ph type="subTitle" idx="13"/>
          </p:nvPr>
        </p:nvSpPr>
        <p:spPr>
          <a:xfrm>
            <a:off x="5821988" y="3529874"/>
            <a:ext cx="250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Name, Mail, Ph No, Address, Password</a:t>
            </a:r>
            <a:endParaRPr sz="1200" dirty="0"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15"/>
          </p:nvPr>
        </p:nvSpPr>
        <p:spPr>
          <a:xfrm>
            <a:off x="4933977" y="3452719"/>
            <a:ext cx="744936" cy="425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43" name="Google Shape;743;p30"/>
          <p:cNvSpPr/>
          <p:nvPr/>
        </p:nvSpPr>
        <p:spPr>
          <a:xfrm>
            <a:off x="950263" y="2264722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44;p30"/>
          <p:cNvSpPr/>
          <p:nvPr/>
        </p:nvSpPr>
        <p:spPr>
          <a:xfrm>
            <a:off x="4867163" y="2264722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49;p30"/>
          <p:cNvSpPr txBox="1">
            <a:spLocks/>
          </p:cNvSpPr>
          <p:nvPr/>
        </p:nvSpPr>
        <p:spPr>
          <a:xfrm>
            <a:off x="1838263" y="2219897"/>
            <a:ext cx="2505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6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 smtClean="0"/>
              <a:t>Game History</a:t>
            </a:r>
            <a:endParaRPr lang="en-US" sz="2000" dirty="0"/>
          </a:p>
        </p:txBody>
      </p:sp>
      <p:sp>
        <p:nvSpPr>
          <p:cNvPr id="46" name="Google Shape;750;p30"/>
          <p:cNvSpPr txBox="1">
            <a:spLocks/>
          </p:cNvSpPr>
          <p:nvPr/>
        </p:nvSpPr>
        <p:spPr>
          <a:xfrm>
            <a:off x="1838349" y="2524822"/>
            <a:ext cx="250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200" dirty="0" smtClean="0"/>
              <a:t>How many people have purchased this game or included in their wish list</a:t>
            </a:r>
            <a:endParaRPr lang="en-US" sz="1200" dirty="0"/>
          </a:p>
        </p:txBody>
      </p:sp>
      <p:sp>
        <p:nvSpPr>
          <p:cNvPr id="47" name="Google Shape;755;p30"/>
          <p:cNvSpPr txBox="1">
            <a:spLocks/>
          </p:cNvSpPr>
          <p:nvPr/>
        </p:nvSpPr>
        <p:spPr>
          <a:xfrm>
            <a:off x="5755138" y="2219897"/>
            <a:ext cx="2505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6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 smtClean="0"/>
              <a:t>User List</a:t>
            </a:r>
            <a:endParaRPr lang="en-US" sz="2000" dirty="0"/>
          </a:p>
        </p:txBody>
      </p:sp>
      <p:sp>
        <p:nvSpPr>
          <p:cNvPr id="48" name="Google Shape;756;p30"/>
          <p:cNvSpPr txBox="1">
            <a:spLocks/>
          </p:cNvSpPr>
          <p:nvPr/>
        </p:nvSpPr>
        <p:spPr>
          <a:xfrm>
            <a:off x="5755088" y="2524822"/>
            <a:ext cx="250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200" dirty="0" smtClean="0"/>
              <a:t>Display all registered users</a:t>
            </a:r>
            <a:endParaRPr lang="en-US" sz="1200" dirty="0"/>
          </a:p>
        </p:txBody>
      </p:sp>
      <p:sp>
        <p:nvSpPr>
          <p:cNvPr id="54" name="Google Shape;743;p30"/>
          <p:cNvSpPr/>
          <p:nvPr/>
        </p:nvSpPr>
        <p:spPr>
          <a:xfrm>
            <a:off x="950313" y="1259670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44;p30"/>
          <p:cNvSpPr/>
          <p:nvPr/>
        </p:nvSpPr>
        <p:spPr>
          <a:xfrm>
            <a:off x="4867213" y="1259670"/>
            <a:ext cx="744900" cy="744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49;p30"/>
          <p:cNvSpPr txBox="1">
            <a:spLocks/>
          </p:cNvSpPr>
          <p:nvPr/>
        </p:nvSpPr>
        <p:spPr>
          <a:xfrm>
            <a:off x="1838313" y="1214845"/>
            <a:ext cx="2505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6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 smtClean="0"/>
              <a:t>Game List</a:t>
            </a:r>
            <a:endParaRPr lang="en-US" sz="2000" dirty="0"/>
          </a:p>
        </p:txBody>
      </p:sp>
      <p:sp>
        <p:nvSpPr>
          <p:cNvPr id="57" name="Google Shape;750;p30"/>
          <p:cNvSpPr txBox="1">
            <a:spLocks/>
          </p:cNvSpPr>
          <p:nvPr/>
        </p:nvSpPr>
        <p:spPr>
          <a:xfrm>
            <a:off x="1838399" y="1519770"/>
            <a:ext cx="250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200" dirty="0" smtClean="0"/>
              <a:t>Browse any games that are available at the time at the shop</a:t>
            </a:r>
            <a:endParaRPr lang="en-US" sz="1200" dirty="0"/>
          </a:p>
        </p:txBody>
      </p:sp>
      <p:sp>
        <p:nvSpPr>
          <p:cNvPr id="58" name="Google Shape;755;p30"/>
          <p:cNvSpPr txBox="1">
            <a:spLocks/>
          </p:cNvSpPr>
          <p:nvPr/>
        </p:nvSpPr>
        <p:spPr>
          <a:xfrm>
            <a:off x="5755188" y="1214845"/>
            <a:ext cx="2505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6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eggae One"/>
              <a:buNone/>
              <a:defRPr sz="2500" b="0" i="0" u="none" strike="noStrike" cap="none">
                <a:solidFill>
                  <a:schemeClr val="dk1"/>
                </a:solidFill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 smtClean="0"/>
              <a:t>Game Detail</a:t>
            </a:r>
            <a:endParaRPr lang="en-US" sz="2000" dirty="0"/>
          </a:p>
        </p:txBody>
      </p:sp>
      <p:sp>
        <p:nvSpPr>
          <p:cNvPr id="59" name="Google Shape;756;p30"/>
          <p:cNvSpPr txBox="1">
            <a:spLocks/>
          </p:cNvSpPr>
          <p:nvPr/>
        </p:nvSpPr>
        <p:spPr>
          <a:xfrm>
            <a:off x="5755138" y="1519770"/>
            <a:ext cx="250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200" dirty="0" smtClean="0"/>
              <a:t>Game genre, Platform, Price, Trailer &amp; Photos</a:t>
            </a:r>
            <a:endParaRPr lang="en-US" sz="1200" dirty="0"/>
          </a:p>
        </p:txBody>
      </p:sp>
      <p:sp>
        <p:nvSpPr>
          <p:cNvPr id="63" name="Google Shape;758;p30"/>
          <p:cNvSpPr txBox="1">
            <a:spLocks noGrp="1"/>
          </p:cNvSpPr>
          <p:nvPr>
            <p:ph type="title" idx="15"/>
          </p:nvPr>
        </p:nvSpPr>
        <p:spPr>
          <a:xfrm>
            <a:off x="4867140" y="2440025"/>
            <a:ext cx="744923" cy="394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" name="Google Shape;752;p30"/>
          <p:cNvSpPr txBox="1">
            <a:spLocks noGrp="1"/>
          </p:cNvSpPr>
          <p:nvPr>
            <p:ph type="title" idx="6"/>
          </p:nvPr>
        </p:nvSpPr>
        <p:spPr>
          <a:xfrm>
            <a:off x="950263" y="2412498"/>
            <a:ext cx="744900" cy="42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" name="Google Shape;752;p30"/>
          <p:cNvSpPr txBox="1">
            <a:spLocks noGrp="1"/>
          </p:cNvSpPr>
          <p:nvPr>
            <p:ph type="title" idx="6"/>
          </p:nvPr>
        </p:nvSpPr>
        <p:spPr>
          <a:xfrm>
            <a:off x="950263" y="1381232"/>
            <a:ext cx="744900" cy="448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66" name="Google Shape;758;p30"/>
          <p:cNvSpPr txBox="1">
            <a:spLocks noGrp="1"/>
          </p:cNvSpPr>
          <p:nvPr>
            <p:ph type="title" idx="15"/>
          </p:nvPr>
        </p:nvSpPr>
        <p:spPr>
          <a:xfrm>
            <a:off x="4867140" y="1378157"/>
            <a:ext cx="744923" cy="45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2"/>
          <p:cNvSpPr txBox="1">
            <a:spLocks noGrp="1"/>
          </p:cNvSpPr>
          <p:nvPr>
            <p:ph type="title"/>
          </p:nvPr>
        </p:nvSpPr>
        <p:spPr>
          <a:xfrm>
            <a:off x="601900" y="44502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this website can offer…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p32"/>
          <p:cNvSpPr txBox="1">
            <a:spLocks noGrp="1"/>
          </p:cNvSpPr>
          <p:nvPr>
            <p:ph type="subTitle" idx="1"/>
          </p:nvPr>
        </p:nvSpPr>
        <p:spPr>
          <a:xfrm>
            <a:off x="771200" y="1482488"/>
            <a:ext cx="4379860" cy="20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Samurai Trio website sell physical disks of different video games ( </a:t>
            </a:r>
            <a:r>
              <a:rPr lang="en-US" b="1" dirty="0" smtClean="0"/>
              <a:t>Do Not Sell Digital Games</a:t>
            </a:r>
            <a:r>
              <a:rPr lang="en-US" dirty="0" smtClean="0"/>
              <a:t> )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Purchase any game disks you like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Have delivery service( Deliver fees required 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Support PS5,PS4,XBOX,NINTENDO SWITCH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And the most important thing: </a:t>
            </a:r>
            <a:r>
              <a:rPr lang="en" dirty="0" smtClean="0"/>
              <a:t>easy to use &amp; purchase</a:t>
            </a:r>
            <a:endParaRPr dirty="0"/>
          </a:p>
        </p:txBody>
      </p:sp>
      <p:grpSp>
        <p:nvGrpSpPr>
          <p:cNvPr id="976" name="Google Shape;976;p32"/>
          <p:cNvGrpSpPr/>
          <p:nvPr/>
        </p:nvGrpSpPr>
        <p:grpSpPr>
          <a:xfrm>
            <a:off x="4293730" y="1577630"/>
            <a:ext cx="5668029" cy="3620396"/>
            <a:chOff x="4542675" y="2119450"/>
            <a:chExt cx="4820162" cy="3078830"/>
          </a:xfrm>
        </p:grpSpPr>
        <p:sp>
          <p:nvSpPr>
            <p:cNvPr id="977" name="Google Shape;977;p32"/>
            <p:cNvSpPr/>
            <p:nvPr/>
          </p:nvSpPr>
          <p:spPr>
            <a:xfrm>
              <a:off x="5639611" y="3716361"/>
              <a:ext cx="679377" cy="584454"/>
            </a:xfrm>
            <a:custGeom>
              <a:avLst/>
              <a:gdLst/>
              <a:ahLst/>
              <a:cxnLst/>
              <a:rect l="l" t="t" r="r" b="b"/>
              <a:pathLst>
                <a:path w="9884" h="8503" extrusionOk="0">
                  <a:moveTo>
                    <a:pt x="1198" y="0"/>
                  </a:moveTo>
                  <a:lnTo>
                    <a:pt x="0" y="2250"/>
                  </a:lnTo>
                  <a:cubicBezTo>
                    <a:pt x="2114" y="3552"/>
                    <a:pt x="9884" y="8502"/>
                    <a:pt x="9884" y="8502"/>
                  </a:cubicBezTo>
                  <a:lnTo>
                    <a:pt x="9209" y="3665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060473" y="3907993"/>
              <a:ext cx="257962" cy="393370"/>
            </a:xfrm>
            <a:custGeom>
              <a:avLst/>
              <a:gdLst/>
              <a:ahLst/>
              <a:cxnLst/>
              <a:rect l="l" t="t" r="r" b="b"/>
              <a:pathLst>
                <a:path w="3753" h="5723" extrusionOk="0">
                  <a:moveTo>
                    <a:pt x="1157" y="1"/>
                  </a:moveTo>
                  <a:lnTo>
                    <a:pt x="0" y="3336"/>
                  </a:lnTo>
                  <a:cubicBezTo>
                    <a:pt x="2041" y="4629"/>
                    <a:pt x="3753" y="5722"/>
                    <a:pt x="3753" y="5722"/>
                  </a:cubicBezTo>
                  <a:lnTo>
                    <a:pt x="3078" y="87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287435" y="3636835"/>
              <a:ext cx="304427" cy="1084845"/>
            </a:xfrm>
            <a:custGeom>
              <a:avLst/>
              <a:gdLst/>
              <a:ahLst/>
              <a:cxnLst/>
              <a:rect l="l" t="t" r="r" b="b"/>
              <a:pathLst>
                <a:path w="4429" h="15783" extrusionOk="0">
                  <a:moveTo>
                    <a:pt x="3263" y="0"/>
                  </a:moveTo>
                  <a:lnTo>
                    <a:pt x="483" y="4018"/>
                  </a:lnTo>
                  <a:cubicBezTo>
                    <a:pt x="483" y="4018"/>
                    <a:pt x="218" y="4026"/>
                    <a:pt x="113" y="4211"/>
                  </a:cubicBezTo>
                  <a:cubicBezTo>
                    <a:pt x="65" y="4299"/>
                    <a:pt x="25" y="4388"/>
                    <a:pt x="1" y="4484"/>
                  </a:cubicBezTo>
                  <a:lnTo>
                    <a:pt x="1" y="15782"/>
                  </a:lnTo>
                  <a:lnTo>
                    <a:pt x="4428" y="15782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174779" y="3918921"/>
              <a:ext cx="161940" cy="912663"/>
            </a:xfrm>
            <a:custGeom>
              <a:avLst/>
              <a:gdLst/>
              <a:ahLst/>
              <a:cxnLst/>
              <a:rect l="l" t="t" r="r" b="b"/>
              <a:pathLst>
                <a:path w="2356" h="13278" extrusionOk="0">
                  <a:moveTo>
                    <a:pt x="120" y="1"/>
                  </a:moveTo>
                  <a:cubicBezTo>
                    <a:pt x="56" y="1"/>
                    <a:pt x="1" y="67"/>
                    <a:pt x="1" y="67"/>
                  </a:cubicBezTo>
                  <a:cubicBezTo>
                    <a:pt x="1" y="67"/>
                    <a:pt x="563" y="12755"/>
                    <a:pt x="579" y="12940"/>
                  </a:cubicBezTo>
                  <a:cubicBezTo>
                    <a:pt x="626" y="13135"/>
                    <a:pt x="803" y="13277"/>
                    <a:pt x="1005" y="13277"/>
                  </a:cubicBezTo>
                  <a:cubicBezTo>
                    <a:pt x="1010" y="13277"/>
                    <a:pt x="1016" y="13277"/>
                    <a:pt x="1021" y="13277"/>
                  </a:cubicBezTo>
                  <a:cubicBezTo>
                    <a:pt x="1198" y="13253"/>
                    <a:pt x="1801" y="13173"/>
                    <a:pt x="2026" y="13173"/>
                  </a:cubicBezTo>
                  <a:cubicBezTo>
                    <a:pt x="2243" y="13173"/>
                    <a:pt x="2355" y="12867"/>
                    <a:pt x="2355" y="12835"/>
                  </a:cubicBezTo>
                  <a:cubicBezTo>
                    <a:pt x="2355" y="12803"/>
                    <a:pt x="1640" y="380"/>
                    <a:pt x="1640" y="380"/>
                  </a:cubicBezTo>
                  <a:cubicBezTo>
                    <a:pt x="1640" y="380"/>
                    <a:pt x="234" y="51"/>
                    <a:pt x="161" y="11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194094" y="3722409"/>
              <a:ext cx="397769" cy="1109177"/>
            </a:xfrm>
            <a:custGeom>
              <a:avLst/>
              <a:gdLst/>
              <a:ahLst/>
              <a:cxnLst/>
              <a:rect l="l" t="t" r="r" b="b"/>
              <a:pathLst>
                <a:path w="5787" h="16137" extrusionOk="0">
                  <a:moveTo>
                    <a:pt x="5786" y="1"/>
                  </a:moveTo>
                  <a:lnTo>
                    <a:pt x="1" y="9193"/>
                  </a:lnTo>
                  <a:cubicBezTo>
                    <a:pt x="146" y="12416"/>
                    <a:pt x="290" y="15702"/>
                    <a:pt x="298" y="15799"/>
                  </a:cubicBezTo>
                  <a:cubicBezTo>
                    <a:pt x="345" y="15994"/>
                    <a:pt x="522" y="16136"/>
                    <a:pt x="724" y="16136"/>
                  </a:cubicBezTo>
                  <a:cubicBezTo>
                    <a:pt x="729" y="16136"/>
                    <a:pt x="735" y="16136"/>
                    <a:pt x="740" y="16136"/>
                  </a:cubicBezTo>
                  <a:cubicBezTo>
                    <a:pt x="917" y="16112"/>
                    <a:pt x="1520" y="16032"/>
                    <a:pt x="1745" y="16032"/>
                  </a:cubicBezTo>
                  <a:cubicBezTo>
                    <a:pt x="1962" y="16032"/>
                    <a:pt x="2074" y="15726"/>
                    <a:pt x="2074" y="15694"/>
                  </a:cubicBezTo>
                  <a:cubicBezTo>
                    <a:pt x="2074" y="15686"/>
                    <a:pt x="2050" y="15252"/>
                    <a:pt x="2010" y="14537"/>
                  </a:cubicBezTo>
                  <a:lnTo>
                    <a:pt x="5786" y="14537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389417" y="3892390"/>
              <a:ext cx="81245" cy="179192"/>
            </a:xfrm>
            <a:custGeom>
              <a:avLst/>
              <a:gdLst/>
              <a:ahLst/>
              <a:cxnLst/>
              <a:rect l="l" t="t" r="r" b="b"/>
              <a:pathLst>
                <a:path w="1182" h="2607" extrusionOk="0">
                  <a:moveTo>
                    <a:pt x="530" y="1"/>
                  </a:moveTo>
                  <a:cubicBezTo>
                    <a:pt x="500" y="1"/>
                    <a:pt x="468" y="4"/>
                    <a:pt x="434" y="11"/>
                  </a:cubicBezTo>
                  <a:cubicBezTo>
                    <a:pt x="0" y="91"/>
                    <a:pt x="48" y="541"/>
                    <a:pt x="81" y="863"/>
                  </a:cubicBezTo>
                  <a:cubicBezTo>
                    <a:pt x="81" y="863"/>
                    <a:pt x="145" y="1505"/>
                    <a:pt x="169" y="1602"/>
                  </a:cubicBezTo>
                  <a:cubicBezTo>
                    <a:pt x="193" y="1706"/>
                    <a:pt x="362" y="1819"/>
                    <a:pt x="474" y="2116"/>
                  </a:cubicBezTo>
                  <a:cubicBezTo>
                    <a:pt x="587" y="2421"/>
                    <a:pt x="659" y="2606"/>
                    <a:pt x="739" y="2606"/>
                  </a:cubicBezTo>
                  <a:cubicBezTo>
                    <a:pt x="820" y="2606"/>
                    <a:pt x="1173" y="2421"/>
                    <a:pt x="1181" y="2012"/>
                  </a:cubicBezTo>
                  <a:cubicBezTo>
                    <a:pt x="1181" y="1602"/>
                    <a:pt x="1013" y="1409"/>
                    <a:pt x="997" y="1329"/>
                  </a:cubicBezTo>
                  <a:cubicBezTo>
                    <a:pt x="981" y="1248"/>
                    <a:pt x="956" y="782"/>
                    <a:pt x="964" y="614"/>
                  </a:cubicBezTo>
                  <a:cubicBezTo>
                    <a:pt x="972" y="458"/>
                    <a:pt x="890" y="1"/>
                    <a:pt x="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408182" y="3864071"/>
              <a:ext cx="142556" cy="158228"/>
            </a:xfrm>
            <a:custGeom>
              <a:avLst/>
              <a:gdLst/>
              <a:ahLst/>
              <a:cxnLst/>
              <a:rect l="l" t="t" r="r" b="b"/>
              <a:pathLst>
                <a:path w="2074" h="2302" extrusionOk="0">
                  <a:moveTo>
                    <a:pt x="600" y="0"/>
                  </a:moveTo>
                  <a:cubicBezTo>
                    <a:pt x="524" y="0"/>
                    <a:pt x="444" y="25"/>
                    <a:pt x="362" y="85"/>
                  </a:cubicBezTo>
                  <a:cubicBezTo>
                    <a:pt x="0" y="351"/>
                    <a:pt x="241" y="736"/>
                    <a:pt x="410" y="1009"/>
                  </a:cubicBezTo>
                  <a:cubicBezTo>
                    <a:pt x="410" y="1009"/>
                    <a:pt x="740" y="1564"/>
                    <a:pt x="812" y="1644"/>
                  </a:cubicBezTo>
                  <a:cubicBezTo>
                    <a:pt x="876" y="1725"/>
                    <a:pt x="1077" y="1749"/>
                    <a:pt x="1310" y="1974"/>
                  </a:cubicBezTo>
                  <a:cubicBezTo>
                    <a:pt x="1524" y="2166"/>
                    <a:pt x="1656" y="2302"/>
                    <a:pt x="1733" y="2302"/>
                  </a:cubicBezTo>
                  <a:cubicBezTo>
                    <a:pt x="1743" y="2302"/>
                    <a:pt x="1752" y="2300"/>
                    <a:pt x="1760" y="2295"/>
                  </a:cubicBezTo>
                  <a:cubicBezTo>
                    <a:pt x="1832" y="2263"/>
                    <a:pt x="2074" y="1942"/>
                    <a:pt x="1905" y="1572"/>
                  </a:cubicBezTo>
                  <a:cubicBezTo>
                    <a:pt x="1728" y="1202"/>
                    <a:pt x="1487" y="1098"/>
                    <a:pt x="1439" y="1034"/>
                  </a:cubicBezTo>
                  <a:cubicBezTo>
                    <a:pt x="1391" y="969"/>
                    <a:pt x="1174" y="559"/>
                    <a:pt x="1101" y="399"/>
                  </a:cubicBezTo>
                  <a:cubicBezTo>
                    <a:pt x="1052" y="281"/>
                    <a:pt x="854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433613" y="3830185"/>
              <a:ext cx="160771" cy="140013"/>
            </a:xfrm>
            <a:custGeom>
              <a:avLst/>
              <a:gdLst/>
              <a:ahLst/>
              <a:cxnLst/>
              <a:rect l="l" t="t" r="r" b="b"/>
              <a:pathLst>
                <a:path w="2339" h="2037" extrusionOk="0">
                  <a:moveTo>
                    <a:pt x="585" y="0"/>
                  </a:moveTo>
                  <a:cubicBezTo>
                    <a:pt x="488" y="0"/>
                    <a:pt x="389" y="37"/>
                    <a:pt x="297" y="136"/>
                  </a:cubicBezTo>
                  <a:cubicBezTo>
                    <a:pt x="0" y="466"/>
                    <a:pt x="313" y="795"/>
                    <a:pt x="538" y="1028"/>
                  </a:cubicBezTo>
                  <a:cubicBezTo>
                    <a:pt x="538" y="1028"/>
                    <a:pt x="972" y="1502"/>
                    <a:pt x="1053" y="1567"/>
                  </a:cubicBezTo>
                  <a:cubicBezTo>
                    <a:pt x="1133" y="1631"/>
                    <a:pt x="1334" y="1623"/>
                    <a:pt x="1607" y="1792"/>
                  </a:cubicBezTo>
                  <a:cubicBezTo>
                    <a:pt x="1835" y="1939"/>
                    <a:pt x="1991" y="2037"/>
                    <a:pt x="2073" y="2037"/>
                  </a:cubicBezTo>
                  <a:cubicBezTo>
                    <a:pt x="2089" y="2037"/>
                    <a:pt x="2103" y="2033"/>
                    <a:pt x="2113" y="2025"/>
                  </a:cubicBezTo>
                  <a:cubicBezTo>
                    <a:pt x="2170" y="1977"/>
                    <a:pt x="2338" y="1615"/>
                    <a:pt x="2097" y="1285"/>
                  </a:cubicBezTo>
                  <a:cubicBezTo>
                    <a:pt x="1856" y="956"/>
                    <a:pt x="1599" y="908"/>
                    <a:pt x="1543" y="852"/>
                  </a:cubicBezTo>
                  <a:cubicBezTo>
                    <a:pt x="1487" y="787"/>
                    <a:pt x="1181" y="434"/>
                    <a:pt x="1085" y="297"/>
                  </a:cubicBezTo>
                  <a:cubicBezTo>
                    <a:pt x="1017" y="202"/>
                    <a:pt x="809" y="0"/>
                    <a:pt x="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7876512" y="2371981"/>
              <a:ext cx="1486326" cy="503828"/>
            </a:xfrm>
            <a:custGeom>
              <a:avLst/>
              <a:gdLst/>
              <a:ahLst/>
              <a:cxnLst/>
              <a:rect l="l" t="t" r="r" b="b"/>
              <a:pathLst>
                <a:path w="21624" h="7330" extrusionOk="0">
                  <a:moveTo>
                    <a:pt x="17609" y="0"/>
                  </a:moveTo>
                  <a:cubicBezTo>
                    <a:pt x="15899" y="0"/>
                    <a:pt x="13852" y="149"/>
                    <a:pt x="11901" y="668"/>
                  </a:cubicBezTo>
                  <a:cubicBezTo>
                    <a:pt x="7304" y="1881"/>
                    <a:pt x="0" y="6068"/>
                    <a:pt x="0" y="6068"/>
                  </a:cubicBezTo>
                  <a:lnTo>
                    <a:pt x="426" y="7329"/>
                  </a:lnTo>
                  <a:cubicBezTo>
                    <a:pt x="426" y="7329"/>
                    <a:pt x="5573" y="5095"/>
                    <a:pt x="10817" y="5095"/>
                  </a:cubicBezTo>
                  <a:cubicBezTo>
                    <a:pt x="11979" y="5095"/>
                    <a:pt x="13146" y="5205"/>
                    <a:pt x="14263" y="5473"/>
                  </a:cubicBezTo>
                  <a:cubicBezTo>
                    <a:pt x="14263" y="5473"/>
                    <a:pt x="15999" y="1158"/>
                    <a:pt x="21624" y="274"/>
                  </a:cubicBezTo>
                  <a:cubicBezTo>
                    <a:pt x="21624" y="274"/>
                    <a:pt x="19926" y="0"/>
                    <a:pt x="17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7845581" y="2302422"/>
              <a:ext cx="1517256" cy="514825"/>
            </a:xfrm>
            <a:custGeom>
              <a:avLst/>
              <a:gdLst/>
              <a:ahLst/>
              <a:cxnLst/>
              <a:rect l="l" t="t" r="r" b="b"/>
              <a:pathLst>
                <a:path w="22074" h="7490" extrusionOk="0">
                  <a:moveTo>
                    <a:pt x="15584" y="0"/>
                  </a:moveTo>
                  <a:cubicBezTo>
                    <a:pt x="14504" y="0"/>
                    <a:pt x="13338" y="106"/>
                    <a:pt x="12126" y="378"/>
                  </a:cubicBezTo>
                  <a:cubicBezTo>
                    <a:pt x="5223" y="1937"/>
                    <a:pt x="0" y="6550"/>
                    <a:pt x="0" y="6550"/>
                  </a:cubicBezTo>
                  <a:lnTo>
                    <a:pt x="338" y="7490"/>
                  </a:lnTo>
                  <a:cubicBezTo>
                    <a:pt x="11167" y="1482"/>
                    <a:pt x="20740" y="1285"/>
                    <a:pt x="21946" y="1285"/>
                  </a:cubicBezTo>
                  <a:cubicBezTo>
                    <a:pt x="22030" y="1285"/>
                    <a:pt x="22074" y="1286"/>
                    <a:pt x="22074" y="1286"/>
                  </a:cubicBezTo>
                  <a:cubicBezTo>
                    <a:pt x="22074" y="1286"/>
                    <a:pt x="19351" y="0"/>
                    <a:pt x="15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639061" y="3756708"/>
              <a:ext cx="276796" cy="148605"/>
            </a:xfrm>
            <a:custGeom>
              <a:avLst/>
              <a:gdLst/>
              <a:ahLst/>
              <a:cxnLst/>
              <a:rect l="l" t="t" r="r" b="b"/>
              <a:pathLst>
                <a:path w="4027" h="2162" extrusionOk="0">
                  <a:moveTo>
                    <a:pt x="2483" y="0"/>
                  </a:moveTo>
                  <a:lnTo>
                    <a:pt x="370" y="988"/>
                  </a:lnTo>
                  <a:lnTo>
                    <a:pt x="0" y="1663"/>
                  </a:lnTo>
                  <a:cubicBezTo>
                    <a:pt x="217" y="1800"/>
                    <a:pt x="482" y="1969"/>
                    <a:pt x="796" y="2162"/>
                  </a:cubicBezTo>
                  <a:lnTo>
                    <a:pt x="4026" y="707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542675" y="2774422"/>
              <a:ext cx="3335572" cy="1584273"/>
            </a:xfrm>
            <a:custGeom>
              <a:avLst/>
              <a:gdLst/>
              <a:ahLst/>
              <a:cxnLst/>
              <a:rect l="l" t="t" r="r" b="b"/>
              <a:pathLst>
                <a:path w="48528" h="23049" extrusionOk="0">
                  <a:moveTo>
                    <a:pt x="47707" y="0"/>
                  </a:moveTo>
                  <a:cubicBezTo>
                    <a:pt x="47651" y="0"/>
                    <a:pt x="47594" y="12"/>
                    <a:pt x="47539" y="36"/>
                  </a:cubicBezTo>
                  <a:lnTo>
                    <a:pt x="298" y="22086"/>
                  </a:lnTo>
                  <a:cubicBezTo>
                    <a:pt x="89" y="22174"/>
                    <a:pt x="1" y="22415"/>
                    <a:pt x="97" y="22616"/>
                  </a:cubicBezTo>
                  <a:lnTo>
                    <a:pt x="186" y="22809"/>
                  </a:lnTo>
                  <a:cubicBezTo>
                    <a:pt x="250" y="22960"/>
                    <a:pt x="394" y="23049"/>
                    <a:pt x="546" y="23049"/>
                  </a:cubicBezTo>
                  <a:cubicBezTo>
                    <a:pt x="603" y="23049"/>
                    <a:pt x="661" y="23036"/>
                    <a:pt x="716" y="23010"/>
                  </a:cubicBezTo>
                  <a:lnTo>
                    <a:pt x="48238" y="1571"/>
                  </a:lnTo>
                  <a:cubicBezTo>
                    <a:pt x="48439" y="1482"/>
                    <a:pt x="48527" y="1241"/>
                    <a:pt x="48439" y="1041"/>
                  </a:cubicBezTo>
                  <a:lnTo>
                    <a:pt x="48069" y="229"/>
                  </a:lnTo>
                  <a:cubicBezTo>
                    <a:pt x="47999" y="83"/>
                    <a:pt x="47857" y="0"/>
                    <a:pt x="47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7691478" y="2792087"/>
              <a:ext cx="111076" cy="159328"/>
            </a:xfrm>
            <a:custGeom>
              <a:avLst/>
              <a:gdLst/>
              <a:ahLst/>
              <a:cxnLst/>
              <a:rect l="l" t="t" r="r" b="b"/>
              <a:pathLst>
                <a:path w="1616" h="2318" extrusionOk="0">
                  <a:moveTo>
                    <a:pt x="490" y="0"/>
                  </a:moveTo>
                  <a:cubicBezTo>
                    <a:pt x="438" y="0"/>
                    <a:pt x="387" y="12"/>
                    <a:pt x="338" y="36"/>
                  </a:cubicBezTo>
                  <a:lnTo>
                    <a:pt x="257" y="68"/>
                  </a:lnTo>
                  <a:cubicBezTo>
                    <a:pt x="81" y="149"/>
                    <a:pt x="0" y="366"/>
                    <a:pt x="89" y="542"/>
                  </a:cubicBezTo>
                  <a:lnTo>
                    <a:pt x="804" y="2109"/>
                  </a:lnTo>
                  <a:cubicBezTo>
                    <a:pt x="869" y="2240"/>
                    <a:pt x="999" y="2317"/>
                    <a:pt x="1137" y="2317"/>
                  </a:cubicBezTo>
                  <a:cubicBezTo>
                    <a:pt x="1187" y="2317"/>
                    <a:pt x="1237" y="2307"/>
                    <a:pt x="1286" y="2286"/>
                  </a:cubicBezTo>
                  <a:lnTo>
                    <a:pt x="1358" y="2246"/>
                  </a:lnTo>
                  <a:cubicBezTo>
                    <a:pt x="1535" y="2166"/>
                    <a:pt x="1615" y="1949"/>
                    <a:pt x="1535" y="1772"/>
                  </a:cubicBezTo>
                  <a:lnTo>
                    <a:pt x="812" y="213"/>
                  </a:lnTo>
                  <a:cubicBezTo>
                    <a:pt x="754" y="79"/>
                    <a:pt x="624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7737874" y="2762806"/>
              <a:ext cx="117124" cy="171563"/>
            </a:xfrm>
            <a:custGeom>
              <a:avLst/>
              <a:gdLst/>
              <a:ahLst/>
              <a:cxnLst/>
              <a:rect l="l" t="t" r="r" b="b"/>
              <a:pathLst>
                <a:path w="1704" h="2496" extrusionOk="0">
                  <a:moveTo>
                    <a:pt x="490" y="0"/>
                  </a:moveTo>
                  <a:cubicBezTo>
                    <a:pt x="439" y="0"/>
                    <a:pt x="387" y="12"/>
                    <a:pt x="338" y="36"/>
                  </a:cubicBezTo>
                  <a:lnTo>
                    <a:pt x="257" y="68"/>
                  </a:lnTo>
                  <a:cubicBezTo>
                    <a:pt x="81" y="149"/>
                    <a:pt x="0" y="366"/>
                    <a:pt x="81" y="543"/>
                  </a:cubicBezTo>
                  <a:lnTo>
                    <a:pt x="892" y="2286"/>
                  </a:lnTo>
                  <a:cubicBezTo>
                    <a:pt x="951" y="2421"/>
                    <a:pt x="1081" y="2496"/>
                    <a:pt x="1216" y="2496"/>
                  </a:cubicBezTo>
                  <a:cubicBezTo>
                    <a:pt x="1267" y="2496"/>
                    <a:pt x="1318" y="2485"/>
                    <a:pt x="1366" y="2463"/>
                  </a:cubicBezTo>
                  <a:lnTo>
                    <a:pt x="1447" y="2431"/>
                  </a:lnTo>
                  <a:cubicBezTo>
                    <a:pt x="1623" y="2343"/>
                    <a:pt x="1704" y="2134"/>
                    <a:pt x="1615" y="1949"/>
                  </a:cubicBezTo>
                  <a:lnTo>
                    <a:pt x="812" y="205"/>
                  </a:lnTo>
                  <a:cubicBezTo>
                    <a:pt x="748" y="78"/>
                    <a:pt x="621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7783720" y="2733319"/>
              <a:ext cx="123242" cy="184210"/>
            </a:xfrm>
            <a:custGeom>
              <a:avLst/>
              <a:gdLst/>
              <a:ahLst/>
              <a:cxnLst/>
              <a:rect l="l" t="t" r="r" b="b"/>
              <a:pathLst>
                <a:path w="1793" h="2680" extrusionOk="0">
                  <a:moveTo>
                    <a:pt x="483" y="0"/>
                  </a:moveTo>
                  <a:cubicBezTo>
                    <a:pt x="434" y="0"/>
                    <a:pt x="384" y="10"/>
                    <a:pt x="338" y="31"/>
                  </a:cubicBezTo>
                  <a:lnTo>
                    <a:pt x="265" y="72"/>
                  </a:lnTo>
                  <a:cubicBezTo>
                    <a:pt x="80" y="152"/>
                    <a:pt x="0" y="369"/>
                    <a:pt x="88" y="546"/>
                  </a:cubicBezTo>
                  <a:lnTo>
                    <a:pt x="980" y="2474"/>
                  </a:lnTo>
                  <a:cubicBezTo>
                    <a:pt x="1044" y="2602"/>
                    <a:pt x="1171" y="2679"/>
                    <a:pt x="1306" y="2679"/>
                  </a:cubicBezTo>
                  <a:cubicBezTo>
                    <a:pt x="1358" y="2679"/>
                    <a:pt x="1411" y="2668"/>
                    <a:pt x="1463" y="2643"/>
                  </a:cubicBezTo>
                  <a:lnTo>
                    <a:pt x="1535" y="2611"/>
                  </a:lnTo>
                  <a:cubicBezTo>
                    <a:pt x="1712" y="2530"/>
                    <a:pt x="1792" y="2314"/>
                    <a:pt x="1712" y="2137"/>
                  </a:cubicBezTo>
                  <a:lnTo>
                    <a:pt x="812" y="208"/>
                  </a:lnTo>
                  <a:cubicBezTo>
                    <a:pt x="753" y="78"/>
                    <a:pt x="619" y="0"/>
                    <a:pt x="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7830116" y="2703969"/>
              <a:ext cx="129291" cy="196651"/>
            </a:xfrm>
            <a:custGeom>
              <a:avLst/>
              <a:gdLst/>
              <a:ahLst/>
              <a:cxnLst/>
              <a:rect l="l" t="t" r="r" b="b"/>
              <a:pathLst>
                <a:path w="1881" h="2861" extrusionOk="0">
                  <a:moveTo>
                    <a:pt x="488" y="0"/>
                  </a:moveTo>
                  <a:cubicBezTo>
                    <a:pt x="437" y="0"/>
                    <a:pt x="386" y="11"/>
                    <a:pt x="338" y="33"/>
                  </a:cubicBezTo>
                  <a:lnTo>
                    <a:pt x="257" y="65"/>
                  </a:lnTo>
                  <a:cubicBezTo>
                    <a:pt x="80" y="153"/>
                    <a:pt x="0" y="362"/>
                    <a:pt x="80" y="547"/>
                  </a:cubicBezTo>
                  <a:lnTo>
                    <a:pt x="1069" y="2652"/>
                  </a:lnTo>
                  <a:cubicBezTo>
                    <a:pt x="1128" y="2782"/>
                    <a:pt x="1261" y="2860"/>
                    <a:pt x="1398" y="2860"/>
                  </a:cubicBezTo>
                  <a:cubicBezTo>
                    <a:pt x="1447" y="2860"/>
                    <a:pt x="1496" y="2850"/>
                    <a:pt x="1543" y="2829"/>
                  </a:cubicBezTo>
                  <a:lnTo>
                    <a:pt x="1623" y="2797"/>
                  </a:lnTo>
                  <a:cubicBezTo>
                    <a:pt x="1800" y="2708"/>
                    <a:pt x="1880" y="2499"/>
                    <a:pt x="1800" y="2315"/>
                  </a:cubicBezTo>
                  <a:lnTo>
                    <a:pt x="812" y="209"/>
                  </a:lnTo>
                  <a:cubicBezTo>
                    <a:pt x="753" y="75"/>
                    <a:pt x="62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8024497" y="2302972"/>
              <a:ext cx="865580" cy="528641"/>
            </a:xfrm>
            <a:custGeom>
              <a:avLst/>
              <a:gdLst/>
              <a:ahLst/>
              <a:cxnLst/>
              <a:rect l="l" t="t" r="r" b="b"/>
              <a:pathLst>
                <a:path w="12593" h="7691" extrusionOk="0">
                  <a:moveTo>
                    <a:pt x="12592" y="1"/>
                  </a:moveTo>
                  <a:lnTo>
                    <a:pt x="12592" y="1"/>
                  </a:lnTo>
                  <a:cubicBezTo>
                    <a:pt x="11781" y="17"/>
                    <a:pt x="10977" y="97"/>
                    <a:pt x="10182" y="242"/>
                  </a:cubicBezTo>
                  <a:lnTo>
                    <a:pt x="7265" y="6156"/>
                  </a:lnTo>
                  <a:cubicBezTo>
                    <a:pt x="7734" y="6121"/>
                    <a:pt x="8206" y="6105"/>
                    <a:pt x="8678" y="6105"/>
                  </a:cubicBezTo>
                  <a:cubicBezTo>
                    <a:pt x="8974" y="6105"/>
                    <a:pt x="9269" y="6111"/>
                    <a:pt x="9563" y="6124"/>
                  </a:cubicBezTo>
                  <a:lnTo>
                    <a:pt x="12592" y="1"/>
                  </a:lnTo>
                  <a:close/>
                  <a:moveTo>
                    <a:pt x="7273" y="1005"/>
                  </a:moveTo>
                  <a:lnTo>
                    <a:pt x="7273" y="1005"/>
                  </a:lnTo>
                  <a:cubicBezTo>
                    <a:pt x="5513" y="1592"/>
                    <a:pt x="3809" y="2355"/>
                    <a:pt x="2194" y="3263"/>
                  </a:cubicBezTo>
                  <a:lnTo>
                    <a:pt x="1" y="7691"/>
                  </a:lnTo>
                  <a:cubicBezTo>
                    <a:pt x="1487" y="7184"/>
                    <a:pt x="3006" y="6791"/>
                    <a:pt x="4549" y="6501"/>
                  </a:cubicBezTo>
                  <a:lnTo>
                    <a:pt x="7273" y="1005"/>
                  </a:lnTo>
                  <a:close/>
                </a:path>
              </a:pathLst>
            </a:custGeom>
            <a:solidFill>
              <a:srgbClr val="9AB4C5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354569" y="3768255"/>
              <a:ext cx="330409" cy="243666"/>
            </a:xfrm>
            <a:custGeom>
              <a:avLst/>
              <a:gdLst/>
              <a:ahLst/>
              <a:cxnLst/>
              <a:rect l="l" t="t" r="r" b="b"/>
              <a:pathLst>
                <a:path w="4807" h="3545" extrusionOk="0">
                  <a:moveTo>
                    <a:pt x="4806" y="1"/>
                  </a:moveTo>
                  <a:lnTo>
                    <a:pt x="298" y="2106"/>
                  </a:lnTo>
                  <a:cubicBezTo>
                    <a:pt x="266" y="2195"/>
                    <a:pt x="242" y="2259"/>
                    <a:pt x="234" y="2283"/>
                  </a:cubicBezTo>
                  <a:cubicBezTo>
                    <a:pt x="178" y="2420"/>
                    <a:pt x="65" y="2580"/>
                    <a:pt x="57" y="2805"/>
                  </a:cubicBezTo>
                  <a:cubicBezTo>
                    <a:pt x="57" y="2918"/>
                    <a:pt x="25" y="3239"/>
                    <a:pt x="1" y="3544"/>
                  </a:cubicBezTo>
                  <a:lnTo>
                    <a:pt x="933" y="3127"/>
                  </a:lnTo>
                  <a:cubicBezTo>
                    <a:pt x="989" y="2894"/>
                    <a:pt x="1046" y="2701"/>
                    <a:pt x="1062" y="2669"/>
                  </a:cubicBezTo>
                  <a:cubicBezTo>
                    <a:pt x="1102" y="2596"/>
                    <a:pt x="1753" y="1881"/>
                    <a:pt x="1753" y="1881"/>
                  </a:cubicBezTo>
                  <a:lnTo>
                    <a:pt x="2902" y="1102"/>
                  </a:lnTo>
                  <a:lnTo>
                    <a:pt x="2902" y="1672"/>
                  </a:lnTo>
                  <a:cubicBezTo>
                    <a:pt x="2886" y="1857"/>
                    <a:pt x="2894" y="2042"/>
                    <a:pt x="2934" y="2219"/>
                  </a:cubicBezTo>
                  <a:lnTo>
                    <a:pt x="4276" y="1616"/>
                  </a:lnTo>
                  <a:cubicBezTo>
                    <a:pt x="4429" y="1431"/>
                    <a:pt x="4565" y="1230"/>
                    <a:pt x="4678" y="1021"/>
                  </a:cubicBezTo>
                  <a:cubicBezTo>
                    <a:pt x="4742" y="893"/>
                    <a:pt x="4782" y="459"/>
                    <a:pt x="48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300474" y="3694091"/>
              <a:ext cx="422583" cy="324223"/>
            </a:xfrm>
            <a:custGeom>
              <a:avLst/>
              <a:gdLst/>
              <a:ahLst/>
              <a:cxnLst/>
              <a:rect l="l" t="t" r="r" b="b"/>
              <a:pathLst>
                <a:path w="6148" h="4717" extrusionOk="0">
                  <a:moveTo>
                    <a:pt x="4976" y="1"/>
                  </a:moveTo>
                  <a:cubicBezTo>
                    <a:pt x="4854" y="1"/>
                    <a:pt x="4724" y="40"/>
                    <a:pt x="4573" y="124"/>
                  </a:cubicBezTo>
                  <a:cubicBezTo>
                    <a:pt x="4332" y="260"/>
                    <a:pt x="1656" y="1570"/>
                    <a:pt x="1559" y="1634"/>
                  </a:cubicBezTo>
                  <a:cubicBezTo>
                    <a:pt x="1471" y="1699"/>
                    <a:pt x="900" y="2574"/>
                    <a:pt x="812" y="2687"/>
                  </a:cubicBezTo>
                  <a:cubicBezTo>
                    <a:pt x="732" y="2799"/>
                    <a:pt x="587" y="2936"/>
                    <a:pt x="523" y="3145"/>
                  </a:cubicBezTo>
                  <a:cubicBezTo>
                    <a:pt x="458" y="3362"/>
                    <a:pt x="153" y="4278"/>
                    <a:pt x="89" y="4423"/>
                  </a:cubicBezTo>
                  <a:cubicBezTo>
                    <a:pt x="25" y="4559"/>
                    <a:pt x="0" y="4696"/>
                    <a:pt x="177" y="4712"/>
                  </a:cubicBezTo>
                  <a:cubicBezTo>
                    <a:pt x="197" y="4715"/>
                    <a:pt x="220" y="4716"/>
                    <a:pt x="245" y="4716"/>
                  </a:cubicBezTo>
                  <a:cubicBezTo>
                    <a:pt x="437" y="4716"/>
                    <a:pt x="746" y="4633"/>
                    <a:pt x="860" y="4455"/>
                  </a:cubicBezTo>
                  <a:cubicBezTo>
                    <a:pt x="989" y="4262"/>
                    <a:pt x="1471" y="3322"/>
                    <a:pt x="1527" y="3257"/>
                  </a:cubicBezTo>
                  <a:cubicBezTo>
                    <a:pt x="1583" y="3193"/>
                    <a:pt x="2395" y="2663"/>
                    <a:pt x="2395" y="2663"/>
                  </a:cubicBezTo>
                  <a:lnTo>
                    <a:pt x="3681" y="2181"/>
                  </a:lnTo>
                  <a:lnTo>
                    <a:pt x="3681" y="2181"/>
                  </a:lnTo>
                  <a:cubicBezTo>
                    <a:pt x="3681" y="2181"/>
                    <a:pt x="3584" y="2607"/>
                    <a:pt x="3544" y="2735"/>
                  </a:cubicBezTo>
                  <a:cubicBezTo>
                    <a:pt x="3480" y="2920"/>
                    <a:pt x="3448" y="3113"/>
                    <a:pt x="3456" y="3306"/>
                  </a:cubicBezTo>
                  <a:cubicBezTo>
                    <a:pt x="3456" y="3611"/>
                    <a:pt x="3432" y="3916"/>
                    <a:pt x="3391" y="4222"/>
                  </a:cubicBezTo>
                  <a:cubicBezTo>
                    <a:pt x="3362" y="4371"/>
                    <a:pt x="3477" y="4514"/>
                    <a:pt x="3629" y="4514"/>
                  </a:cubicBezTo>
                  <a:cubicBezTo>
                    <a:pt x="3641" y="4514"/>
                    <a:pt x="3653" y="4513"/>
                    <a:pt x="3665" y="4511"/>
                  </a:cubicBezTo>
                  <a:cubicBezTo>
                    <a:pt x="3858" y="4487"/>
                    <a:pt x="4195" y="4294"/>
                    <a:pt x="4291" y="4117"/>
                  </a:cubicBezTo>
                  <a:cubicBezTo>
                    <a:pt x="4388" y="3940"/>
                    <a:pt x="4629" y="3225"/>
                    <a:pt x="4629" y="3225"/>
                  </a:cubicBezTo>
                  <a:cubicBezTo>
                    <a:pt x="4629" y="3225"/>
                    <a:pt x="5224" y="2783"/>
                    <a:pt x="5432" y="2526"/>
                  </a:cubicBezTo>
                  <a:cubicBezTo>
                    <a:pt x="5633" y="2277"/>
                    <a:pt x="6148" y="461"/>
                    <a:pt x="6132" y="324"/>
                  </a:cubicBezTo>
                  <a:cubicBezTo>
                    <a:pt x="6132" y="324"/>
                    <a:pt x="5344" y="91"/>
                    <a:pt x="5167" y="35"/>
                  </a:cubicBezTo>
                  <a:cubicBezTo>
                    <a:pt x="5105" y="13"/>
                    <a:pt x="5042" y="1"/>
                    <a:pt x="4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987773" y="2368751"/>
              <a:ext cx="603218" cy="1536571"/>
            </a:xfrm>
            <a:custGeom>
              <a:avLst/>
              <a:gdLst/>
              <a:ahLst/>
              <a:cxnLst/>
              <a:rect l="l" t="t" r="r" b="b"/>
              <a:pathLst>
                <a:path w="8776" h="22355" extrusionOk="0">
                  <a:moveTo>
                    <a:pt x="2074" y="0"/>
                  </a:moveTo>
                  <a:cubicBezTo>
                    <a:pt x="1233" y="0"/>
                    <a:pt x="539" y="266"/>
                    <a:pt x="1" y="715"/>
                  </a:cubicBezTo>
                  <a:cubicBezTo>
                    <a:pt x="1" y="715"/>
                    <a:pt x="2862" y="3431"/>
                    <a:pt x="2886" y="6967"/>
                  </a:cubicBezTo>
                  <a:cubicBezTo>
                    <a:pt x="2910" y="10510"/>
                    <a:pt x="2612" y="17091"/>
                    <a:pt x="2468" y="18747"/>
                  </a:cubicBezTo>
                  <a:cubicBezTo>
                    <a:pt x="2371" y="19775"/>
                    <a:pt x="2154" y="20788"/>
                    <a:pt x="1817" y="21760"/>
                  </a:cubicBezTo>
                  <a:cubicBezTo>
                    <a:pt x="4179" y="21567"/>
                    <a:pt x="5577" y="18924"/>
                    <a:pt x="5578" y="18923"/>
                  </a:cubicBezTo>
                  <a:lnTo>
                    <a:pt x="5578" y="18923"/>
                  </a:lnTo>
                  <a:cubicBezTo>
                    <a:pt x="5578" y="18924"/>
                    <a:pt x="5280" y="21358"/>
                    <a:pt x="4437" y="22355"/>
                  </a:cubicBezTo>
                  <a:cubicBezTo>
                    <a:pt x="5907" y="22009"/>
                    <a:pt x="7611" y="19285"/>
                    <a:pt x="7787" y="17244"/>
                  </a:cubicBezTo>
                  <a:cubicBezTo>
                    <a:pt x="7972" y="15203"/>
                    <a:pt x="7892" y="13877"/>
                    <a:pt x="7723" y="11338"/>
                  </a:cubicBezTo>
                  <a:lnTo>
                    <a:pt x="7723" y="11338"/>
                  </a:lnTo>
                  <a:cubicBezTo>
                    <a:pt x="8044" y="11925"/>
                    <a:pt x="8776" y="12656"/>
                    <a:pt x="8776" y="12656"/>
                  </a:cubicBezTo>
                  <a:cubicBezTo>
                    <a:pt x="8109" y="10864"/>
                    <a:pt x="7337" y="7176"/>
                    <a:pt x="6711" y="4484"/>
                  </a:cubicBezTo>
                  <a:cubicBezTo>
                    <a:pt x="6084" y="1792"/>
                    <a:pt x="4702" y="530"/>
                    <a:pt x="3295" y="169"/>
                  </a:cubicBezTo>
                  <a:cubicBezTo>
                    <a:pt x="2860" y="54"/>
                    <a:pt x="2452" y="0"/>
                    <a:pt x="2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7375505" y="3459500"/>
              <a:ext cx="285663" cy="307177"/>
            </a:xfrm>
            <a:custGeom>
              <a:avLst/>
              <a:gdLst/>
              <a:ahLst/>
              <a:cxnLst/>
              <a:rect l="l" t="t" r="r" b="b"/>
              <a:pathLst>
                <a:path w="4156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2902" y="4469"/>
                  </a:lnTo>
                  <a:cubicBezTo>
                    <a:pt x="3786" y="2661"/>
                    <a:pt x="4091" y="1238"/>
                    <a:pt x="4155" y="1"/>
                  </a:cubicBezTo>
                  <a:close/>
                </a:path>
              </a:pathLst>
            </a:custGeom>
            <a:solidFill>
              <a:srgbClr val="2C2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7319211" y="3509263"/>
              <a:ext cx="630781" cy="932940"/>
            </a:xfrm>
            <a:custGeom>
              <a:avLst/>
              <a:gdLst/>
              <a:ahLst/>
              <a:cxnLst/>
              <a:rect l="l" t="t" r="r" b="b"/>
              <a:pathLst>
                <a:path w="9177" h="13573" extrusionOk="0">
                  <a:moveTo>
                    <a:pt x="3568" y="0"/>
                  </a:moveTo>
                  <a:cubicBezTo>
                    <a:pt x="924" y="1575"/>
                    <a:pt x="0" y="5834"/>
                    <a:pt x="0" y="5834"/>
                  </a:cubicBezTo>
                  <a:lnTo>
                    <a:pt x="1109" y="7248"/>
                  </a:lnTo>
                  <a:lnTo>
                    <a:pt x="2644" y="9627"/>
                  </a:lnTo>
                  <a:cubicBezTo>
                    <a:pt x="2644" y="9627"/>
                    <a:pt x="2547" y="10028"/>
                    <a:pt x="2644" y="10189"/>
                  </a:cubicBezTo>
                  <a:cubicBezTo>
                    <a:pt x="2748" y="10358"/>
                    <a:pt x="3351" y="10575"/>
                    <a:pt x="3351" y="10575"/>
                  </a:cubicBezTo>
                  <a:cubicBezTo>
                    <a:pt x="3351" y="10575"/>
                    <a:pt x="6413" y="13170"/>
                    <a:pt x="8124" y="13572"/>
                  </a:cubicBezTo>
                  <a:cubicBezTo>
                    <a:pt x="9040" y="12801"/>
                    <a:pt x="9177" y="10928"/>
                    <a:pt x="9072" y="10591"/>
                  </a:cubicBezTo>
                  <a:cubicBezTo>
                    <a:pt x="8976" y="10262"/>
                    <a:pt x="6887" y="5738"/>
                    <a:pt x="5778" y="3897"/>
                  </a:cubicBezTo>
                  <a:cubicBezTo>
                    <a:pt x="5778" y="3897"/>
                    <a:pt x="4974" y="1350"/>
                    <a:pt x="4653" y="804"/>
                  </a:cubicBezTo>
                  <a:cubicBezTo>
                    <a:pt x="4339" y="249"/>
                    <a:pt x="3568" y="0"/>
                    <a:pt x="3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7319211" y="3509263"/>
              <a:ext cx="325941" cy="564521"/>
            </a:xfrm>
            <a:custGeom>
              <a:avLst/>
              <a:gdLst/>
              <a:ahLst/>
              <a:cxnLst/>
              <a:rect l="l" t="t" r="r" b="b"/>
              <a:pathLst>
                <a:path w="4742" h="8213" extrusionOk="0">
                  <a:moveTo>
                    <a:pt x="3576" y="0"/>
                  </a:moveTo>
                  <a:cubicBezTo>
                    <a:pt x="924" y="1567"/>
                    <a:pt x="0" y="5834"/>
                    <a:pt x="0" y="5834"/>
                  </a:cubicBezTo>
                  <a:lnTo>
                    <a:pt x="1109" y="7248"/>
                  </a:lnTo>
                  <a:lnTo>
                    <a:pt x="1744" y="8212"/>
                  </a:lnTo>
                  <a:cubicBezTo>
                    <a:pt x="2483" y="4821"/>
                    <a:pt x="4114" y="1961"/>
                    <a:pt x="4741" y="956"/>
                  </a:cubicBezTo>
                  <a:cubicBezTo>
                    <a:pt x="4709" y="900"/>
                    <a:pt x="4677" y="844"/>
                    <a:pt x="4661" y="804"/>
                  </a:cubicBezTo>
                  <a:cubicBezTo>
                    <a:pt x="4339" y="249"/>
                    <a:pt x="3576" y="0"/>
                    <a:pt x="3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7494278" y="4024017"/>
              <a:ext cx="203318" cy="194451"/>
            </a:xfrm>
            <a:custGeom>
              <a:avLst/>
              <a:gdLst/>
              <a:ahLst/>
              <a:cxnLst/>
              <a:rect l="l" t="t" r="r" b="b"/>
              <a:pathLst>
                <a:path w="2958" h="2829" extrusionOk="0">
                  <a:moveTo>
                    <a:pt x="2958" y="0"/>
                  </a:moveTo>
                  <a:cubicBezTo>
                    <a:pt x="2957" y="0"/>
                    <a:pt x="1045" y="643"/>
                    <a:pt x="97" y="2138"/>
                  </a:cubicBezTo>
                  <a:cubicBezTo>
                    <a:pt x="97" y="2138"/>
                    <a:pt x="0" y="2539"/>
                    <a:pt x="97" y="2700"/>
                  </a:cubicBezTo>
                  <a:cubicBezTo>
                    <a:pt x="137" y="2756"/>
                    <a:pt x="185" y="2797"/>
                    <a:pt x="242" y="2829"/>
                  </a:cubicBezTo>
                  <a:cubicBezTo>
                    <a:pt x="603" y="2258"/>
                    <a:pt x="1583" y="86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7529608" y="4191935"/>
              <a:ext cx="363539" cy="49214"/>
            </a:xfrm>
            <a:custGeom>
              <a:avLst/>
              <a:gdLst/>
              <a:ahLst/>
              <a:cxnLst/>
              <a:rect l="l" t="t" r="r" b="b"/>
              <a:pathLst>
                <a:path w="5289" h="716" extrusionOk="0">
                  <a:moveTo>
                    <a:pt x="1983" y="1"/>
                  </a:moveTo>
                  <a:cubicBezTo>
                    <a:pt x="1151" y="1"/>
                    <a:pt x="435" y="168"/>
                    <a:pt x="1" y="530"/>
                  </a:cubicBezTo>
                  <a:cubicBezTo>
                    <a:pt x="89" y="571"/>
                    <a:pt x="178" y="603"/>
                    <a:pt x="226" y="619"/>
                  </a:cubicBezTo>
                  <a:cubicBezTo>
                    <a:pt x="989" y="473"/>
                    <a:pt x="1761" y="400"/>
                    <a:pt x="2532" y="400"/>
                  </a:cubicBezTo>
                  <a:cubicBezTo>
                    <a:pt x="3457" y="400"/>
                    <a:pt x="4381" y="505"/>
                    <a:pt x="5288" y="715"/>
                  </a:cubicBezTo>
                  <a:cubicBezTo>
                    <a:pt x="4221" y="257"/>
                    <a:pt x="3014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097453" y="4746967"/>
              <a:ext cx="1438898" cy="450764"/>
            </a:xfrm>
            <a:custGeom>
              <a:avLst/>
              <a:gdLst/>
              <a:ahLst/>
              <a:cxnLst/>
              <a:rect l="l" t="t" r="r" b="b"/>
              <a:pathLst>
                <a:path w="20934" h="6558" extrusionOk="0">
                  <a:moveTo>
                    <a:pt x="2580" y="1"/>
                  </a:moveTo>
                  <a:cubicBezTo>
                    <a:pt x="2580" y="1"/>
                    <a:pt x="2251" y="266"/>
                    <a:pt x="2178" y="443"/>
                  </a:cubicBezTo>
                  <a:cubicBezTo>
                    <a:pt x="2178" y="443"/>
                    <a:pt x="788" y="3641"/>
                    <a:pt x="1" y="6558"/>
                  </a:cubicBezTo>
                  <a:lnTo>
                    <a:pt x="20933" y="6558"/>
                  </a:lnTo>
                  <a:cubicBezTo>
                    <a:pt x="20933" y="6558"/>
                    <a:pt x="18973" y="2596"/>
                    <a:pt x="16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231142" y="4746967"/>
              <a:ext cx="1237780" cy="327041"/>
            </a:xfrm>
            <a:custGeom>
              <a:avLst/>
              <a:gdLst/>
              <a:ahLst/>
              <a:cxnLst/>
              <a:rect l="l" t="t" r="r" b="b"/>
              <a:pathLst>
                <a:path w="18008" h="4758" extrusionOk="0">
                  <a:moveTo>
                    <a:pt x="635" y="1"/>
                  </a:moveTo>
                  <a:cubicBezTo>
                    <a:pt x="635" y="1"/>
                    <a:pt x="306" y="258"/>
                    <a:pt x="233" y="443"/>
                  </a:cubicBezTo>
                  <a:cubicBezTo>
                    <a:pt x="233" y="443"/>
                    <a:pt x="145" y="644"/>
                    <a:pt x="0" y="997"/>
                  </a:cubicBezTo>
                  <a:lnTo>
                    <a:pt x="18008" y="4758"/>
                  </a:lnTo>
                  <a:cubicBezTo>
                    <a:pt x="17220" y="3384"/>
                    <a:pt x="16031" y="1471"/>
                    <a:pt x="14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482435" y="4818794"/>
              <a:ext cx="233149" cy="378936"/>
            </a:xfrm>
            <a:custGeom>
              <a:avLst/>
              <a:gdLst/>
              <a:ahLst/>
              <a:cxnLst/>
              <a:rect l="l" t="t" r="r" b="b"/>
              <a:pathLst>
                <a:path w="3392" h="5513" extrusionOk="0">
                  <a:moveTo>
                    <a:pt x="0" y="0"/>
                  </a:moveTo>
                  <a:cubicBezTo>
                    <a:pt x="0" y="0"/>
                    <a:pt x="804" y="4002"/>
                    <a:pt x="1350" y="5513"/>
                  </a:cubicBezTo>
                  <a:lnTo>
                    <a:pt x="3391" y="5513"/>
                  </a:lnTo>
                  <a:cubicBezTo>
                    <a:pt x="3391" y="5513"/>
                    <a:pt x="1728" y="2732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739778" y="4832060"/>
              <a:ext cx="235967" cy="366220"/>
            </a:xfrm>
            <a:custGeom>
              <a:avLst/>
              <a:gdLst/>
              <a:ahLst/>
              <a:cxnLst/>
              <a:rect l="l" t="t" r="r" b="b"/>
              <a:pathLst>
                <a:path w="3433" h="5328" extrusionOk="0">
                  <a:moveTo>
                    <a:pt x="89" y="0"/>
                  </a:moveTo>
                  <a:lnTo>
                    <a:pt x="1" y="48"/>
                  </a:lnTo>
                  <a:cubicBezTo>
                    <a:pt x="25" y="89"/>
                    <a:pt x="1680" y="2708"/>
                    <a:pt x="3320" y="5328"/>
                  </a:cubicBezTo>
                  <a:lnTo>
                    <a:pt x="3432" y="5328"/>
                  </a:lnTo>
                  <a:lnTo>
                    <a:pt x="3127" y="4830"/>
                  </a:lnTo>
                  <a:cubicBezTo>
                    <a:pt x="3095" y="4709"/>
                    <a:pt x="2347" y="2274"/>
                    <a:pt x="1729" y="410"/>
                  </a:cubicBezTo>
                  <a:lnTo>
                    <a:pt x="1640" y="442"/>
                  </a:lnTo>
                  <a:cubicBezTo>
                    <a:pt x="2122" y="1913"/>
                    <a:pt x="2693" y="3745"/>
                    <a:pt x="2926" y="4508"/>
                  </a:cubicBezTo>
                  <a:cubicBezTo>
                    <a:pt x="1455" y="2170"/>
                    <a:pt x="113" y="32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202410" y="4796662"/>
              <a:ext cx="208817" cy="401069"/>
            </a:xfrm>
            <a:custGeom>
              <a:avLst/>
              <a:gdLst/>
              <a:ahLst/>
              <a:cxnLst/>
              <a:rect l="l" t="t" r="r" b="b"/>
              <a:pathLst>
                <a:path w="3038" h="5835" extrusionOk="0">
                  <a:moveTo>
                    <a:pt x="2941" y="1"/>
                  </a:moveTo>
                  <a:cubicBezTo>
                    <a:pt x="2941" y="17"/>
                    <a:pt x="2869" y="322"/>
                    <a:pt x="2757" y="853"/>
                  </a:cubicBezTo>
                  <a:cubicBezTo>
                    <a:pt x="1977" y="2082"/>
                    <a:pt x="675" y="4533"/>
                    <a:pt x="0" y="5835"/>
                  </a:cubicBezTo>
                  <a:lnTo>
                    <a:pt x="121" y="5835"/>
                  </a:lnTo>
                  <a:cubicBezTo>
                    <a:pt x="764" y="4597"/>
                    <a:pt x="1929" y="2404"/>
                    <a:pt x="2708" y="1134"/>
                  </a:cubicBezTo>
                  <a:lnTo>
                    <a:pt x="2708" y="1134"/>
                  </a:lnTo>
                  <a:cubicBezTo>
                    <a:pt x="2491" y="2203"/>
                    <a:pt x="2178" y="3930"/>
                    <a:pt x="1945" y="5835"/>
                  </a:cubicBezTo>
                  <a:lnTo>
                    <a:pt x="2041" y="5835"/>
                  </a:lnTo>
                  <a:cubicBezTo>
                    <a:pt x="2419" y="2709"/>
                    <a:pt x="3030" y="57"/>
                    <a:pt x="3038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970108" y="4816045"/>
              <a:ext cx="349174" cy="381685"/>
            </a:xfrm>
            <a:custGeom>
              <a:avLst/>
              <a:gdLst/>
              <a:ahLst/>
              <a:cxnLst/>
              <a:rect l="l" t="t" r="r" b="b"/>
              <a:pathLst>
                <a:path w="5080" h="5553" extrusionOk="0">
                  <a:moveTo>
                    <a:pt x="65" y="0"/>
                  </a:moveTo>
                  <a:lnTo>
                    <a:pt x="1" y="73"/>
                  </a:lnTo>
                  <a:cubicBezTo>
                    <a:pt x="1753" y="1808"/>
                    <a:pt x="3400" y="3640"/>
                    <a:pt x="4951" y="5553"/>
                  </a:cubicBezTo>
                  <a:lnTo>
                    <a:pt x="5079" y="5553"/>
                  </a:lnTo>
                  <a:cubicBezTo>
                    <a:pt x="3512" y="3608"/>
                    <a:pt x="1841" y="1752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7160159" y="4917635"/>
              <a:ext cx="265730" cy="280095"/>
            </a:xfrm>
            <a:custGeom>
              <a:avLst/>
              <a:gdLst/>
              <a:ahLst/>
              <a:cxnLst/>
              <a:rect l="l" t="t" r="r" b="b"/>
              <a:pathLst>
                <a:path w="3866" h="4075" extrusionOk="0">
                  <a:moveTo>
                    <a:pt x="80" y="1"/>
                  </a:moveTo>
                  <a:lnTo>
                    <a:pt x="0" y="65"/>
                  </a:lnTo>
                  <a:cubicBezTo>
                    <a:pt x="32" y="97"/>
                    <a:pt x="2033" y="2267"/>
                    <a:pt x="3720" y="4075"/>
                  </a:cubicBezTo>
                  <a:lnTo>
                    <a:pt x="3865" y="4075"/>
                  </a:lnTo>
                  <a:cubicBezTo>
                    <a:pt x="2154" y="2259"/>
                    <a:pt x="104" y="25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864050" y="4746967"/>
              <a:ext cx="672297" cy="450764"/>
            </a:xfrm>
            <a:custGeom>
              <a:avLst/>
              <a:gdLst/>
              <a:ahLst/>
              <a:cxnLst/>
              <a:rect l="l" t="t" r="r" b="b"/>
              <a:pathLst>
                <a:path w="9781" h="6558" extrusionOk="0">
                  <a:moveTo>
                    <a:pt x="596" y="1"/>
                  </a:moveTo>
                  <a:cubicBezTo>
                    <a:pt x="547" y="105"/>
                    <a:pt x="459" y="178"/>
                    <a:pt x="355" y="218"/>
                  </a:cubicBezTo>
                  <a:lnTo>
                    <a:pt x="138" y="266"/>
                  </a:lnTo>
                  <a:cubicBezTo>
                    <a:pt x="122" y="266"/>
                    <a:pt x="105" y="274"/>
                    <a:pt x="89" y="274"/>
                  </a:cubicBezTo>
                  <a:cubicBezTo>
                    <a:pt x="57" y="274"/>
                    <a:pt x="25" y="266"/>
                    <a:pt x="1" y="250"/>
                  </a:cubicBezTo>
                  <a:lnTo>
                    <a:pt x="1" y="250"/>
                  </a:lnTo>
                  <a:lnTo>
                    <a:pt x="8744" y="6558"/>
                  </a:lnTo>
                  <a:lnTo>
                    <a:pt x="9780" y="6558"/>
                  </a:lnTo>
                  <a:cubicBezTo>
                    <a:pt x="9780" y="6558"/>
                    <a:pt x="9065" y="5111"/>
                    <a:pt x="7996" y="3400"/>
                  </a:cubicBezTo>
                  <a:lnTo>
                    <a:pt x="3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502850" y="3265668"/>
              <a:ext cx="469529" cy="539157"/>
            </a:xfrm>
            <a:custGeom>
              <a:avLst/>
              <a:gdLst/>
              <a:ahLst/>
              <a:cxnLst/>
              <a:rect l="l" t="t" r="r" b="b"/>
              <a:pathLst>
                <a:path w="6831" h="7844" extrusionOk="0">
                  <a:moveTo>
                    <a:pt x="5513" y="1"/>
                  </a:moveTo>
                  <a:cubicBezTo>
                    <a:pt x="5401" y="17"/>
                    <a:pt x="5288" y="57"/>
                    <a:pt x="5200" y="129"/>
                  </a:cubicBezTo>
                  <a:cubicBezTo>
                    <a:pt x="5103" y="234"/>
                    <a:pt x="3271" y="2154"/>
                    <a:pt x="3271" y="2154"/>
                  </a:cubicBezTo>
                  <a:cubicBezTo>
                    <a:pt x="3271" y="2154"/>
                    <a:pt x="756" y="5866"/>
                    <a:pt x="1" y="7843"/>
                  </a:cubicBezTo>
                  <a:lnTo>
                    <a:pt x="6831" y="7843"/>
                  </a:lnTo>
                  <a:lnTo>
                    <a:pt x="6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818823" y="2922683"/>
              <a:ext cx="378936" cy="564521"/>
            </a:xfrm>
            <a:custGeom>
              <a:avLst/>
              <a:gdLst/>
              <a:ahLst/>
              <a:cxnLst/>
              <a:rect l="l" t="t" r="r" b="b"/>
              <a:pathLst>
                <a:path w="5513" h="8213" extrusionOk="0">
                  <a:moveTo>
                    <a:pt x="241" y="0"/>
                  </a:moveTo>
                  <a:lnTo>
                    <a:pt x="241" y="3769"/>
                  </a:lnTo>
                  <a:cubicBezTo>
                    <a:pt x="241" y="3769"/>
                    <a:pt x="844" y="4115"/>
                    <a:pt x="908" y="4629"/>
                  </a:cubicBezTo>
                  <a:cubicBezTo>
                    <a:pt x="964" y="5151"/>
                    <a:pt x="892" y="6831"/>
                    <a:pt x="0" y="8213"/>
                  </a:cubicBezTo>
                  <a:lnTo>
                    <a:pt x="5512" y="8213"/>
                  </a:lnTo>
                  <a:cubicBezTo>
                    <a:pt x="5512" y="8213"/>
                    <a:pt x="4693" y="4685"/>
                    <a:pt x="4693" y="3239"/>
                  </a:cubicBezTo>
                  <a:lnTo>
                    <a:pt x="4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835388" y="2922683"/>
              <a:ext cx="251914" cy="392752"/>
            </a:xfrm>
            <a:custGeom>
              <a:avLst/>
              <a:gdLst/>
              <a:ahLst/>
              <a:cxnLst/>
              <a:rect l="l" t="t" r="r" b="b"/>
              <a:pathLst>
                <a:path w="3665" h="5714" extrusionOk="0">
                  <a:moveTo>
                    <a:pt x="0" y="0"/>
                  </a:moveTo>
                  <a:lnTo>
                    <a:pt x="0" y="3769"/>
                  </a:lnTo>
                  <a:cubicBezTo>
                    <a:pt x="0" y="3769"/>
                    <a:pt x="603" y="4115"/>
                    <a:pt x="667" y="4629"/>
                  </a:cubicBezTo>
                  <a:cubicBezTo>
                    <a:pt x="691" y="4991"/>
                    <a:pt x="675" y="5352"/>
                    <a:pt x="627" y="5714"/>
                  </a:cubicBezTo>
                  <a:cubicBezTo>
                    <a:pt x="1422" y="5151"/>
                    <a:pt x="2925" y="3367"/>
                    <a:pt x="3664" y="1736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371979" y="3252677"/>
              <a:ext cx="1281427" cy="1104434"/>
            </a:xfrm>
            <a:custGeom>
              <a:avLst/>
              <a:gdLst/>
              <a:ahLst/>
              <a:cxnLst/>
              <a:rect l="l" t="t" r="r" b="b"/>
              <a:pathLst>
                <a:path w="18643" h="16068" extrusionOk="0">
                  <a:moveTo>
                    <a:pt x="13079" y="0"/>
                  </a:moveTo>
                  <a:cubicBezTo>
                    <a:pt x="12986" y="0"/>
                    <a:pt x="12889" y="29"/>
                    <a:pt x="12889" y="29"/>
                  </a:cubicBezTo>
                  <a:lnTo>
                    <a:pt x="1905" y="8032"/>
                  </a:lnTo>
                  <a:lnTo>
                    <a:pt x="756" y="11737"/>
                  </a:lnTo>
                  <a:cubicBezTo>
                    <a:pt x="756" y="11737"/>
                    <a:pt x="466" y="12227"/>
                    <a:pt x="450" y="12363"/>
                  </a:cubicBezTo>
                  <a:cubicBezTo>
                    <a:pt x="434" y="12500"/>
                    <a:pt x="555" y="13103"/>
                    <a:pt x="555" y="13103"/>
                  </a:cubicBezTo>
                  <a:cubicBezTo>
                    <a:pt x="555" y="13103"/>
                    <a:pt x="73" y="14637"/>
                    <a:pt x="32" y="14822"/>
                  </a:cubicBezTo>
                  <a:cubicBezTo>
                    <a:pt x="0" y="15007"/>
                    <a:pt x="249" y="15232"/>
                    <a:pt x="249" y="15232"/>
                  </a:cubicBezTo>
                  <a:lnTo>
                    <a:pt x="249" y="16068"/>
                  </a:lnTo>
                  <a:lnTo>
                    <a:pt x="12809" y="16068"/>
                  </a:lnTo>
                  <a:cubicBezTo>
                    <a:pt x="12809" y="16068"/>
                    <a:pt x="13950" y="15401"/>
                    <a:pt x="13942" y="15288"/>
                  </a:cubicBezTo>
                  <a:cubicBezTo>
                    <a:pt x="13926" y="15168"/>
                    <a:pt x="13291" y="13930"/>
                    <a:pt x="13291" y="13930"/>
                  </a:cubicBezTo>
                  <a:lnTo>
                    <a:pt x="14890" y="11045"/>
                  </a:lnTo>
                  <a:lnTo>
                    <a:pt x="14448" y="10025"/>
                  </a:lnTo>
                  <a:cubicBezTo>
                    <a:pt x="14448" y="10025"/>
                    <a:pt x="15766" y="7084"/>
                    <a:pt x="16827" y="5252"/>
                  </a:cubicBezTo>
                  <a:cubicBezTo>
                    <a:pt x="17879" y="3420"/>
                    <a:pt x="18643" y="2978"/>
                    <a:pt x="18643" y="2978"/>
                  </a:cubicBezTo>
                  <a:cubicBezTo>
                    <a:pt x="18643" y="2978"/>
                    <a:pt x="18000" y="2632"/>
                    <a:pt x="16899" y="2094"/>
                  </a:cubicBezTo>
                  <a:cubicBezTo>
                    <a:pt x="15790" y="1548"/>
                    <a:pt x="13307" y="93"/>
                    <a:pt x="13203" y="29"/>
                  </a:cubicBezTo>
                  <a:cubicBezTo>
                    <a:pt x="13171" y="7"/>
                    <a:pt x="13125" y="0"/>
                    <a:pt x="1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899998" y="3252677"/>
              <a:ext cx="390552" cy="334533"/>
            </a:xfrm>
            <a:custGeom>
              <a:avLst/>
              <a:gdLst/>
              <a:ahLst/>
              <a:cxnLst/>
              <a:rect l="l" t="t" r="r" b="b"/>
              <a:pathLst>
                <a:path w="5682" h="4867" extrusionOk="0">
                  <a:moveTo>
                    <a:pt x="5397" y="0"/>
                  </a:moveTo>
                  <a:cubicBezTo>
                    <a:pt x="5304" y="0"/>
                    <a:pt x="5207" y="29"/>
                    <a:pt x="5207" y="29"/>
                  </a:cubicBezTo>
                  <a:lnTo>
                    <a:pt x="892" y="3171"/>
                  </a:lnTo>
                  <a:lnTo>
                    <a:pt x="0" y="4866"/>
                  </a:lnTo>
                  <a:cubicBezTo>
                    <a:pt x="0" y="4866"/>
                    <a:pt x="4516" y="1041"/>
                    <a:pt x="5681" y="125"/>
                  </a:cubicBezTo>
                  <a:lnTo>
                    <a:pt x="5521" y="29"/>
                  </a:lnTo>
                  <a:cubicBezTo>
                    <a:pt x="5489" y="7"/>
                    <a:pt x="5443" y="0"/>
                    <a:pt x="5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526632" y="4039276"/>
              <a:ext cx="819115" cy="317281"/>
            </a:xfrm>
            <a:custGeom>
              <a:avLst/>
              <a:gdLst/>
              <a:ahLst/>
              <a:cxnLst/>
              <a:rect l="l" t="t" r="r" b="b"/>
              <a:pathLst>
                <a:path w="11917" h="4616" extrusionOk="0">
                  <a:moveTo>
                    <a:pt x="3916" y="0"/>
                  </a:moveTo>
                  <a:cubicBezTo>
                    <a:pt x="2844" y="0"/>
                    <a:pt x="1726" y="54"/>
                    <a:pt x="603" y="188"/>
                  </a:cubicBezTo>
                  <a:cubicBezTo>
                    <a:pt x="330" y="839"/>
                    <a:pt x="113" y="1691"/>
                    <a:pt x="0" y="3804"/>
                  </a:cubicBezTo>
                  <a:cubicBezTo>
                    <a:pt x="0" y="3804"/>
                    <a:pt x="1125" y="1707"/>
                    <a:pt x="1848" y="590"/>
                  </a:cubicBezTo>
                  <a:cubicBezTo>
                    <a:pt x="2853" y="726"/>
                    <a:pt x="6348" y="1265"/>
                    <a:pt x="8646" y="2109"/>
                  </a:cubicBezTo>
                  <a:cubicBezTo>
                    <a:pt x="8936" y="2928"/>
                    <a:pt x="9265" y="3965"/>
                    <a:pt x="9394" y="4616"/>
                  </a:cubicBezTo>
                  <a:lnTo>
                    <a:pt x="10551" y="4616"/>
                  </a:lnTo>
                  <a:cubicBezTo>
                    <a:pt x="10551" y="4616"/>
                    <a:pt x="11692" y="3957"/>
                    <a:pt x="11684" y="3836"/>
                  </a:cubicBezTo>
                  <a:cubicBezTo>
                    <a:pt x="11676" y="3724"/>
                    <a:pt x="11041" y="2486"/>
                    <a:pt x="11041" y="2486"/>
                  </a:cubicBezTo>
                  <a:lnTo>
                    <a:pt x="11917" y="903"/>
                  </a:lnTo>
                  <a:cubicBezTo>
                    <a:pt x="11917" y="903"/>
                    <a:pt x="8304" y="0"/>
                    <a:pt x="3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95142" y="3147720"/>
              <a:ext cx="870529" cy="1208842"/>
            </a:xfrm>
            <a:custGeom>
              <a:avLst/>
              <a:gdLst/>
              <a:ahLst/>
              <a:cxnLst/>
              <a:rect l="l" t="t" r="r" b="b"/>
              <a:pathLst>
                <a:path w="12665" h="17587" extrusionOk="0">
                  <a:moveTo>
                    <a:pt x="10985" y="1"/>
                  </a:moveTo>
                  <a:cubicBezTo>
                    <a:pt x="10943" y="1"/>
                    <a:pt x="10901" y="5"/>
                    <a:pt x="10857" y="13"/>
                  </a:cubicBezTo>
                  <a:cubicBezTo>
                    <a:pt x="10857" y="13"/>
                    <a:pt x="6413" y="4521"/>
                    <a:pt x="4927" y="6080"/>
                  </a:cubicBezTo>
                  <a:cubicBezTo>
                    <a:pt x="2894" y="8812"/>
                    <a:pt x="451" y="14630"/>
                    <a:pt x="1" y="16888"/>
                  </a:cubicBezTo>
                  <a:lnTo>
                    <a:pt x="1" y="17587"/>
                  </a:lnTo>
                  <a:lnTo>
                    <a:pt x="1913" y="17587"/>
                  </a:lnTo>
                  <a:lnTo>
                    <a:pt x="1913" y="16775"/>
                  </a:lnTo>
                  <a:cubicBezTo>
                    <a:pt x="1913" y="16775"/>
                    <a:pt x="3561" y="11922"/>
                    <a:pt x="6405" y="7301"/>
                  </a:cubicBezTo>
                  <a:cubicBezTo>
                    <a:pt x="8663" y="5075"/>
                    <a:pt x="12649" y="1540"/>
                    <a:pt x="12649" y="1540"/>
                  </a:cubicBezTo>
                  <a:cubicBezTo>
                    <a:pt x="12649" y="1540"/>
                    <a:pt x="12665" y="1419"/>
                    <a:pt x="12601" y="1371"/>
                  </a:cubicBezTo>
                  <a:cubicBezTo>
                    <a:pt x="12536" y="1323"/>
                    <a:pt x="11178" y="53"/>
                    <a:pt x="11114" y="13"/>
                  </a:cubicBezTo>
                  <a:cubicBezTo>
                    <a:pt x="11070" y="5"/>
                    <a:pt x="11028" y="1"/>
                    <a:pt x="10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7264498" y="3612503"/>
              <a:ext cx="93961" cy="177405"/>
            </a:xfrm>
            <a:custGeom>
              <a:avLst/>
              <a:gdLst/>
              <a:ahLst/>
              <a:cxnLst/>
              <a:rect l="l" t="t" r="r" b="b"/>
              <a:pathLst>
                <a:path w="1367" h="2581" extrusionOk="0">
                  <a:moveTo>
                    <a:pt x="1" y="1"/>
                  </a:moveTo>
                  <a:cubicBezTo>
                    <a:pt x="1" y="1"/>
                    <a:pt x="708" y="2516"/>
                    <a:pt x="724" y="2580"/>
                  </a:cubicBezTo>
                  <a:cubicBezTo>
                    <a:pt x="941" y="2580"/>
                    <a:pt x="1158" y="2556"/>
                    <a:pt x="1367" y="2508"/>
                  </a:cubicBezTo>
                  <a:cubicBezTo>
                    <a:pt x="1367" y="2508"/>
                    <a:pt x="475" y="90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7314193" y="3392415"/>
              <a:ext cx="348624" cy="552698"/>
            </a:xfrm>
            <a:custGeom>
              <a:avLst/>
              <a:gdLst/>
              <a:ahLst/>
              <a:cxnLst/>
              <a:rect l="l" t="t" r="r" b="b"/>
              <a:pathLst>
                <a:path w="5072" h="8041" extrusionOk="0">
                  <a:moveTo>
                    <a:pt x="3163" y="1"/>
                  </a:moveTo>
                  <a:cubicBezTo>
                    <a:pt x="3143" y="1"/>
                    <a:pt x="3123" y="5"/>
                    <a:pt x="3103" y="13"/>
                  </a:cubicBezTo>
                  <a:cubicBezTo>
                    <a:pt x="3103" y="13"/>
                    <a:pt x="901" y="2930"/>
                    <a:pt x="1" y="5782"/>
                  </a:cubicBezTo>
                  <a:cubicBezTo>
                    <a:pt x="1" y="5782"/>
                    <a:pt x="475" y="7373"/>
                    <a:pt x="764" y="8040"/>
                  </a:cubicBezTo>
                  <a:cubicBezTo>
                    <a:pt x="2122" y="5388"/>
                    <a:pt x="3384" y="2664"/>
                    <a:pt x="5047" y="969"/>
                  </a:cubicBezTo>
                  <a:cubicBezTo>
                    <a:pt x="5071" y="913"/>
                    <a:pt x="5047" y="856"/>
                    <a:pt x="4999" y="816"/>
                  </a:cubicBezTo>
                  <a:cubicBezTo>
                    <a:pt x="4919" y="752"/>
                    <a:pt x="3287" y="45"/>
                    <a:pt x="3223" y="13"/>
                  </a:cubicBezTo>
                  <a:cubicBezTo>
                    <a:pt x="3203" y="5"/>
                    <a:pt x="3183" y="1"/>
                    <a:pt x="3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7314193" y="3737875"/>
              <a:ext cx="96229" cy="207236"/>
            </a:xfrm>
            <a:custGeom>
              <a:avLst/>
              <a:gdLst/>
              <a:ahLst/>
              <a:cxnLst/>
              <a:rect l="l" t="t" r="r" b="b"/>
              <a:pathLst>
                <a:path w="1400" h="3015" extrusionOk="0">
                  <a:moveTo>
                    <a:pt x="266" y="1"/>
                  </a:moveTo>
                  <a:cubicBezTo>
                    <a:pt x="170" y="250"/>
                    <a:pt x="81" y="507"/>
                    <a:pt x="1" y="756"/>
                  </a:cubicBezTo>
                  <a:cubicBezTo>
                    <a:pt x="1" y="756"/>
                    <a:pt x="475" y="2355"/>
                    <a:pt x="764" y="3014"/>
                  </a:cubicBezTo>
                  <a:cubicBezTo>
                    <a:pt x="973" y="2604"/>
                    <a:pt x="1190" y="2187"/>
                    <a:pt x="1399" y="1769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7242984" y="3777122"/>
              <a:ext cx="152523" cy="234661"/>
            </a:xfrm>
            <a:custGeom>
              <a:avLst/>
              <a:gdLst/>
              <a:ahLst/>
              <a:cxnLst/>
              <a:rect l="l" t="t" r="r" b="b"/>
              <a:pathLst>
                <a:path w="2219" h="3414" extrusionOk="0">
                  <a:moveTo>
                    <a:pt x="0" y="0"/>
                  </a:moveTo>
                  <a:lnTo>
                    <a:pt x="0" y="0"/>
                  </a:lnTo>
                  <a:cubicBezTo>
                    <a:pt x="707" y="2009"/>
                    <a:pt x="1262" y="3255"/>
                    <a:pt x="1262" y="3255"/>
                  </a:cubicBezTo>
                  <a:cubicBezTo>
                    <a:pt x="1517" y="3362"/>
                    <a:pt x="1783" y="3413"/>
                    <a:pt x="2056" y="3413"/>
                  </a:cubicBezTo>
                  <a:cubicBezTo>
                    <a:pt x="2110" y="3413"/>
                    <a:pt x="2164" y="3411"/>
                    <a:pt x="2218" y="3407"/>
                  </a:cubicBezTo>
                  <a:lnTo>
                    <a:pt x="1800" y="2443"/>
                  </a:lnTo>
                  <a:cubicBezTo>
                    <a:pt x="1157" y="1664"/>
                    <a:pt x="555" y="84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7056851" y="3843932"/>
              <a:ext cx="344706" cy="359622"/>
            </a:xfrm>
            <a:custGeom>
              <a:avLst/>
              <a:gdLst/>
              <a:ahLst/>
              <a:cxnLst/>
              <a:rect l="l" t="t" r="r" b="b"/>
              <a:pathLst>
                <a:path w="5015" h="5232" extrusionOk="0">
                  <a:moveTo>
                    <a:pt x="1800" y="1"/>
                  </a:moveTo>
                  <a:lnTo>
                    <a:pt x="0" y="3351"/>
                  </a:lnTo>
                  <a:cubicBezTo>
                    <a:pt x="0" y="3351"/>
                    <a:pt x="3239" y="5143"/>
                    <a:pt x="3391" y="5208"/>
                  </a:cubicBezTo>
                  <a:cubicBezTo>
                    <a:pt x="3424" y="5224"/>
                    <a:pt x="3458" y="5231"/>
                    <a:pt x="3490" y="5231"/>
                  </a:cubicBezTo>
                  <a:cubicBezTo>
                    <a:pt x="3571" y="5231"/>
                    <a:pt x="3646" y="5186"/>
                    <a:pt x="3681" y="5111"/>
                  </a:cubicBezTo>
                  <a:cubicBezTo>
                    <a:pt x="3729" y="5023"/>
                    <a:pt x="4902" y="2805"/>
                    <a:pt x="4958" y="2677"/>
                  </a:cubicBezTo>
                  <a:cubicBezTo>
                    <a:pt x="5015" y="2548"/>
                    <a:pt x="4982" y="2403"/>
                    <a:pt x="4870" y="2323"/>
                  </a:cubicBezTo>
                  <a:cubicBezTo>
                    <a:pt x="4757" y="2210"/>
                    <a:pt x="1800" y="1"/>
                    <a:pt x="18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375828" y="3403206"/>
              <a:ext cx="831900" cy="691680"/>
            </a:xfrm>
            <a:custGeom>
              <a:avLst/>
              <a:gdLst/>
              <a:ahLst/>
              <a:cxnLst/>
              <a:rect l="l" t="t" r="r" b="b"/>
              <a:pathLst>
                <a:path w="12103" h="10063" extrusionOk="0">
                  <a:moveTo>
                    <a:pt x="5264" y="0"/>
                  </a:moveTo>
                  <a:cubicBezTo>
                    <a:pt x="5264" y="0"/>
                    <a:pt x="3834" y="515"/>
                    <a:pt x="3472" y="764"/>
                  </a:cubicBezTo>
                  <a:cubicBezTo>
                    <a:pt x="3102" y="1021"/>
                    <a:pt x="836" y="3239"/>
                    <a:pt x="378" y="5135"/>
                  </a:cubicBezTo>
                  <a:cubicBezTo>
                    <a:pt x="1" y="6726"/>
                    <a:pt x="451" y="9257"/>
                    <a:pt x="531" y="9466"/>
                  </a:cubicBezTo>
                  <a:cubicBezTo>
                    <a:pt x="619" y="9683"/>
                    <a:pt x="668" y="9707"/>
                    <a:pt x="668" y="9707"/>
                  </a:cubicBezTo>
                  <a:cubicBezTo>
                    <a:pt x="668" y="9707"/>
                    <a:pt x="1528" y="9568"/>
                    <a:pt x="3237" y="9568"/>
                  </a:cubicBezTo>
                  <a:cubicBezTo>
                    <a:pt x="3815" y="9568"/>
                    <a:pt x="4491" y="9584"/>
                    <a:pt x="5264" y="9627"/>
                  </a:cubicBezTo>
                  <a:cubicBezTo>
                    <a:pt x="8317" y="9804"/>
                    <a:pt x="9643" y="10045"/>
                    <a:pt x="9876" y="10061"/>
                  </a:cubicBezTo>
                  <a:cubicBezTo>
                    <a:pt x="9889" y="10062"/>
                    <a:pt x="9902" y="10062"/>
                    <a:pt x="9914" y="10062"/>
                  </a:cubicBezTo>
                  <a:cubicBezTo>
                    <a:pt x="10125" y="10062"/>
                    <a:pt x="10324" y="9937"/>
                    <a:pt x="10423" y="9747"/>
                  </a:cubicBezTo>
                  <a:cubicBezTo>
                    <a:pt x="10527" y="9530"/>
                    <a:pt x="11837" y="7184"/>
                    <a:pt x="11957" y="6871"/>
                  </a:cubicBezTo>
                  <a:cubicBezTo>
                    <a:pt x="12086" y="6557"/>
                    <a:pt x="12102" y="6252"/>
                    <a:pt x="11957" y="6115"/>
                  </a:cubicBezTo>
                  <a:cubicBezTo>
                    <a:pt x="11821" y="5979"/>
                    <a:pt x="8518" y="4155"/>
                    <a:pt x="5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02085" y="3389459"/>
              <a:ext cx="819940" cy="719106"/>
            </a:xfrm>
            <a:custGeom>
              <a:avLst/>
              <a:gdLst/>
              <a:ahLst/>
              <a:cxnLst/>
              <a:rect l="l" t="t" r="r" b="b"/>
              <a:pathLst>
                <a:path w="11929" h="10462" extrusionOk="0">
                  <a:moveTo>
                    <a:pt x="4888" y="1"/>
                  </a:moveTo>
                  <a:cubicBezTo>
                    <a:pt x="4740" y="1"/>
                    <a:pt x="4603" y="176"/>
                    <a:pt x="4721" y="329"/>
                  </a:cubicBezTo>
                  <a:cubicBezTo>
                    <a:pt x="6553" y="2683"/>
                    <a:pt x="8763" y="4716"/>
                    <a:pt x="11262" y="6339"/>
                  </a:cubicBezTo>
                  <a:cubicBezTo>
                    <a:pt x="11350" y="6396"/>
                    <a:pt x="11431" y="6452"/>
                    <a:pt x="11447" y="6460"/>
                  </a:cubicBezTo>
                  <a:cubicBezTo>
                    <a:pt x="11487" y="6500"/>
                    <a:pt x="11519" y="6685"/>
                    <a:pt x="11399" y="6990"/>
                  </a:cubicBezTo>
                  <a:cubicBezTo>
                    <a:pt x="11318" y="7199"/>
                    <a:pt x="10659" y="8405"/>
                    <a:pt x="10266" y="9128"/>
                  </a:cubicBezTo>
                  <a:cubicBezTo>
                    <a:pt x="10057" y="9505"/>
                    <a:pt x="9904" y="9779"/>
                    <a:pt x="9864" y="9851"/>
                  </a:cubicBezTo>
                  <a:cubicBezTo>
                    <a:pt x="9803" y="9981"/>
                    <a:pt x="9669" y="10052"/>
                    <a:pt x="9525" y="10052"/>
                  </a:cubicBezTo>
                  <a:cubicBezTo>
                    <a:pt x="9518" y="10052"/>
                    <a:pt x="9510" y="10052"/>
                    <a:pt x="9502" y="10052"/>
                  </a:cubicBezTo>
                  <a:cubicBezTo>
                    <a:pt x="9462" y="10052"/>
                    <a:pt x="9358" y="10036"/>
                    <a:pt x="9213" y="10020"/>
                  </a:cubicBezTo>
                  <a:cubicBezTo>
                    <a:pt x="8634" y="9939"/>
                    <a:pt x="7292" y="9763"/>
                    <a:pt x="4898" y="9626"/>
                  </a:cubicBezTo>
                  <a:cubicBezTo>
                    <a:pt x="4090" y="9579"/>
                    <a:pt x="3388" y="9562"/>
                    <a:pt x="2791" y="9562"/>
                  </a:cubicBezTo>
                  <a:cubicBezTo>
                    <a:pt x="1144" y="9562"/>
                    <a:pt x="301" y="9695"/>
                    <a:pt x="253" y="9706"/>
                  </a:cubicBezTo>
                  <a:cubicBezTo>
                    <a:pt x="1" y="9745"/>
                    <a:pt x="47" y="10111"/>
                    <a:pt x="281" y="10111"/>
                  </a:cubicBezTo>
                  <a:cubicBezTo>
                    <a:pt x="293" y="10111"/>
                    <a:pt x="305" y="10110"/>
                    <a:pt x="318" y="10108"/>
                  </a:cubicBezTo>
                  <a:cubicBezTo>
                    <a:pt x="329" y="10102"/>
                    <a:pt x="1166" y="9971"/>
                    <a:pt x="2788" y="9971"/>
                  </a:cubicBezTo>
                  <a:cubicBezTo>
                    <a:pt x="3380" y="9971"/>
                    <a:pt x="4075" y="9989"/>
                    <a:pt x="4874" y="10036"/>
                  </a:cubicBezTo>
                  <a:cubicBezTo>
                    <a:pt x="7252" y="10172"/>
                    <a:pt x="8586" y="10349"/>
                    <a:pt x="9157" y="10422"/>
                  </a:cubicBezTo>
                  <a:cubicBezTo>
                    <a:pt x="9325" y="10446"/>
                    <a:pt x="9422" y="10462"/>
                    <a:pt x="9478" y="10462"/>
                  </a:cubicBezTo>
                  <a:lnTo>
                    <a:pt x="9526" y="10462"/>
                  </a:lnTo>
                  <a:cubicBezTo>
                    <a:pt x="9816" y="10462"/>
                    <a:pt x="10089" y="10301"/>
                    <a:pt x="10225" y="10036"/>
                  </a:cubicBezTo>
                  <a:cubicBezTo>
                    <a:pt x="10258" y="9972"/>
                    <a:pt x="10418" y="9666"/>
                    <a:pt x="10611" y="9321"/>
                  </a:cubicBezTo>
                  <a:cubicBezTo>
                    <a:pt x="11174" y="8292"/>
                    <a:pt x="11688" y="7352"/>
                    <a:pt x="11768" y="7143"/>
                  </a:cubicBezTo>
                  <a:cubicBezTo>
                    <a:pt x="11929" y="6717"/>
                    <a:pt x="11913" y="6364"/>
                    <a:pt x="11720" y="6171"/>
                  </a:cubicBezTo>
                  <a:cubicBezTo>
                    <a:pt x="11640" y="6114"/>
                    <a:pt x="11559" y="6058"/>
                    <a:pt x="11479" y="6010"/>
                  </a:cubicBezTo>
                  <a:cubicBezTo>
                    <a:pt x="9020" y="4403"/>
                    <a:pt x="6843" y="2402"/>
                    <a:pt x="5043" y="80"/>
                  </a:cubicBezTo>
                  <a:cubicBezTo>
                    <a:pt x="4998" y="24"/>
                    <a:pt x="4942" y="1"/>
                    <a:pt x="4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7127510" y="3863796"/>
              <a:ext cx="39866" cy="39866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290" y="1"/>
                  </a:moveTo>
                  <a:cubicBezTo>
                    <a:pt x="129" y="1"/>
                    <a:pt x="1" y="138"/>
                    <a:pt x="1" y="290"/>
                  </a:cubicBezTo>
                  <a:cubicBezTo>
                    <a:pt x="1" y="451"/>
                    <a:pt x="129" y="580"/>
                    <a:pt x="290" y="580"/>
                  </a:cubicBezTo>
                  <a:cubicBezTo>
                    <a:pt x="451" y="580"/>
                    <a:pt x="579" y="451"/>
                    <a:pt x="579" y="290"/>
                  </a:cubicBezTo>
                  <a:cubicBezTo>
                    <a:pt x="579" y="138"/>
                    <a:pt x="451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7168407" y="3948890"/>
              <a:ext cx="46465" cy="40141"/>
            </a:xfrm>
            <a:custGeom>
              <a:avLst/>
              <a:gdLst/>
              <a:ahLst/>
              <a:cxnLst/>
              <a:rect l="l" t="t" r="r" b="b"/>
              <a:pathLst>
                <a:path w="676" h="584" extrusionOk="0">
                  <a:moveTo>
                    <a:pt x="386" y="0"/>
                  </a:moveTo>
                  <a:cubicBezTo>
                    <a:pt x="129" y="0"/>
                    <a:pt x="1" y="314"/>
                    <a:pt x="185" y="499"/>
                  </a:cubicBezTo>
                  <a:cubicBezTo>
                    <a:pt x="242" y="558"/>
                    <a:pt x="312" y="584"/>
                    <a:pt x="382" y="584"/>
                  </a:cubicBezTo>
                  <a:cubicBezTo>
                    <a:pt x="530" y="584"/>
                    <a:pt x="676" y="465"/>
                    <a:pt x="676" y="290"/>
                  </a:cubicBezTo>
                  <a:cubicBezTo>
                    <a:pt x="676" y="129"/>
                    <a:pt x="54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133078" y="3873350"/>
              <a:ext cx="73478" cy="105989"/>
            </a:xfrm>
            <a:custGeom>
              <a:avLst/>
              <a:gdLst/>
              <a:ahLst/>
              <a:cxnLst/>
              <a:rect l="l" t="t" r="r" b="b"/>
              <a:pathLst>
                <a:path w="1069" h="1542" extrusionOk="0">
                  <a:moveTo>
                    <a:pt x="212" y="0"/>
                  </a:moveTo>
                  <a:cubicBezTo>
                    <a:pt x="107" y="0"/>
                    <a:pt x="1" y="110"/>
                    <a:pt x="73" y="232"/>
                  </a:cubicBezTo>
                  <a:lnTo>
                    <a:pt x="772" y="1469"/>
                  </a:lnTo>
                  <a:cubicBezTo>
                    <a:pt x="796" y="1517"/>
                    <a:pt x="844" y="1541"/>
                    <a:pt x="900" y="1541"/>
                  </a:cubicBezTo>
                  <a:cubicBezTo>
                    <a:pt x="924" y="1541"/>
                    <a:pt x="948" y="1533"/>
                    <a:pt x="973" y="1517"/>
                  </a:cubicBezTo>
                  <a:cubicBezTo>
                    <a:pt x="1045" y="1477"/>
                    <a:pt x="1069" y="1389"/>
                    <a:pt x="1029" y="1316"/>
                  </a:cubicBezTo>
                  <a:lnTo>
                    <a:pt x="338" y="79"/>
                  </a:lnTo>
                  <a:cubicBezTo>
                    <a:pt x="307" y="23"/>
                    <a:pt x="260" y="0"/>
                    <a:pt x="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098779" y="3912460"/>
              <a:ext cx="48183" cy="39866"/>
            </a:xfrm>
            <a:custGeom>
              <a:avLst/>
              <a:gdLst/>
              <a:ahLst/>
              <a:cxnLst/>
              <a:rect l="l" t="t" r="r" b="b"/>
              <a:pathLst>
                <a:path w="701" h="580" extrusionOk="0">
                  <a:moveTo>
                    <a:pt x="348" y="1"/>
                  </a:moveTo>
                  <a:cubicBezTo>
                    <a:pt x="234" y="1"/>
                    <a:pt x="124" y="70"/>
                    <a:pt x="81" y="185"/>
                  </a:cubicBezTo>
                  <a:cubicBezTo>
                    <a:pt x="1" y="379"/>
                    <a:pt x="156" y="580"/>
                    <a:pt x="345" y="580"/>
                  </a:cubicBezTo>
                  <a:cubicBezTo>
                    <a:pt x="382" y="580"/>
                    <a:pt x="421" y="572"/>
                    <a:pt x="459" y="555"/>
                  </a:cubicBezTo>
                  <a:cubicBezTo>
                    <a:pt x="700" y="458"/>
                    <a:pt x="700" y="121"/>
                    <a:pt x="459" y="24"/>
                  </a:cubicBezTo>
                  <a:cubicBezTo>
                    <a:pt x="423" y="8"/>
                    <a:pt x="385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7195420" y="3900844"/>
              <a:ext cx="48183" cy="39729"/>
            </a:xfrm>
            <a:custGeom>
              <a:avLst/>
              <a:gdLst/>
              <a:ahLst/>
              <a:cxnLst/>
              <a:rect l="l" t="t" r="r" b="b"/>
              <a:pathLst>
                <a:path w="701" h="578" extrusionOk="0">
                  <a:moveTo>
                    <a:pt x="348" y="1"/>
                  </a:moveTo>
                  <a:cubicBezTo>
                    <a:pt x="237" y="1"/>
                    <a:pt x="130" y="69"/>
                    <a:pt x="82" y="177"/>
                  </a:cubicBezTo>
                  <a:cubicBezTo>
                    <a:pt x="1" y="380"/>
                    <a:pt x="158" y="577"/>
                    <a:pt x="349" y="577"/>
                  </a:cubicBezTo>
                  <a:cubicBezTo>
                    <a:pt x="385" y="577"/>
                    <a:pt x="422" y="570"/>
                    <a:pt x="459" y="555"/>
                  </a:cubicBezTo>
                  <a:cubicBezTo>
                    <a:pt x="700" y="458"/>
                    <a:pt x="700" y="121"/>
                    <a:pt x="459" y="24"/>
                  </a:cubicBezTo>
                  <a:cubicBezTo>
                    <a:pt x="423" y="8"/>
                    <a:pt x="385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7107852" y="3910123"/>
              <a:ext cx="125854" cy="32787"/>
            </a:xfrm>
            <a:custGeom>
              <a:avLst/>
              <a:gdLst/>
              <a:ahLst/>
              <a:cxnLst/>
              <a:rect l="l" t="t" r="r" b="b"/>
              <a:pathLst>
                <a:path w="1831" h="477" extrusionOk="0">
                  <a:moveTo>
                    <a:pt x="1627" y="1"/>
                  </a:moveTo>
                  <a:cubicBezTo>
                    <a:pt x="1620" y="1"/>
                    <a:pt x="1612" y="1"/>
                    <a:pt x="1605" y="2"/>
                  </a:cubicBezTo>
                  <a:lnTo>
                    <a:pt x="199" y="179"/>
                  </a:lnTo>
                  <a:cubicBezTo>
                    <a:pt x="0" y="187"/>
                    <a:pt x="13" y="476"/>
                    <a:pt x="207" y="476"/>
                  </a:cubicBezTo>
                  <a:cubicBezTo>
                    <a:pt x="209" y="476"/>
                    <a:pt x="212" y="476"/>
                    <a:pt x="215" y="476"/>
                  </a:cubicBezTo>
                  <a:lnTo>
                    <a:pt x="239" y="476"/>
                  </a:lnTo>
                  <a:lnTo>
                    <a:pt x="1645" y="307"/>
                  </a:lnTo>
                  <a:cubicBezTo>
                    <a:pt x="1830" y="284"/>
                    <a:pt x="1808" y="1"/>
                    <a:pt x="1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7068742" y="3964836"/>
              <a:ext cx="46740" cy="39798"/>
            </a:xfrm>
            <a:custGeom>
              <a:avLst/>
              <a:gdLst/>
              <a:ahLst/>
              <a:cxnLst/>
              <a:rect l="l" t="t" r="r" b="b"/>
              <a:pathLst>
                <a:path w="680" h="579" extrusionOk="0">
                  <a:moveTo>
                    <a:pt x="378" y="1"/>
                  </a:moveTo>
                  <a:cubicBezTo>
                    <a:pt x="134" y="1"/>
                    <a:pt x="0" y="296"/>
                    <a:pt x="165" y="484"/>
                  </a:cubicBezTo>
                  <a:cubicBezTo>
                    <a:pt x="225" y="549"/>
                    <a:pt x="302" y="579"/>
                    <a:pt x="378" y="579"/>
                  </a:cubicBezTo>
                  <a:cubicBezTo>
                    <a:pt x="524" y="579"/>
                    <a:pt x="666" y="468"/>
                    <a:pt x="671" y="299"/>
                  </a:cubicBezTo>
                  <a:cubicBezTo>
                    <a:pt x="679" y="138"/>
                    <a:pt x="559" y="9"/>
                    <a:pt x="398" y="1"/>
                  </a:cubicBezTo>
                  <a:cubicBezTo>
                    <a:pt x="391" y="1"/>
                    <a:pt x="385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111839" y="4052129"/>
              <a:ext cx="46671" cy="39798"/>
            </a:xfrm>
            <a:custGeom>
              <a:avLst/>
              <a:gdLst/>
              <a:ahLst/>
              <a:cxnLst/>
              <a:rect l="l" t="t" r="r" b="b"/>
              <a:pathLst>
                <a:path w="679" h="579" extrusionOk="0">
                  <a:moveTo>
                    <a:pt x="378" y="0"/>
                  </a:moveTo>
                  <a:cubicBezTo>
                    <a:pt x="133" y="0"/>
                    <a:pt x="0" y="295"/>
                    <a:pt x="165" y="483"/>
                  </a:cubicBezTo>
                  <a:cubicBezTo>
                    <a:pt x="225" y="549"/>
                    <a:pt x="301" y="578"/>
                    <a:pt x="376" y="578"/>
                  </a:cubicBezTo>
                  <a:cubicBezTo>
                    <a:pt x="520" y="578"/>
                    <a:pt x="660" y="468"/>
                    <a:pt x="671" y="298"/>
                  </a:cubicBezTo>
                  <a:cubicBezTo>
                    <a:pt x="679" y="146"/>
                    <a:pt x="550" y="9"/>
                    <a:pt x="398" y="1"/>
                  </a:cubicBezTo>
                  <a:cubicBezTo>
                    <a:pt x="391" y="1"/>
                    <a:pt x="385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080427" y="3973290"/>
              <a:ext cx="69285" cy="108739"/>
            </a:xfrm>
            <a:custGeom>
              <a:avLst/>
              <a:gdLst/>
              <a:ahLst/>
              <a:cxnLst/>
              <a:rect l="l" t="t" r="r" b="b"/>
              <a:pathLst>
                <a:path w="1008" h="1582" extrusionOk="0">
                  <a:moveTo>
                    <a:pt x="210" y="0"/>
                  </a:moveTo>
                  <a:cubicBezTo>
                    <a:pt x="107" y="0"/>
                    <a:pt x="0" y="109"/>
                    <a:pt x="75" y="232"/>
                  </a:cubicBezTo>
                  <a:lnTo>
                    <a:pt x="702" y="1502"/>
                  </a:lnTo>
                  <a:cubicBezTo>
                    <a:pt x="726" y="1550"/>
                    <a:pt x="782" y="1582"/>
                    <a:pt x="839" y="1582"/>
                  </a:cubicBezTo>
                  <a:cubicBezTo>
                    <a:pt x="863" y="1582"/>
                    <a:pt x="887" y="1574"/>
                    <a:pt x="903" y="1566"/>
                  </a:cubicBezTo>
                  <a:cubicBezTo>
                    <a:pt x="975" y="1534"/>
                    <a:pt x="1007" y="1437"/>
                    <a:pt x="975" y="1365"/>
                  </a:cubicBezTo>
                  <a:lnTo>
                    <a:pt x="340" y="95"/>
                  </a:lnTo>
                  <a:cubicBezTo>
                    <a:pt x="313" y="28"/>
                    <a:pt x="262" y="0"/>
                    <a:pt x="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043035" y="4011713"/>
              <a:ext cx="49214" cy="40141"/>
            </a:xfrm>
            <a:custGeom>
              <a:avLst/>
              <a:gdLst/>
              <a:ahLst/>
              <a:cxnLst/>
              <a:rect l="l" t="t" r="r" b="b"/>
              <a:pathLst>
                <a:path w="716" h="584" extrusionOk="0">
                  <a:moveTo>
                    <a:pt x="359" y="0"/>
                  </a:moveTo>
                  <a:cubicBezTo>
                    <a:pt x="249" y="0"/>
                    <a:pt x="144" y="60"/>
                    <a:pt x="97" y="171"/>
                  </a:cubicBezTo>
                  <a:cubicBezTo>
                    <a:pt x="0" y="371"/>
                    <a:pt x="158" y="583"/>
                    <a:pt x="358" y="583"/>
                  </a:cubicBezTo>
                  <a:cubicBezTo>
                    <a:pt x="390" y="583"/>
                    <a:pt x="424" y="577"/>
                    <a:pt x="459" y="565"/>
                  </a:cubicBezTo>
                  <a:cubicBezTo>
                    <a:pt x="700" y="477"/>
                    <a:pt x="716" y="139"/>
                    <a:pt x="483" y="27"/>
                  </a:cubicBezTo>
                  <a:cubicBezTo>
                    <a:pt x="443" y="9"/>
                    <a:pt x="401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140226" y="4004840"/>
              <a:ext cx="49214" cy="39798"/>
            </a:xfrm>
            <a:custGeom>
              <a:avLst/>
              <a:gdLst/>
              <a:ahLst/>
              <a:cxnLst/>
              <a:rect l="l" t="t" r="r" b="b"/>
              <a:pathLst>
                <a:path w="716" h="579" extrusionOk="0">
                  <a:moveTo>
                    <a:pt x="357" y="0"/>
                  </a:moveTo>
                  <a:cubicBezTo>
                    <a:pt x="248" y="0"/>
                    <a:pt x="143" y="63"/>
                    <a:pt x="97" y="167"/>
                  </a:cubicBezTo>
                  <a:cubicBezTo>
                    <a:pt x="1" y="367"/>
                    <a:pt x="159" y="579"/>
                    <a:pt x="358" y="579"/>
                  </a:cubicBezTo>
                  <a:cubicBezTo>
                    <a:pt x="391" y="579"/>
                    <a:pt x="425" y="573"/>
                    <a:pt x="459" y="561"/>
                  </a:cubicBezTo>
                  <a:cubicBezTo>
                    <a:pt x="700" y="472"/>
                    <a:pt x="716" y="135"/>
                    <a:pt x="483" y="30"/>
                  </a:cubicBezTo>
                  <a:cubicBezTo>
                    <a:pt x="442" y="10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053002" y="4014600"/>
              <a:ext cx="126129" cy="27700"/>
            </a:xfrm>
            <a:custGeom>
              <a:avLst/>
              <a:gdLst/>
              <a:ahLst/>
              <a:cxnLst/>
              <a:rect l="l" t="t" r="r" b="b"/>
              <a:pathLst>
                <a:path w="1835" h="403" extrusionOk="0">
                  <a:moveTo>
                    <a:pt x="1631" y="0"/>
                  </a:moveTo>
                  <a:cubicBezTo>
                    <a:pt x="1626" y="0"/>
                    <a:pt x="1621" y="0"/>
                    <a:pt x="1615" y="1"/>
                  </a:cubicBezTo>
                  <a:lnTo>
                    <a:pt x="201" y="97"/>
                  </a:lnTo>
                  <a:cubicBezTo>
                    <a:pt x="0" y="105"/>
                    <a:pt x="16" y="402"/>
                    <a:pt x="217" y="402"/>
                  </a:cubicBezTo>
                  <a:lnTo>
                    <a:pt x="225" y="402"/>
                  </a:lnTo>
                  <a:lnTo>
                    <a:pt x="1639" y="298"/>
                  </a:lnTo>
                  <a:cubicBezTo>
                    <a:pt x="1835" y="282"/>
                    <a:pt x="1817" y="0"/>
                    <a:pt x="1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219525" y="4285758"/>
              <a:ext cx="1045597" cy="514344"/>
            </a:xfrm>
            <a:custGeom>
              <a:avLst/>
              <a:gdLst/>
              <a:ahLst/>
              <a:cxnLst/>
              <a:rect l="l" t="t" r="r" b="b"/>
              <a:pathLst>
                <a:path w="15212" h="7483" extrusionOk="0">
                  <a:moveTo>
                    <a:pt x="7292" y="1"/>
                  </a:moveTo>
                  <a:cubicBezTo>
                    <a:pt x="5906" y="1"/>
                    <a:pt x="4306" y="58"/>
                    <a:pt x="2467" y="202"/>
                  </a:cubicBezTo>
                  <a:cubicBezTo>
                    <a:pt x="2467" y="202"/>
                    <a:pt x="2210" y="226"/>
                    <a:pt x="2138" y="371"/>
                  </a:cubicBezTo>
                  <a:cubicBezTo>
                    <a:pt x="2074" y="515"/>
                    <a:pt x="1905" y="3472"/>
                    <a:pt x="1905" y="3472"/>
                  </a:cubicBezTo>
                  <a:cubicBezTo>
                    <a:pt x="1905" y="3472"/>
                    <a:pt x="65" y="6968"/>
                    <a:pt x="33" y="7129"/>
                  </a:cubicBezTo>
                  <a:cubicBezTo>
                    <a:pt x="1" y="7297"/>
                    <a:pt x="161" y="7482"/>
                    <a:pt x="161" y="7482"/>
                  </a:cubicBezTo>
                  <a:cubicBezTo>
                    <a:pt x="161" y="7482"/>
                    <a:pt x="5151" y="7482"/>
                    <a:pt x="14979" y="6984"/>
                  </a:cubicBezTo>
                  <a:cubicBezTo>
                    <a:pt x="15204" y="6968"/>
                    <a:pt x="15196" y="6863"/>
                    <a:pt x="15204" y="6671"/>
                  </a:cubicBezTo>
                  <a:cubicBezTo>
                    <a:pt x="15212" y="6486"/>
                    <a:pt x="15011" y="3569"/>
                    <a:pt x="15011" y="3569"/>
                  </a:cubicBezTo>
                  <a:cubicBezTo>
                    <a:pt x="15011" y="3569"/>
                    <a:pt x="15204" y="1263"/>
                    <a:pt x="15204" y="1198"/>
                  </a:cubicBezTo>
                  <a:cubicBezTo>
                    <a:pt x="15188" y="1118"/>
                    <a:pt x="15147" y="1046"/>
                    <a:pt x="15099" y="989"/>
                  </a:cubicBezTo>
                  <a:cubicBezTo>
                    <a:pt x="15099" y="989"/>
                    <a:pt x="15099" y="989"/>
                    <a:pt x="15099" y="989"/>
                  </a:cubicBezTo>
                  <a:cubicBezTo>
                    <a:pt x="15079" y="989"/>
                    <a:pt x="13022" y="1"/>
                    <a:pt x="7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255955" y="4465018"/>
              <a:ext cx="1016934" cy="230331"/>
            </a:xfrm>
            <a:custGeom>
              <a:avLst/>
              <a:gdLst/>
              <a:ahLst/>
              <a:cxnLst/>
              <a:rect l="l" t="t" r="r" b="b"/>
              <a:pathLst>
                <a:path w="14795" h="3351" extrusionOk="0">
                  <a:moveTo>
                    <a:pt x="6328" y="1"/>
                  </a:moveTo>
                  <a:cubicBezTo>
                    <a:pt x="4250" y="1"/>
                    <a:pt x="2385" y="69"/>
                    <a:pt x="1415" y="206"/>
                  </a:cubicBezTo>
                  <a:cubicBezTo>
                    <a:pt x="1327" y="254"/>
                    <a:pt x="1270" y="326"/>
                    <a:pt x="1238" y="422"/>
                  </a:cubicBezTo>
                  <a:cubicBezTo>
                    <a:pt x="1230" y="543"/>
                    <a:pt x="1230" y="672"/>
                    <a:pt x="1238" y="800"/>
                  </a:cubicBezTo>
                  <a:cubicBezTo>
                    <a:pt x="1238" y="800"/>
                    <a:pt x="49" y="2954"/>
                    <a:pt x="17" y="3074"/>
                  </a:cubicBezTo>
                  <a:cubicBezTo>
                    <a:pt x="1" y="3171"/>
                    <a:pt x="25" y="3267"/>
                    <a:pt x="81" y="3347"/>
                  </a:cubicBezTo>
                  <a:cubicBezTo>
                    <a:pt x="140" y="3349"/>
                    <a:pt x="218" y="3350"/>
                    <a:pt x="314" y="3350"/>
                  </a:cubicBezTo>
                  <a:cubicBezTo>
                    <a:pt x="2084" y="3350"/>
                    <a:pt x="9891" y="3015"/>
                    <a:pt x="14609" y="2954"/>
                  </a:cubicBezTo>
                  <a:cubicBezTo>
                    <a:pt x="14609" y="2954"/>
                    <a:pt x="14794" y="2873"/>
                    <a:pt x="14770" y="2737"/>
                  </a:cubicBezTo>
                  <a:cubicBezTo>
                    <a:pt x="14746" y="2608"/>
                    <a:pt x="14545" y="1017"/>
                    <a:pt x="14545" y="1017"/>
                  </a:cubicBezTo>
                  <a:cubicBezTo>
                    <a:pt x="14545" y="1017"/>
                    <a:pt x="14674" y="583"/>
                    <a:pt x="14658" y="503"/>
                  </a:cubicBezTo>
                  <a:cubicBezTo>
                    <a:pt x="14634" y="431"/>
                    <a:pt x="14529" y="422"/>
                    <a:pt x="14529" y="422"/>
                  </a:cubicBezTo>
                  <a:cubicBezTo>
                    <a:pt x="12666" y="140"/>
                    <a:pt x="9282" y="1"/>
                    <a:pt x="6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864669" y="4575199"/>
              <a:ext cx="1859694" cy="622533"/>
            </a:xfrm>
            <a:custGeom>
              <a:avLst/>
              <a:gdLst/>
              <a:ahLst/>
              <a:cxnLst/>
              <a:rect l="l" t="t" r="r" b="b"/>
              <a:pathLst>
                <a:path w="27056" h="9057" extrusionOk="0">
                  <a:moveTo>
                    <a:pt x="177" y="1"/>
                  </a:moveTo>
                  <a:lnTo>
                    <a:pt x="177" y="1"/>
                  </a:lnTo>
                  <a:cubicBezTo>
                    <a:pt x="233" y="25"/>
                    <a:pt x="265" y="81"/>
                    <a:pt x="265" y="145"/>
                  </a:cubicBezTo>
                  <a:lnTo>
                    <a:pt x="434" y="1431"/>
                  </a:lnTo>
                  <a:cubicBezTo>
                    <a:pt x="450" y="1560"/>
                    <a:pt x="394" y="1688"/>
                    <a:pt x="281" y="1769"/>
                  </a:cubicBezTo>
                  <a:lnTo>
                    <a:pt x="113" y="1865"/>
                  </a:lnTo>
                  <a:cubicBezTo>
                    <a:pt x="104" y="1873"/>
                    <a:pt x="88" y="1873"/>
                    <a:pt x="80" y="1881"/>
                  </a:cubicBezTo>
                  <a:cubicBezTo>
                    <a:pt x="68" y="1885"/>
                    <a:pt x="54" y="1887"/>
                    <a:pt x="40" y="1887"/>
                  </a:cubicBezTo>
                  <a:cubicBezTo>
                    <a:pt x="26" y="1887"/>
                    <a:pt x="12" y="1885"/>
                    <a:pt x="0" y="1881"/>
                  </a:cubicBezTo>
                  <a:lnTo>
                    <a:pt x="0" y="1881"/>
                  </a:lnTo>
                  <a:lnTo>
                    <a:pt x="21302" y="9057"/>
                  </a:lnTo>
                  <a:lnTo>
                    <a:pt x="27056" y="9057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864669" y="4659193"/>
              <a:ext cx="1627164" cy="538539"/>
            </a:xfrm>
            <a:custGeom>
              <a:avLst/>
              <a:gdLst/>
              <a:ahLst/>
              <a:cxnLst/>
              <a:rect l="l" t="t" r="r" b="b"/>
              <a:pathLst>
                <a:path w="23673" h="7835" extrusionOk="0">
                  <a:moveTo>
                    <a:pt x="410" y="0"/>
                  </a:moveTo>
                  <a:lnTo>
                    <a:pt x="434" y="201"/>
                  </a:lnTo>
                  <a:cubicBezTo>
                    <a:pt x="450" y="338"/>
                    <a:pt x="394" y="466"/>
                    <a:pt x="281" y="538"/>
                  </a:cubicBezTo>
                  <a:lnTo>
                    <a:pt x="113" y="643"/>
                  </a:lnTo>
                  <a:cubicBezTo>
                    <a:pt x="104" y="643"/>
                    <a:pt x="88" y="651"/>
                    <a:pt x="80" y="659"/>
                  </a:cubicBezTo>
                  <a:cubicBezTo>
                    <a:pt x="68" y="663"/>
                    <a:pt x="54" y="665"/>
                    <a:pt x="40" y="665"/>
                  </a:cubicBezTo>
                  <a:cubicBezTo>
                    <a:pt x="26" y="665"/>
                    <a:pt x="12" y="663"/>
                    <a:pt x="0" y="659"/>
                  </a:cubicBezTo>
                  <a:lnTo>
                    <a:pt x="0" y="659"/>
                  </a:lnTo>
                  <a:lnTo>
                    <a:pt x="21302" y="7827"/>
                  </a:lnTo>
                  <a:lnTo>
                    <a:pt x="23673" y="78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6864669" y="4575199"/>
              <a:ext cx="428082" cy="222083"/>
            </a:xfrm>
            <a:custGeom>
              <a:avLst/>
              <a:gdLst/>
              <a:ahLst/>
              <a:cxnLst/>
              <a:rect l="l" t="t" r="r" b="b"/>
              <a:pathLst>
                <a:path w="6228" h="3231" extrusionOk="0">
                  <a:moveTo>
                    <a:pt x="177" y="1"/>
                  </a:moveTo>
                  <a:lnTo>
                    <a:pt x="177" y="1"/>
                  </a:lnTo>
                  <a:cubicBezTo>
                    <a:pt x="233" y="25"/>
                    <a:pt x="265" y="81"/>
                    <a:pt x="265" y="145"/>
                  </a:cubicBezTo>
                  <a:lnTo>
                    <a:pt x="434" y="1431"/>
                  </a:lnTo>
                  <a:cubicBezTo>
                    <a:pt x="450" y="1560"/>
                    <a:pt x="394" y="1688"/>
                    <a:pt x="281" y="1769"/>
                  </a:cubicBezTo>
                  <a:lnTo>
                    <a:pt x="113" y="1865"/>
                  </a:lnTo>
                  <a:cubicBezTo>
                    <a:pt x="104" y="1873"/>
                    <a:pt x="88" y="1873"/>
                    <a:pt x="80" y="1881"/>
                  </a:cubicBezTo>
                  <a:cubicBezTo>
                    <a:pt x="68" y="1885"/>
                    <a:pt x="54" y="1887"/>
                    <a:pt x="40" y="1887"/>
                  </a:cubicBezTo>
                  <a:cubicBezTo>
                    <a:pt x="26" y="1887"/>
                    <a:pt x="12" y="1885"/>
                    <a:pt x="0" y="1881"/>
                  </a:cubicBezTo>
                  <a:lnTo>
                    <a:pt x="0" y="1881"/>
                  </a:lnTo>
                  <a:lnTo>
                    <a:pt x="3986" y="3231"/>
                  </a:lnTo>
                  <a:lnTo>
                    <a:pt x="6228" y="2050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252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6805007" y="4650601"/>
              <a:ext cx="43647" cy="12510"/>
            </a:xfrm>
            <a:custGeom>
              <a:avLst/>
              <a:gdLst/>
              <a:ahLst/>
              <a:cxnLst/>
              <a:rect l="l" t="t" r="r" b="b"/>
              <a:pathLst>
                <a:path w="635" h="182" extrusionOk="0">
                  <a:moveTo>
                    <a:pt x="615" y="151"/>
                  </a:moveTo>
                  <a:lnTo>
                    <a:pt x="635" y="157"/>
                  </a:lnTo>
                  <a:cubicBezTo>
                    <a:pt x="629" y="155"/>
                    <a:pt x="622" y="153"/>
                    <a:pt x="615" y="151"/>
                  </a:cubicBezTo>
                  <a:close/>
                  <a:moveTo>
                    <a:pt x="125" y="1"/>
                  </a:moveTo>
                  <a:cubicBezTo>
                    <a:pt x="103" y="1"/>
                    <a:pt x="81" y="5"/>
                    <a:pt x="56" y="13"/>
                  </a:cubicBezTo>
                  <a:cubicBezTo>
                    <a:pt x="40" y="21"/>
                    <a:pt x="24" y="29"/>
                    <a:pt x="0" y="37"/>
                  </a:cubicBezTo>
                  <a:lnTo>
                    <a:pt x="450" y="181"/>
                  </a:lnTo>
                  <a:cubicBezTo>
                    <a:pt x="466" y="173"/>
                    <a:pt x="490" y="165"/>
                    <a:pt x="506" y="157"/>
                  </a:cubicBezTo>
                  <a:cubicBezTo>
                    <a:pt x="527" y="149"/>
                    <a:pt x="549" y="145"/>
                    <a:pt x="571" y="145"/>
                  </a:cubicBezTo>
                  <a:cubicBezTo>
                    <a:pt x="586" y="145"/>
                    <a:pt x="601" y="147"/>
                    <a:pt x="615" y="151"/>
                  </a:cubicBezTo>
                  <a:lnTo>
                    <a:pt x="615" y="151"/>
                  </a:lnTo>
                  <a:lnTo>
                    <a:pt x="193" y="13"/>
                  </a:lnTo>
                  <a:cubicBezTo>
                    <a:pt x="169" y="5"/>
                    <a:pt x="147" y="1"/>
                    <a:pt x="125" y="1"/>
                  </a:cubicBezTo>
                  <a:close/>
                </a:path>
              </a:pathLst>
            </a:custGeom>
            <a:solidFill>
              <a:srgbClr val="DB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898349" y="4500072"/>
              <a:ext cx="64680" cy="85713"/>
            </a:xfrm>
            <a:custGeom>
              <a:avLst/>
              <a:gdLst/>
              <a:ahLst/>
              <a:cxnLst/>
              <a:rect l="l" t="t" r="r" b="b"/>
              <a:pathLst>
                <a:path w="941" h="1247" extrusionOk="0">
                  <a:moveTo>
                    <a:pt x="0" y="1"/>
                  </a:moveTo>
                  <a:lnTo>
                    <a:pt x="29" y="10"/>
                  </a:lnTo>
                  <a:lnTo>
                    <a:pt x="29" y="10"/>
                  </a:lnTo>
                  <a:cubicBezTo>
                    <a:pt x="19" y="7"/>
                    <a:pt x="10" y="4"/>
                    <a:pt x="0" y="1"/>
                  </a:cubicBezTo>
                  <a:close/>
                  <a:moveTo>
                    <a:pt x="29" y="10"/>
                  </a:moveTo>
                  <a:cubicBezTo>
                    <a:pt x="239" y="85"/>
                    <a:pt x="388" y="313"/>
                    <a:pt x="434" y="644"/>
                  </a:cubicBezTo>
                  <a:lnTo>
                    <a:pt x="498" y="1102"/>
                  </a:lnTo>
                  <a:lnTo>
                    <a:pt x="940" y="1246"/>
                  </a:lnTo>
                  <a:lnTo>
                    <a:pt x="876" y="780"/>
                  </a:lnTo>
                  <a:cubicBezTo>
                    <a:pt x="844" y="435"/>
                    <a:pt x="667" y="210"/>
                    <a:pt x="450" y="146"/>
                  </a:cubicBezTo>
                  <a:lnTo>
                    <a:pt x="29" y="10"/>
                  </a:lnTo>
                  <a:close/>
                </a:path>
              </a:pathLst>
            </a:custGeom>
            <a:solidFill>
              <a:srgbClr val="FF7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6913814" y="4575749"/>
              <a:ext cx="49214" cy="64680"/>
            </a:xfrm>
            <a:custGeom>
              <a:avLst/>
              <a:gdLst/>
              <a:ahLst/>
              <a:cxnLst/>
              <a:rect l="l" t="t" r="r" b="b"/>
              <a:pathLst>
                <a:path w="716" h="941" extrusionOk="0">
                  <a:moveTo>
                    <a:pt x="273" y="1"/>
                  </a:moveTo>
                  <a:cubicBezTo>
                    <a:pt x="97" y="129"/>
                    <a:pt x="0" y="346"/>
                    <a:pt x="24" y="563"/>
                  </a:cubicBezTo>
                  <a:cubicBezTo>
                    <a:pt x="32" y="660"/>
                    <a:pt x="89" y="756"/>
                    <a:pt x="185" y="796"/>
                  </a:cubicBezTo>
                  <a:lnTo>
                    <a:pt x="635" y="941"/>
                  </a:lnTo>
                  <a:cubicBezTo>
                    <a:pt x="539" y="901"/>
                    <a:pt x="474" y="812"/>
                    <a:pt x="474" y="708"/>
                  </a:cubicBezTo>
                  <a:cubicBezTo>
                    <a:pt x="450" y="491"/>
                    <a:pt x="539" y="274"/>
                    <a:pt x="715" y="145"/>
                  </a:cubicBezTo>
                  <a:lnTo>
                    <a:pt x="273" y="1"/>
                  </a:lnTo>
                  <a:close/>
                </a:path>
              </a:pathLst>
            </a:custGeom>
            <a:solidFill>
              <a:srgbClr val="DB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6796140" y="4497873"/>
              <a:ext cx="152523" cy="285938"/>
            </a:xfrm>
            <a:custGeom>
              <a:avLst/>
              <a:gdLst/>
              <a:ahLst/>
              <a:cxnLst/>
              <a:rect l="l" t="t" r="r" b="b"/>
              <a:pathLst>
                <a:path w="2219" h="4160" extrusionOk="0">
                  <a:moveTo>
                    <a:pt x="1343" y="1"/>
                  </a:moveTo>
                  <a:cubicBezTo>
                    <a:pt x="1276" y="1"/>
                    <a:pt x="1205" y="14"/>
                    <a:pt x="1134" y="41"/>
                  </a:cubicBezTo>
                  <a:cubicBezTo>
                    <a:pt x="1085" y="57"/>
                    <a:pt x="1037" y="81"/>
                    <a:pt x="989" y="105"/>
                  </a:cubicBezTo>
                  <a:lnTo>
                    <a:pt x="740" y="266"/>
                  </a:lnTo>
                  <a:cubicBezTo>
                    <a:pt x="298" y="531"/>
                    <a:pt x="1" y="1222"/>
                    <a:pt x="73" y="1801"/>
                  </a:cubicBezTo>
                  <a:lnTo>
                    <a:pt x="137" y="2267"/>
                  </a:lnTo>
                  <a:cubicBezTo>
                    <a:pt x="153" y="2251"/>
                    <a:pt x="169" y="2243"/>
                    <a:pt x="193" y="2235"/>
                  </a:cubicBezTo>
                  <a:cubicBezTo>
                    <a:pt x="217" y="2226"/>
                    <a:pt x="240" y="2222"/>
                    <a:pt x="262" y="2222"/>
                  </a:cubicBezTo>
                  <a:cubicBezTo>
                    <a:pt x="369" y="2222"/>
                    <a:pt x="456" y="2315"/>
                    <a:pt x="483" y="2468"/>
                  </a:cubicBezTo>
                  <a:cubicBezTo>
                    <a:pt x="507" y="2685"/>
                    <a:pt x="410" y="2902"/>
                    <a:pt x="242" y="3030"/>
                  </a:cubicBezTo>
                  <a:lnTo>
                    <a:pt x="298" y="3496"/>
                  </a:lnTo>
                  <a:cubicBezTo>
                    <a:pt x="351" y="3912"/>
                    <a:pt x="587" y="4159"/>
                    <a:pt x="884" y="4159"/>
                  </a:cubicBezTo>
                  <a:cubicBezTo>
                    <a:pt x="949" y="4159"/>
                    <a:pt x="1016" y="4147"/>
                    <a:pt x="1085" y="4123"/>
                  </a:cubicBezTo>
                  <a:cubicBezTo>
                    <a:pt x="1134" y="4107"/>
                    <a:pt x="1182" y="4083"/>
                    <a:pt x="1230" y="4051"/>
                  </a:cubicBezTo>
                  <a:lnTo>
                    <a:pt x="1479" y="3898"/>
                  </a:lnTo>
                  <a:cubicBezTo>
                    <a:pt x="1921" y="3625"/>
                    <a:pt x="2218" y="2934"/>
                    <a:pt x="2146" y="2363"/>
                  </a:cubicBezTo>
                  <a:lnTo>
                    <a:pt x="2082" y="1897"/>
                  </a:lnTo>
                  <a:cubicBezTo>
                    <a:pt x="2066" y="1905"/>
                    <a:pt x="2042" y="1913"/>
                    <a:pt x="2026" y="1921"/>
                  </a:cubicBezTo>
                  <a:cubicBezTo>
                    <a:pt x="2001" y="1930"/>
                    <a:pt x="1976" y="1934"/>
                    <a:pt x="1953" y="1934"/>
                  </a:cubicBezTo>
                  <a:cubicBezTo>
                    <a:pt x="1846" y="1934"/>
                    <a:pt x="1756" y="1848"/>
                    <a:pt x="1736" y="1696"/>
                  </a:cubicBezTo>
                  <a:cubicBezTo>
                    <a:pt x="1712" y="1479"/>
                    <a:pt x="1809" y="1262"/>
                    <a:pt x="1985" y="1134"/>
                  </a:cubicBezTo>
                  <a:lnTo>
                    <a:pt x="1921" y="668"/>
                  </a:lnTo>
                  <a:cubicBezTo>
                    <a:pt x="1869" y="249"/>
                    <a:pt x="1636" y="1"/>
                    <a:pt x="1343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6846385" y="4628262"/>
              <a:ext cx="133208" cy="165651"/>
            </a:xfrm>
            <a:custGeom>
              <a:avLst/>
              <a:gdLst/>
              <a:ahLst/>
              <a:cxnLst/>
              <a:rect l="l" t="t" r="r" b="b"/>
              <a:pathLst>
                <a:path w="1938" h="2410" extrusionOk="0">
                  <a:moveTo>
                    <a:pt x="1351" y="0"/>
                  </a:moveTo>
                  <a:lnTo>
                    <a:pt x="1415" y="466"/>
                  </a:lnTo>
                  <a:cubicBezTo>
                    <a:pt x="1487" y="1045"/>
                    <a:pt x="1190" y="1728"/>
                    <a:pt x="748" y="2001"/>
                  </a:cubicBezTo>
                  <a:lnTo>
                    <a:pt x="499" y="2154"/>
                  </a:lnTo>
                  <a:cubicBezTo>
                    <a:pt x="451" y="2186"/>
                    <a:pt x="403" y="2210"/>
                    <a:pt x="354" y="2226"/>
                  </a:cubicBezTo>
                  <a:cubicBezTo>
                    <a:pt x="292" y="2252"/>
                    <a:pt x="226" y="2264"/>
                    <a:pt x="159" y="2264"/>
                  </a:cubicBezTo>
                  <a:cubicBezTo>
                    <a:pt x="105" y="2264"/>
                    <a:pt x="51" y="2256"/>
                    <a:pt x="1" y="2242"/>
                  </a:cubicBezTo>
                  <a:lnTo>
                    <a:pt x="1" y="2242"/>
                  </a:lnTo>
                  <a:lnTo>
                    <a:pt x="443" y="2387"/>
                  </a:lnTo>
                  <a:cubicBezTo>
                    <a:pt x="497" y="2401"/>
                    <a:pt x="551" y="2409"/>
                    <a:pt x="605" y="2409"/>
                  </a:cubicBezTo>
                  <a:cubicBezTo>
                    <a:pt x="670" y="2409"/>
                    <a:pt x="734" y="2397"/>
                    <a:pt x="796" y="2371"/>
                  </a:cubicBezTo>
                  <a:cubicBezTo>
                    <a:pt x="853" y="2355"/>
                    <a:pt x="901" y="2330"/>
                    <a:pt x="949" y="2298"/>
                  </a:cubicBezTo>
                  <a:lnTo>
                    <a:pt x="1198" y="2146"/>
                  </a:lnTo>
                  <a:cubicBezTo>
                    <a:pt x="1640" y="1872"/>
                    <a:pt x="1937" y="1189"/>
                    <a:pt x="1857" y="611"/>
                  </a:cubicBezTo>
                  <a:lnTo>
                    <a:pt x="1801" y="145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FF7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6914914" y="4735969"/>
              <a:ext cx="41997" cy="25432"/>
            </a:xfrm>
            <a:custGeom>
              <a:avLst/>
              <a:gdLst/>
              <a:ahLst/>
              <a:cxnLst/>
              <a:rect l="l" t="t" r="r" b="b"/>
              <a:pathLst>
                <a:path w="611" h="370" extrusionOk="0">
                  <a:moveTo>
                    <a:pt x="161" y="0"/>
                  </a:moveTo>
                  <a:cubicBezTo>
                    <a:pt x="121" y="80"/>
                    <a:pt x="65" y="153"/>
                    <a:pt x="0" y="217"/>
                  </a:cubicBezTo>
                  <a:lnTo>
                    <a:pt x="442" y="370"/>
                  </a:lnTo>
                  <a:cubicBezTo>
                    <a:pt x="506" y="305"/>
                    <a:pt x="563" y="233"/>
                    <a:pt x="611" y="153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932029" y="4703320"/>
              <a:ext cx="38698" cy="32718"/>
            </a:xfrm>
            <a:custGeom>
              <a:avLst/>
              <a:gdLst/>
              <a:ahLst/>
              <a:cxnLst/>
              <a:rect l="l" t="t" r="r" b="b"/>
              <a:pathLst>
                <a:path w="563" h="476" extrusionOk="0">
                  <a:moveTo>
                    <a:pt x="121" y="1"/>
                  </a:moveTo>
                  <a:cubicBezTo>
                    <a:pt x="89" y="113"/>
                    <a:pt x="49" y="218"/>
                    <a:pt x="0" y="322"/>
                  </a:cubicBezTo>
                  <a:lnTo>
                    <a:pt x="442" y="475"/>
                  </a:lnTo>
                  <a:cubicBezTo>
                    <a:pt x="491" y="371"/>
                    <a:pt x="531" y="266"/>
                    <a:pt x="563" y="154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128933" y="4324455"/>
              <a:ext cx="766670" cy="380517"/>
            </a:xfrm>
            <a:custGeom>
              <a:avLst/>
              <a:gdLst/>
              <a:ahLst/>
              <a:cxnLst/>
              <a:rect l="l" t="t" r="r" b="b"/>
              <a:pathLst>
                <a:path w="11154" h="5536" extrusionOk="0">
                  <a:moveTo>
                    <a:pt x="178" y="1"/>
                  </a:moveTo>
                  <a:lnTo>
                    <a:pt x="178" y="1"/>
                  </a:lnTo>
                  <a:cubicBezTo>
                    <a:pt x="234" y="25"/>
                    <a:pt x="266" y="81"/>
                    <a:pt x="266" y="137"/>
                  </a:cubicBezTo>
                  <a:lnTo>
                    <a:pt x="435" y="1423"/>
                  </a:lnTo>
                  <a:cubicBezTo>
                    <a:pt x="451" y="1559"/>
                    <a:pt x="394" y="1688"/>
                    <a:pt x="282" y="1760"/>
                  </a:cubicBezTo>
                  <a:lnTo>
                    <a:pt x="113" y="1865"/>
                  </a:lnTo>
                  <a:cubicBezTo>
                    <a:pt x="105" y="1873"/>
                    <a:pt x="89" y="1873"/>
                    <a:pt x="81" y="1881"/>
                  </a:cubicBezTo>
                  <a:cubicBezTo>
                    <a:pt x="69" y="1885"/>
                    <a:pt x="55" y="1887"/>
                    <a:pt x="41" y="1887"/>
                  </a:cubicBezTo>
                  <a:cubicBezTo>
                    <a:pt x="27" y="1887"/>
                    <a:pt x="13" y="1885"/>
                    <a:pt x="1" y="1881"/>
                  </a:cubicBezTo>
                  <a:lnTo>
                    <a:pt x="1" y="1881"/>
                  </a:lnTo>
                  <a:lnTo>
                    <a:pt x="10704" y="5529"/>
                  </a:lnTo>
                  <a:cubicBezTo>
                    <a:pt x="10716" y="5533"/>
                    <a:pt x="10730" y="5535"/>
                    <a:pt x="10744" y="5535"/>
                  </a:cubicBezTo>
                  <a:cubicBezTo>
                    <a:pt x="10758" y="5535"/>
                    <a:pt x="10772" y="5533"/>
                    <a:pt x="10784" y="5529"/>
                  </a:cubicBezTo>
                  <a:cubicBezTo>
                    <a:pt x="10800" y="5529"/>
                    <a:pt x="10808" y="5521"/>
                    <a:pt x="10817" y="5513"/>
                  </a:cubicBezTo>
                  <a:lnTo>
                    <a:pt x="10993" y="5417"/>
                  </a:lnTo>
                  <a:cubicBezTo>
                    <a:pt x="11098" y="5336"/>
                    <a:pt x="11154" y="5208"/>
                    <a:pt x="11138" y="5079"/>
                  </a:cubicBezTo>
                  <a:lnTo>
                    <a:pt x="10977" y="3793"/>
                  </a:lnTo>
                  <a:cubicBezTo>
                    <a:pt x="10969" y="3729"/>
                    <a:pt x="10937" y="3681"/>
                    <a:pt x="10881" y="364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128933" y="4429963"/>
              <a:ext cx="765570" cy="275009"/>
            </a:xfrm>
            <a:custGeom>
              <a:avLst/>
              <a:gdLst/>
              <a:ahLst/>
              <a:cxnLst/>
              <a:rect l="l" t="t" r="r" b="b"/>
              <a:pathLst>
                <a:path w="11138" h="4001" extrusionOk="0">
                  <a:moveTo>
                    <a:pt x="427" y="0"/>
                  </a:moveTo>
                  <a:cubicBezTo>
                    <a:pt x="411" y="89"/>
                    <a:pt x="362" y="177"/>
                    <a:pt x="282" y="225"/>
                  </a:cubicBezTo>
                  <a:lnTo>
                    <a:pt x="113" y="330"/>
                  </a:lnTo>
                  <a:cubicBezTo>
                    <a:pt x="105" y="338"/>
                    <a:pt x="89" y="338"/>
                    <a:pt x="81" y="346"/>
                  </a:cubicBezTo>
                  <a:cubicBezTo>
                    <a:pt x="69" y="350"/>
                    <a:pt x="55" y="352"/>
                    <a:pt x="41" y="352"/>
                  </a:cubicBezTo>
                  <a:cubicBezTo>
                    <a:pt x="27" y="352"/>
                    <a:pt x="13" y="350"/>
                    <a:pt x="1" y="346"/>
                  </a:cubicBezTo>
                  <a:lnTo>
                    <a:pt x="1" y="346"/>
                  </a:lnTo>
                  <a:lnTo>
                    <a:pt x="10704" y="3994"/>
                  </a:lnTo>
                  <a:cubicBezTo>
                    <a:pt x="10716" y="3998"/>
                    <a:pt x="10730" y="4000"/>
                    <a:pt x="10744" y="4000"/>
                  </a:cubicBezTo>
                  <a:cubicBezTo>
                    <a:pt x="10758" y="4000"/>
                    <a:pt x="10772" y="3998"/>
                    <a:pt x="10784" y="3994"/>
                  </a:cubicBezTo>
                  <a:cubicBezTo>
                    <a:pt x="10800" y="3994"/>
                    <a:pt x="10808" y="3986"/>
                    <a:pt x="10817" y="3978"/>
                  </a:cubicBezTo>
                  <a:lnTo>
                    <a:pt x="10993" y="3882"/>
                  </a:lnTo>
                  <a:cubicBezTo>
                    <a:pt x="11066" y="3825"/>
                    <a:pt x="11122" y="3745"/>
                    <a:pt x="11138" y="3648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221725" y="4367552"/>
              <a:ext cx="45915" cy="68529"/>
            </a:xfrm>
            <a:custGeom>
              <a:avLst/>
              <a:gdLst/>
              <a:ahLst/>
              <a:cxnLst/>
              <a:rect l="l" t="t" r="r" b="b"/>
              <a:pathLst>
                <a:path w="668" h="997" extrusionOk="0">
                  <a:moveTo>
                    <a:pt x="306" y="0"/>
                  </a:moveTo>
                  <a:lnTo>
                    <a:pt x="1" y="394"/>
                  </a:lnTo>
                  <a:lnTo>
                    <a:pt x="362" y="997"/>
                  </a:lnTo>
                  <a:lnTo>
                    <a:pt x="668" y="61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271970" y="4384667"/>
              <a:ext cx="46465" cy="68529"/>
            </a:xfrm>
            <a:custGeom>
              <a:avLst/>
              <a:gdLst/>
              <a:ahLst/>
              <a:cxnLst/>
              <a:rect l="l" t="t" r="r" b="b"/>
              <a:pathLst>
                <a:path w="676" h="997" extrusionOk="0">
                  <a:moveTo>
                    <a:pt x="314" y="0"/>
                  </a:moveTo>
                  <a:lnTo>
                    <a:pt x="1" y="394"/>
                  </a:lnTo>
                  <a:lnTo>
                    <a:pt x="371" y="997"/>
                  </a:lnTo>
                  <a:lnTo>
                    <a:pt x="676" y="61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322834" y="4402332"/>
              <a:ext cx="46465" cy="68529"/>
            </a:xfrm>
            <a:custGeom>
              <a:avLst/>
              <a:gdLst/>
              <a:ahLst/>
              <a:cxnLst/>
              <a:rect l="l" t="t" r="r" b="b"/>
              <a:pathLst>
                <a:path w="676" h="997" extrusionOk="0">
                  <a:moveTo>
                    <a:pt x="314" y="1"/>
                  </a:moveTo>
                  <a:lnTo>
                    <a:pt x="0" y="386"/>
                  </a:lnTo>
                  <a:lnTo>
                    <a:pt x="362" y="997"/>
                  </a:lnTo>
                  <a:lnTo>
                    <a:pt x="675" y="603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373628" y="4419447"/>
              <a:ext cx="46465" cy="68598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14" y="1"/>
                  </a:moveTo>
                  <a:lnTo>
                    <a:pt x="0" y="386"/>
                  </a:lnTo>
                  <a:lnTo>
                    <a:pt x="362" y="997"/>
                  </a:lnTo>
                  <a:lnTo>
                    <a:pt x="675" y="603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424423" y="4436561"/>
              <a:ext cx="46465" cy="68598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06" y="1"/>
                  </a:moveTo>
                  <a:lnTo>
                    <a:pt x="1" y="395"/>
                  </a:lnTo>
                  <a:lnTo>
                    <a:pt x="362" y="997"/>
                  </a:lnTo>
                  <a:lnTo>
                    <a:pt x="676" y="6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475218" y="4453676"/>
              <a:ext cx="45915" cy="68598"/>
            </a:xfrm>
            <a:custGeom>
              <a:avLst/>
              <a:gdLst/>
              <a:ahLst/>
              <a:cxnLst/>
              <a:rect l="l" t="t" r="r" b="b"/>
              <a:pathLst>
                <a:path w="668" h="998" extrusionOk="0">
                  <a:moveTo>
                    <a:pt x="306" y="1"/>
                  </a:moveTo>
                  <a:lnTo>
                    <a:pt x="1" y="395"/>
                  </a:lnTo>
                  <a:lnTo>
                    <a:pt x="363" y="997"/>
                  </a:lnTo>
                  <a:lnTo>
                    <a:pt x="668" y="61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25532" y="4470791"/>
              <a:ext cx="46465" cy="68598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14" y="1"/>
                  </a:moveTo>
                  <a:lnTo>
                    <a:pt x="0" y="395"/>
                  </a:lnTo>
                  <a:lnTo>
                    <a:pt x="370" y="997"/>
                  </a:lnTo>
                  <a:lnTo>
                    <a:pt x="675" y="612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576327" y="4487975"/>
              <a:ext cx="46465" cy="69079"/>
            </a:xfrm>
            <a:custGeom>
              <a:avLst/>
              <a:gdLst/>
              <a:ahLst/>
              <a:cxnLst/>
              <a:rect l="l" t="t" r="r" b="b"/>
              <a:pathLst>
                <a:path w="676" h="1005" extrusionOk="0">
                  <a:moveTo>
                    <a:pt x="314" y="0"/>
                  </a:moveTo>
                  <a:lnTo>
                    <a:pt x="0" y="394"/>
                  </a:lnTo>
                  <a:lnTo>
                    <a:pt x="362" y="1005"/>
                  </a:lnTo>
                  <a:lnTo>
                    <a:pt x="675" y="61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627122" y="4505090"/>
              <a:ext cx="46465" cy="69079"/>
            </a:xfrm>
            <a:custGeom>
              <a:avLst/>
              <a:gdLst/>
              <a:ahLst/>
              <a:cxnLst/>
              <a:rect l="l" t="t" r="r" b="b"/>
              <a:pathLst>
                <a:path w="676" h="1005" extrusionOk="0">
                  <a:moveTo>
                    <a:pt x="314" y="0"/>
                  </a:moveTo>
                  <a:lnTo>
                    <a:pt x="1" y="394"/>
                  </a:lnTo>
                  <a:lnTo>
                    <a:pt x="362" y="1005"/>
                  </a:lnTo>
                  <a:lnTo>
                    <a:pt x="676" y="61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677986" y="4522755"/>
              <a:ext cx="45846" cy="68529"/>
            </a:xfrm>
            <a:custGeom>
              <a:avLst/>
              <a:gdLst/>
              <a:ahLst/>
              <a:cxnLst/>
              <a:rect l="l" t="t" r="r" b="b"/>
              <a:pathLst>
                <a:path w="667" h="997" extrusionOk="0">
                  <a:moveTo>
                    <a:pt x="305" y="0"/>
                  </a:moveTo>
                  <a:lnTo>
                    <a:pt x="0" y="394"/>
                  </a:lnTo>
                  <a:lnTo>
                    <a:pt x="362" y="997"/>
                  </a:lnTo>
                  <a:lnTo>
                    <a:pt x="667" y="60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728780" y="4539870"/>
              <a:ext cx="45915" cy="68529"/>
            </a:xfrm>
            <a:custGeom>
              <a:avLst/>
              <a:gdLst/>
              <a:ahLst/>
              <a:cxnLst/>
              <a:rect l="l" t="t" r="r" b="b"/>
              <a:pathLst>
                <a:path w="668" h="997" extrusionOk="0">
                  <a:moveTo>
                    <a:pt x="306" y="0"/>
                  </a:moveTo>
                  <a:lnTo>
                    <a:pt x="0" y="394"/>
                  </a:lnTo>
                  <a:lnTo>
                    <a:pt x="362" y="997"/>
                  </a:lnTo>
                  <a:lnTo>
                    <a:pt x="667" y="603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2C2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779025" y="4556984"/>
              <a:ext cx="46465" cy="68529"/>
            </a:xfrm>
            <a:custGeom>
              <a:avLst/>
              <a:gdLst/>
              <a:ahLst/>
              <a:cxnLst/>
              <a:rect l="l" t="t" r="r" b="b"/>
              <a:pathLst>
                <a:path w="676" h="997" extrusionOk="0">
                  <a:moveTo>
                    <a:pt x="314" y="1"/>
                  </a:moveTo>
                  <a:lnTo>
                    <a:pt x="1" y="394"/>
                  </a:lnTo>
                  <a:lnTo>
                    <a:pt x="370" y="997"/>
                  </a:lnTo>
                  <a:lnTo>
                    <a:pt x="675" y="611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2C2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810506" y="4556984"/>
              <a:ext cx="85094" cy="147986"/>
            </a:xfrm>
            <a:custGeom>
              <a:avLst/>
              <a:gdLst/>
              <a:ahLst/>
              <a:cxnLst/>
              <a:rect l="l" t="t" r="r" b="b"/>
              <a:pathLst>
                <a:path w="1238" h="2153" extrusionOk="0">
                  <a:moveTo>
                    <a:pt x="177" y="1"/>
                  </a:moveTo>
                  <a:lnTo>
                    <a:pt x="177" y="1"/>
                  </a:lnTo>
                  <a:cubicBezTo>
                    <a:pt x="234" y="25"/>
                    <a:pt x="274" y="81"/>
                    <a:pt x="274" y="137"/>
                  </a:cubicBezTo>
                  <a:lnTo>
                    <a:pt x="442" y="1423"/>
                  </a:lnTo>
                  <a:cubicBezTo>
                    <a:pt x="451" y="1559"/>
                    <a:pt x="394" y="1688"/>
                    <a:pt x="290" y="1760"/>
                  </a:cubicBezTo>
                  <a:lnTo>
                    <a:pt x="113" y="1865"/>
                  </a:lnTo>
                  <a:cubicBezTo>
                    <a:pt x="105" y="1865"/>
                    <a:pt x="97" y="1873"/>
                    <a:pt x="81" y="1881"/>
                  </a:cubicBezTo>
                  <a:cubicBezTo>
                    <a:pt x="69" y="1885"/>
                    <a:pt x="57" y="1887"/>
                    <a:pt x="44" y="1887"/>
                  </a:cubicBezTo>
                  <a:cubicBezTo>
                    <a:pt x="31" y="1887"/>
                    <a:pt x="17" y="1885"/>
                    <a:pt x="1" y="1881"/>
                  </a:cubicBezTo>
                  <a:lnTo>
                    <a:pt x="1" y="1881"/>
                  </a:lnTo>
                  <a:lnTo>
                    <a:pt x="788" y="2146"/>
                  </a:lnTo>
                  <a:cubicBezTo>
                    <a:pt x="800" y="2150"/>
                    <a:pt x="814" y="2152"/>
                    <a:pt x="828" y="2152"/>
                  </a:cubicBezTo>
                  <a:cubicBezTo>
                    <a:pt x="842" y="2152"/>
                    <a:pt x="856" y="2150"/>
                    <a:pt x="868" y="2146"/>
                  </a:cubicBezTo>
                  <a:cubicBezTo>
                    <a:pt x="884" y="2146"/>
                    <a:pt x="892" y="2138"/>
                    <a:pt x="901" y="2130"/>
                  </a:cubicBezTo>
                  <a:lnTo>
                    <a:pt x="1077" y="2034"/>
                  </a:lnTo>
                  <a:cubicBezTo>
                    <a:pt x="1182" y="1953"/>
                    <a:pt x="1238" y="1825"/>
                    <a:pt x="1222" y="1696"/>
                  </a:cubicBezTo>
                  <a:lnTo>
                    <a:pt x="1061" y="410"/>
                  </a:lnTo>
                  <a:cubicBezTo>
                    <a:pt x="1053" y="346"/>
                    <a:pt x="1021" y="298"/>
                    <a:pt x="965" y="266"/>
                  </a:cubicBezTo>
                  <a:lnTo>
                    <a:pt x="177" y="1"/>
                  </a:lnTo>
                  <a:close/>
                </a:path>
              </a:pathLst>
            </a:custGeom>
            <a:solidFill>
              <a:srgbClr val="FF7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128933" y="4323905"/>
              <a:ext cx="85163" cy="148536"/>
            </a:xfrm>
            <a:custGeom>
              <a:avLst/>
              <a:gdLst/>
              <a:ahLst/>
              <a:cxnLst/>
              <a:rect l="l" t="t" r="r" b="b"/>
              <a:pathLst>
                <a:path w="1239" h="2161" extrusionOk="0">
                  <a:moveTo>
                    <a:pt x="1" y="1881"/>
                  </a:moveTo>
                  <a:cubicBezTo>
                    <a:pt x="11" y="1888"/>
                    <a:pt x="23" y="1892"/>
                    <a:pt x="35" y="1893"/>
                  </a:cubicBezTo>
                  <a:lnTo>
                    <a:pt x="35" y="1893"/>
                  </a:lnTo>
                  <a:lnTo>
                    <a:pt x="1" y="1881"/>
                  </a:lnTo>
                  <a:close/>
                  <a:moveTo>
                    <a:pt x="178" y="1"/>
                  </a:moveTo>
                  <a:cubicBezTo>
                    <a:pt x="234" y="33"/>
                    <a:pt x="266" y="81"/>
                    <a:pt x="266" y="145"/>
                  </a:cubicBezTo>
                  <a:lnTo>
                    <a:pt x="435" y="1431"/>
                  </a:lnTo>
                  <a:cubicBezTo>
                    <a:pt x="451" y="1559"/>
                    <a:pt x="394" y="1688"/>
                    <a:pt x="282" y="1768"/>
                  </a:cubicBezTo>
                  <a:lnTo>
                    <a:pt x="113" y="1865"/>
                  </a:lnTo>
                  <a:cubicBezTo>
                    <a:pt x="105" y="1873"/>
                    <a:pt x="89" y="1881"/>
                    <a:pt x="81" y="1881"/>
                  </a:cubicBezTo>
                  <a:cubicBezTo>
                    <a:pt x="69" y="1889"/>
                    <a:pt x="55" y="1893"/>
                    <a:pt x="41" y="1893"/>
                  </a:cubicBezTo>
                  <a:cubicBezTo>
                    <a:pt x="39" y="1893"/>
                    <a:pt x="37" y="1893"/>
                    <a:pt x="35" y="1893"/>
                  </a:cubicBezTo>
                  <a:lnTo>
                    <a:pt x="35" y="1893"/>
                  </a:lnTo>
                  <a:lnTo>
                    <a:pt x="788" y="2154"/>
                  </a:lnTo>
                  <a:cubicBezTo>
                    <a:pt x="800" y="2158"/>
                    <a:pt x="812" y="2160"/>
                    <a:pt x="825" y="2160"/>
                  </a:cubicBezTo>
                  <a:cubicBezTo>
                    <a:pt x="838" y="2160"/>
                    <a:pt x="852" y="2158"/>
                    <a:pt x="869" y="2154"/>
                  </a:cubicBezTo>
                  <a:cubicBezTo>
                    <a:pt x="877" y="2154"/>
                    <a:pt x="885" y="2146"/>
                    <a:pt x="901" y="2138"/>
                  </a:cubicBezTo>
                  <a:lnTo>
                    <a:pt x="1069" y="2042"/>
                  </a:lnTo>
                  <a:cubicBezTo>
                    <a:pt x="1182" y="1961"/>
                    <a:pt x="1238" y="1833"/>
                    <a:pt x="1222" y="1704"/>
                  </a:cubicBezTo>
                  <a:lnTo>
                    <a:pt x="1166" y="1294"/>
                  </a:lnTo>
                  <a:cubicBezTo>
                    <a:pt x="1037" y="1254"/>
                    <a:pt x="933" y="1158"/>
                    <a:pt x="893" y="1029"/>
                  </a:cubicBezTo>
                  <a:cubicBezTo>
                    <a:pt x="830" y="904"/>
                    <a:pt x="927" y="764"/>
                    <a:pt x="1066" y="764"/>
                  </a:cubicBezTo>
                  <a:cubicBezTo>
                    <a:pt x="1070" y="764"/>
                    <a:pt x="1074" y="764"/>
                    <a:pt x="1077" y="764"/>
                  </a:cubicBezTo>
                  <a:lnTo>
                    <a:pt x="1102" y="764"/>
                  </a:lnTo>
                  <a:lnTo>
                    <a:pt x="1053" y="418"/>
                  </a:lnTo>
                  <a:cubicBezTo>
                    <a:pt x="1053" y="354"/>
                    <a:pt x="1013" y="298"/>
                    <a:pt x="965" y="274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110169" y="4323837"/>
              <a:ext cx="49764" cy="130322"/>
            </a:xfrm>
            <a:custGeom>
              <a:avLst/>
              <a:gdLst/>
              <a:ahLst/>
              <a:cxnLst/>
              <a:rect l="l" t="t" r="r" b="b"/>
              <a:pathLst>
                <a:path w="724" h="1896" extrusionOk="0">
                  <a:moveTo>
                    <a:pt x="418" y="1"/>
                  </a:moveTo>
                  <a:cubicBezTo>
                    <a:pt x="403" y="1"/>
                    <a:pt x="387" y="4"/>
                    <a:pt x="370" y="10"/>
                  </a:cubicBezTo>
                  <a:cubicBezTo>
                    <a:pt x="354" y="18"/>
                    <a:pt x="346" y="18"/>
                    <a:pt x="330" y="26"/>
                  </a:cubicBezTo>
                  <a:lnTo>
                    <a:pt x="161" y="130"/>
                  </a:lnTo>
                  <a:cubicBezTo>
                    <a:pt x="57" y="202"/>
                    <a:pt x="1" y="331"/>
                    <a:pt x="17" y="460"/>
                  </a:cubicBezTo>
                  <a:lnTo>
                    <a:pt x="177" y="1753"/>
                  </a:lnTo>
                  <a:cubicBezTo>
                    <a:pt x="191" y="1842"/>
                    <a:pt x="245" y="1895"/>
                    <a:pt x="314" y="1895"/>
                  </a:cubicBezTo>
                  <a:cubicBezTo>
                    <a:pt x="327" y="1895"/>
                    <a:pt x="340" y="1894"/>
                    <a:pt x="354" y="1890"/>
                  </a:cubicBezTo>
                  <a:cubicBezTo>
                    <a:pt x="362" y="1882"/>
                    <a:pt x="378" y="1882"/>
                    <a:pt x="386" y="1874"/>
                  </a:cubicBezTo>
                  <a:lnTo>
                    <a:pt x="555" y="1769"/>
                  </a:lnTo>
                  <a:cubicBezTo>
                    <a:pt x="667" y="1697"/>
                    <a:pt x="724" y="1568"/>
                    <a:pt x="708" y="1432"/>
                  </a:cubicBezTo>
                  <a:lnTo>
                    <a:pt x="539" y="146"/>
                  </a:lnTo>
                  <a:cubicBezTo>
                    <a:pt x="532" y="55"/>
                    <a:pt x="483" y="1"/>
                    <a:pt x="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6877866" y="4554785"/>
              <a:ext cx="948406" cy="642947"/>
            </a:xfrm>
            <a:custGeom>
              <a:avLst/>
              <a:gdLst/>
              <a:ahLst/>
              <a:cxnLst/>
              <a:rect l="l" t="t" r="r" b="b"/>
              <a:pathLst>
                <a:path w="13798" h="9354" extrusionOk="0">
                  <a:moveTo>
                    <a:pt x="837" y="0"/>
                  </a:moveTo>
                  <a:cubicBezTo>
                    <a:pt x="893" y="49"/>
                    <a:pt x="909" y="121"/>
                    <a:pt x="893" y="185"/>
                  </a:cubicBezTo>
                  <a:lnTo>
                    <a:pt x="636" y="1664"/>
                  </a:lnTo>
                  <a:cubicBezTo>
                    <a:pt x="612" y="1808"/>
                    <a:pt x="499" y="1929"/>
                    <a:pt x="354" y="1985"/>
                  </a:cubicBezTo>
                  <a:lnTo>
                    <a:pt x="129" y="2033"/>
                  </a:lnTo>
                  <a:cubicBezTo>
                    <a:pt x="121" y="2041"/>
                    <a:pt x="105" y="2041"/>
                    <a:pt x="89" y="2041"/>
                  </a:cubicBezTo>
                  <a:cubicBezTo>
                    <a:pt x="57" y="2041"/>
                    <a:pt x="25" y="2033"/>
                    <a:pt x="1" y="2017"/>
                  </a:cubicBezTo>
                  <a:lnTo>
                    <a:pt x="1" y="2017"/>
                  </a:lnTo>
                  <a:lnTo>
                    <a:pt x="10166" y="9354"/>
                  </a:lnTo>
                  <a:lnTo>
                    <a:pt x="13798" y="9354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878416" y="4689024"/>
              <a:ext cx="734159" cy="508708"/>
            </a:xfrm>
            <a:custGeom>
              <a:avLst/>
              <a:gdLst/>
              <a:ahLst/>
              <a:cxnLst/>
              <a:rect l="l" t="t" r="r" b="b"/>
              <a:pathLst>
                <a:path w="10681" h="7401" extrusionOk="0">
                  <a:moveTo>
                    <a:pt x="427" y="0"/>
                  </a:moveTo>
                  <a:cubicBezTo>
                    <a:pt x="403" y="8"/>
                    <a:pt x="379" y="24"/>
                    <a:pt x="354" y="32"/>
                  </a:cubicBezTo>
                  <a:lnTo>
                    <a:pt x="129" y="80"/>
                  </a:lnTo>
                  <a:cubicBezTo>
                    <a:pt x="113" y="88"/>
                    <a:pt x="97" y="88"/>
                    <a:pt x="89" y="88"/>
                  </a:cubicBezTo>
                  <a:cubicBezTo>
                    <a:pt x="57" y="88"/>
                    <a:pt x="25" y="80"/>
                    <a:pt x="1" y="64"/>
                  </a:cubicBezTo>
                  <a:lnTo>
                    <a:pt x="1" y="64"/>
                  </a:lnTo>
                  <a:lnTo>
                    <a:pt x="10166" y="7401"/>
                  </a:lnTo>
                  <a:lnTo>
                    <a:pt x="10680" y="740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6877866" y="4554785"/>
              <a:ext cx="467879" cy="333640"/>
            </a:xfrm>
            <a:custGeom>
              <a:avLst/>
              <a:gdLst/>
              <a:ahLst/>
              <a:cxnLst/>
              <a:rect l="l" t="t" r="r" b="b"/>
              <a:pathLst>
                <a:path w="6807" h="4854" extrusionOk="0">
                  <a:moveTo>
                    <a:pt x="837" y="0"/>
                  </a:moveTo>
                  <a:cubicBezTo>
                    <a:pt x="893" y="49"/>
                    <a:pt x="909" y="121"/>
                    <a:pt x="893" y="185"/>
                  </a:cubicBezTo>
                  <a:lnTo>
                    <a:pt x="636" y="1664"/>
                  </a:lnTo>
                  <a:cubicBezTo>
                    <a:pt x="612" y="1808"/>
                    <a:pt x="499" y="1929"/>
                    <a:pt x="354" y="1985"/>
                  </a:cubicBezTo>
                  <a:lnTo>
                    <a:pt x="129" y="2033"/>
                  </a:lnTo>
                  <a:cubicBezTo>
                    <a:pt x="121" y="2041"/>
                    <a:pt x="105" y="2041"/>
                    <a:pt x="89" y="2041"/>
                  </a:cubicBezTo>
                  <a:cubicBezTo>
                    <a:pt x="57" y="2041"/>
                    <a:pt x="25" y="2033"/>
                    <a:pt x="1" y="2017"/>
                  </a:cubicBezTo>
                  <a:lnTo>
                    <a:pt x="1" y="2017"/>
                  </a:lnTo>
                  <a:lnTo>
                    <a:pt x="3930" y="4854"/>
                  </a:lnTo>
                  <a:lnTo>
                    <a:pt x="6807" y="43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900548" y="4568601"/>
              <a:ext cx="357972" cy="303740"/>
            </a:xfrm>
            <a:custGeom>
              <a:avLst/>
              <a:gdLst/>
              <a:ahLst/>
              <a:cxnLst/>
              <a:rect l="l" t="t" r="r" b="b"/>
              <a:pathLst>
                <a:path w="5208" h="4419" extrusionOk="0">
                  <a:moveTo>
                    <a:pt x="1463" y="0"/>
                  </a:moveTo>
                  <a:lnTo>
                    <a:pt x="1085" y="458"/>
                  </a:lnTo>
                  <a:lnTo>
                    <a:pt x="24" y="3255"/>
                  </a:lnTo>
                  <a:cubicBezTo>
                    <a:pt x="24" y="3255"/>
                    <a:pt x="0" y="3504"/>
                    <a:pt x="57" y="3600"/>
                  </a:cubicBezTo>
                  <a:cubicBezTo>
                    <a:pt x="121" y="3697"/>
                    <a:pt x="354" y="3889"/>
                    <a:pt x="458" y="3994"/>
                  </a:cubicBezTo>
                  <a:cubicBezTo>
                    <a:pt x="555" y="4098"/>
                    <a:pt x="940" y="4098"/>
                    <a:pt x="940" y="4098"/>
                  </a:cubicBezTo>
                  <a:cubicBezTo>
                    <a:pt x="940" y="4098"/>
                    <a:pt x="1294" y="4203"/>
                    <a:pt x="1431" y="4251"/>
                  </a:cubicBezTo>
                  <a:cubicBezTo>
                    <a:pt x="1545" y="4291"/>
                    <a:pt x="2037" y="4309"/>
                    <a:pt x="2246" y="4309"/>
                  </a:cubicBezTo>
                  <a:cubicBezTo>
                    <a:pt x="2286" y="4309"/>
                    <a:pt x="2316" y="4309"/>
                    <a:pt x="2331" y="4307"/>
                  </a:cubicBezTo>
                  <a:cubicBezTo>
                    <a:pt x="2334" y="4307"/>
                    <a:pt x="2337" y="4307"/>
                    <a:pt x="2341" y="4307"/>
                  </a:cubicBezTo>
                  <a:cubicBezTo>
                    <a:pt x="2452" y="4307"/>
                    <a:pt x="2904" y="4412"/>
                    <a:pt x="2998" y="4412"/>
                  </a:cubicBezTo>
                  <a:cubicBezTo>
                    <a:pt x="3055" y="4412"/>
                    <a:pt x="3109" y="4419"/>
                    <a:pt x="3155" y="4419"/>
                  </a:cubicBezTo>
                  <a:cubicBezTo>
                    <a:pt x="3193" y="4419"/>
                    <a:pt x="3225" y="4414"/>
                    <a:pt x="3247" y="4396"/>
                  </a:cubicBezTo>
                  <a:lnTo>
                    <a:pt x="5207" y="2837"/>
                  </a:lnTo>
                  <a:cubicBezTo>
                    <a:pt x="5207" y="2837"/>
                    <a:pt x="4886" y="1664"/>
                    <a:pt x="3849" y="458"/>
                  </a:cubicBezTo>
                  <a:cubicBezTo>
                    <a:pt x="3849" y="458"/>
                    <a:pt x="2580" y="113"/>
                    <a:pt x="2435" y="73"/>
                  </a:cubicBezTo>
                  <a:cubicBezTo>
                    <a:pt x="2290" y="32"/>
                    <a:pt x="1463" y="0"/>
                    <a:pt x="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6900548" y="4569700"/>
              <a:ext cx="222633" cy="303671"/>
            </a:xfrm>
            <a:custGeom>
              <a:avLst/>
              <a:gdLst/>
              <a:ahLst/>
              <a:cxnLst/>
              <a:rect l="l" t="t" r="r" b="b"/>
              <a:pathLst>
                <a:path w="3239" h="4418" extrusionOk="0">
                  <a:moveTo>
                    <a:pt x="1463" y="0"/>
                  </a:moveTo>
                  <a:lnTo>
                    <a:pt x="1085" y="450"/>
                  </a:lnTo>
                  <a:lnTo>
                    <a:pt x="24" y="3247"/>
                  </a:lnTo>
                  <a:cubicBezTo>
                    <a:pt x="24" y="3247"/>
                    <a:pt x="0" y="3504"/>
                    <a:pt x="57" y="3592"/>
                  </a:cubicBezTo>
                  <a:cubicBezTo>
                    <a:pt x="121" y="3689"/>
                    <a:pt x="354" y="3881"/>
                    <a:pt x="458" y="3986"/>
                  </a:cubicBezTo>
                  <a:cubicBezTo>
                    <a:pt x="555" y="4098"/>
                    <a:pt x="940" y="4098"/>
                    <a:pt x="940" y="4098"/>
                  </a:cubicBezTo>
                  <a:cubicBezTo>
                    <a:pt x="940" y="4098"/>
                    <a:pt x="1294" y="4195"/>
                    <a:pt x="1431" y="4243"/>
                  </a:cubicBezTo>
                  <a:cubicBezTo>
                    <a:pt x="1567" y="4299"/>
                    <a:pt x="2242" y="4307"/>
                    <a:pt x="2331" y="4307"/>
                  </a:cubicBezTo>
                  <a:cubicBezTo>
                    <a:pt x="2334" y="4307"/>
                    <a:pt x="2337" y="4307"/>
                    <a:pt x="2341" y="4307"/>
                  </a:cubicBezTo>
                  <a:cubicBezTo>
                    <a:pt x="2452" y="4307"/>
                    <a:pt x="2904" y="4412"/>
                    <a:pt x="2998" y="4412"/>
                  </a:cubicBezTo>
                  <a:cubicBezTo>
                    <a:pt x="3034" y="4416"/>
                    <a:pt x="3070" y="4418"/>
                    <a:pt x="3106" y="4418"/>
                  </a:cubicBezTo>
                  <a:cubicBezTo>
                    <a:pt x="3142" y="4418"/>
                    <a:pt x="3178" y="4416"/>
                    <a:pt x="3215" y="4412"/>
                  </a:cubicBezTo>
                  <a:cubicBezTo>
                    <a:pt x="3231" y="4340"/>
                    <a:pt x="3239" y="4275"/>
                    <a:pt x="3182" y="4251"/>
                  </a:cubicBezTo>
                  <a:cubicBezTo>
                    <a:pt x="3070" y="4211"/>
                    <a:pt x="2138" y="3898"/>
                    <a:pt x="2098" y="3873"/>
                  </a:cubicBezTo>
                  <a:cubicBezTo>
                    <a:pt x="2091" y="3870"/>
                    <a:pt x="2070" y="3869"/>
                    <a:pt x="2040" y="3869"/>
                  </a:cubicBezTo>
                  <a:cubicBezTo>
                    <a:pt x="1860" y="3869"/>
                    <a:pt x="1334" y="3922"/>
                    <a:pt x="1334" y="3922"/>
                  </a:cubicBezTo>
                  <a:cubicBezTo>
                    <a:pt x="1334" y="3922"/>
                    <a:pt x="1503" y="3721"/>
                    <a:pt x="1479" y="3697"/>
                  </a:cubicBezTo>
                  <a:lnTo>
                    <a:pt x="1037" y="3255"/>
                  </a:lnTo>
                  <a:cubicBezTo>
                    <a:pt x="1037" y="3255"/>
                    <a:pt x="1463" y="3054"/>
                    <a:pt x="1591" y="2684"/>
                  </a:cubicBezTo>
                  <a:cubicBezTo>
                    <a:pt x="1720" y="2307"/>
                    <a:pt x="2065" y="1326"/>
                    <a:pt x="2138" y="1077"/>
                  </a:cubicBezTo>
                  <a:cubicBezTo>
                    <a:pt x="2194" y="860"/>
                    <a:pt x="2258" y="274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6830370" y="4616096"/>
              <a:ext cx="45365" cy="24332"/>
            </a:xfrm>
            <a:custGeom>
              <a:avLst/>
              <a:gdLst/>
              <a:ahLst/>
              <a:cxnLst/>
              <a:rect l="l" t="t" r="r" b="b"/>
              <a:pathLst>
                <a:path w="660" h="354" extrusionOk="0">
                  <a:moveTo>
                    <a:pt x="73" y="0"/>
                  </a:moveTo>
                  <a:cubicBezTo>
                    <a:pt x="49" y="0"/>
                    <a:pt x="25" y="8"/>
                    <a:pt x="1" y="8"/>
                  </a:cubicBezTo>
                  <a:lnTo>
                    <a:pt x="443" y="322"/>
                  </a:lnTo>
                  <a:cubicBezTo>
                    <a:pt x="467" y="314"/>
                    <a:pt x="491" y="314"/>
                    <a:pt x="515" y="314"/>
                  </a:cubicBezTo>
                  <a:cubicBezTo>
                    <a:pt x="523" y="312"/>
                    <a:pt x="532" y="312"/>
                    <a:pt x="540" y="312"/>
                  </a:cubicBezTo>
                  <a:cubicBezTo>
                    <a:pt x="575" y="312"/>
                    <a:pt x="612" y="323"/>
                    <a:pt x="643" y="342"/>
                  </a:cubicBezTo>
                  <a:lnTo>
                    <a:pt x="643" y="342"/>
                  </a:lnTo>
                  <a:lnTo>
                    <a:pt x="218" y="41"/>
                  </a:lnTo>
                  <a:cubicBezTo>
                    <a:pt x="170" y="8"/>
                    <a:pt x="121" y="0"/>
                    <a:pt x="73" y="0"/>
                  </a:cubicBezTo>
                  <a:close/>
                  <a:moveTo>
                    <a:pt x="643" y="342"/>
                  </a:moveTo>
                  <a:lnTo>
                    <a:pt x="660" y="354"/>
                  </a:lnTo>
                  <a:cubicBezTo>
                    <a:pt x="654" y="350"/>
                    <a:pt x="649" y="346"/>
                    <a:pt x="643" y="342"/>
                  </a:cubicBezTo>
                  <a:close/>
                </a:path>
              </a:pathLst>
            </a:custGeom>
            <a:solidFill>
              <a:srgbClr val="DB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6985023" y="4478558"/>
              <a:ext cx="53132" cy="116575"/>
            </a:xfrm>
            <a:custGeom>
              <a:avLst/>
              <a:gdLst/>
              <a:ahLst/>
              <a:cxnLst/>
              <a:rect l="l" t="t" r="r" b="b"/>
              <a:pathLst>
                <a:path w="773" h="1696" extrusionOk="0">
                  <a:moveTo>
                    <a:pt x="1" y="0"/>
                  </a:moveTo>
                  <a:lnTo>
                    <a:pt x="4" y="3"/>
                  </a:lnTo>
                  <a:lnTo>
                    <a:pt x="4" y="3"/>
                  </a:lnTo>
                  <a:cubicBezTo>
                    <a:pt x="3" y="2"/>
                    <a:pt x="2" y="1"/>
                    <a:pt x="1" y="0"/>
                  </a:cubicBezTo>
                  <a:close/>
                  <a:moveTo>
                    <a:pt x="4" y="3"/>
                  </a:moveTo>
                  <a:cubicBezTo>
                    <a:pt x="219" y="156"/>
                    <a:pt x="322" y="468"/>
                    <a:pt x="258" y="860"/>
                  </a:cubicBezTo>
                  <a:lnTo>
                    <a:pt x="169" y="1391"/>
                  </a:lnTo>
                  <a:lnTo>
                    <a:pt x="611" y="1696"/>
                  </a:lnTo>
                  <a:lnTo>
                    <a:pt x="700" y="1166"/>
                  </a:lnTo>
                  <a:cubicBezTo>
                    <a:pt x="772" y="772"/>
                    <a:pt x="660" y="467"/>
                    <a:pt x="443" y="31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6962959" y="4574099"/>
              <a:ext cx="64130" cy="79595"/>
            </a:xfrm>
            <a:custGeom>
              <a:avLst/>
              <a:gdLst/>
              <a:ahLst/>
              <a:cxnLst/>
              <a:rect l="l" t="t" r="r" b="b"/>
              <a:pathLst>
                <a:path w="933" h="1158" extrusionOk="0">
                  <a:moveTo>
                    <a:pt x="490" y="1"/>
                  </a:moveTo>
                  <a:cubicBezTo>
                    <a:pt x="249" y="81"/>
                    <a:pt x="73" y="290"/>
                    <a:pt x="32" y="539"/>
                  </a:cubicBezTo>
                  <a:cubicBezTo>
                    <a:pt x="0" y="652"/>
                    <a:pt x="32" y="772"/>
                    <a:pt x="121" y="852"/>
                  </a:cubicBezTo>
                  <a:lnTo>
                    <a:pt x="571" y="1158"/>
                  </a:lnTo>
                  <a:cubicBezTo>
                    <a:pt x="474" y="1085"/>
                    <a:pt x="442" y="965"/>
                    <a:pt x="474" y="852"/>
                  </a:cubicBezTo>
                  <a:cubicBezTo>
                    <a:pt x="523" y="603"/>
                    <a:pt x="691" y="394"/>
                    <a:pt x="932" y="314"/>
                  </a:cubicBezTo>
                  <a:lnTo>
                    <a:pt x="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6807413" y="4471341"/>
              <a:ext cx="201875" cy="308345"/>
            </a:xfrm>
            <a:custGeom>
              <a:avLst/>
              <a:gdLst/>
              <a:ahLst/>
              <a:cxnLst/>
              <a:rect l="l" t="t" r="r" b="b"/>
              <a:pathLst>
                <a:path w="2937" h="4486" extrusionOk="0">
                  <a:moveTo>
                    <a:pt x="2218" y="1"/>
                  </a:moveTo>
                  <a:cubicBezTo>
                    <a:pt x="2209" y="1"/>
                    <a:pt x="2200" y="1"/>
                    <a:pt x="2191" y="1"/>
                  </a:cubicBezTo>
                  <a:cubicBezTo>
                    <a:pt x="2127" y="9"/>
                    <a:pt x="2062" y="17"/>
                    <a:pt x="2006" y="33"/>
                  </a:cubicBezTo>
                  <a:lnTo>
                    <a:pt x="1677" y="114"/>
                  </a:lnTo>
                  <a:cubicBezTo>
                    <a:pt x="1098" y="266"/>
                    <a:pt x="536" y="925"/>
                    <a:pt x="423" y="1584"/>
                  </a:cubicBezTo>
                  <a:lnTo>
                    <a:pt x="335" y="2114"/>
                  </a:lnTo>
                  <a:cubicBezTo>
                    <a:pt x="359" y="2114"/>
                    <a:pt x="383" y="2106"/>
                    <a:pt x="407" y="2106"/>
                  </a:cubicBezTo>
                  <a:cubicBezTo>
                    <a:pt x="412" y="2106"/>
                    <a:pt x="416" y="2106"/>
                    <a:pt x="420" y="2106"/>
                  </a:cubicBezTo>
                  <a:cubicBezTo>
                    <a:pt x="581" y="2106"/>
                    <a:pt x="679" y="2249"/>
                    <a:pt x="640" y="2460"/>
                  </a:cubicBezTo>
                  <a:cubicBezTo>
                    <a:pt x="600" y="2709"/>
                    <a:pt x="423" y="2910"/>
                    <a:pt x="182" y="2998"/>
                  </a:cubicBezTo>
                  <a:lnTo>
                    <a:pt x="94" y="3529"/>
                  </a:lnTo>
                  <a:cubicBezTo>
                    <a:pt x="0" y="4098"/>
                    <a:pt x="263" y="4486"/>
                    <a:pt x="704" y="4486"/>
                  </a:cubicBezTo>
                  <a:cubicBezTo>
                    <a:pt x="718" y="4486"/>
                    <a:pt x="731" y="4486"/>
                    <a:pt x="745" y="4485"/>
                  </a:cubicBezTo>
                  <a:cubicBezTo>
                    <a:pt x="809" y="4485"/>
                    <a:pt x="873" y="4477"/>
                    <a:pt x="937" y="4461"/>
                  </a:cubicBezTo>
                  <a:lnTo>
                    <a:pt x="1259" y="4372"/>
                  </a:lnTo>
                  <a:cubicBezTo>
                    <a:pt x="1837" y="4228"/>
                    <a:pt x="2400" y="3569"/>
                    <a:pt x="2512" y="2902"/>
                  </a:cubicBezTo>
                  <a:lnTo>
                    <a:pt x="2601" y="2371"/>
                  </a:lnTo>
                  <a:lnTo>
                    <a:pt x="2601" y="2371"/>
                  </a:lnTo>
                  <a:cubicBezTo>
                    <a:pt x="2577" y="2380"/>
                    <a:pt x="2553" y="2380"/>
                    <a:pt x="2529" y="2380"/>
                  </a:cubicBezTo>
                  <a:cubicBezTo>
                    <a:pt x="2524" y="2380"/>
                    <a:pt x="2519" y="2380"/>
                    <a:pt x="2515" y="2380"/>
                  </a:cubicBezTo>
                  <a:cubicBezTo>
                    <a:pt x="2354" y="2380"/>
                    <a:pt x="2256" y="2245"/>
                    <a:pt x="2295" y="2034"/>
                  </a:cubicBezTo>
                  <a:cubicBezTo>
                    <a:pt x="2336" y="1785"/>
                    <a:pt x="2512" y="1576"/>
                    <a:pt x="2753" y="1496"/>
                  </a:cubicBezTo>
                  <a:lnTo>
                    <a:pt x="2842" y="965"/>
                  </a:lnTo>
                  <a:cubicBezTo>
                    <a:pt x="2936" y="390"/>
                    <a:pt x="2668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831470" y="4634311"/>
              <a:ext cx="185103" cy="166957"/>
            </a:xfrm>
            <a:custGeom>
              <a:avLst/>
              <a:gdLst/>
              <a:ahLst/>
              <a:cxnLst/>
              <a:rect l="l" t="t" r="r" b="b"/>
              <a:pathLst>
                <a:path w="2693" h="2429" extrusionOk="0">
                  <a:moveTo>
                    <a:pt x="2251" y="0"/>
                  </a:moveTo>
                  <a:lnTo>
                    <a:pt x="2162" y="531"/>
                  </a:lnTo>
                  <a:cubicBezTo>
                    <a:pt x="2050" y="1198"/>
                    <a:pt x="1487" y="1857"/>
                    <a:pt x="909" y="2001"/>
                  </a:cubicBezTo>
                  <a:lnTo>
                    <a:pt x="587" y="2090"/>
                  </a:lnTo>
                  <a:cubicBezTo>
                    <a:pt x="523" y="2106"/>
                    <a:pt x="459" y="2114"/>
                    <a:pt x="395" y="2114"/>
                  </a:cubicBezTo>
                  <a:cubicBezTo>
                    <a:pt x="374" y="2116"/>
                    <a:pt x="354" y="2117"/>
                    <a:pt x="334" y="2117"/>
                  </a:cubicBezTo>
                  <a:cubicBezTo>
                    <a:pt x="218" y="2117"/>
                    <a:pt x="104" y="2079"/>
                    <a:pt x="1" y="2017"/>
                  </a:cubicBezTo>
                  <a:lnTo>
                    <a:pt x="1" y="2017"/>
                  </a:lnTo>
                  <a:lnTo>
                    <a:pt x="443" y="2323"/>
                  </a:lnTo>
                  <a:cubicBezTo>
                    <a:pt x="551" y="2395"/>
                    <a:pt x="673" y="2428"/>
                    <a:pt x="796" y="2428"/>
                  </a:cubicBezTo>
                  <a:cubicBezTo>
                    <a:pt x="810" y="2428"/>
                    <a:pt x="823" y="2428"/>
                    <a:pt x="837" y="2427"/>
                  </a:cubicBezTo>
                  <a:cubicBezTo>
                    <a:pt x="901" y="2427"/>
                    <a:pt x="965" y="2411"/>
                    <a:pt x="1029" y="2395"/>
                  </a:cubicBezTo>
                  <a:lnTo>
                    <a:pt x="1359" y="2315"/>
                  </a:lnTo>
                  <a:cubicBezTo>
                    <a:pt x="1929" y="2162"/>
                    <a:pt x="2492" y="1511"/>
                    <a:pt x="2604" y="844"/>
                  </a:cubicBezTo>
                  <a:lnTo>
                    <a:pt x="2693" y="314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6153265" y="4028965"/>
              <a:ext cx="787634" cy="666729"/>
            </a:xfrm>
            <a:custGeom>
              <a:avLst/>
              <a:gdLst/>
              <a:ahLst/>
              <a:cxnLst/>
              <a:rect l="l" t="t" r="r" b="b"/>
              <a:pathLst>
                <a:path w="11459" h="9700" extrusionOk="0">
                  <a:moveTo>
                    <a:pt x="828" y="1"/>
                  </a:moveTo>
                  <a:lnTo>
                    <a:pt x="828" y="1"/>
                  </a:lnTo>
                  <a:cubicBezTo>
                    <a:pt x="876" y="49"/>
                    <a:pt x="900" y="121"/>
                    <a:pt x="876" y="193"/>
                  </a:cubicBezTo>
                  <a:lnTo>
                    <a:pt x="635" y="1664"/>
                  </a:lnTo>
                  <a:cubicBezTo>
                    <a:pt x="603" y="1809"/>
                    <a:pt x="498" y="1937"/>
                    <a:pt x="354" y="1985"/>
                  </a:cubicBezTo>
                  <a:lnTo>
                    <a:pt x="129" y="2034"/>
                  </a:lnTo>
                  <a:lnTo>
                    <a:pt x="89" y="2042"/>
                  </a:lnTo>
                  <a:cubicBezTo>
                    <a:pt x="57" y="2042"/>
                    <a:pt x="24" y="2034"/>
                    <a:pt x="0" y="2017"/>
                  </a:cubicBezTo>
                  <a:lnTo>
                    <a:pt x="0" y="2017"/>
                  </a:lnTo>
                  <a:lnTo>
                    <a:pt x="10551" y="9667"/>
                  </a:lnTo>
                  <a:cubicBezTo>
                    <a:pt x="10575" y="9691"/>
                    <a:pt x="10607" y="9699"/>
                    <a:pt x="10639" y="9699"/>
                  </a:cubicBezTo>
                  <a:cubicBezTo>
                    <a:pt x="10655" y="9699"/>
                    <a:pt x="10671" y="9691"/>
                    <a:pt x="10688" y="9691"/>
                  </a:cubicBezTo>
                  <a:lnTo>
                    <a:pt x="10912" y="9635"/>
                  </a:lnTo>
                  <a:cubicBezTo>
                    <a:pt x="11049" y="9587"/>
                    <a:pt x="11162" y="9466"/>
                    <a:pt x="11186" y="9314"/>
                  </a:cubicBezTo>
                  <a:lnTo>
                    <a:pt x="11443" y="7843"/>
                  </a:lnTo>
                  <a:cubicBezTo>
                    <a:pt x="11459" y="7771"/>
                    <a:pt x="11435" y="7699"/>
                    <a:pt x="11379" y="7658"/>
                  </a:cubicBezTo>
                  <a:lnTo>
                    <a:pt x="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152715" y="4151038"/>
              <a:ext cx="766120" cy="544244"/>
            </a:xfrm>
            <a:custGeom>
              <a:avLst/>
              <a:gdLst/>
              <a:ahLst/>
              <a:cxnLst/>
              <a:rect l="l" t="t" r="r" b="b"/>
              <a:pathLst>
                <a:path w="11146" h="7918" extrusionOk="0">
                  <a:moveTo>
                    <a:pt x="595" y="0"/>
                  </a:moveTo>
                  <a:cubicBezTo>
                    <a:pt x="547" y="97"/>
                    <a:pt x="458" y="169"/>
                    <a:pt x="354" y="201"/>
                  </a:cubicBezTo>
                  <a:lnTo>
                    <a:pt x="129" y="258"/>
                  </a:lnTo>
                  <a:lnTo>
                    <a:pt x="89" y="266"/>
                  </a:lnTo>
                  <a:cubicBezTo>
                    <a:pt x="56" y="266"/>
                    <a:pt x="24" y="258"/>
                    <a:pt x="0" y="241"/>
                  </a:cubicBezTo>
                  <a:lnTo>
                    <a:pt x="0" y="241"/>
                  </a:lnTo>
                  <a:lnTo>
                    <a:pt x="10559" y="7891"/>
                  </a:lnTo>
                  <a:cubicBezTo>
                    <a:pt x="10579" y="7904"/>
                    <a:pt x="10604" y="7918"/>
                    <a:pt x="10630" y="7918"/>
                  </a:cubicBezTo>
                  <a:cubicBezTo>
                    <a:pt x="10635" y="7918"/>
                    <a:pt x="10641" y="7917"/>
                    <a:pt x="10647" y="7915"/>
                  </a:cubicBezTo>
                  <a:lnTo>
                    <a:pt x="10687" y="7915"/>
                  </a:lnTo>
                  <a:lnTo>
                    <a:pt x="10912" y="7859"/>
                  </a:lnTo>
                  <a:cubicBezTo>
                    <a:pt x="11017" y="7827"/>
                    <a:pt x="11097" y="7755"/>
                    <a:pt x="11145" y="7658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274788" y="4111241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4" y="1"/>
                  </a:moveTo>
                  <a:lnTo>
                    <a:pt x="0" y="330"/>
                  </a:lnTo>
                  <a:lnTo>
                    <a:pt x="201" y="1118"/>
                  </a:lnTo>
                  <a:lnTo>
                    <a:pt x="667" y="79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325033" y="4147739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4" y="0"/>
                  </a:moveTo>
                  <a:lnTo>
                    <a:pt x="0" y="322"/>
                  </a:lnTo>
                  <a:lnTo>
                    <a:pt x="193" y="1117"/>
                  </a:lnTo>
                  <a:lnTo>
                    <a:pt x="667" y="788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374728" y="4183618"/>
              <a:ext cx="46465" cy="76846"/>
            </a:xfrm>
            <a:custGeom>
              <a:avLst/>
              <a:gdLst/>
              <a:ahLst/>
              <a:cxnLst/>
              <a:rect l="l" t="t" r="r" b="b"/>
              <a:pathLst>
                <a:path w="676" h="1118" extrusionOk="0">
                  <a:moveTo>
                    <a:pt x="475" y="1"/>
                  </a:moveTo>
                  <a:lnTo>
                    <a:pt x="1" y="330"/>
                  </a:lnTo>
                  <a:lnTo>
                    <a:pt x="201" y="1117"/>
                  </a:lnTo>
                  <a:lnTo>
                    <a:pt x="676" y="78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424973" y="4219498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5" y="1"/>
                  </a:moveTo>
                  <a:lnTo>
                    <a:pt x="1" y="330"/>
                  </a:lnTo>
                  <a:lnTo>
                    <a:pt x="194" y="1118"/>
                  </a:lnTo>
                  <a:lnTo>
                    <a:pt x="668" y="7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474668" y="4255996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5" y="0"/>
                  </a:moveTo>
                  <a:lnTo>
                    <a:pt x="1" y="330"/>
                  </a:lnTo>
                  <a:lnTo>
                    <a:pt x="202" y="1117"/>
                  </a:lnTo>
                  <a:lnTo>
                    <a:pt x="668" y="78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524982" y="4291875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4" y="0"/>
                  </a:moveTo>
                  <a:lnTo>
                    <a:pt x="0" y="330"/>
                  </a:lnTo>
                  <a:lnTo>
                    <a:pt x="193" y="1117"/>
                  </a:lnTo>
                  <a:lnTo>
                    <a:pt x="667" y="796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575227" y="4328305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66" y="1"/>
                  </a:moveTo>
                  <a:lnTo>
                    <a:pt x="0" y="322"/>
                  </a:lnTo>
                  <a:lnTo>
                    <a:pt x="193" y="1118"/>
                  </a:lnTo>
                  <a:lnTo>
                    <a:pt x="667" y="78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624922" y="4364253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5" y="0"/>
                  </a:moveTo>
                  <a:lnTo>
                    <a:pt x="1" y="330"/>
                  </a:lnTo>
                  <a:lnTo>
                    <a:pt x="193" y="1117"/>
                  </a:lnTo>
                  <a:lnTo>
                    <a:pt x="668" y="79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6675167" y="4400682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5" y="0"/>
                  </a:moveTo>
                  <a:lnTo>
                    <a:pt x="1" y="322"/>
                  </a:lnTo>
                  <a:lnTo>
                    <a:pt x="194" y="1117"/>
                  </a:lnTo>
                  <a:lnTo>
                    <a:pt x="668" y="78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724931" y="4436561"/>
              <a:ext cx="45846" cy="76846"/>
            </a:xfrm>
            <a:custGeom>
              <a:avLst/>
              <a:gdLst/>
              <a:ahLst/>
              <a:cxnLst/>
              <a:rect l="l" t="t" r="r" b="b"/>
              <a:pathLst>
                <a:path w="667" h="1118" extrusionOk="0">
                  <a:moveTo>
                    <a:pt x="474" y="1"/>
                  </a:moveTo>
                  <a:lnTo>
                    <a:pt x="0" y="330"/>
                  </a:lnTo>
                  <a:lnTo>
                    <a:pt x="193" y="1118"/>
                  </a:lnTo>
                  <a:lnTo>
                    <a:pt x="667" y="79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775176" y="4473060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4" y="0"/>
                  </a:moveTo>
                  <a:lnTo>
                    <a:pt x="0" y="322"/>
                  </a:lnTo>
                  <a:lnTo>
                    <a:pt x="193" y="1117"/>
                  </a:lnTo>
                  <a:lnTo>
                    <a:pt x="667" y="788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824871" y="4508939"/>
              <a:ext cx="45915" cy="76846"/>
            </a:xfrm>
            <a:custGeom>
              <a:avLst/>
              <a:gdLst/>
              <a:ahLst/>
              <a:cxnLst/>
              <a:rect l="l" t="t" r="r" b="b"/>
              <a:pathLst>
                <a:path w="668" h="1118" extrusionOk="0">
                  <a:moveTo>
                    <a:pt x="475" y="0"/>
                  </a:moveTo>
                  <a:lnTo>
                    <a:pt x="0" y="330"/>
                  </a:lnTo>
                  <a:lnTo>
                    <a:pt x="193" y="1117"/>
                  </a:lnTo>
                  <a:lnTo>
                    <a:pt x="667" y="78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824871" y="4516087"/>
              <a:ext cx="115475" cy="179605"/>
            </a:xfrm>
            <a:custGeom>
              <a:avLst/>
              <a:gdLst/>
              <a:ahLst/>
              <a:cxnLst/>
              <a:rect l="l" t="t" r="r" b="b"/>
              <a:pathLst>
                <a:path w="1680" h="2613" extrusionOk="0">
                  <a:moveTo>
                    <a:pt x="836" y="1"/>
                  </a:moveTo>
                  <a:cubicBezTo>
                    <a:pt x="884" y="49"/>
                    <a:pt x="908" y="121"/>
                    <a:pt x="892" y="186"/>
                  </a:cubicBezTo>
                  <a:lnTo>
                    <a:pt x="635" y="1664"/>
                  </a:lnTo>
                  <a:cubicBezTo>
                    <a:pt x="611" y="1809"/>
                    <a:pt x="499" y="1937"/>
                    <a:pt x="354" y="1986"/>
                  </a:cubicBezTo>
                  <a:lnTo>
                    <a:pt x="129" y="2034"/>
                  </a:lnTo>
                  <a:lnTo>
                    <a:pt x="89" y="2042"/>
                  </a:lnTo>
                  <a:cubicBezTo>
                    <a:pt x="57" y="2042"/>
                    <a:pt x="25" y="2034"/>
                    <a:pt x="0" y="2018"/>
                  </a:cubicBezTo>
                  <a:lnTo>
                    <a:pt x="0" y="2018"/>
                  </a:lnTo>
                  <a:lnTo>
                    <a:pt x="780" y="2580"/>
                  </a:lnTo>
                  <a:cubicBezTo>
                    <a:pt x="804" y="2604"/>
                    <a:pt x="836" y="2612"/>
                    <a:pt x="868" y="2612"/>
                  </a:cubicBezTo>
                  <a:cubicBezTo>
                    <a:pt x="876" y="2612"/>
                    <a:pt x="892" y="2604"/>
                    <a:pt x="908" y="2604"/>
                  </a:cubicBezTo>
                  <a:lnTo>
                    <a:pt x="1133" y="2548"/>
                  </a:lnTo>
                  <a:cubicBezTo>
                    <a:pt x="1278" y="2500"/>
                    <a:pt x="1383" y="2379"/>
                    <a:pt x="1407" y="2227"/>
                  </a:cubicBezTo>
                  <a:lnTo>
                    <a:pt x="1664" y="756"/>
                  </a:lnTo>
                  <a:cubicBezTo>
                    <a:pt x="1680" y="684"/>
                    <a:pt x="1664" y="612"/>
                    <a:pt x="1608" y="571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153265" y="4028965"/>
              <a:ext cx="115475" cy="179261"/>
            </a:xfrm>
            <a:custGeom>
              <a:avLst/>
              <a:gdLst/>
              <a:ahLst/>
              <a:cxnLst/>
              <a:rect l="l" t="t" r="r" b="b"/>
              <a:pathLst>
                <a:path w="1680" h="2608" extrusionOk="0">
                  <a:moveTo>
                    <a:pt x="828" y="1"/>
                  </a:moveTo>
                  <a:lnTo>
                    <a:pt x="828" y="1"/>
                  </a:lnTo>
                  <a:cubicBezTo>
                    <a:pt x="884" y="49"/>
                    <a:pt x="900" y="121"/>
                    <a:pt x="884" y="185"/>
                  </a:cubicBezTo>
                  <a:lnTo>
                    <a:pt x="635" y="1664"/>
                  </a:lnTo>
                  <a:cubicBezTo>
                    <a:pt x="603" y="1809"/>
                    <a:pt x="498" y="1937"/>
                    <a:pt x="354" y="1985"/>
                  </a:cubicBezTo>
                  <a:lnTo>
                    <a:pt x="129" y="2034"/>
                  </a:lnTo>
                  <a:lnTo>
                    <a:pt x="89" y="2042"/>
                  </a:lnTo>
                  <a:cubicBezTo>
                    <a:pt x="57" y="2042"/>
                    <a:pt x="24" y="2034"/>
                    <a:pt x="0" y="2017"/>
                  </a:cubicBezTo>
                  <a:lnTo>
                    <a:pt x="0" y="2017"/>
                  </a:lnTo>
                  <a:lnTo>
                    <a:pt x="772" y="2580"/>
                  </a:lnTo>
                  <a:cubicBezTo>
                    <a:pt x="790" y="2598"/>
                    <a:pt x="812" y="2607"/>
                    <a:pt x="836" y="2607"/>
                  </a:cubicBezTo>
                  <a:cubicBezTo>
                    <a:pt x="844" y="2607"/>
                    <a:pt x="852" y="2606"/>
                    <a:pt x="860" y="2604"/>
                  </a:cubicBezTo>
                  <a:lnTo>
                    <a:pt x="900" y="2604"/>
                  </a:lnTo>
                  <a:lnTo>
                    <a:pt x="1125" y="2548"/>
                  </a:lnTo>
                  <a:cubicBezTo>
                    <a:pt x="1270" y="2500"/>
                    <a:pt x="1374" y="2379"/>
                    <a:pt x="1406" y="2226"/>
                  </a:cubicBezTo>
                  <a:lnTo>
                    <a:pt x="1487" y="1760"/>
                  </a:lnTo>
                  <a:cubicBezTo>
                    <a:pt x="1350" y="1672"/>
                    <a:pt x="1270" y="1527"/>
                    <a:pt x="1270" y="1375"/>
                  </a:cubicBezTo>
                  <a:cubicBezTo>
                    <a:pt x="1250" y="1236"/>
                    <a:pt x="1360" y="1125"/>
                    <a:pt x="1485" y="1125"/>
                  </a:cubicBezTo>
                  <a:cubicBezTo>
                    <a:pt x="1512" y="1125"/>
                    <a:pt x="1540" y="1130"/>
                    <a:pt x="1567" y="1142"/>
                  </a:cubicBezTo>
                  <a:lnTo>
                    <a:pt x="1591" y="1150"/>
                  </a:lnTo>
                  <a:lnTo>
                    <a:pt x="1656" y="748"/>
                  </a:lnTo>
                  <a:cubicBezTo>
                    <a:pt x="1680" y="684"/>
                    <a:pt x="1656" y="611"/>
                    <a:pt x="1599" y="563"/>
                  </a:cubicBezTo>
                  <a:lnTo>
                    <a:pt x="8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6147217" y="4027316"/>
              <a:ext cx="67979" cy="142075"/>
            </a:xfrm>
            <a:custGeom>
              <a:avLst/>
              <a:gdLst/>
              <a:ahLst/>
              <a:cxnLst/>
              <a:rect l="l" t="t" r="r" b="b"/>
              <a:pathLst>
                <a:path w="989" h="2067" extrusionOk="0">
                  <a:moveTo>
                    <a:pt x="820" y="0"/>
                  </a:moveTo>
                  <a:cubicBezTo>
                    <a:pt x="803" y="0"/>
                    <a:pt x="787" y="0"/>
                    <a:pt x="779" y="9"/>
                  </a:cubicBezTo>
                  <a:lnTo>
                    <a:pt x="554" y="65"/>
                  </a:lnTo>
                  <a:cubicBezTo>
                    <a:pt x="410" y="113"/>
                    <a:pt x="305" y="234"/>
                    <a:pt x="273" y="386"/>
                  </a:cubicBezTo>
                  <a:lnTo>
                    <a:pt x="24" y="1857"/>
                  </a:lnTo>
                  <a:cubicBezTo>
                    <a:pt x="1" y="1980"/>
                    <a:pt x="59" y="2066"/>
                    <a:pt x="156" y="2066"/>
                  </a:cubicBezTo>
                  <a:cubicBezTo>
                    <a:pt x="160" y="2066"/>
                    <a:pt x="164" y="2066"/>
                    <a:pt x="169" y="2066"/>
                  </a:cubicBezTo>
                  <a:lnTo>
                    <a:pt x="209" y="2066"/>
                  </a:lnTo>
                  <a:lnTo>
                    <a:pt x="434" y="2009"/>
                  </a:lnTo>
                  <a:cubicBezTo>
                    <a:pt x="578" y="1961"/>
                    <a:pt x="683" y="1833"/>
                    <a:pt x="715" y="1688"/>
                  </a:cubicBezTo>
                  <a:lnTo>
                    <a:pt x="964" y="217"/>
                  </a:lnTo>
                  <a:cubicBezTo>
                    <a:pt x="988" y="89"/>
                    <a:pt x="924" y="0"/>
                    <a:pt x="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338525" y="4361435"/>
              <a:ext cx="647415" cy="671747"/>
            </a:xfrm>
            <a:custGeom>
              <a:avLst/>
              <a:gdLst/>
              <a:ahLst/>
              <a:cxnLst/>
              <a:rect l="l" t="t" r="r" b="b"/>
              <a:pathLst>
                <a:path w="9419" h="9773" extrusionOk="0">
                  <a:moveTo>
                    <a:pt x="1977" y="1"/>
                  </a:moveTo>
                  <a:lnTo>
                    <a:pt x="0" y="242"/>
                  </a:lnTo>
                  <a:cubicBezTo>
                    <a:pt x="402" y="1713"/>
                    <a:pt x="1142" y="3071"/>
                    <a:pt x="2146" y="4204"/>
                  </a:cubicBezTo>
                  <a:cubicBezTo>
                    <a:pt x="3825" y="6084"/>
                    <a:pt x="7473" y="8736"/>
                    <a:pt x="9418" y="9772"/>
                  </a:cubicBezTo>
                  <a:lnTo>
                    <a:pt x="7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5108" y="4383567"/>
              <a:ext cx="568370" cy="380242"/>
            </a:xfrm>
            <a:custGeom>
              <a:avLst/>
              <a:gdLst/>
              <a:ahLst/>
              <a:cxnLst/>
              <a:rect l="l" t="t" r="r" b="b"/>
              <a:pathLst>
                <a:path w="8269" h="5532" extrusionOk="0">
                  <a:moveTo>
                    <a:pt x="4235" y="0"/>
                  </a:moveTo>
                  <a:cubicBezTo>
                    <a:pt x="4235" y="0"/>
                    <a:pt x="1704" y="1913"/>
                    <a:pt x="0" y="3150"/>
                  </a:cubicBezTo>
                  <a:cubicBezTo>
                    <a:pt x="796" y="4625"/>
                    <a:pt x="1274" y="5531"/>
                    <a:pt x="1352" y="5531"/>
                  </a:cubicBezTo>
                  <a:cubicBezTo>
                    <a:pt x="1355" y="5531"/>
                    <a:pt x="1357" y="5530"/>
                    <a:pt x="1358" y="5529"/>
                  </a:cubicBezTo>
                  <a:cubicBezTo>
                    <a:pt x="1415" y="5473"/>
                    <a:pt x="5175" y="3801"/>
                    <a:pt x="8269" y="2395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56190" y="4383567"/>
              <a:ext cx="377286" cy="259681"/>
            </a:xfrm>
            <a:custGeom>
              <a:avLst/>
              <a:gdLst/>
              <a:ahLst/>
              <a:cxnLst/>
              <a:rect l="l" t="t" r="r" b="b"/>
              <a:pathLst>
                <a:path w="5489" h="3778" extrusionOk="0">
                  <a:moveTo>
                    <a:pt x="1455" y="0"/>
                  </a:moveTo>
                  <a:cubicBezTo>
                    <a:pt x="1455" y="0"/>
                    <a:pt x="836" y="466"/>
                    <a:pt x="1" y="1085"/>
                  </a:cubicBezTo>
                  <a:cubicBezTo>
                    <a:pt x="555" y="1431"/>
                    <a:pt x="1801" y="2315"/>
                    <a:pt x="2435" y="3777"/>
                  </a:cubicBezTo>
                  <a:cubicBezTo>
                    <a:pt x="3424" y="3327"/>
                    <a:pt x="4492" y="2845"/>
                    <a:pt x="5489" y="2395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371106" y="4237575"/>
              <a:ext cx="670029" cy="751961"/>
            </a:xfrm>
            <a:custGeom>
              <a:avLst/>
              <a:gdLst/>
              <a:ahLst/>
              <a:cxnLst/>
              <a:rect l="l" t="t" r="r" b="b"/>
              <a:pathLst>
                <a:path w="9748" h="10940" extrusionOk="0">
                  <a:moveTo>
                    <a:pt x="4530" y="1"/>
                  </a:moveTo>
                  <a:cubicBezTo>
                    <a:pt x="3927" y="1"/>
                    <a:pt x="3307" y="24"/>
                    <a:pt x="2717" y="83"/>
                  </a:cubicBezTo>
                  <a:lnTo>
                    <a:pt x="1" y="1739"/>
                  </a:lnTo>
                  <a:cubicBezTo>
                    <a:pt x="1" y="1739"/>
                    <a:pt x="2299" y="2197"/>
                    <a:pt x="3118" y="3306"/>
                  </a:cubicBezTo>
                  <a:cubicBezTo>
                    <a:pt x="3930" y="4423"/>
                    <a:pt x="6212" y="7998"/>
                    <a:pt x="6807" y="8593"/>
                  </a:cubicBezTo>
                  <a:cubicBezTo>
                    <a:pt x="7393" y="9180"/>
                    <a:pt x="9748" y="10939"/>
                    <a:pt x="9748" y="10939"/>
                  </a:cubicBezTo>
                  <a:cubicBezTo>
                    <a:pt x="9748" y="10939"/>
                    <a:pt x="9507" y="7725"/>
                    <a:pt x="9394" y="6656"/>
                  </a:cubicBezTo>
                  <a:cubicBezTo>
                    <a:pt x="9282" y="5588"/>
                    <a:pt x="8574" y="1048"/>
                    <a:pt x="8510" y="807"/>
                  </a:cubicBezTo>
                  <a:cubicBezTo>
                    <a:pt x="8454" y="565"/>
                    <a:pt x="8349" y="252"/>
                    <a:pt x="8349" y="252"/>
                  </a:cubicBezTo>
                  <a:cubicBezTo>
                    <a:pt x="8349" y="252"/>
                    <a:pt x="6529" y="1"/>
                    <a:pt x="4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663297" y="4447628"/>
              <a:ext cx="377836" cy="541907"/>
            </a:xfrm>
            <a:custGeom>
              <a:avLst/>
              <a:gdLst/>
              <a:ahLst/>
              <a:cxnLst/>
              <a:rect l="l" t="t" r="r" b="b"/>
              <a:pathLst>
                <a:path w="5497" h="7884" extrusionOk="0">
                  <a:moveTo>
                    <a:pt x="4629" y="0"/>
                  </a:moveTo>
                  <a:cubicBezTo>
                    <a:pt x="3801" y="860"/>
                    <a:pt x="2821" y="1865"/>
                    <a:pt x="2644" y="1929"/>
                  </a:cubicBezTo>
                  <a:cubicBezTo>
                    <a:pt x="2581" y="1953"/>
                    <a:pt x="2356" y="1962"/>
                    <a:pt x="2039" y="1962"/>
                  </a:cubicBezTo>
                  <a:cubicBezTo>
                    <a:pt x="1504" y="1962"/>
                    <a:pt x="708" y="1935"/>
                    <a:pt x="0" y="1905"/>
                  </a:cubicBezTo>
                  <a:lnTo>
                    <a:pt x="0" y="1905"/>
                  </a:lnTo>
                  <a:cubicBezTo>
                    <a:pt x="973" y="3351"/>
                    <a:pt x="2154" y="5135"/>
                    <a:pt x="2556" y="5537"/>
                  </a:cubicBezTo>
                  <a:cubicBezTo>
                    <a:pt x="3142" y="6124"/>
                    <a:pt x="5497" y="7883"/>
                    <a:pt x="5497" y="7883"/>
                  </a:cubicBezTo>
                  <a:cubicBezTo>
                    <a:pt x="5497" y="7883"/>
                    <a:pt x="5256" y="4669"/>
                    <a:pt x="5143" y="3600"/>
                  </a:cubicBezTo>
                  <a:cubicBezTo>
                    <a:pt x="5079" y="3014"/>
                    <a:pt x="4838" y="1391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7334676" y="4307684"/>
              <a:ext cx="719174" cy="750930"/>
            </a:xfrm>
            <a:custGeom>
              <a:avLst/>
              <a:gdLst/>
              <a:ahLst/>
              <a:cxnLst/>
              <a:rect l="l" t="t" r="r" b="b"/>
              <a:pathLst>
                <a:path w="10463" h="10925" extrusionOk="0">
                  <a:moveTo>
                    <a:pt x="1626" y="0"/>
                  </a:moveTo>
                  <a:cubicBezTo>
                    <a:pt x="1578" y="0"/>
                    <a:pt x="1530" y="16"/>
                    <a:pt x="1487" y="44"/>
                  </a:cubicBezTo>
                  <a:cubicBezTo>
                    <a:pt x="1423" y="84"/>
                    <a:pt x="129" y="871"/>
                    <a:pt x="65" y="912"/>
                  </a:cubicBezTo>
                  <a:cubicBezTo>
                    <a:pt x="0" y="960"/>
                    <a:pt x="65" y="1064"/>
                    <a:pt x="145" y="1088"/>
                  </a:cubicBezTo>
                  <a:cubicBezTo>
                    <a:pt x="145" y="1088"/>
                    <a:pt x="2274" y="1892"/>
                    <a:pt x="2925" y="2631"/>
                  </a:cubicBezTo>
                  <a:cubicBezTo>
                    <a:pt x="3576" y="3362"/>
                    <a:pt x="6766" y="8055"/>
                    <a:pt x="7112" y="8441"/>
                  </a:cubicBezTo>
                  <a:cubicBezTo>
                    <a:pt x="7746" y="9108"/>
                    <a:pt x="8429" y="9735"/>
                    <a:pt x="9145" y="10313"/>
                  </a:cubicBezTo>
                  <a:cubicBezTo>
                    <a:pt x="9771" y="10803"/>
                    <a:pt x="10157" y="10884"/>
                    <a:pt x="10245" y="10908"/>
                  </a:cubicBezTo>
                  <a:cubicBezTo>
                    <a:pt x="10270" y="10918"/>
                    <a:pt x="10301" y="10924"/>
                    <a:pt x="10330" y="10924"/>
                  </a:cubicBezTo>
                  <a:cubicBezTo>
                    <a:pt x="10397" y="10924"/>
                    <a:pt x="10462" y="10890"/>
                    <a:pt x="10462" y="10779"/>
                  </a:cubicBezTo>
                  <a:cubicBezTo>
                    <a:pt x="10462" y="10618"/>
                    <a:pt x="10382" y="9293"/>
                    <a:pt x="10358" y="9212"/>
                  </a:cubicBezTo>
                  <a:cubicBezTo>
                    <a:pt x="10342" y="9156"/>
                    <a:pt x="10310" y="9092"/>
                    <a:pt x="10278" y="9043"/>
                  </a:cubicBezTo>
                  <a:cubicBezTo>
                    <a:pt x="9554" y="8457"/>
                    <a:pt x="8879" y="7830"/>
                    <a:pt x="8237" y="7163"/>
                  </a:cubicBezTo>
                  <a:cubicBezTo>
                    <a:pt x="7899" y="6777"/>
                    <a:pt x="4701" y="2093"/>
                    <a:pt x="4058" y="1353"/>
                  </a:cubicBezTo>
                  <a:cubicBezTo>
                    <a:pt x="3407" y="622"/>
                    <a:pt x="1696" y="12"/>
                    <a:pt x="1696" y="12"/>
                  </a:cubicBezTo>
                  <a:cubicBezTo>
                    <a:pt x="1673" y="4"/>
                    <a:pt x="1649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562738" y="4237437"/>
              <a:ext cx="289512" cy="93136"/>
            </a:xfrm>
            <a:custGeom>
              <a:avLst/>
              <a:gdLst/>
              <a:ahLst/>
              <a:cxnLst/>
              <a:rect l="l" t="t" r="r" b="b"/>
              <a:pathLst>
                <a:path w="4212" h="1355" extrusionOk="0">
                  <a:moveTo>
                    <a:pt x="1169" y="0"/>
                  </a:moveTo>
                  <a:cubicBezTo>
                    <a:pt x="777" y="0"/>
                    <a:pt x="387" y="26"/>
                    <a:pt x="1" y="77"/>
                  </a:cubicBezTo>
                  <a:cubicBezTo>
                    <a:pt x="1" y="77"/>
                    <a:pt x="2532" y="407"/>
                    <a:pt x="4211" y="1355"/>
                  </a:cubicBezTo>
                  <a:cubicBezTo>
                    <a:pt x="3408" y="696"/>
                    <a:pt x="2468" y="238"/>
                    <a:pt x="1463" y="5"/>
                  </a:cubicBezTo>
                  <a:cubicBezTo>
                    <a:pt x="1365" y="2"/>
                    <a:pt x="1267" y="0"/>
                    <a:pt x="1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963509" y="2370813"/>
              <a:ext cx="258512" cy="271435"/>
            </a:xfrm>
            <a:custGeom>
              <a:avLst/>
              <a:gdLst/>
              <a:ahLst/>
              <a:cxnLst/>
              <a:rect l="l" t="t" r="r" b="b"/>
              <a:pathLst>
                <a:path w="3761" h="3949" extrusionOk="0">
                  <a:moveTo>
                    <a:pt x="1394" y="1"/>
                  </a:moveTo>
                  <a:cubicBezTo>
                    <a:pt x="1193" y="1"/>
                    <a:pt x="1001" y="48"/>
                    <a:pt x="828" y="147"/>
                  </a:cubicBezTo>
                  <a:cubicBezTo>
                    <a:pt x="105" y="564"/>
                    <a:pt x="0" y="1714"/>
                    <a:pt x="579" y="2726"/>
                  </a:cubicBezTo>
                  <a:cubicBezTo>
                    <a:pt x="1018" y="3488"/>
                    <a:pt x="1729" y="3949"/>
                    <a:pt x="2362" y="3949"/>
                  </a:cubicBezTo>
                  <a:cubicBezTo>
                    <a:pt x="2564" y="3949"/>
                    <a:pt x="2758" y="3902"/>
                    <a:pt x="2933" y="3803"/>
                  </a:cubicBezTo>
                  <a:cubicBezTo>
                    <a:pt x="3648" y="3393"/>
                    <a:pt x="3761" y="2236"/>
                    <a:pt x="3174" y="1231"/>
                  </a:cubicBezTo>
                  <a:cubicBezTo>
                    <a:pt x="2736" y="464"/>
                    <a:pt x="2024" y="1"/>
                    <a:pt x="1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7015954" y="2119450"/>
              <a:ext cx="76846" cy="289649"/>
            </a:xfrm>
            <a:custGeom>
              <a:avLst/>
              <a:gdLst/>
              <a:ahLst/>
              <a:cxnLst/>
              <a:rect l="l" t="t" r="r" b="b"/>
              <a:pathLst>
                <a:path w="1118" h="4214" extrusionOk="0">
                  <a:moveTo>
                    <a:pt x="850" y="1"/>
                  </a:moveTo>
                  <a:cubicBezTo>
                    <a:pt x="580" y="1"/>
                    <a:pt x="238" y="118"/>
                    <a:pt x="105" y="429"/>
                  </a:cubicBezTo>
                  <a:cubicBezTo>
                    <a:pt x="1" y="2261"/>
                    <a:pt x="394" y="4213"/>
                    <a:pt x="394" y="4213"/>
                  </a:cubicBezTo>
                  <a:lnTo>
                    <a:pt x="692" y="4213"/>
                  </a:lnTo>
                  <a:lnTo>
                    <a:pt x="1118" y="51"/>
                  </a:lnTo>
                  <a:cubicBezTo>
                    <a:pt x="1052" y="19"/>
                    <a:pt x="956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7073416" y="2176294"/>
              <a:ext cx="222633" cy="228956"/>
            </a:xfrm>
            <a:custGeom>
              <a:avLst/>
              <a:gdLst/>
              <a:ahLst/>
              <a:cxnLst/>
              <a:rect l="l" t="t" r="r" b="b"/>
              <a:pathLst>
                <a:path w="3239" h="3331" extrusionOk="0">
                  <a:moveTo>
                    <a:pt x="2506" y="0"/>
                  </a:moveTo>
                  <a:cubicBezTo>
                    <a:pt x="2411" y="0"/>
                    <a:pt x="2313" y="20"/>
                    <a:pt x="2218" y="68"/>
                  </a:cubicBezTo>
                  <a:cubicBezTo>
                    <a:pt x="957" y="1402"/>
                    <a:pt x="0" y="3137"/>
                    <a:pt x="0" y="3137"/>
                  </a:cubicBezTo>
                  <a:lnTo>
                    <a:pt x="225" y="3330"/>
                  </a:lnTo>
                  <a:lnTo>
                    <a:pt x="3239" y="437"/>
                  </a:lnTo>
                  <a:cubicBezTo>
                    <a:pt x="3157" y="255"/>
                    <a:pt x="2845" y="0"/>
                    <a:pt x="2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6576327" y="2668090"/>
              <a:ext cx="274596" cy="921874"/>
            </a:xfrm>
            <a:custGeom>
              <a:avLst/>
              <a:gdLst/>
              <a:ahLst/>
              <a:cxnLst/>
              <a:rect l="l" t="t" r="r" b="b"/>
              <a:pathLst>
                <a:path w="3995" h="13412" extrusionOk="0">
                  <a:moveTo>
                    <a:pt x="555" y="0"/>
                  </a:moveTo>
                  <a:cubicBezTo>
                    <a:pt x="555" y="0"/>
                    <a:pt x="1021" y="5689"/>
                    <a:pt x="900" y="8719"/>
                  </a:cubicBezTo>
                  <a:cubicBezTo>
                    <a:pt x="788" y="11748"/>
                    <a:pt x="587" y="12841"/>
                    <a:pt x="0" y="13411"/>
                  </a:cubicBezTo>
                  <a:cubicBezTo>
                    <a:pt x="1760" y="13042"/>
                    <a:pt x="2564" y="11451"/>
                    <a:pt x="2427" y="9177"/>
                  </a:cubicBezTo>
                  <a:lnTo>
                    <a:pt x="2427" y="9177"/>
                  </a:lnTo>
                  <a:cubicBezTo>
                    <a:pt x="2427" y="9177"/>
                    <a:pt x="2781" y="10784"/>
                    <a:pt x="2443" y="12053"/>
                  </a:cubicBezTo>
                  <a:cubicBezTo>
                    <a:pt x="2950" y="11523"/>
                    <a:pt x="3191" y="10310"/>
                    <a:pt x="3014" y="8871"/>
                  </a:cubicBezTo>
                  <a:lnTo>
                    <a:pt x="3014" y="8871"/>
                  </a:lnTo>
                  <a:cubicBezTo>
                    <a:pt x="3014" y="8872"/>
                    <a:pt x="3432" y="10020"/>
                    <a:pt x="3279" y="11097"/>
                  </a:cubicBezTo>
                  <a:cubicBezTo>
                    <a:pt x="3681" y="10519"/>
                    <a:pt x="3994" y="9707"/>
                    <a:pt x="3552" y="7923"/>
                  </a:cubicBezTo>
                  <a:cubicBezTo>
                    <a:pt x="3118" y="6139"/>
                    <a:pt x="2604" y="3905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568010" y="2391089"/>
              <a:ext cx="694911" cy="813410"/>
            </a:xfrm>
            <a:custGeom>
              <a:avLst/>
              <a:gdLst/>
              <a:ahLst/>
              <a:cxnLst/>
              <a:rect l="l" t="t" r="r" b="b"/>
              <a:pathLst>
                <a:path w="10110" h="11834" extrusionOk="0">
                  <a:moveTo>
                    <a:pt x="5035" y="0"/>
                  </a:moveTo>
                  <a:cubicBezTo>
                    <a:pt x="4096" y="0"/>
                    <a:pt x="3151" y="220"/>
                    <a:pt x="2363" y="615"/>
                  </a:cubicBezTo>
                  <a:cubicBezTo>
                    <a:pt x="1" y="1796"/>
                    <a:pt x="146" y="4753"/>
                    <a:pt x="660" y="6682"/>
                  </a:cubicBezTo>
                  <a:cubicBezTo>
                    <a:pt x="660" y="6682"/>
                    <a:pt x="1013" y="8634"/>
                    <a:pt x="1632" y="9599"/>
                  </a:cubicBezTo>
                  <a:cubicBezTo>
                    <a:pt x="2074" y="10282"/>
                    <a:pt x="2572" y="10933"/>
                    <a:pt x="3103" y="11543"/>
                  </a:cubicBezTo>
                  <a:cubicBezTo>
                    <a:pt x="3277" y="11754"/>
                    <a:pt x="3478" y="11834"/>
                    <a:pt x="3724" y="11834"/>
                  </a:cubicBezTo>
                  <a:cubicBezTo>
                    <a:pt x="3806" y="11834"/>
                    <a:pt x="3893" y="11825"/>
                    <a:pt x="3987" y="11808"/>
                  </a:cubicBezTo>
                  <a:cubicBezTo>
                    <a:pt x="4356" y="11736"/>
                    <a:pt x="7225" y="10941"/>
                    <a:pt x="8358" y="8249"/>
                  </a:cubicBezTo>
                  <a:cubicBezTo>
                    <a:pt x="8808" y="7919"/>
                    <a:pt x="10110" y="6103"/>
                    <a:pt x="9290" y="2961"/>
                  </a:cubicBezTo>
                  <a:cubicBezTo>
                    <a:pt x="8750" y="870"/>
                    <a:pt x="6904" y="0"/>
                    <a:pt x="5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6567460" y="2391021"/>
              <a:ext cx="694911" cy="590296"/>
            </a:xfrm>
            <a:custGeom>
              <a:avLst/>
              <a:gdLst/>
              <a:ahLst/>
              <a:cxnLst/>
              <a:rect l="l" t="t" r="r" b="b"/>
              <a:pathLst>
                <a:path w="10110" h="8588" extrusionOk="0">
                  <a:moveTo>
                    <a:pt x="5041" y="1"/>
                  </a:moveTo>
                  <a:cubicBezTo>
                    <a:pt x="4100" y="1"/>
                    <a:pt x="3154" y="221"/>
                    <a:pt x="2363" y="616"/>
                  </a:cubicBezTo>
                  <a:cubicBezTo>
                    <a:pt x="1" y="1797"/>
                    <a:pt x="154" y="4754"/>
                    <a:pt x="668" y="6683"/>
                  </a:cubicBezTo>
                  <a:cubicBezTo>
                    <a:pt x="668" y="6683"/>
                    <a:pt x="772" y="7261"/>
                    <a:pt x="973" y="7944"/>
                  </a:cubicBezTo>
                  <a:cubicBezTo>
                    <a:pt x="1037" y="7960"/>
                    <a:pt x="1110" y="7985"/>
                    <a:pt x="1182" y="8001"/>
                  </a:cubicBezTo>
                  <a:cubicBezTo>
                    <a:pt x="1182" y="8001"/>
                    <a:pt x="812" y="7294"/>
                    <a:pt x="796" y="5823"/>
                  </a:cubicBezTo>
                  <a:lnTo>
                    <a:pt x="796" y="5823"/>
                  </a:lnTo>
                  <a:cubicBezTo>
                    <a:pt x="989" y="6297"/>
                    <a:pt x="1785" y="6763"/>
                    <a:pt x="1785" y="6763"/>
                  </a:cubicBezTo>
                  <a:lnTo>
                    <a:pt x="1712" y="6434"/>
                  </a:lnTo>
                  <a:lnTo>
                    <a:pt x="1712" y="6434"/>
                  </a:lnTo>
                  <a:cubicBezTo>
                    <a:pt x="1978" y="6731"/>
                    <a:pt x="2323" y="6956"/>
                    <a:pt x="2709" y="7060"/>
                  </a:cubicBezTo>
                  <a:cubicBezTo>
                    <a:pt x="2460" y="6338"/>
                    <a:pt x="2347" y="5021"/>
                    <a:pt x="2347" y="5019"/>
                  </a:cubicBezTo>
                  <a:lnTo>
                    <a:pt x="2347" y="5019"/>
                  </a:lnTo>
                  <a:cubicBezTo>
                    <a:pt x="2347" y="5021"/>
                    <a:pt x="2492" y="6538"/>
                    <a:pt x="3448" y="7237"/>
                  </a:cubicBezTo>
                  <a:cubicBezTo>
                    <a:pt x="3448" y="7109"/>
                    <a:pt x="3464" y="6980"/>
                    <a:pt x="3464" y="6980"/>
                  </a:cubicBezTo>
                  <a:cubicBezTo>
                    <a:pt x="3464" y="6980"/>
                    <a:pt x="3633" y="7036"/>
                    <a:pt x="3778" y="7077"/>
                  </a:cubicBezTo>
                  <a:cubicBezTo>
                    <a:pt x="3745" y="6683"/>
                    <a:pt x="3810" y="5791"/>
                    <a:pt x="3810" y="5791"/>
                  </a:cubicBezTo>
                  <a:cubicBezTo>
                    <a:pt x="4525" y="6514"/>
                    <a:pt x="5642" y="6940"/>
                    <a:pt x="5642" y="6940"/>
                  </a:cubicBezTo>
                  <a:cubicBezTo>
                    <a:pt x="5642" y="6940"/>
                    <a:pt x="5481" y="6369"/>
                    <a:pt x="5449" y="6160"/>
                  </a:cubicBezTo>
                  <a:lnTo>
                    <a:pt x="5449" y="6160"/>
                  </a:lnTo>
                  <a:cubicBezTo>
                    <a:pt x="5971" y="6602"/>
                    <a:pt x="7289" y="7229"/>
                    <a:pt x="8149" y="7454"/>
                  </a:cubicBezTo>
                  <a:lnTo>
                    <a:pt x="8205" y="8587"/>
                  </a:lnTo>
                  <a:cubicBezTo>
                    <a:pt x="8261" y="8475"/>
                    <a:pt x="8310" y="8362"/>
                    <a:pt x="8366" y="8242"/>
                  </a:cubicBezTo>
                  <a:cubicBezTo>
                    <a:pt x="8816" y="7920"/>
                    <a:pt x="10110" y="6096"/>
                    <a:pt x="9298" y="2954"/>
                  </a:cubicBezTo>
                  <a:cubicBezTo>
                    <a:pt x="8753" y="869"/>
                    <a:pt x="6909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6782325" y="2764181"/>
              <a:ext cx="224901" cy="83444"/>
            </a:xfrm>
            <a:custGeom>
              <a:avLst/>
              <a:gdLst/>
              <a:ahLst/>
              <a:cxnLst/>
              <a:rect l="l" t="t" r="r" b="b"/>
              <a:pathLst>
                <a:path w="3272" h="1214" extrusionOk="0">
                  <a:moveTo>
                    <a:pt x="3271" y="0"/>
                  </a:moveTo>
                  <a:cubicBezTo>
                    <a:pt x="3271" y="0"/>
                    <a:pt x="2411" y="193"/>
                    <a:pt x="2283" y="233"/>
                  </a:cubicBezTo>
                  <a:cubicBezTo>
                    <a:pt x="2146" y="273"/>
                    <a:pt x="555" y="868"/>
                    <a:pt x="451" y="900"/>
                  </a:cubicBezTo>
                  <a:cubicBezTo>
                    <a:pt x="306" y="932"/>
                    <a:pt x="153" y="956"/>
                    <a:pt x="1" y="965"/>
                  </a:cubicBezTo>
                  <a:cubicBezTo>
                    <a:pt x="1" y="965"/>
                    <a:pt x="218" y="1117"/>
                    <a:pt x="314" y="1157"/>
                  </a:cubicBezTo>
                  <a:cubicBezTo>
                    <a:pt x="383" y="1194"/>
                    <a:pt x="462" y="1214"/>
                    <a:pt x="540" y="1214"/>
                  </a:cubicBezTo>
                  <a:cubicBezTo>
                    <a:pt x="581" y="1214"/>
                    <a:pt x="621" y="1209"/>
                    <a:pt x="660" y="1198"/>
                  </a:cubicBezTo>
                  <a:cubicBezTo>
                    <a:pt x="764" y="1157"/>
                    <a:pt x="2251" y="458"/>
                    <a:pt x="2379" y="402"/>
                  </a:cubicBezTo>
                  <a:cubicBezTo>
                    <a:pt x="2508" y="354"/>
                    <a:pt x="3271" y="0"/>
                    <a:pt x="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860751" y="2835321"/>
              <a:ext cx="122692" cy="82688"/>
            </a:xfrm>
            <a:custGeom>
              <a:avLst/>
              <a:gdLst/>
              <a:ahLst/>
              <a:cxnLst/>
              <a:rect l="l" t="t" r="r" b="b"/>
              <a:pathLst>
                <a:path w="1785" h="1203" extrusionOk="0">
                  <a:moveTo>
                    <a:pt x="937" y="1"/>
                  </a:moveTo>
                  <a:cubicBezTo>
                    <a:pt x="815" y="1"/>
                    <a:pt x="691" y="20"/>
                    <a:pt x="571" y="58"/>
                  </a:cubicBezTo>
                  <a:cubicBezTo>
                    <a:pt x="266" y="203"/>
                    <a:pt x="73" y="460"/>
                    <a:pt x="1" y="878"/>
                  </a:cubicBezTo>
                  <a:cubicBezTo>
                    <a:pt x="307" y="1098"/>
                    <a:pt x="614" y="1202"/>
                    <a:pt x="891" y="1202"/>
                  </a:cubicBezTo>
                  <a:cubicBezTo>
                    <a:pt x="1159" y="1202"/>
                    <a:pt x="1398" y="1104"/>
                    <a:pt x="1576" y="918"/>
                  </a:cubicBezTo>
                  <a:cubicBezTo>
                    <a:pt x="1777" y="701"/>
                    <a:pt x="1785" y="347"/>
                    <a:pt x="1785" y="347"/>
                  </a:cubicBezTo>
                  <a:cubicBezTo>
                    <a:pt x="1554" y="122"/>
                    <a:pt x="1248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879515" y="2830853"/>
              <a:ext cx="95679" cy="83032"/>
            </a:xfrm>
            <a:custGeom>
              <a:avLst/>
              <a:gdLst/>
              <a:ahLst/>
              <a:cxnLst/>
              <a:rect l="l" t="t" r="r" b="b"/>
              <a:pathLst>
                <a:path w="1392" h="1208" extrusionOk="0">
                  <a:moveTo>
                    <a:pt x="702" y="0"/>
                  </a:moveTo>
                  <a:cubicBezTo>
                    <a:pt x="325" y="0"/>
                    <a:pt x="1" y="371"/>
                    <a:pt x="130" y="782"/>
                  </a:cubicBezTo>
                  <a:cubicBezTo>
                    <a:pt x="217" y="1061"/>
                    <a:pt x="462" y="1208"/>
                    <a:pt x="709" y="1208"/>
                  </a:cubicBezTo>
                  <a:cubicBezTo>
                    <a:pt x="916" y="1208"/>
                    <a:pt x="1124" y="1103"/>
                    <a:pt x="1238" y="886"/>
                  </a:cubicBezTo>
                  <a:cubicBezTo>
                    <a:pt x="1391" y="589"/>
                    <a:pt x="1287" y="228"/>
                    <a:pt x="989" y="75"/>
                  </a:cubicBezTo>
                  <a:cubicBezTo>
                    <a:pt x="895" y="23"/>
                    <a:pt x="797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910171" y="2856697"/>
              <a:ext cx="35742" cy="31206"/>
            </a:xfrm>
            <a:custGeom>
              <a:avLst/>
              <a:gdLst/>
              <a:ahLst/>
              <a:cxnLst/>
              <a:rect l="l" t="t" r="r" b="b"/>
              <a:pathLst>
                <a:path w="520" h="454" extrusionOk="0">
                  <a:moveTo>
                    <a:pt x="260" y="0"/>
                  </a:moveTo>
                  <a:cubicBezTo>
                    <a:pt x="120" y="0"/>
                    <a:pt x="0" y="139"/>
                    <a:pt x="45" y="294"/>
                  </a:cubicBezTo>
                  <a:cubicBezTo>
                    <a:pt x="76" y="398"/>
                    <a:pt x="168" y="453"/>
                    <a:pt x="261" y="453"/>
                  </a:cubicBezTo>
                  <a:cubicBezTo>
                    <a:pt x="340" y="453"/>
                    <a:pt x="419" y="414"/>
                    <a:pt x="463" y="334"/>
                  </a:cubicBezTo>
                  <a:cubicBezTo>
                    <a:pt x="519" y="221"/>
                    <a:pt x="479" y="85"/>
                    <a:pt x="367" y="28"/>
                  </a:cubicBezTo>
                  <a:cubicBezTo>
                    <a:pt x="331" y="9"/>
                    <a:pt x="29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83296" y="2830716"/>
              <a:ext cx="85781" cy="46740"/>
            </a:xfrm>
            <a:custGeom>
              <a:avLst/>
              <a:gdLst/>
              <a:ahLst/>
              <a:cxnLst/>
              <a:rect l="l" t="t" r="r" b="b"/>
              <a:pathLst>
                <a:path w="1248" h="680" extrusionOk="0">
                  <a:moveTo>
                    <a:pt x="664" y="0"/>
                  </a:moveTo>
                  <a:cubicBezTo>
                    <a:pt x="333" y="0"/>
                    <a:pt x="0" y="248"/>
                    <a:pt x="58" y="680"/>
                  </a:cubicBezTo>
                  <a:cubicBezTo>
                    <a:pt x="384" y="555"/>
                    <a:pt x="728" y="490"/>
                    <a:pt x="1080" y="490"/>
                  </a:cubicBezTo>
                  <a:cubicBezTo>
                    <a:pt x="1135" y="490"/>
                    <a:pt x="1191" y="491"/>
                    <a:pt x="1248" y="495"/>
                  </a:cubicBezTo>
                  <a:cubicBezTo>
                    <a:pt x="1184" y="155"/>
                    <a:pt x="925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952580" y="2855873"/>
              <a:ext cx="29212" cy="25432"/>
            </a:xfrm>
            <a:custGeom>
              <a:avLst/>
              <a:gdLst/>
              <a:ahLst/>
              <a:cxnLst/>
              <a:rect l="l" t="t" r="r" b="b"/>
              <a:pathLst>
                <a:path w="425" h="370" extrusionOk="0">
                  <a:moveTo>
                    <a:pt x="212" y="1"/>
                  </a:moveTo>
                  <a:cubicBezTo>
                    <a:pt x="95" y="1"/>
                    <a:pt x="0" y="113"/>
                    <a:pt x="39" y="241"/>
                  </a:cubicBezTo>
                  <a:cubicBezTo>
                    <a:pt x="65" y="325"/>
                    <a:pt x="140" y="370"/>
                    <a:pt x="215" y="370"/>
                  </a:cubicBezTo>
                  <a:cubicBezTo>
                    <a:pt x="277" y="370"/>
                    <a:pt x="340" y="339"/>
                    <a:pt x="376" y="273"/>
                  </a:cubicBezTo>
                  <a:cubicBezTo>
                    <a:pt x="425" y="185"/>
                    <a:pt x="392" y="72"/>
                    <a:pt x="304" y="24"/>
                  </a:cubicBezTo>
                  <a:cubicBezTo>
                    <a:pt x="273" y="8"/>
                    <a:pt x="242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848035" y="2825698"/>
              <a:ext cx="163589" cy="74371"/>
            </a:xfrm>
            <a:custGeom>
              <a:avLst/>
              <a:gdLst/>
              <a:ahLst/>
              <a:cxnLst/>
              <a:rect l="l" t="t" r="r" b="b"/>
              <a:pathLst>
                <a:path w="2380" h="1082" extrusionOk="0">
                  <a:moveTo>
                    <a:pt x="1173" y="0"/>
                  </a:moveTo>
                  <a:cubicBezTo>
                    <a:pt x="1101" y="0"/>
                    <a:pt x="1022" y="6"/>
                    <a:pt x="933" y="21"/>
                  </a:cubicBezTo>
                  <a:cubicBezTo>
                    <a:pt x="419" y="110"/>
                    <a:pt x="33" y="544"/>
                    <a:pt x="1" y="1066"/>
                  </a:cubicBezTo>
                  <a:cubicBezTo>
                    <a:pt x="1" y="1066"/>
                    <a:pt x="346" y="262"/>
                    <a:pt x="981" y="214"/>
                  </a:cubicBezTo>
                  <a:cubicBezTo>
                    <a:pt x="1025" y="209"/>
                    <a:pt x="1069" y="207"/>
                    <a:pt x="1112" y="207"/>
                  </a:cubicBezTo>
                  <a:cubicBezTo>
                    <a:pt x="1414" y="207"/>
                    <a:pt x="1711" y="327"/>
                    <a:pt x="1921" y="552"/>
                  </a:cubicBezTo>
                  <a:cubicBezTo>
                    <a:pt x="1921" y="552"/>
                    <a:pt x="1913" y="897"/>
                    <a:pt x="1801" y="1082"/>
                  </a:cubicBezTo>
                  <a:cubicBezTo>
                    <a:pt x="2058" y="841"/>
                    <a:pt x="2259" y="544"/>
                    <a:pt x="2379" y="206"/>
                  </a:cubicBezTo>
                  <a:lnTo>
                    <a:pt x="2379" y="206"/>
                  </a:lnTo>
                  <a:cubicBezTo>
                    <a:pt x="2316" y="215"/>
                    <a:pt x="2253" y="220"/>
                    <a:pt x="2190" y="220"/>
                  </a:cubicBezTo>
                  <a:cubicBezTo>
                    <a:pt x="2085" y="220"/>
                    <a:pt x="1982" y="207"/>
                    <a:pt x="1881" y="182"/>
                  </a:cubicBezTo>
                  <a:cubicBezTo>
                    <a:pt x="1652" y="123"/>
                    <a:pt x="1487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616124" y="2798960"/>
              <a:ext cx="103309" cy="65779"/>
            </a:xfrm>
            <a:custGeom>
              <a:avLst/>
              <a:gdLst/>
              <a:ahLst/>
              <a:cxnLst/>
              <a:rect l="l" t="t" r="r" b="b"/>
              <a:pathLst>
                <a:path w="1503" h="957" extrusionOk="0">
                  <a:moveTo>
                    <a:pt x="0" y="1"/>
                  </a:moveTo>
                  <a:lnTo>
                    <a:pt x="0" y="1"/>
                  </a:lnTo>
                  <a:cubicBezTo>
                    <a:pt x="546" y="442"/>
                    <a:pt x="956" y="788"/>
                    <a:pt x="1503" y="957"/>
                  </a:cubicBezTo>
                  <a:cubicBezTo>
                    <a:pt x="1503" y="957"/>
                    <a:pt x="1254" y="587"/>
                    <a:pt x="1221" y="563"/>
                  </a:cubicBezTo>
                  <a:cubicBezTo>
                    <a:pt x="1189" y="539"/>
                    <a:pt x="233" y="7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628772" y="2855460"/>
              <a:ext cx="77396" cy="63855"/>
            </a:xfrm>
            <a:custGeom>
              <a:avLst/>
              <a:gdLst/>
              <a:ahLst/>
              <a:cxnLst/>
              <a:rect l="l" t="t" r="r" b="b"/>
              <a:pathLst>
                <a:path w="1126" h="929" extrusionOk="0">
                  <a:moveTo>
                    <a:pt x="476" y="0"/>
                  </a:moveTo>
                  <a:cubicBezTo>
                    <a:pt x="450" y="0"/>
                    <a:pt x="423" y="2"/>
                    <a:pt x="395" y="6"/>
                  </a:cubicBezTo>
                  <a:cubicBezTo>
                    <a:pt x="186" y="38"/>
                    <a:pt x="17" y="207"/>
                    <a:pt x="1" y="424"/>
                  </a:cubicBezTo>
                  <a:cubicBezTo>
                    <a:pt x="33" y="569"/>
                    <a:pt x="113" y="705"/>
                    <a:pt x="234" y="810"/>
                  </a:cubicBezTo>
                  <a:cubicBezTo>
                    <a:pt x="410" y="887"/>
                    <a:pt x="602" y="928"/>
                    <a:pt x="799" y="928"/>
                  </a:cubicBezTo>
                  <a:cubicBezTo>
                    <a:pt x="907" y="928"/>
                    <a:pt x="1017" y="916"/>
                    <a:pt x="1126" y="890"/>
                  </a:cubicBezTo>
                  <a:cubicBezTo>
                    <a:pt x="1118" y="689"/>
                    <a:pt x="1062" y="496"/>
                    <a:pt x="957" y="320"/>
                  </a:cubicBezTo>
                  <a:cubicBezTo>
                    <a:pt x="856" y="153"/>
                    <a:pt x="70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658052" y="2859172"/>
              <a:ext cx="46465" cy="59731"/>
            </a:xfrm>
            <a:custGeom>
              <a:avLst/>
              <a:gdLst/>
              <a:ahLst/>
              <a:cxnLst/>
              <a:rect l="l" t="t" r="r" b="b"/>
              <a:pathLst>
                <a:path w="676" h="869" extrusionOk="0">
                  <a:moveTo>
                    <a:pt x="314" y="0"/>
                  </a:moveTo>
                  <a:cubicBezTo>
                    <a:pt x="129" y="24"/>
                    <a:pt x="1" y="201"/>
                    <a:pt x="9" y="434"/>
                  </a:cubicBezTo>
                  <a:cubicBezTo>
                    <a:pt x="25" y="659"/>
                    <a:pt x="194" y="868"/>
                    <a:pt x="386" y="868"/>
                  </a:cubicBezTo>
                  <a:cubicBezTo>
                    <a:pt x="515" y="860"/>
                    <a:pt x="628" y="780"/>
                    <a:pt x="676" y="659"/>
                  </a:cubicBezTo>
                  <a:cubicBezTo>
                    <a:pt x="652" y="523"/>
                    <a:pt x="611" y="394"/>
                    <a:pt x="547" y="266"/>
                  </a:cubicBezTo>
                  <a:cubicBezTo>
                    <a:pt x="491" y="161"/>
                    <a:pt x="411" y="65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675717" y="2878486"/>
              <a:ext cx="21102" cy="24401"/>
            </a:xfrm>
            <a:custGeom>
              <a:avLst/>
              <a:gdLst/>
              <a:ahLst/>
              <a:cxnLst/>
              <a:rect l="l" t="t" r="r" b="b"/>
              <a:pathLst>
                <a:path w="307" h="355" extrusionOk="0">
                  <a:moveTo>
                    <a:pt x="146" y="1"/>
                  </a:moveTo>
                  <a:cubicBezTo>
                    <a:pt x="57" y="17"/>
                    <a:pt x="1" y="97"/>
                    <a:pt x="17" y="177"/>
                  </a:cubicBezTo>
                  <a:cubicBezTo>
                    <a:pt x="9" y="266"/>
                    <a:pt x="73" y="346"/>
                    <a:pt x="162" y="354"/>
                  </a:cubicBezTo>
                  <a:cubicBezTo>
                    <a:pt x="250" y="346"/>
                    <a:pt x="306" y="266"/>
                    <a:pt x="290" y="177"/>
                  </a:cubicBezTo>
                  <a:cubicBezTo>
                    <a:pt x="298" y="89"/>
                    <a:pt x="234" y="17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6659702" y="2859172"/>
              <a:ext cx="45365" cy="49764"/>
            </a:xfrm>
            <a:custGeom>
              <a:avLst/>
              <a:gdLst/>
              <a:ahLst/>
              <a:cxnLst/>
              <a:rect l="l" t="t" r="r" b="b"/>
              <a:pathLst>
                <a:path w="660" h="724" extrusionOk="0">
                  <a:moveTo>
                    <a:pt x="298" y="0"/>
                  </a:moveTo>
                  <a:cubicBezTo>
                    <a:pt x="137" y="33"/>
                    <a:pt x="17" y="161"/>
                    <a:pt x="1" y="314"/>
                  </a:cubicBezTo>
                  <a:cubicBezTo>
                    <a:pt x="242" y="394"/>
                    <a:pt x="451" y="539"/>
                    <a:pt x="620" y="724"/>
                  </a:cubicBezTo>
                  <a:cubicBezTo>
                    <a:pt x="636" y="699"/>
                    <a:pt x="644" y="683"/>
                    <a:pt x="660" y="659"/>
                  </a:cubicBezTo>
                  <a:cubicBezTo>
                    <a:pt x="636" y="523"/>
                    <a:pt x="587" y="394"/>
                    <a:pt x="523" y="266"/>
                  </a:cubicBezTo>
                  <a:cubicBezTo>
                    <a:pt x="475" y="161"/>
                    <a:pt x="395" y="65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613306" y="2846181"/>
              <a:ext cx="101178" cy="70522"/>
            </a:xfrm>
            <a:custGeom>
              <a:avLst/>
              <a:gdLst/>
              <a:ahLst/>
              <a:cxnLst/>
              <a:rect l="l" t="t" r="r" b="b"/>
              <a:pathLst>
                <a:path w="1472" h="1026" extrusionOk="0">
                  <a:moveTo>
                    <a:pt x="677" y="0"/>
                  </a:moveTo>
                  <a:cubicBezTo>
                    <a:pt x="325" y="0"/>
                    <a:pt x="72" y="364"/>
                    <a:pt x="1" y="471"/>
                  </a:cubicBezTo>
                  <a:cubicBezTo>
                    <a:pt x="105" y="672"/>
                    <a:pt x="266" y="832"/>
                    <a:pt x="459" y="945"/>
                  </a:cubicBezTo>
                  <a:cubicBezTo>
                    <a:pt x="387" y="832"/>
                    <a:pt x="338" y="720"/>
                    <a:pt x="298" y="599"/>
                  </a:cubicBezTo>
                  <a:cubicBezTo>
                    <a:pt x="286" y="376"/>
                    <a:pt x="513" y="195"/>
                    <a:pt x="732" y="195"/>
                  </a:cubicBezTo>
                  <a:cubicBezTo>
                    <a:pt x="797" y="195"/>
                    <a:pt x="860" y="211"/>
                    <a:pt x="917" y="246"/>
                  </a:cubicBezTo>
                  <a:cubicBezTo>
                    <a:pt x="1174" y="398"/>
                    <a:pt x="1471" y="1025"/>
                    <a:pt x="1471" y="1025"/>
                  </a:cubicBezTo>
                  <a:cubicBezTo>
                    <a:pt x="1471" y="1025"/>
                    <a:pt x="1246" y="149"/>
                    <a:pt x="820" y="21"/>
                  </a:cubicBezTo>
                  <a:cubicBezTo>
                    <a:pt x="771" y="7"/>
                    <a:pt x="723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6724313" y="2953063"/>
              <a:ext cx="23301" cy="85094"/>
            </a:xfrm>
            <a:custGeom>
              <a:avLst/>
              <a:gdLst/>
              <a:ahLst/>
              <a:cxnLst/>
              <a:rect l="l" t="t" r="r" b="b"/>
              <a:pathLst>
                <a:path w="339" h="1238" extrusionOk="0">
                  <a:moveTo>
                    <a:pt x="258" y="0"/>
                  </a:moveTo>
                  <a:cubicBezTo>
                    <a:pt x="146" y="298"/>
                    <a:pt x="57" y="611"/>
                    <a:pt x="1" y="933"/>
                  </a:cubicBezTo>
                  <a:cubicBezTo>
                    <a:pt x="81" y="1125"/>
                    <a:pt x="338" y="1238"/>
                    <a:pt x="338" y="1238"/>
                  </a:cubicBezTo>
                  <a:cubicBezTo>
                    <a:pt x="274" y="1141"/>
                    <a:pt x="218" y="1045"/>
                    <a:pt x="178" y="933"/>
                  </a:cubicBezTo>
                  <a:cubicBezTo>
                    <a:pt x="178" y="860"/>
                    <a:pt x="258" y="1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767409" y="3025372"/>
              <a:ext cx="20552" cy="8936"/>
            </a:xfrm>
            <a:custGeom>
              <a:avLst/>
              <a:gdLst/>
              <a:ahLst/>
              <a:cxnLst/>
              <a:rect l="l" t="t" r="r" b="b"/>
              <a:pathLst>
                <a:path w="299" h="130" extrusionOk="0">
                  <a:moveTo>
                    <a:pt x="174" y="1"/>
                  </a:moveTo>
                  <a:cubicBezTo>
                    <a:pt x="130" y="1"/>
                    <a:pt x="1" y="130"/>
                    <a:pt x="1" y="130"/>
                  </a:cubicBezTo>
                  <a:cubicBezTo>
                    <a:pt x="105" y="130"/>
                    <a:pt x="202" y="114"/>
                    <a:pt x="298" y="89"/>
                  </a:cubicBezTo>
                  <a:cubicBezTo>
                    <a:pt x="298" y="89"/>
                    <a:pt x="226" y="1"/>
                    <a:pt x="178" y="1"/>
                  </a:cubicBezTo>
                  <a:cubicBezTo>
                    <a:pt x="176" y="1"/>
                    <a:pt x="175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6855802" y="3078985"/>
              <a:ext cx="45915" cy="15534"/>
            </a:xfrm>
            <a:custGeom>
              <a:avLst/>
              <a:gdLst/>
              <a:ahLst/>
              <a:cxnLst/>
              <a:rect l="l" t="t" r="r" b="b"/>
              <a:pathLst>
                <a:path w="668" h="226" extrusionOk="0">
                  <a:moveTo>
                    <a:pt x="531" y="1"/>
                  </a:moveTo>
                  <a:cubicBezTo>
                    <a:pt x="531" y="9"/>
                    <a:pt x="523" y="33"/>
                    <a:pt x="499" y="41"/>
                  </a:cubicBezTo>
                  <a:cubicBezTo>
                    <a:pt x="394" y="81"/>
                    <a:pt x="282" y="113"/>
                    <a:pt x="169" y="129"/>
                  </a:cubicBezTo>
                  <a:cubicBezTo>
                    <a:pt x="105" y="137"/>
                    <a:pt x="41" y="169"/>
                    <a:pt x="0" y="225"/>
                  </a:cubicBezTo>
                  <a:cubicBezTo>
                    <a:pt x="0" y="225"/>
                    <a:pt x="603" y="65"/>
                    <a:pt x="635" y="41"/>
                  </a:cubicBezTo>
                  <a:cubicBezTo>
                    <a:pt x="667" y="9"/>
                    <a:pt x="539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6748645" y="3084484"/>
              <a:ext cx="12785" cy="8936"/>
            </a:xfrm>
            <a:custGeom>
              <a:avLst/>
              <a:gdLst/>
              <a:ahLst/>
              <a:cxnLst/>
              <a:rect l="l" t="t" r="r" b="b"/>
              <a:pathLst>
                <a:path w="186" h="130" extrusionOk="0">
                  <a:moveTo>
                    <a:pt x="76" y="0"/>
                  </a:moveTo>
                  <a:cubicBezTo>
                    <a:pt x="52" y="0"/>
                    <a:pt x="7" y="21"/>
                    <a:pt x="1" y="33"/>
                  </a:cubicBezTo>
                  <a:cubicBezTo>
                    <a:pt x="57" y="73"/>
                    <a:pt x="121" y="105"/>
                    <a:pt x="185" y="129"/>
                  </a:cubicBezTo>
                  <a:cubicBezTo>
                    <a:pt x="185" y="129"/>
                    <a:pt x="89" y="41"/>
                    <a:pt x="89" y="9"/>
                  </a:cubicBezTo>
                  <a:cubicBezTo>
                    <a:pt x="89" y="3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6751394" y="3085034"/>
              <a:ext cx="135408" cy="20002"/>
            </a:xfrm>
            <a:custGeom>
              <a:avLst/>
              <a:gdLst/>
              <a:ahLst/>
              <a:cxnLst/>
              <a:rect l="l" t="t" r="r" b="b"/>
              <a:pathLst>
                <a:path w="1970" h="29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69" y="1"/>
                    <a:pt x="1712" y="73"/>
                    <a:pt x="1069" y="73"/>
                  </a:cubicBezTo>
                  <a:cubicBezTo>
                    <a:pt x="435" y="73"/>
                    <a:pt x="1" y="41"/>
                    <a:pt x="1" y="41"/>
                  </a:cubicBezTo>
                  <a:lnTo>
                    <a:pt x="1" y="41"/>
                  </a:lnTo>
                  <a:cubicBezTo>
                    <a:pt x="1" y="41"/>
                    <a:pt x="346" y="250"/>
                    <a:pt x="483" y="266"/>
                  </a:cubicBezTo>
                  <a:cubicBezTo>
                    <a:pt x="559" y="282"/>
                    <a:pt x="638" y="290"/>
                    <a:pt x="716" y="290"/>
                  </a:cubicBezTo>
                  <a:cubicBezTo>
                    <a:pt x="794" y="290"/>
                    <a:pt x="873" y="282"/>
                    <a:pt x="949" y="266"/>
                  </a:cubicBezTo>
                  <a:cubicBezTo>
                    <a:pt x="1270" y="242"/>
                    <a:pt x="1969" y="1"/>
                    <a:pt x="1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6782325" y="3125931"/>
              <a:ext cx="36567" cy="16084"/>
            </a:xfrm>
            <a:custGeom>
              <a:avLst/>
              <a:gdLst/>
              <a:ahLst/>
              <a:cxnLst/>
              <a:rect l="l" t="t" r="r" b="b"/>
              <a:pathLst>
                <a:path w="532" h="234" extrusionOk="0">
                  <a:moveTo>
                    <a:pt x="1" y="1"/>
                  </a:moveTo>
                  <a:cubicBezTo>
                    <a:pt x="65" y="129"/>
                    <a:pt x="186" y="234"/>
                    <a:pt x="306" y="234"/>
                  </a:cubicBezTo>
                  <a:cubicBezTo>
                    <a:pt x="435" y="234"/>
                    <a:pt x="531" y="81"/>
                    <a:pt x="531" y="81"/>
                  </a:cubicBezTo>
                  <a:cubicBezTo>
                    <a:pt x="531" y="81"/>
                    <a:pt x="467" y="65"/>
                    <a:pt x="338" y="65"/>
                  </a:cubicBezTo>
                  <a:cubicBezTo>
                    <a:pt x="218" y="65"/>
                    <a:pt x="105" y="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467520" y="2366620"/>
              <a:ext cx="794302" cy="620746"/>
            </a:xfrm>
            <a:custGeom>
              <a:avLst/>
              <a:gdLst/>
              <a:ahLst/>
              <a:cxnLst/>
              <a:rect l="l" t="t" r="r" b="b"/>
              <a:pathLst>
                <a:path w="11556" h="9031" extrusionOk="0">
                  <a:moveTo>
                    <a:pt x="6337" y="1"/>
                  </a:moveTo>
                  <a:cubicBezTo>
                    <a:pt x="6231" y="1"/>
                    <a:pt x="6122" y="3"/>
                    <a:pt x="6011" y="7"/>
                  </a:cubicBezTo>
                  <a:cubicBezTo>
                    <a:pt x="4685" y="55"/>
                    <a:pt x="3440" y="601"/>
                    <a:pt x="2508" y="1542"/>
                  </a:cubicBezTo>
                  <a:cubicBezTo>
                    <a:pt x="2508" y="1542"/>
                    <a:pt x="2490" y="1542"/>
                    <a:pt x="2457" y="1542"/>
                  </a:cubicBezTo>
                  <a:cubicBezTo>
                    <a:pt x="2234" y="1542"/>
                    <a:pt x="1325" y="1512"/>
                    <a:pt x="716" y="1035"/>
                  </a:cubicBezTo>
                  <a:lnTo>
                    <a:pt x="716" y="1035"/>
                  </a:lnTo>
                  <a:cubicBezTo>
                    <a:pt x="892" y="1542"/>
                    <a:pt x="1586" y="1888"/>
                    <a:pt x="2152" y="1888"/>
                  </a:cubicBezTo>
                  <a:cubicBezTo>
                    <a:pt x="2205" y="1888"/>
                    <a:pt x="2257" y="1885"/>
                    <a:pt x="2307" y="1879"/>
                  </a:cubicBezTo>
                  <a:lnTo>
                    <a:pt x="2307" y="1879"/>
                  </a:lnTo>
                  <a:cubicBezTo>
                    <a:pt x="1495" y="2361"/>
                    <a:pt x="467" y="3462"/>
                    <a:pt x="234" y="4732"/>
                  </a:cubicBezTo>
                  <a:cubicBezTo>
                    <a:pt x="0" y="5993"/>
                    <a:pt x="362" y="6660"/>
                    <a:pt x="659" y="6869"/>
                  </a:cubicBezTo>
                  <a:cubicBezTo>
                    <a:pt x="603" y="6556"/>
                    <a:pt x="700" y="5857"/>
                    <a:pt x="700" y="5857"/>
                  </a:cubicBezTo>
                  <a:cubicBezTo>
                    <a:pt x="900" y="6941"/>
                    <a:pt x="1415" y="7769"/>
                    <a:pt x="2355" y="8042"/>
                  </a:cubicBezTo>
                  <a:cubicBezTo>
                    <a:pt x="2355" y="8042"/>
                    <a:pt x="2033" y="7311"/>
                    <a:pt x="2122" y="5841"/>
                  </a:cubicBezTo>
                  <a:lnTo>
                    <a:pt x="2122" y="5841"/>
                  </a:lnTo>
                  <a:cubicBezTo>
                    <a:pt x="2283" y="6331"/>
                    <a:pt x="3046" y="6853"/>
                    <a:pt x="3046" y="6853"/>
                  </a:cubicBezTo>
                  <a:lnTo>
                    <a:pt x="2998" y="6515"/>
                  </a:lnTo>
                  <a:lnTo>
                    <a:pt x="2998" y="6515"/>
                  </a:lnTo>
                  <a:cubicBezTo>
                    <a:pt x="3231" y="6837"/>
                    <a:pt x="3560" y="7086"/>
                    <a:pt x="3938" y="7223"/>
                  </a:cubicBezTo>
                  <a:cubicBezTo>
                    <a:pt x="3745" y="6475"/>
                    <a:pt x="3737" y="5158"/>
                    <a:pt x="3737" y="5157"/>
                  </a:cubicBezTo>
                  <a:lnTo>
                    <a:pt x="3737" y="5157"/>
                  </a:lnTo>
                  <a:cubicBezTo>
                    <a:pt x="3737" y="5158"/>
                    <a:pt x="3962" y="6660"/>
                    <a:pt x="4958" y="7303"/>
                  </a:cubicBezTo>
                  <a:cubicBezTo>
                    <a:pt x="4950" y="7174"/>
                    <a:pt x="4958" y="7046"/>
                    <a:pt x="4958" y="7046"/>
                  </a:cubicBezTo>
                  <a:cubicBezTo>
                    <a:pt x="4958" y="7046"/>
                    <a:pt x="5135" y="7094"/>
                    <a:pt x="5288" y="7134"/>
                  </a:cubicBezTo>
                  <a:cubicBezTo>
                    <a:pt x="5224" y="6741"/>
                    <a:pt x="5240" y="5849"/>
                    <a:pt x="5240" y="5849"/>
                  </a:cubicBezTo>
                  <a:lnTo>
                    <a:pt x="5240" y="5849"/>
                  </a:lnTo>
                  <a:cubicBezTo>
                    <a:pt x="5995" y="6524"/>
                    <a:pt x="7136" y="6885"/>
                    <a:pt x="7136" y="6885"/>
                  </a:cubicBezTo>
                  <a:cubicBezTo>
                    <a:pt x="7136" y="6885"/>
                    <a:pt x="6935" y="6323"/>
                    <a:pt x="6895" y="6114"/>
                  </a:cubicBezTo>
                  <a:lnTo>
                    <a:pt x="6895" y="6114"/>
                  </a:lnTo>
                  <a:cubicBezTo>
                    <a:pt x="7449" y="6524"/>
                    <a:pt x="8791" y="7078"/>
                    <a:pt x="9675" y="7247"/>
                  </a:cubicBezTo>
                  <a:lnTo>
                    <a:pt x="9860" y="9031"/>
                  </a:lnTo>
                  <a:cubicBezTo>
                    <a:pt x="10559" y="8299"/>
                    <a:pt x="11033" y="7383"/>
                    <a:pt x="11226" y="6395"/>
                  </a:cubicBezTo>
                  <a:cubicBezTo>
                    <a:pt x="11556" y="4708"/>
                    <a:pt x="11387" y="3374"/>
                    <a:pt x="10495" y="2016"/>
                  </a:cubicBezTo>
                  <a:cubicBezTo>
                    <a:pt x="9640" y="725"/>
                    <a:pt x="8371" y="1"/>
                    <a:pt x="6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998839" y="2676888"/>
              <a:ext cx="238648" cy="310476"/>
            </a:xfrm>
            <a:custGeom>
              <a:avLst/>
              <a:gdLst/>
              <a:ahLst/>
              <a:cxnLst/>
              <a:rect l="l" t="t" r="r" b="b"/>
              <a:pathLst>
                <a:path w="3472" h="4517" extrusionOk="0">
                  <a:moveTo>
                    <a:pt x="2130" y="1"/>
                  </a:moveTo>
                  <a:lnTo>
                    <a:pt x="314" y="314"/>
                  </a:lnTo>
                  <a:lnTo>
                    <a:pt x="1" y="2066"/>
                  </a:lnTo>
                  <a:cubicBezTo>
                    <a:pt x="619" y="2363"/>
                    <a:pt x="1270" y="2580"/>
                    <a:pt x="1945" y="2733"/>
                  </a:cubicBezTo>
                  <a:lnTo>
                    <a:pt x="2130" y="4517"/>
                  </a:lnTo>
                  <a:cubicBezTo>
                    <a:pt x="2805" y="3809"/>
                    <a:pt x="3271" y="2934"/>
                    <a:pt x="3472" y="1977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125860" y="2764318"/>
              <a:ext cx="90661" cy="197682"/>
            </a:xfrm>
            <a:custGeom>
              <a:avLst/>
              <a:gdLst/>
              <a:ahLst/>
              <a:cxnLst/>
              <a:rect l="l" t="t" r="r" b="b"/>
              <a:pathLst>
                <a:path w="1319" h="2876" extrusionOk="0">
                  <a:moveTo>
                    <a:pt x="844" y="0"/>
                  </a:moveTo>
                  <a:cubicBezTo>
                    <a:pt x="671" y="0"/>
                    <a:pt x="419" y="134"/>
                    <a:pt x="314" y="344"/>
                  </a:cubicBezTo>
                  <a:cubicBezTo>
                    <a:pt x="186" y="617"/>
                    <a:pt x="1" y="1702"/>
                    <a:pt x="1" y="1702"/>
                  </a:cubicBezTo>
                  <a:cubicBezTo>
                    <a:pt x="1" y="1702"/>
                    <a:pt x="208" y="2875"/>
                    <a:pt x="218" y="2875"/>
                  </a:cubicBezTo>
                  <a:cubicBezTo>
                    <a:pt x="218" y="2875"/>
                    <a:pt x="218" y="2875"/>
                    <a:pt x="218" y="2875"/>
                  </a:cubicBezTo>
                  <a:cubicBezTo>
                    <a:pt x="218" y="2859"/>
                    <a:pt x="836" y="2345"/>
                    <a:pt x="901" y="2240"/>
                  </a:cubicBezTo>
                  <a:cubicBezTo>
                    <a:pt x="1061" y="1782"/>
                    <a:pt x="1190" y="1324"/>
                    <a:pt x="1286" y="850"/>
                  </a:cubicBezTo>
                  <a:cubicBezTo>
                    <a:pt x="1319" y="569"/>
                    <a:pt x="1110" y="151"/>
                    <a:pt x="973" y="38"/>
                  </a:cubicBezTo>
                  <a:cubicBezTo>
                    <a:pt x="941" y="12"/>
                    <a:pt x="896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157341" y="2801435"/>
              <a:ext cx="40760" cy="105096"/>
            </a:xfrm>
            <a:custGeom>
              <a:avLst/>
              <a:gdLst/>
              <a:ahLst/>
              <a:cxnLst/>
              <a:rect l="l" t="t" r="r" b="b"/>
              <a:pathLst>
                <a:path w="593" h="1529" extrusionOk="0">
                  <a:moveTo>
                    <a:pt x="468" y="1"/>
                  </a:moveTo>
                  <a:cubicBezTo>
                    <a:pt x="462" y="1"/>
                    <a:pt x="456" y="4"/>
                    <a:pt x="451" y="13"/>
                  </a:cubicBezTo>
                  <a:cubicBezTo>
                    <a:pt x="314" y="189"/>
                    <a:pt x="194" y="374"/>
                    <a:pt x="73" y="567"/>
                  </a:cubicBezTo>
                  <a:cubicBezTo>
                    <a:pt x="65" y="623"/>
                    <a:pt x="162" y="913"/>
                    <a:pt x="154" y="977"/>
                  </a:cubicBezTo>
                  <a:cubicBezTo>
                    <a:pt x="113" y="1130"/>
                    <a:pt x="57" y="1282"/>
                    <a:pt x="1" y="1435"/>
                  </a:cubicBezTo>
                  <a:cubicBezTo>
                    <a:pt x="1" y="1435"/>
                    <a:pt x="32" y="1529"/>
                    <a:pt x="95" y="1529"/>
                  </a:cubicBezTo>
                  <a:cubicBezTo>
                    <a:pt x="103" y="1529"/>
                    <a:pt x="112" y="1527"/>
                    <a:pt x="121" y="1523"/>
                  </a:cubicBezTo>
                  <a:cubicBezTo>
                    <a:pt x="202" y="1483"/>
                    <a:pt x="491" y="1065"/>
                    <a:pt x="483" y="929"/>
                  </a:cubicBezTo>
                  <a:cubicBezTo>
                    <a:pt x="451" y="784"/>
                    <a:pt x="411" y="639"/>
                    <a:pt x="370" y="495"/>
                  </a:cubicBezTo>
                  <a:cubicBezTo>
                    <a:pt x="370" y="464"/>
                    <a:pt x="413" y="415"/>
                    <a:pt x="451" y="415"/>
                  </a:cubicBezTo>
                  <a:cubicBezTo>
                    <a:pt x="462" y="415"/>
                    <a:pt x="474" y="419"/>
                    <a:pt x="483" y="431"/>
                  </a:cubicBezTo>
                  <a:cubicBezTo>
                    <a:pt x="491" y="439"/>
                    <a:pt x="501" y="443"/>
                    <a:pt x="511" y="443"/>
                  </a:cubicBezTo>
                  <a:cubicBezTo>
                    <a:pt x="549" y="443"/>
                    <a:pt x="592" y="386"/>
                    <a:pt x="579" y="310"/>
                  </a:cubicBezTo>
                  <a:cubicBezTo>
                    <a:pt x="572" y="225"/>
                    <a:pt x="515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980074" y="2668090"/>
              <a:ext cx="275146" cy="921874"/>
            </a:xfrm>
            <a:custGeom>
              <a:avLst/>
              <a:gdLst/>
              <a:ahLst/>
              <a:cxnLst/>
              <a:rect l="l" t="t" r="r" b="b"/>
              <a:pathLst>
                <a:path w="4003" h="13412" extrusionOk="0">
                  <a:moveTo>
                    <a:pt x="555" y="0"/>
                  </a:moveTo>
                  <a:cubicBezTo>
                    <a:pt x="555" y="0"/>
                    <a:pt x="1021" y="5689"/>
                    <a:pt x="908" y="8719"/>
                  </a:cubicBezTo>
                  <a:cubicBezTo>
                    <a:pt x="788" y="11748"/>
                    <a:pt x="587" y="12841"/>
                    <a:pt x="0" y="13411"/>
                  </a:cubicBezTo>
                  <a:cubicBezTo>
                    <a:pt x="1760" y="13042"/>
                    <a:pt x="2564" y="11451"/>
                    <a:pt x="2427" y="9177"/>
                  </a:cubicBezTo>
                  <a:lnTo>
                    <a:pt x="2427" y="9177"/>
                  </a:lnTo>
                  <a:cubicBezTo>
                    <a:pt x="2427" y="9177"/>
                    <a:pt x="2789" y="10784"/>
                    <a:pt x="2443" y="12053"/>
                  </a:cubicBezTo>
                  <a:cubicBezTo>
                    <a:pt x="2957" y="11523"/>
                    <a:pt x="3199" y="10310"/>
                    <a:pt x="3022" y="8871"/>
                  </a:cubicBezTo>
                  <a:lnTo>
                    <a:pt x="3022" y="8871"/>
                  </a:lnTo>
                  <a:cubicBezTo>
                    <a:pt x="3022" y="8872"/>
                    <a:pt x="3432" y="10020"/>
                    <a:pt x="3287" y="11097"/>
                  </a:cubicBezTo>
                  <a:cubicBezTo>
                    <a:pt x="3689" y="10519"/>
                    <a:pt x="4002" y="9707"/>
                    <a:pt x="3560" y="7923"/>
                  </a:cubicBezTo>
                  <a:cubicBezTo>
                    <a:pt x="3118" y="6139"/>
                    <a:pt x="2604" y="3905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578526" y="2768030"/>
              <a:ext cx="50864" cy="151423"/>
            </a:xfrm>
            <a:custGeom>
              <a:avLst/>
              <a:gdLst/>
              <a:ahLst/>
              <a:cxnLst/>
              <a:rect l="l" t="t" r="r" b="b"/>
              <a:pathLst>
                <a:path w="740" h="2203" extrusionOk="0">
                  <a:moveTo>
                    <a:pt x="507" y="1"/>
                  </a:moveTo>
                  <a:cubicBezTo>
                    <a:pt x="250" y="571"/>
                    <a:pt x="73" y="1182"/>
                    <a:pt x="1" y="1809"/>
                  </a:cubicBezTo>
                  <a:cubicBezTo>
                    <a:pt x="218" y="1993"/>
                    <a:pt x="467" y="2122"/>
                    <a:pt x="740" y="2202"/>
                  </a:cubicBezTo>
                  <a:cubicBezTo>
                    <a:pt x="740" y="2202"/>
                    <a:pt x="418" y="1471"/>
                    <a:pt x="507" y="1"/>
                  </a:cubicBezTo>
                  <a:close/>
                </a:path>
              </a:pathLst>
            </a:custGeom>
            <a:solidFill>
              <a:srgbClr val="1D1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7"/>
          <p:cNvSpPr txBox="1">
            <a:spLocks noGrp="1"/>
          </p:cNvSpPr>
          <p:nvPr>
            <p:ph type="title"/>
          </p:nvPr>
        </p:nvSpPr>
        <p:spPr>
          <a:xfrm>
            <a:off x="601900" y="539488"/>
            <a:ext cx="5659608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Example Website</a:t>
            </a:r>
            <a:endParaRPr sz="4000"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body" idx="1"/>
          </p:nvPr>
        </p:nvSpPr>
        <p:spPr>
          <a:xfrm>
            <a:off x="601900" y="1568114"/>
            <a:ext cx="659138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https://www.nintendo.com/store/games/nintendo-switch-games/</a:t>
            </a:r>
            <a:endParaRPr dirty="0"/>
          </a:p>
        </p:txBody>
      </p:sp>
      <p:grpSp>
        <p:nvGrpSpPr>
          <p:cNvPr id="1486" name="Google Shape;1486;p37"/>
          <p:cNvGrpSpPr/>
          <p:nvPr/>
        </p:nvGrpSpPr>
        <p:grpSpPr>
          <a:xfrm>
            <a:off x="3141388" y="2236764"/>
            <a:ext cx="3597858" cy="2927957"/>
            <a:chOff x="3141388" y="2236764"/>
            <a:chExt cx="3597858" cy="2927957"/>
          </a:xfrm>
        </p:grpSpPr>
        <p:sp>
          <p:nvSpPr>
            <p:cNvPr id="1487" name="Google Shape;1487;p37"/>
            <p:cNvSpPr/>
            <p:nvPr/>
          </p:nvSpPr>
          <p:spPr>
            <a:xfrm flipH="1">
              <a:off x="5346861" y="2280853"/>
              <a:ext cx="210022" cy="204102"/>
            </a:xfrm>
            <a:custGeom>
              <a:avLst/>
              <a:gdLst/>
              <a:ahLst/>
              <a:cxnLst/>
              <a:rect l="l" t="t" r="r" b="b"/>
              <a:pathLst>
                <a:path w="1704" h="1656" extrusionOk="0">
                  <a:moveTo>
                    <a:pt x="1491" y="0"/>
                  </a:moveTo>
                  <a:lnTo>
                    <a:pt x="1491" y="0"/>
                  </a:lnTo>
                  <a:cubicBezTo>
                    <a:pt x="1490" y="1"/>
                    <a:pt x="1" y="419"/>
                    <a:pt x="1703" y="1655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4057113" y="3741280"/>
              <a:ext cx="331183" cy="117603"/>
            </a:xfrm>
            <a:custGeom>
              <a:avLst/>
              <a:gdLst/>
              <a:ahLst/>
              <a:cxnLst/>
              <a:rect l="l" t="t" r="r" b="b"/>
              <a:pathLst>
                <a:path w="5069" h="1800" extrusionOk="0">
                  <a:moveTo>
                    <a:pt x="2516" y="1"/>
                  </a:moveTo>
                  <a:cubicBezTo>
                    <a:pt x="2465" y="1"/>
                    <a:pt x="2425" y="4"/>
                    <a:pt x="2401" y="11"/>
                  </a:cubicBezTo>
                  <a:cubicBezTo>
                    <a:pt x="2256" y="43"/>
                    <a:pt x="1364" y="589"/>
                    <a:pt x="1220" y="670"/>
                  </a:cubicBezTo>
                  <a:cubicBezTo>
                    <a:pt x="1086" y="736"/>
                    <a:pt x="471" y="824"/>
                    <a:pt x="278" y="824"/>
                  </a:cubicBezTo>
                  <a:cubicBezTo>
                    <a:pt x="262" y="824"/>
                    <a:pt x="249" y="823"/>
                    <a:pt x="239" y="822"/>
                  </a:cubicBezTo>
                  <a:cubicBezTo>
                    <a:pt x="237" y="822"/>
                    <a:pt x="234" y="821"/>
                    <a:pt x="231" y="821"/>
                  </a:cubicBezTo>
                  <a:cubicBezTo>
                    <a:pt x="113" y="821"/>
                    <a:pt x="0" y="1317"/>
                    <a:pt x="424" y="1505"/>
                  </a:cubicBezTo>
                  <a:cubicBezTo>
                    <a:pt x="641" y="1602"/>
                    <a:pt x="886" y="1626"/>
                    <a:pt x="1112" y="1626"/>
                  </a:cubicBezTo>
                  <a:cubicBezTo>
                    <a:pt x="1338" y="1626"/>
                    <a:pt x="1545" y="1602"/>
                    <a:pt x="1686" y="1602"/>
                  </a:cubicBezTo>
                  <a:cubicBezTo>
                    <a:pt x="1693" y="1602"/>
                    <a:pt x="1699" y="1601"/>
                    <a:pt x="1706" y="1601"/>
                  </a:cubicBezTo>
                  <a:cubicBezTo>
                    <a:pt x="1993" y="1601"/>
                    <a:pt x="2364" y="1763"/>
                    <a:pt x="2851" y="1787"/>
                  </a:cubicBezTo>
                  <a:cubicBezTo>
                    <a:pt x="2949" y="1793"/>
                    <a:pt x="3075" y="1800"/>
                    <a:pt x="3218" y="1800"/>
                  </a:cubicBezTo>
                  <a:cubicBezTo>
                    <a:pt x="3817" y="1800"/>
                    <a:pt x="4712" y="1681"/>
                    <a:pt x="5069" y="903"/>
                  </a:cubicBezTo>
                  <a:cubicBezTo>
                    <a:pt x="5069" y="903"/>
                    <a:pt x="4072" y="292"/>
                    <a:pt x="3654" y="171"/>
                  </a:cubicBezTo>
                  <a:cubicBezTo>
                    <a:pt x="3307" y="78"/>
                    <a:pt x="2770" y="1"/>
                    <a:pt x="2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4279576" y="3824908"/>
              <a:ext cx="808063" cy="525032"/>
            </a:xfrm>
            <a:custGeom>
              <a:avLst/>
              <a:gdLst/>
              <a:ahLst/>
              <a:cxnLst/>
              <a:rect l="l" t="t" r="r" b="b"/>
              <a:pathLst>
                <a:path w="12368" h="8036" extrusionOk="0">
                  <a:moveTo>
                    <a:pt x="1294" y="0"/>
                  </a:moveTo>
                  <a:cubicBezTo>
                    <a:pt x="33" y="804"/>
                    <a:pt x="0" y="2250"/>
                    <a:pt x="193" y="2435"/>
                  </a:cubicBezTo>
                  <a:cubicBezTo>
                    <a:pt x="378" y="2612"/>
                    <a:pt x="10238" y="8036"/>
                    <a:pt x="10238" y="8036"/>
                  </a:cubicBezTo>
                  <a:cubicBezTo>
                    <a:pt x="10238" y="8036"/>
                    <a:pt x="11105" y="7698"/>
                    <a:pt x="11652" y="5922"/>
                  </a:cubicBezTo>
                  <a:cubicBezTo>
                    <a:pt x="12367" y="3624"/>
                    <a:pt x="10623" y="2692"/>
                    <a:pt x="10623" y="2692"/>
                  </a:cubicBez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4286371" y="3826734"/>
              <a:ext cx="767098" cy="514578"/>
            </a:xfrm>
            <a:custGeom>
              <a:avLst/>
              <a:gdLst/>
              <a:ahLst/>
              <a:cxnLst/>
              <a:rect l="l" t="t" r="r" b="b"/>
              <a:pathLst>
                <a:path w="11741" h="7876" extrusionOk="0">
                  <a:moveTo>
                    <a:pt x="2211" y="306"/>
                  </a:moveTo>
                  <a:cubicBezTo>
                    <a:pt x="2219" y="450"/>
                    <a:pt x="2227" y="603"/>
                    <a:pt x="2243" y="764"/>
                  </a:cubicBezTo>
                  <a:cubicBezTo>
                    <a:pt x="2082" y="828"/>
                    <a:pt x="1929" y="900"/>
                    <a:pt x="1769" y="973"/>
                  </a:cubicBezTo>
                  <a:cubicBezTo>
                    <a:pt x="1753" y="812"/>
                    <a:pt x="1737" y="659"/>
                    <a:pt x="1728" y="507"/>
                  </a:cubicBezTo>
                  <a:cubicBezTo>
                    <a:pt x="1889" y="442"/>
                    <a:pt x="2050" y="370"/>
                    <a:pt x="2211" y="306"/>
                  </a:cubicBezTo>
                  <a:close/>
                  <a:moveTo>
                    <a:pt x="1656" y="539"/>
                  </a:moveTo>
                  <a:cubicBezTo>
                    <a:pt x="1664" y="692"/>
                    <a:pt x="1680" y="844"/>
                    <a:pt x="1696" y="997"/>
                  </a:cubicBezTo>
                  <a:cubicBezTo>
                    <a:pt x="1544" y="1069"/>
                    <a:pt x="1383" y="1150"/>
                    <a:pt x="1230" y="1222"/>
                  </a:cubicBezTo>
                  <a:cubicBezTo>
                    <a:pt x="1214" y="1061"/>
                    <a:pt x="1198" y="908"/>
                    <a:pt x="1182" y="756"/>
                  </a:cubicBezTo>
                  <a:cubicBezTo>
                    <a:pt x="1335" y="683"/>
                    <a:pt x="1495" y="611"/>
                    <a:pt x="1656" y="539"/>
                  </a:cubicBezTo>
                  <a:close/>
                  <a:moveTo>
                    <a:pt x="2805" y="611"/>
                  </a:moveTo>
                  <a:cubicBezTo>
                    <a:pt x="2821" y="756"/>
                    <a:pt x="2829" y="917"/>
                    <a:pt x="2845" y="1061"/>
                  </a:cubicBezTo>
                  <a:cubicBezTo>
                    <a:pt x="2693" y="1133"/>
                    <a:pt x="2532" y="1198"/>
                    <a:pt x="2379" y="1262"/>
                  </a:cubicBezTo>
                  <a:cubicBezTo>
                    <a:pt x="2355" y="1109"/>
                    <a:pt x="2339" y="957"/>
                    <a:pt x="2331" y="812"/>
                  </a:cubicBezTo>
                  <a:cubicBezTo>
                    <a:pt x="2484" y="740"/>
                    <a:pt x="2645" y="683"/>
                    <a:pt x="2805" y="611"/>
                  </a:cubicBezTo>
                  <a:close/>
                  <a:moveTo>
                    <a:pt x="1110" y="788"/>
                  </a:moveTo>
                  <a:cubicBezTo>
                    <a:pt x="1126" y="941"/>
                    <a:pt x="1142" y="1093"/>
                    <a:pt x="1158" y="1254"/>
                  </a:cubicBezTo>
                  <a:cubicBezTo>
                    <a:pt x="1005" y="1326"/>
                    <a:pt x="845" y="1407"/>
                    <a:pt x="700" y="1479"/>
                  </a:cubicBezTo>
                  <a:cubicBezTo>
                    <a:pt x="676" y="1318"/>
                    <a:pt x="660" y="1166"/>
                    <a:pt x="636" y="1013"/>
                  </a:cubicBezTo>
                  <a:cubicBezTo>
                    <a:pt x="788" y="941"/>
                    <a:pt x="949" y="860"/>
                    <a:pt x="1110" y="788"/>
                  </a:cubicBezTo>
                  <a:close/>
                  <a:moveTo>
                    <a:pt x="2251" y="836"/>
                  </a:moveTo>
                  <a:cubicBezTo>
                    <a:pt x="2267" y="989"/>
                    <a:pt x="2283" y="1142"/>
                    <a:pt x="2307" y="1294"/>
                  </a:cubicBezTo>
                  <a:cubicBezTo>
                    <a:pt x="2146" y="1366"/>
                    <a:pt x="1986" y="1439"/>
                    <a:pt x="1833" y="1503"/>
                  </a:cubicBezTo>
                  <a:cubicBezTo>
                    <a:pt x="1817" y="1350"/>
                    <a:pt x="1801" y="1198"/>
                    <a:pt x="1777" y="1045"/>
                  </a:cubicBezTo>
                  <a:cubicBezTo>
                    <a:pt x="1937" y="973"/>
                    <a:pt x="2090" y="908"/>
                    <a:pt x="2251" y="836"/>
                  </a:cubicBezTo>
                  <a:close/>
                  <a:moveTo>
                    <a:pt x="3408" y="925"/>
                  </a:moveTo>
                  <a:cubicBezTo>
                    <a:pt x="3416" y="1069"/>
                    <a:pt x="3432" y="1222"/>
                    <a:pt x="3456" y="1375"/>
                  </a:cubicBezTo>
                  <a:cubicBezTo>
                    <a:pt x="3295" y="1431"/>
                    <a:pt x="3135" y="1495"/>
                    <a:pt x="2982" y="1567"/>
                  </a:cubicBezTo>
                  <a:cubicBezTo>
                    <a:pt x="2966" y="1415"/>
                    <a:pt x="2942" y="1262"/>
                    <a:pt x="2926" y="1117"/>
                  </a:cubicBezTo>
                  <a:cubicBezTo>
                    <a:pt x="3086" y="1053"/>
                    <a:pt x="3247" y="989"/>
                    <a:pt x="3408" y="925"/>
                  </a:cubicBezTo>
                  <a:close/>
                  <a:moveTo>
                    <a:pt x="4557" y="1037"/>
                  </a:moveTo>
                  <a:cubicBezTo>
                    <a:pt x="4573" y="1182"/>
                    <a:pt x="4589" y="1326"/>
                    <a:pt x="4605" y="1479"/>
                  </a:cubicBezTo>
                  <a:cubicBezTo>
                    <a:pt x="4444" y="1535"/>
                    <a:pt x="4292" y="1591"/>
                    <a:pt x="4131" y="1648"/>
                  </a:cubicBezTo>
                  <a:cubicBezTo>
                    <a:pt x="4115" y="1503"/>
                    <a:pt x="4099" y="1350"/>
                    <a:pt x="4083" y="1206"/>
                  </a:cubicBezTo>
                  <a:cubicBezTo>
                    <a:pt x="4236" y="1150"/>
                    <a:pt x="4396" y="1093"/>
                    <a:pt x="4557" y="1045"/>
                  </a:cubicBezTo>
                  <a:lnTo>
                    <a:pt x="4557" y="1037"/>
                  </a:lnTo>
                  <a:close/>
                  <a:moveTo>
                    <a:pt x="1712" y="1077"/>
                  </a:moveTo>
                  <a:cubicBezTo>
                    <a:pt x="1728" y="1228"/>
                    <a:pt x="1744" y="1378"/>
                    <a:pt x="1768" y="1536"/>
                  </a:cubicBezTo>
                  <a:lnTo>
                    <a:pt x="1768" y="1536"/>
                  </a:lnTo>
                  <a:cubicBezTo>
                    <a:pt x="1607" y="1608"/>
                    <a:pt x="1455" y="1688"/>
                    <a:pt x="1303" y="1760"/>
                  </a:cubicBezTo>
                  <a:cubicBezTo>
                    <a:pt x="1278" y="1600"/>
                    <a:pt x="1262" y="1447"/>
                    <a:pt x="1238" y="1294"/>
                  </a:cubicBezTo>
                  <a:cubicBezTo>
                    <a:pt x="1391" y="1222"/>
                    <a:pt x="1552" y="1150"/>
                    <a:pt x="1712" y="1077"/>
                  </a:cubicBezTo>
                  <a:close/>
                  <a:moveTo>
                    <a:pt x="2853" y="1142"/>
                  </a:moveTo>
                  <a:cubicBezTo>
                    <a:pt x="2870" y="1294"/>
                    <a:pt x="2894" y="1439"/>
                    <a:pt x="2910" y="1591"/>
                  </a:cubicBezTo>
                  <a:cubicBezTo>
                    <a:pt x="2757" y="1664"/>
                    <a:pt x="2596" y="1728"/>
                    <a:pt x="2444" y="1792"/>
                  </a:cubicBezTo>
                  <a:cubicBezTo>
                    <a:pt x="2428" y="1640"/>
                    <a:pt x="2403" y="1495"/>
                    <a:pt x="2387" y="1342"/>
                  </a:cubicBezTo>
                  <a:cubicBezTo>
                    <a:pt x="2540" y="1278"/>
                    <a:pt x="2701" y="1206"/>
                    <a:pt x="2853" y="1142"/>
                  </a:cubicBezTo>
                  <a:close/>
                  <a:moveTo>
                    <a:pt x="4011" y="1238"/>
                  </a:moveTo>
                  <a:cubicBezTo>
                    <a:pt x="4027" y="1383"/>
                    <a:pt x="4043" y="1527"/>
                    <a:pt x="4059" y="1680"/>
                  </a:cubicBezTo>
                  <a:cubicBezTo>
                    <a:pt x="3906" y="1744"/>
                    <a:pt x="3745" y="1800"/>
                    <a:pt x="3593" y="1865"/>
                  </a:cubicBezTo>
                  <a:cubicBezTo>
                    <a:pt x="3569" y="1712"/>
                    <a:pt x="3553" y="1567"/>
                    <a:pt x="3536" y="1423"/>
                  </a:cubicBezTo>
                  <a:cubicBezTo>
                    <a:pt x="3689" y="1358"/>
                    <a:pt x="3850" y="1302"/>
                    <a:pt x="4011" y="1238"/>
                  </a:cubicBezTo>
                  <a:close/>
                  <a:moveTo>
                    <a:pt x="5160" y="1366"/>
                  </a:moveTo>
                  <a:cubicBezTo>
                    <a:pt x="5176" y="1503"/>
                    <a:pt x="5192" y="1648"/>
                    <a:pt x="5216" y="1800"/>
                  </a:cubicBezTo>
                  <a:cubicBezTo>
                    <a:pt x="5055" y="1849"/>
                    <a:pt x="4894" y="1905"/>
                    <a:pt x="4742" y="1961"/>
                  </a:cubicBezTo>
                  <a:cubicBezTo>
                    <a:pt x="4726" y="1816"/>
                    <a:pt x="4702" y="1672"/>
                    <a:pt x="4686" y="1527"/>
                  </a:cubicBezTo>
                  <a:cubicBezTo>
                    <a:pt x="4846" y="1479"/>
                    <a:pt x="4999" y="1423"/>
                    <a:pt x="5160" y="1366"/>
                  </a:cubicBezTo>
                  <a:close/>
                  <a:moveTo>
                    <a:pt x="1166" y="1334"/>
                  </a:moveTo>
                  <a:cubicBezTo>
                    <a:pt x="1190" y="1479"/>
                    <a:pt x="1214" y="1632"/>
                    <a:pt x="1230" y="1792"/>
                  </a:cubicBezTo>
                  <a:cubicBezTo>
                    <a:pt x="1078" y="1865"/>
                    <a:pt x="933" y="1945"/>
                    <a:pt x="780" y="2017"/>
                  </a:cubicBezTo>
                  <a:cubicBezTo>
                    <a:pt x="756" y="1865"/>
                    <a:pt x="732" y="1712"/>
                    <a:pt x="708" y="1559"/>
                  </a:cubicBezTo>
                  <a:cubicBezTo>
                    <a:pt x="861" y="1479"/>
                    <a:pt x="1013" y="1407"/>
                    <a:pt x="1166" y="1334"/>
                  </a:cubicBezTo>
                  <a:close/>
                  <a:moveTo>
                    <a:pt x="2315" y="1375"/>
                  </a:moveTo>
                  <a:cubicBezTo>
                    <a:pt x="2331" y="1525"/>
                    <a:pt x="2355" y="1667"/>
                    <a:pt x="2378" y="1825"/>
                  </a:cubicBezTo>
                  <a:lnTo>
                    <a:pt x="2378" y="1825"/>
                  </a:lnTo>
                  <a:cubicBezTo>
                    <a:pt x="2218" y="1897"/>
                    <a:pt x="2066" y="1961"/>
                    <a:pt x="1921" y="2041"/>
                  </a:cubicBezTo>
                  <a:cubicBezTo>
                    <a:pt x="1889" y="1881"/>
                    <a:pt x="1873" y="1736"/>
                    <a:pt x="1849" y="1583"/>
                  </a:cubicBezTo>
                  <a:cubicBezTo>
                    <a:pt x="2002" y="1511"/>
                    <a:pt x="2154" y="1439"/>
                    <a:pt x="2315" y="1375"/>
                  </a:cubicBezTo>
                  <a:close/>
                  <a:moveTo>
                    <a:pt x="3464" y="1447"/>
                  </a:moveTo>
                  <a:cubicBezTo>
                    <a:pt x="3480" y="1600"/>
                    <a:pt x="3496" y="1744"/>
                    <a:pt x="3520" y="1897"/>
                  </a:cubicBezTo>
                  <a:cubicBezTo>
                    <a:pt x="3368" y="1961"/>
                    <a:pt x="3207" y="2025"/>
                    <a:pt x="3062" y="2090"/>
                  </a:cubicBezTo>
                  <a:cubicBezTo>
                    <a:pt x="3038" y="1937"/>
                    <a:pt x="3014" y="1784"/>
                    <a:pt x="2990" y="1640"/>
                  </a:cubicBezTo>
                  <a:cubicBezTo>
                    <a:pt x="3151" y="1575"/>
                    <a:pt x="3303" y="1511"/>
                    <a:pt x="3464" y="1447"/>
                  </a:cubicBezTo>
                  <a:close/>
                  <a:moveTo>
                    <a:pt x="6317" y="1527"/>
                  </a:moveTo>
                  <a:cubicBezTo>
                    <a:pt x="6333" y="1664"/>
                    <a:pt x="6349" y="1808"/>
                    <a:pt x="6373" y="1953"/>
                  </a:cubicBezTo>
                  <a:cubicBezTo>
                    <a:pt x="6212" y="2001"/>
                    <a:pt x="6052" y="2050"/>
                    <a:pt x="5899" y="2098"/>
                  </a:cubicBezTo>
                  <a:cubicBezTo>
                    <a:pt x="5875" y="1953"/>
                    <a:pt x="5859" y="1808"/>
                    <a:pt x="5843" y="1672"/>
                  </a:cubicBezTo>
                  <a:cubicBezTo>
                    <a:pt x="5995" y="1624"/>
                    <a:pt x="6156" y="1575"/>
                    <a:pt x="6317" y="1527"/>
                  </a:cubicBezTo>
                  <a:close/>
                  <a:moveTo>
                    <a:pt x="4613" y="1551"/>
                  </a:moveTo>
                  <a:cubicBezTo>
                    <a:pt x="4629" y="1704"/>
                    <a:pt x="4653" y="1849"/>
                    <a:pt x="4669" y="1993"/>
                  </a:cubicBezTo>
                  <a:cubicBezTo>
                    <a:pt x="4517" y="2050"/>
                    <a:pt x="4356" y="2106"/>
                    <a:pt x="4203" y="2170"/>
                  </a:cubicBezTo>
                  <a:cubicBezTo>
                    <a:pt x="4179" y="2017"/>
                    <a:pt x="4163" y="1873"/>
                    <a:pt x="4139" y="1728"/>
                  </a:cubicBezTo>
                  <a:cubicBezTo>
                    <a:pt x="4300" y="1672"/>
                    <a:pt x="4453" y="1608"/>
                    <a:pt x="4613" y="1551"/>
                  </a:cubicBezTo>
                  <a:close/>
                  <a:moveTo>
                    <a:pt x="5770" y="1696"/>
                  </a:moveTo>
                  <a:cubicBezTo>
                    <a:pt x="5786" y="1833"/>
                    <a:pt x="5802" y="1977"/>
                    <a:pt x="5827" y="2122"/>
                  </a:cubicBezTo>
                  <a:cubicBezTo>
                    <a:pt x="5666" y="2170"/>
                    <a:pt x="5513" y="2218"/>
                    <a:pt x="5361" y="2283"/>
                  </a:cubicBezTo>
                  <a:cubicBezTo>
                    <a:pt x="5336" y="2138"/>
                    <a:pt x="5312" y="1993"/>
                    <a:pt x="5296" y="1849"/>
                  </a:cubicBezTo>
                  <a:cubicBezTo>
                    <a:pt x="5449" y="1800"/>
                    <a:pt x="5610" y="1744"/>
                    <a:pt x="5770" y="1696"/>
                  </a:cubicBezTo>
                  <a:close/>
                  <a:moveTo>
                    <a:pt x="636" y="1591"/>
                  </a:moveTo>
                  <a:cubicBezTo>
                    <a:pt x="660" y="1744"/>
                    <a:pt x="684" y="1897"/>
                    <a:pt x="708" y="2058"/>
                  </a:cubicBezTo>
                  <a:cubicBezTo>
                    <a:pt x="555" y="2138"/>
                    <a:pt x="411" y="2210"/>
                    <a:pt x="266" y="2291"/>
                  </a:cubicBezTo>
                  <a:lnTo>
                    <a:pt x="258" y="2291"/>
                  </a:lnTo>
                  <a:cubicBezTo>
                    <a:pt x="234" y="2138"/>
                    <a:pt x="210" y="1977"/>
                    <a:pt x="178" y="1825"/>
                  </a:cubicBezTo>
                  <a:cubicBezTo>
                    <a:pt x="330" y="1752"/>
                    <a:pt x="483" y="1672"/>
                    <a:pt x="636" y="1591"/>
                  </a:cubicBezTo>
                  <a:close/>
                  <a:moveTo>
                    <a:pt x="1777" y="1616"/>
                  </a:moveTo>
                  <a:cubicBezTo>
                    <a:pt x="1801" y="1768"/>
                    <a:pt x="1817" y="1921"/>
                    <a:pt x="1849" y="2074"/>
                  </a:cubicBezTo>
                  <a:cubicBezTo>
                    <a:pt x="1688" y="2146"/>
                    <a:pt x="1536" y="2218"/>
                    <a:pt x="1391" y="2291"/>
                  </a:cubicBezTo>
                  <a:cubicBezTo>
                    <a:pt x="1367" y="2138"/>
                    <a:pt x="1343" y="1985"/>
                    <a:pt x="1319" y="1833"/>
                  </a:cubicBezTo>
                  <a:cubicBezTo>
                    <a:pt x="1463" y="1760"/>
                    <a:pt x="1616" y="1688"/>
                    <a:pt x="1777" y="1616"/>
                  </a:cubicBezTo>
                  <a:close/>
                  <a:moveTo>
                    <a:pt x="2926" y="1672"/>
                  </a:moveTo>
                  <a:cubicBezTo>
                    <a:pt x="2942" y="1816"/>
                    <a:pt x="2966" y="1969"/>
                    <a:pt x="2990" y="2122"/>
                  </a:cubicBezTo>
                  <a:cubicBezTo>
                    <a:pt x="2829" y="2186"/>
                    <a:pt x="2685" y="2258"/>
                    <a:pt x="2532" y="2323"/>
                  </a:cubicBezTo>
                  <a:cubicBezTo>
                    <a:pt x="2508" y="2170"/>
                    <a:pt x="2484" y="2025"/>
                    <a:pt x="2460" y="1873"/>
                  </a:cubicBezTo>
                  <a:cubicBezTo>
                    <a:pt x="2612" y="1808"/>
                    <a:pt x="2757" y="1736"/>
                    <a:pt x="2926" y="1672"/>
                  </a:cubicBezTo>
                  <a:close/>
                  <a:moveTo>
                    <a:pt x="4067" y="1760"/>
                  </a:moveTo>
                  <a:cubicBezTo>
                    <a:pt x="4091" y="1905"/>
                    <a:pt x="4115" y="2050"/>
                    <a:pt x="4131" y="2202"/>
                  </a:cubicBezTo>
                  <a:cubicBezTo>
                    <a:pt x="3978" y="2258"/>
                    <a:pt x="3826" y="2323"/>
                    <a:pt x="3673" y="2387"/>
                  </a:cubicBezTo>
                  <a:cubicBezTo>
                    <a:pt x="3649" y="2234"/>
                    <a:pt x="3625" y="2090"/>
                    <a:pt x="3601" y="1945"/>
                  </a:cubicBezTo>
                  <a:cubicBezTo>
                    <a:pt x="3761" y="1881"/>
                    <a:pt x="3914" y="1816"/>
                    <a:pt x="4067" y="1760"/>
                  </a:cubicBezTo>
                  <a:close/>
                  <a:moveTo>
                    <a:pt x="6927" y="1865"/>
                  </a:moveTo>
                  <a:cubicBezTo>
                    <a:pt x="6944" y="2001"/>
                    <a:pt x="6968" y="2146"/>
                    <a:pt x="6984" y="2283"/>
                  </a:cubicBezTo>
                  <a:cubicBezTo>
                    <a:pt x="6823" y="2331"/>
                    <a:pt x="6670" y="2379"/>
                    <a:pt x="6518" y="2427"/>
                  </a:cubicBezTo>
                  <a:cubicBezTo>
                    <a:pt x="6494" y="2283"/>
                    <a:pt x="6469" y="2138"/>
                    <a:pt x="6453" y="2001"/>
                  </a:cubicBezTo>
                  <a:cubicBezTo>
                    <a:pt x="6614" y="1961"/>
                    <a:pt x="6767" y="1913"/>
                    <a:pt x="6927" y="1873"/>
                  </a:cubicBezTo>
                  <a:lnTo>
                    <a:pt x="6927" y="1865"/>
                  </a:lnTo>
                  <a:close/>
                  <a:moveTo>
                    <a:pt x="5224" y="1873"/>
                  </a:moveTo>
                  <a:cubicBezTo>
                    <a:pt x="5240" y="2015"/>
                    <a:pt x="5263" y="2157"/>
                    <a:pt x="5287" y="2307"/>
                  </a:cubicBezTo>
                  <a:lnTo>
                    <a:pt x="5287" y="2307"/>
                  </a:lnTo>
                  <a:cubicBezTo>
                    <a:pt x="5127" y="2363"/>
                    <a:pt x="4974" y="2419"/>
                    <a:pt x="4822" y="2475"/>
                  </a:cubicBezTo>
                  <a:cubicBezTo>
                    <a:pt x="4798" y="2331"/>
                    <a:pt x="4774" y="2186"/>
                    <a:pt x="4758" y="2041"/>
                  </a:cubicBezTo>
                  <a:cubicBezTo>
                    <a:pt x="4911" y="1985"/>
                    <a:pt x="5063" y="1929"/>
                    <a:pt x="5224" y="1873"/>
                  </a:cubicBezTo>
                  <a:close/>
                  <a:moveTo>
                    <a:pt x="1246" y="1873"/>
                  </a:moveTo>
                  <a:cubicBezTo>
                    <a:pt x="1270" y="2017"/>
                    <a:pt x="1295" y="2170"/>
                    <a:pt x="1319" y="2323"/>
                  </a:cubicBezTo>
                  <a:cubicBezTo>
                    <a:pt x="1174" y="2403"/>
                    <a:pt x="1021" y="2483"/>
                    <a:pt x="877" y="2556"/>
                  </a:cubicBezTo>
                  <a:cubicBezTo>
                    <a:pt x="845" y="2403"/>
                    <a:pt x="820" y="2250"/>
                    <a:pt x="796" y="2098"/>
                  </a:cubicBezTo>
                  <a:cubicBezTo>
                    <a:pt x="941" y="2017"/>
                    <a:pt x="1094" y="1945"/>
                    <a:pt x="1246" y="1873"/>
                  </a:cubicBezTo>
                  <a:close/>
                  <a:moveTo>
                    <a:pt x="2387" y="1905"/>
                  </a:moveTo>
                  <a:cubicBezTo>
                    <a:pt x="2412" y="2058"/>
                    <a:pt x="2436" y="2210"/>
                    <a:pt x="2460" y="2355"/>
                  </a:cubicBezTo>
                  <a:cubicBezTo>
                    <a:pt x="2307" y="2427"/>
                    <a:pt x="2154" y="2500"/>
                    <a:pt x="2010" y="2572"/>
                  </a:cubicBezTo>
                  <a:cubicBezTo>
                    <a:pt x="1978" y="2422"/>
                    <a:pt x="1954" y="2271"/>
                    <a:pt x="1931" y="2121"/>
                  </a:cubicBezTo>
                  <a:lnTo>
                    <a:pt x="1931" y="2121"/>
                  </a:lnTo>
                  <a:cubicBezTo>
                    <a:pt x="2075" y="2049"/>
                    <a:pt x="2227" y="1977"/>
                    <a:pt x="2387" y="1905"/>
                  </a:cubicBezTo>
                  <a:close/>
                  <a:moveTo>
                    <a:pt x="6381" y="2025"/>
                  </a:moveTo>
                  <a:cubicBezTo>
                    <a:pt x="6397" y="2170"/>
                    <a:pt x="6421" y="2307"/>
                    <a:pt x="6445" y="2451"/>
                  </a:cubicBezTo>
                  <a:cubicBezTo>
                    <a:pt x="6285" y="2500"/>
                    <a:pt x="6132" y="2548"/>
                    <a:pt x="5979" y="2604"/>
                  </a:cubicBezTo>
                  <a:cubicBezTo>
                    <a:pt x="5955" y="2459"/>
                    <a:pt x="5931" y="2315"/>
                    <a:pt x="5907" y="2170"/>
                  </a:cubicBezTo>
                  <a:cubicBezTo>
                    <a:pt x="6068" y="2122"/>
                    <a:pt x="6220" y="2074"/>
                    <a:pt x="6381" y="2025"/>
                  </a:cubicBezTo>
                  <a:close/>
                  <a:moveTo>
                    <a:pt x="8093" y="2074"/>
                  </a:moveTo>
                  <a:cubicBezTo>
                    <a:pt x="8109" y="2202"/>
                    <a:pt x="8125" y="2339"/>
                    <a:pt x="8149" y="2483"/>
                  </a:cubicBezTo>
                  <a:cubicBezTo>
                    <a:pt x="7988" y="2524"/>
                    <a:pt x="7835" y="2564"/>
                    <a:pt x="7675" y="2604"/>
                  </a:cubicBezTo>
                  <a:cubicBezTo>
                    <a:pt x="7651" y="2459"/>
                    <a:pt x="7635" y="2323"/>
                    <a:pt x="7619" y="2186"/>
                  </a:cubicBezTo>
                  <a:cubicBezTo>
                    <a:pt x="7771" y="2154"/>
                    <a:pt x="7932" y="2114"/>
                    <a:pt x="8093" y="2074"/>
                  </a:cubicBezTo>
                  <a:close/>
                  <a:moveTo>
                    <a:pt x="3536" y="1969"/>
                  </a:moveTo>
                  <a:cubicBezTo>
                    <a:pt x="3553" y="2122"/>
                    <a:pt x="3577" y="2266"/>
                    <a:pt x="3601" y="2419"/>
                  </a:cubicBezTo>
                  <a:cubicBezTo>
                    <a:pt x="3448" y="2483"/>
                    <a:pt x="3295" y="2548"/>
                    <a:pt x="3151" y="2620"/>
                  </a:cubicBezTo>
                  <a:cubicBezTo>
                    <a:pt x="3119" y="2459"/>
                    <a:pt x="3095" y="2315"/>
                    <a:pt x="3070" y="2170"/>
                  </a:cubicBezTo>
                  <a:cubicBezTo>
                    <a:pt x="3223" y="2098"/>
                    <a:pt x="3376" y="2033"/>
                    <a:pt x="3536" y="1969"/>
                  </a:cubicBezTo>
                  <a:close/>
                  <a:moveTo>
                    <a:pt x="4686" y="2074"/>
                  </a:moveTo>
                  <a:cubicBezTo>
                    <a:pt x="4702" y="2218"/>
                    <a:pt x="4726" y="2363"/>
                    <a:pt x="4750" y="2508"/>
                  </a:cubicBezTo>
                  <a:cubicBezTo>
                    <a:pt x="4597" y="2564"/>
                    <a:pt x="4444" y="2628"/>
                    <a:pt x="4292" y="2684"/>
                  </a:cubicBezTo>
                  <a:cubicBezTo>
                    <a:pt x="4268" y="2540"/>
                    <a:pt x="4244" y="2387"/>
                    <a:pt x="4219" y="2250"/>
                  </a:cubicBezTo>
                  <a:cubicBezTo>
                    <a:pt x="4372" y="2186"/>
                    <a:pt x="4525" y="2130"/>
                    <a:pt x="4686" y="2074"/>
                  </a:cubicBezTo>
                  <a:close/>
                  <a:moveTo>
                    <a:pt x="7538" y="2210"/>
                  </a:moveTo>
                  <a:cubicBezTo>
                    <a:pt x="7562" y="2347"/>
                    <a:pt x="7578" y="2483"/>
                    <a:pt x="7602" y="2620"/>
                  </a:cubicBezTo>
                  <a:cubicBezTo>
                    <a:pt x="7442" y="2668"/>
                    <a:pt x="7289" y="2708"/>
                    <a:pt x="7136" y="2757"/>
                  </a:cubicBezTo>
                  <a:cubicBezTo>
                    <a:pt x="7112" y="2620"/>
                    <a:pt x="7088" y="2475"/>
                    <a:pt x="7072" y="2339"/>
                  </a:cubicBezTo>
                  <a:cubicBezTo>
                    <a:pt x="7225" y="2299"/>
                    <a:pt x="7385" y="2258"/>
                    <a:pt x="7538" y="2210"/>
                  </a:cubicBezTo>
                  <a:close/>
                  <a:moveTo>
                    <a:pt x="5835" y="2194"/>
                  </a:moveTo>
                  <a:cubicBezTo>
                    <a:pt x="5859" y="2339"/>
                    <a:pt x="5883" y="2483"/>
                    <a:pt x="5907" y="2628"/>
                  </a:cubicBezTo>
                  <a:cubicBezTo>
                    <a:pt x="5746" y="2684"/>
                    <a:pt x="5594" y="2733"/>
                    <a:pt x="5441" y="2789"/>
                  </a:cubicBezTo>
                  <a:cubicBezTo>
                    <a:pt x="5417" y="2644"/>
                    <a:pt x="5393" y="2500"/>
                    <a:pt x="5369" y="2355"/>
                  </a:cubicBezTo>
                  <a:cubicBezTo>
                    <a:pt x="5521" y="2299"/>
                    <a:pt x="5682" y="2250"/>
                    <a:pt x="5835" y="2194"/>
                  </a:cubicBezTo>
                  <a:close/>
                  <a:moveTo>
                    <a:pt x="9258" y="2307"/>
                  </a:moveTo>
                  <a:cubicBezTo>
                    <a:pt x="9274" y="2443"/>
                    <a:pt x="9298" y="2580"/>
                    <a:pt x="9322" y="2708"/>
                  </a:cubicBezTo>
                  <a:cubicBezTo>
                    <a:pt x="9161" y="2741"/>
                    <a:pt x="9001" y="2781"/>
                    <a:pt x="8840" y="2813"/>
                  </a:cubicBezTo>
                  <a:cubicBezTo>
                    <a:pt x="8824" y="2676"/>
                    <a:pt x="8800" y="2540"/>
                    <a:pt x="8784" y="2411"/>
                  </a:cubicBezTo>
                  <a:cubicBezTo>
                    <a:pt x="8944" y="2379"/>
                    <a:pt x="9097" y="2347"/>
                    <a:pt x="9258" y="2315"/>
                  </a:cubicBezTo>
                  <a:lnTo>
                    <a:pt x="9258" y="2307"/>
                  </a:lnTo>
                  <a:close/>
                  <a:moveTo>
                    <a:pt x="1857" y="2146"/>
                  </a:moveTo>
                  <a:cubicBezTo>
                    <a:pt x="1881" y="2299"/>
                    <a:pt x="1905" y="2451"/>
                    <a:pt x="1937" y="2604"/>
                  </a:cubicBezTo>
                  <a:cubicBezTo>
                    <a:pt x="1793" y="2676"/>
                    <a:pt x="1640" y="2749"/>
                    <a:pt x="1495" y="2821"/>
                  </a:cubicBezTo>
                  <a:cubicBezTo>
                    <a:pt x="1463" y="2668"/>
                    <a:pt x="1431" y="2524"/>
                    <a:pt x="1407" y="2371"/>
                  </a:cubicBezTo>
                  <a:cubicBezTo>
                    <a:pt x="1552" y="2291"/>
                    <a:pt x="1704" y="2218"/>
                    <a:pt x="1857" y="2146"/>
                  </a:cubicBezTo>
                  <a:close/>
                  <a:moveTo>
                    <a:pt x="2998" y="2194"/>
                  </a:moveTo>
                  <a:cubicBezTo>
                    <a:pt x="3022" y="2347"/>
                    <a:pt x="3046" y="2491"/>
                    <a:pt x="3078" y="2644"/>
                  </a:cubicBezTo>
                  <a:cubicBezTo>
                    <a:pt x="2926" y="2708"/>
                    <a:pt x="2773" y="2781"/>
                    <a:pt x="2628" y="2845"/>
                  </a:cubicBezTo>
                  <a:cubicBezTo>
                    <a:pt x="2596" y="2692"/>
                    <a:pt x="2572" y="2540"/>
                    <a:pt x="2548" y="2395"/>
                  </a:cubicBezTo>
                  <a:cubicBezTo>
                    <a:pt x="2693" y="2331"/>
                    <a:pt x="2845" y="2266"/>
                    <a:pt x="2998" y="2194"/>
                  </a:cubicBezTo>
                  <a:close/>
                  <a:moveTo>
                    <a:pt x="4147" y="2275"/>
                  </a:moveTo>
                  <a:cubicBezTo>
                    <a:pt x="4171" y="2419"/>
                    <a:pt x="4195" y="2564"/>
                    <a:pt x="4219" y="2716"/>
                  </a:cubicBezTo>
                  <a:cubicBezTo>
                    <a:pt x="4067" y="2781"/>
                    <a:pt x="3914" y="2837"/>
                    <a:pt x="3770" y="2901"/>
                  </a:cubicBezTo>
                  <a:cubicBezTo>
                    <a:pt x="3737" y="2757"/>
                    <a:pt x="3713" y="2604"/>
                    <a:pt x="3689" y="2459"/>
                  </a:cubicBezTo>
                  <a:cubicBezTo>
                    <a:pt x="3842" y="2395"/>
                    <a:pt x="3994" y="2339"/>
                    <a:pt x="4147" y="2275"/>
                  </a:cubicBezTo>
                  <a:close/>
                  <a:moveTo>
                    <a:pt x="6992" y="2363"/>
                  </a:moveTo>
                  <a:cubicBezTo>
                    <a:pt x="7016" y="2500"/>
                    <a:pt x="7040" y="2644"/>
                    <a:pt x="7064" y="2781"/>
                  </a:cubicBezTo>
                  <a:cubicBezTo>
                    <a:pt x="6903" y="2829"/>
                    <a:pt x="6751" y="2877"/>
                    <a:pt x="6598" y="2925"/>
                  </a:cubicBezTo>
                  <a:cubicBezTo>
                    <a:pt x="6574" y="2781"/>
                    <a:pt x="6550" y="2644"/>
                    <a:pt x="6526" y="2500"/>
                  </a:cubicBezTo>
                  <a:cubicBezTo>
                    <a:pt x="6678" y="2451"/>
                    <a:pt x="6839" y="2403"/>
                    <a:pt x="6992" y="2363"/>
                  </a:cubicBezTo>
                  <a:close/>
                  <a:moveTo>
                    <a:pt x="8711" y="2427"/>
                  </a:moveTo>
                  <a:cubicBezTo>
                    <a:pt x="8727" y="2556"/>
                    <a:pt x="8752" y="2692"/>
                    <a:pt x="8768" y="2829"/>
                  </a:cubicBezTo>
                  <a:cubicBezTo>
                    <a:pt x="8615" y="2861"/>
                    <a:pt x="8454" y="2901"/>
                    <a:pt x="8302" y="2941"/>
                  </a:cubicBezTo>
                  <a:cubicBezTo>
                    <a:pt x="8277" y="2805"/>
                    <a:pt x="8253" y="2668"/>
                    <a:pt x="8237" y="2532"/>
                  </a:cubicBezTo>
                  <a:cubicBezTo>
                    <a:pt x="8390" y="2500"/>
                    <a:pt x="8551" y="2467"/>
                    <a:pt x="8711" y="2427"/>
                  </a:cubicBezTo>
                  <a:close/>
                  <a:moveTo>
                    <a:pt x="5296" y="2387"/>
                  </a:moveTo>
                  <a:cubicBezTo>
                    <a:pt x="5320" y="2529"/>
                    <a:pt x="5344" y="2664"/>
                    <a:pt x="5367" y="2813"/>
                  </a:cubicBezTo>
                  <a:lnTo>
                    <a:pt x="5367" y="2813"/>
                  </a:lnTo>
                  <a:cubicBezTo>
                    <a:pt x="5215" y="2869"/>
                    <a:pt x="5063" y="2926"/>
                    <a:pt x="4919" y="2990"/>
                  </a:cubicBezTo>
                  <a:cubicBezTo>
                    <a:pt x="4886" y="2837"/>
                    <a:pt x="4862" y="2692"/>
                    <a:pt x="4838" y="2556"/>
                  </a:cubicBezTo>
                  <a:cubicBezTo>
                    <a:pt x="4991" y="2491"/>
                    <a:pt x="5144" y="2435"/>
                    <a:pt x="5296" y="2387"/>
                  </a:cubicBezTo>
                  <a:close/>
                  <a:moveTo>
                    <a:pt x="2476" y="2435"/>
                  </a:moveTo>
                  <a:cubicBezTo>
                    <a:pt x="2500" y="2580"/>
                    <a:pt x="2524" y="2733"/>
                    <a:pt x="2556" y="2885"/>
                  </a:cubicBezTo>
                  <a:cubicBezTo>
                    <a:pt x="2403" y="2949"/>
                    <a:pt x="2259" y="3022"/>
                    <a:pt x="2114" y="3094"/>
                  </a:cubicBezTo>
                  <a:cubicBezTo>
                    <a:pt x="2082" y="2941"/>
                    <a:pt x="2050" y="2789"/>
                    <a:pt x="2026" y="2644"/>
                  </a:cubicBezTo>
                  <a:cubicBezTo>
                    <a:pt x="2170" y="2580"/>
                    <a:pt x="2323" y="2508"/>
                    <a:pt x="2476" y="2435"/>
                  </a:cubicBezTo>
                  <a:close/>
                  <a:moveTo>
                    <a:pt x="8157" y="2556"/>
                  </a:moveTo>
                  <a:cubicBezTo>
                    <a:pt x="8181" y="2690"/>
                    <a:pt x="8204" y="2824"/>
                    <a:pt x="8228" y="2966"/>
                  </a:cubicBezTo>
                  <a:lnTo>
                    <a:pt x="8228" y="2966"/>
                  </a:lnTo>
                  <a:cubicBezTo>
                    <a:pt x="8068" y="3006"/>
                    <a:pt x="7915" y="3054"/>
                    <a:pt x="7763" y="3094"/>
                  </a:cubicBezTo>
                  <a:cubicBezTo>
                    <a:pt x="7731" y="2949"/>
                    <a:pt x="7707" y="2813"/>
                    <a:pt x="7691" y="2676"/>
                  </a:cubicBezTo>
                  <a:cubicBezTo>
                    <a:pt x="7844" y="2636"/>
                    <a:pt x="8004" y="2596"/>
                    <a:pt x="8157" y="2556"/>
                  </a:cubicBezTo>
                  <a:close/>
                  <a:moveTo>
                    <a:pt x="6453" y="2524"/>
                  </a:moveTo>
                  <a:cubicBezTo>
                    <a:pt x="6477" y="2668"/>
                    <a:pt x="6502" y="2805"/>
                    <a:pt x="6526" y="2949"/>
                  </a:cubicBezTo>
                  <a:cubicBezTo>
                    <a:pt x="6373" y="2998"/>
                    <a:pt x="6220" y="3054"/>
                    <a:pt x="6068" y="3102"/>
                  </a:cubicBezTo>
                  <a:cubicBezTo>
                    <a:pt x="6036" y="2958"/>
                    <a:pt x="6011" y="2821"/>
                    <a:pt x="5987" y="2676"/>
                  </a:cubicBezTo>
                  <a:cubicBezTo>
                    <a:pt x="6140" y="2628"/>
                    <a:pt x="6301" y="2580"/>
                    <a:pt x="6453" y="2524"/>
                  </a:cubicBezTo>
                  <a:close/>
                  <a:moveTo>
                    <a:pt x="3617" y="2494"/>
                  </a:moveTo>
                  <a:lnTo>
                    <a:pt x="3617" y="2494"/>
                  </a:lnTo>
                  <a:cubicBezTo>
                    <a:pt x="3641" y="2638"/>
                    <a:pt x="3665" y="2782"/>
                    <a:pt x="3697" y="2933"/>
                  </a:cubicBezTo>
                  <a:cubicBezTo>
                    <a:pt x="3545" y="2998"/>
                    <a:pt x="3400" y="3062"/>
                    <a:pt x="3255" y="3134"/>
                  </a:cubicBezTo>
                  <a:cubicBezTo>
                    <a:pt x="3223" y="2982"/>
                    <a:pt x="3191" y="2829"/>
                    <a:pt x="3159" y="2692"/>
                  </a:cubicBezTo>
                  <a:cubicBezTo>
                    <a:pt x="3309" y="2621"/>
                    <a:pt x="3459" y="2558"/>
                    <a:pt x="3617" y="2494"/>
                  </a:cubicBezTo>
                  <a:close/>
                  <a:moveTo>
                    <a:pt x="9885" y="2676"/>
                  </a:moveTo>
                  <a:cubicBezTo>
                    <a:pt x="9901" y="2805"/>
                    <a:pt x="9925" y="2941"/>
                    <a:pt x="9941" y="3078"/>
                  </a:cubicBezTo>
                  <a:cubicBezTo>
                    <a:pt x="9788" y="3102"/>
                    <a:pt x="9627" y="3134"/>
                    <a:pt x="9467" y="3174"/>
                  </a:cubicBezTo>
                  <a:cubicBezTo>
                    <a:pt x="9443" y="3038"/>
                    <a:pt x="9426" y="2909"/>
                    <a:pt x="9402" y="2773"/>
                  </a:cubicBezTo>
                  <a:cubicBezTo>
                    <a:pt x="9563" y="2741"/>
                    <a:pt x="9724" y="2708"/>
                    <a:pt x="9885" y="2684"/>
                  </a:cubicBezTo>
                  <a:lnTo>
                    <a:pt x="9885" y="2676"/>
                  </a:lnTo>
                  <a:close/>
                  <a:moveTo>
                    <a:pt x="4766" y="2580"/>
                  </a:moveTo>
                  <a:cubicBezTo>
                    <a:pt x="4790" y="2724"/>
                    <a:pt x="4814" y="2869"/>
                    <a:pt x="4846" y="3014"/>
                  </a:cubicBezTo>
                  <a:cubicBezTo>
                    <a:pt x="4694" y="3078"/>
                    <a:pt x="4541" y="3134"/>
                    <a:pt x="4396" y="3199"/>
                  </a:cubicBezTo>
                  <a:cubicBezTo>
                    <a:pt x="4364" y="3054"/>
                    <a:pt x="4332" y="2901"/>
                    <a:pt x="4308" y="2765"/>
                  </a:cubicBezTo>
                  <a:cubicBezTo>
                    <a:pt x="4461" y="2700"/>
                    <a:pt x="4605" y="2644"/>
                    <a:pt x="4766" y="2580"/>
                  </a:cubicBezTo>
                  <a:close/>
                  <a:moveTo>
                    <a:pt x="7619" y="2700"/>
                  </a:moveTo>
                  <a:cubicBezTo>
                    <a:pt x="7635" y="2837"/>
                    <a:pt x="7659" y="2974"/>
                    <a:pt x="7691" y="3118"/>
                  </a:cubicBezTo>
                  <a:cubicBezTo>
                    <a:pt x="7530" y="3158"/>
                    <a:pt x="7377" y="3207"/>
                    <a:pt x="7225" y="3255"/>
                  </a:cubicBezTo>
                  <a:cubicBezTo>
                    <a:pt x="7201" y="3110"/>
                    <a:pt x="7169" y="2974"/>
                    <a:pt x="7144" y="2837"/>
                  </a:cubicBezTo>
                  <a:cubicBezTo>
                    <a:pt x="7305" y="2789"/>
                    <a:pt x="7458" y="2741"/>
                    <a:pt x="7619" y="2700"/>
                  </a:cubicBezTo>
                  <a:close/>
                  <a:moveTo>
                    <a:pt x="5915" y="2700"/>
                  </a:moveTo>
                  <a:cubicBezTo>
                    <a:pt x="5939" y="2843"/>
                    <a:pt x="5962" y="2985"/>
                    <a:pt x="5994" y="3127"/>
                  </a:cubicBezTo>
                  <a:lnTo>
                    <a:pt x="5994" y="3127"/>
                  </a:lnTo>
                  <a:cubicBezTo>
                    <a:pt x="5842" y="3183"/>
                    <a:pt x="5689" y="3239"/>
                    <a:pt x="5537" y="3295"/>
                  </a:cubicBezTo>
                  <a:cubicBezTo>
                    <a:pt x="5513" y="3150"/>
                    <a:pt x="5481" y="3006"/>
                    <a:pt x="5457" y="2861"/>
                  </a:cubicBezTo>
                  <a:cubicBezTo>
                    <a:pt x="5610" y="2805"/>
                    <a:pt x="5762" y="2757"/>
                    <a:pt x="5915" y="2700"/>
                  </a:cubicBezTo>
                  <a:close/>
                  <a:moveTo>
                    <a:pt x="9330" y="2789"/>
                  </a:moveTo>
                  <a:cubicBezTo>
                    <a:pt x="9346" y="2925"/>
                    <a:pt x="9370" y="3054"/>
                    <a:pt x="9394" y="3191"/>
                  </a:cubicBezTo>
                  <a:cubicBezTo>
                    <a:pt x="9242" y="3223"/>
                    <a:pt x="9081" y="3255"/>
                    <a:pt x="8928" y="3295"/>
                  </a:cubicBezTo>
                  <a:cubicBezTo>
                    <a:pt x="8904" y="3158"/>
                    <a:pt x="8880" y="3022"/>
                    <a:pt x="8856" y="2893"/>
                  </a:cubicBezTo>
                  <a:cubicBezTo>
                    <a:pt x="9009" y="2853"/>
                    <a:pt x="9169" y="2821"/>
                    <a:pt x="9330" y="2789"/>
                  </a:cubicBezTo>
                  <a:close/>
                  <a:moveTo>
                    <a:pt x="3086" y="2724"/>
                  </a:moveTo>
                  <a:cubicBezTo>
                    <a:pt x="3111" y="2869"/>
                    <a:pt x="3143" y="3014"/>
                    <a:pt x="3175" y="3166"/>
                  </a:cubicBezTo>
                  <a:cubicBezTo>
                    <a:pt x="3022" y="3231"/>
                    <a:pt x="2878" y="3303"/>
                    <a:pt x="2733" y="3367"/>
                  </a:cubicBezTo>
                  <a:cubicBezTo>
                    <a:pt x="2701" y="3215"/>
                    <a:pt x="2677" y="3070"/>
                    <a:pt x="2645" y="2925"/>
                  </a:cubicBezTo>
                  <a:lnTo>
                    <a:pt x="2636" y="2925"/>
                  </a:lnTo>
                  <a:cubicBezTo>
                    <a:pt x="2781" y="2861"/>
                    <a:pt x="2934" y="2789"/>
                    <a:pt x="3086" y="2724"/>
                  </a:cubicBezTo>
                  <a:close/>
                  <a:moveTo>
                    <a:pt x="4236" y="2789"/>
                  </a:moveTo>
                  <a:cubicBezTo>
                    <a:pt x="4260" y="2933"/>
                    <a:pt x="4292" y="3078"/>
                    <a:pt x="4324" y="3223"/>
                  </a:cubicBezTo>
                  <a:cubicBezTo>
                    <a:pt x="4171" y="3287"/>
                    <a:pt x="4027" y="3351"/>
                    <a:pt x="3874" y="3416"/>
                  </a:cubicBezTo>
                  <a:cubicBezTo>
                    <a:pt x="3842" y="3271"/>
                    <a:pt x="3810" y="3126"/>
                    <a:pt x="3786" y="2982"/>
                  </a:cubicBezTo>
                  <a:cubicBezTo>
                    <a:pt x="3930" y="2917"/>
                    <a:pt x="4083" y="2853"/>
                    <a:pt x="4236" y="2789"/>
                  </a:cubicBezTo>
                  <a:close/>
                  <a:moveTo>
                    <a:pt x="7072" y="2853"/>
                  </a:moveTo>
                  <a:cubicBezTo>
                    <a:pt x="7096" y="2995"/>
                    <a:pt x="7127" y="3129"/>
                    <a:pt x="7151" y="3271"/>
                  </a:cubicBezTo>
                  <a:lnTo>
                    <a:pt x="7151" y="3271"/>
                  </a:lnTo>
                  <a:cubicBezTo>
                    <a:pt x="6999" y="3319"/>
                    <a:pt x="6847" y="3376"/>
                    <a:pt x="6694" y="3424"/>
                  </a:cubicBezTo>
                  <a:cubicBezTo>
                    <a:pt x="6662" y="3279"/>
                    <a:pt x="6638" y="3142"/>
                    <a:pt x="6614" y="2998"/>
                  </a:cubicBezTo>
                  <a:cubicBezTo>
                    <a:pt x="6767" y="2949"/>
                    <a:pt x="6919" y="2901"/>
                    <a:pt x="7072" y="2853"/>
                  </a:cubicBezTo>
                  <a:close/>
                  <a:moveTo>
                    <a:pt x="8784" y="2909"/>
                  </a:moveTo>
                  <a:cubicBezTo>
                    <a:pt x="8808" y="3038"/>
                    <a:pt x="8832" y="3174"/>
                    <a:pt x="8856" y="3311"/>
                  </a:cubicBezTo>
                  <a:cubicBezTo>
                    <a:pt x="8695" y="3359"/>
                    <a:pt x="8543" y="3391"/>
                    <a:pt x="8390" y="3440"/>
                  </a:cubicBezTo>
                  <a:lnTo>
                    <a:pt x="8390" y="3432"/>
                  </a:lnTo>
                  <a:cubicBezTo>
                    <a:pt x="8366" y="3295"/>
                    <a:pt x="8334" y="3158"/>
                    <a:pt x="8310" y="3022"/>
                  </a:cubicBezTo>
                  <a:cubicBezTo>
                    <a:pt x="8470" y="2982"/>
                    <a:pt x="8623" y="2941"/>
                    <a:pt x="8784" y="2909"/>
                  </a:cubicBezTo>
                  <a:close/>
                  <a:moveTo>
                    <a:pt x="5385" y="2893"/>
                  </a:moveTo>
                  <a:cubicBezTo>
                    <a:pt x="5409" y="3030"/>
                    <a:pt x="5441" y="3174"/>
                    <a:pt x="5473" y="3319"/>
                  </a:cubicBezTo>
                  <a:cubicBezTo>
                    <a:pt x="5320" y="3375"/>
                    <a:pt x="5168" y="3432"/>
                    <a:pt x="5023" y="3488"/>
                  </a:cubicBezTo>
                  <a:cubicBezTo>
                    <a:pt x="4991" y="3351"/>
                    <a:pt x="4959" y="3207"/>
                    <a:pt x="4927" y="3062"/>
                  </a:cubicBezTo>
                  <a:cubicBezTo>
                    <a:pt x="5079" y="3006"/>
                    <a:pt x="5232" y="2949"/>
                    <a:pt x="5385" y="2893"/>
                  </a:cubicBezTo>
                  <a:close/>
                  <a:moveTo>
                    <a:pt x="10503" y="3054"/>
                  </a:moveTo>
                  <a:cubicBezTo>
                    <a:pt x="10527" y="3183"/>
                    <a:pt x="10551" y="3311"/>
                    <a:pt x="10576" y="3440"/>
                  </a:cubicBezTo>
                  <a:cubicBezTo>
                    <a:pt x="10415" y="3472"/>
                    <a:pt x="10262" y="3504"/>
                    <a:pt x="10101" y="3528"/>
                  </a:cubicBezTo>
                  <a:cubicBezTo>
                    <a:pt x="10077" y="3399"/>
                    <a:pt x="10053" y="3263"/>
                    <a:pt x="10029" y="3126"/>
                  </a:cubicBezTo>
                  <a:cubicBezTo>
                    <a:pt x="10190" y="3102"/>
                    <a:pt x="10343" y="3078"/>
                    <a:pt x="10503" y="3054"/>
                  </a:cubicBezTo>
                  <a:close/>
                  <a:moveTo>
                    <a:pt x="8237" y="3046"/>
                  </a:moveTo>
                  <a:cubicBezTo>
                    <a:pt x="8261" y="3183"/>
                    <a:pt x="8285" y="3319"/>
                    <a:pt x="8318" y="3456"/>
                  </a:cubicBezTo>
                  <a:cubicBezTo>
                    <a:pt x="8165" y="3496"/>
                    <a:pt x="8004" y="3536"/>
                    <a:pt x="7860" y="3584"/>
                  </a:cubicBezTo>
                  <a:cubicBezTo>
                    <a:pt x="7827" y="3440"/>
                    <a:pt x="7795" y="3303"/>
                    <a:pt x="7771" y="3166"/>
                  </a:cubicBezTo>
                  <a:cubicBezTo>
                    <a:pt x="7924" y="3126"/>
                    <a:pt x="8085" y="3086"/>
                    <a:pt x="8237" y="3046"/>
                  </a:cubicBezTo>
                  <a:close/>
                  <a:moveTo>
                    <a:pt x="6542" y="3022"/>
                  </a:moveTo>
                  <a:cubicBezTo>
                    <a:pt x="6566" y="3166"/>
                    <a:pt x="6590" y="3303"/>
                    <a:pt x="6622" y="3448"/>
                  </a:cubicBezTo>
                  <a:cubicBezTo>
                    <a:pt x="6469" y="3496"/>
                    <a:pt x="6325" y="3544"/>
                    <a:pt x="6172" y="3600"/>
                  </a:cubicBezTo>
                  <a:cubicBezTo>
                    <a:pt x="6140" y="3456"/>
                    <a:pt x="6108" y="3319"/>
                    <a:pt x="6084" y="3174"/>
                  </a:cubicBezTo>
                  <a:cubicBezTo>
                    <a:pt x="6228" y="3126"/>
                    <a:pt x="6381" y="3078"/>
                    <a:pt x="6542" y="3022"/>
                  </a:cubicBezTo>
                  <a:close/>
                  <a:moveTo>
                    <a:pt x="2572" y="2958"/>
                  </a:moveTo>
                  <a:cubicBezTo>
                    <a:pt x="2604" y="3102"/>
                    <a:pt x="2636" y="3255"/>
                    <a:pt x="2677" y="3399"/>
                  </a:cubicBezTo>
                  <a:cubicBezTo>
                    <a:pt x="2524" y="3472"/>
                    <a:pt x="2379" y="3544"/>
                    <a:pt x="2235" y="3608"/>
                  </a:cubicBezTo>
                  <a:lnTo>
                    <a:pt x="2235" y="3616"/>
                  </a:lnTo>
                  <a:cubicBezTo>
                    <a:pt x="2203" y="3464"/>
                    <a:pt x="2162" y="3311"/>
                    <a:pt x="2138" y="3166"/>
                  </a:cubicBezTo>
                  <a:cubicBezTo>
                    <a:pt x="2275" y="3094"/>
                    <a:pt x="2428" y="3030"/>
                    <a:pt x="2572" y="2958"/>
                  </a:cubicBezTo>
                  <a:close/>
                  <a:moveTo>
                    <a:pt x="3705" y="3006"/>
                  </a:moveTo>
                  <a:cubicBezTo>
                    <a:pt x="3737" y="3150"/>
                    <a:pt x="3770" y="3295"/>
                    <a:pt x="3802" y="3448"/>
                  </a:cubicBezTo>
                  <a:cubicBezTo>
                    <a:pt x="3649" y="3512"/>
                    <a:pt x="3504" y="3576"/>
                    <a:pt x="3360" y="3649"/>
                  </a:cubicBezTo>
                  <a:cubicBezTo>
                    <a:pt x="3336" y="3496"/>
                    <a:pt x="3295" y="3351"/>
                    <a:pt x="3263" y="3207"/>
                  </a:cubicBezTo>
                  <a:cubicBezTo>
                    <a:pt x="3408" y="3142"/>
                    <a:pt x="3561" y="3070"/>
                    <a:pt x="3705" y="3006"/>
                  </a:cubicBezTo>
                  <a:close/>
                  <a:moveTo>
                    <a:pt x="9957" y="3142"/>
                  </a:moveTo>
                  <a:cubicBezTo>
                    <a:pt x="9980" y="3276"/>
                    <a:pt x="10004" y="3410"/>
                    <a:pt x="10028" y="3544"/>
                  </a:cubicBezTo>
                  <a:lnTo>
                    <a:pt x="10028" y="3544"/>
                  </a:lnTo>
                  <a:cubicBezTo>
                    <a:pt x="9868" y="3576"/>
                    <a:pt x="9715" y="3609"/>
                    <a:pt x="9563" y="3649"/>
                  </a:cubicBezTo>
                  <a:cubicBezTo>
                    <a:pt x="9531" y="3512"/>
                    <a:pt x="9507" y="3375"/>
                    <a:pt x="9483" y="3247"/>
                  </a:cubicBezTo>
                  <a:cubicBezTo>
                    <a:pt x="9643" y="3215"/>
                    <a:pt x="9796" y="3183"/>
                    <a:pt x="9957" y="3142"/>
                  </a:cubicBezTo>
                  <a:close/>
                  <a:moveTo>
                    <a:pt x="4862" y="3086"/>
                  </a:moveTo>
                  <a:cubicBezTo>
                    <a:pt x="4886" y="3231"/>
                    <a:pt x="4919" y="3375"/>
                    <a:pt x="4951" y="3520"/>
                  </a:cubicBezTo>
                  <a:cubicBezTo>
                    <a:pt x="4798" y="3576"/>
                    <a:pt x="4653" y="3641"/>
                    <a:pt x="4509" y="3705"/>
                  </a:cubicBezTo>
                  <a:cubicBezTo>
                    <a:pt x="4469" y="3552"/>
                    <a:pt x="4436" y="3416"/>
                    <a:pt x="4404" y="3271"/>
                  </a:cubicBezTo>
                  <a:cubicBezTo>
                    <a:pt x="4549" y="3207"/>
                    <a:pt x="4702" y="3150"/>
                    <a:pt x="4862" y="3094"/>
                  </a:cubicBezTo>
                  <a:lnTo>
                    <a:pt x="4862" y="3086"/>
                  </a:lnTo>
                  <a:close/>
                  <a:moveTo>
                    <a:pt x="7699" y="3191"/>
                  </a:moveTo>
                  <a:cubicBezTo>
                    <a:pt x="7723" y="3325"/>
                    <a:pt x="7754" y="3459"/>
                    <a:pt x="7786" y="3601"/>
                  </a:cubicBezTo>
                  <a:lnTo>
                    <a:pt x="7786" y="3601"/>
                  </a:lnTo>
                  <a:cubicBezTo>
                    <a:pt x="7626" y="3649"/>
                    <a:pt x="7481" y="3697"/>
                    <a:pt x="7329" y="3745"/>
                  </a:cubicBezTo>
                  <a:cubicBezTo>
                    <a:pt x="7297" y="3600"/>
                    <a:pt x="7265" y="3464"/>
                    <a:pt x="7241" y="3327"/>
                  </a:cubicBezTo>
                  <a:cubicBezTo>
                    <a:pt x="7394" y="3279"/>
                    <a:pt x="7538" y="3231"/>
                    <a:pt x="7699" y="3191"/>
                  </a:cubicBezTo>
                  <a:close/>
                  <a:moveTo>
                    <a:pt x="9410" y="3263"/>
                  </a:moveTo>
                  <a:cubicBezTo>
                    <a:pt x="9435" y="3399"/>
                    <a:pt x="9459" y="3536"/>
                    <a:pt x="9491" y="3665"/>
                  </a:cubicBezTo>
                  <a:cubicBezTo>
                    <a:pt x="9330" y="3705"/>
                    <a:pt x="9177" y="3737"/>
                    <a:pt x="9025" y="3777"/>
                  </a:cubicBezTo>
                  <a:cubicBezTo>
                    <a:pt x="8993" y="3641"/>
                    <a:pt x="8968" y="3504"/>
                    <a:pt x="8944" y="3375"/>
                  </a:cubicBezTo>
                  <a:cubicBezTo>
                    <a:pt x="9097" y="3335"/>
                    <a:pt x="9250" y="3303"/>
                    <a:pt x="9410" y="3263"/>
                  </a:cubicBezTo>
                  <a:close/>
                  <a:moveTo>
                    <a:pt x="6011" y="3207"/>
                  </a:moveTo>
                  <a:cubicBezTo>
                    <a:pt x="6036" y="3343"/>
                    <a:pt x="6068" y="3488"/>
                    <a:pt x="6100" y="3624"/>
                  </a:cubicBezTo>
                  <a:cubicBezTo>
                    <a:pt x="5947" y="3681"/>
                    <a:pt x="5794" y="3737"/>
                    <a:pt x="5650" y="3793"/>
                  </a:cubicBezTo>
                  <a:cubicBezTo>
                    <a:pt x="5618" y="3649"/>
                    <a:pt x="5586" y="3512"/>
                    <a:pt x="5553" y="3367"/>
                  </a:cubicBezTo>
                  <a:cubicBezTo>
                    <a:pt x="5706" y="3311"/>
                    <a:pt x="5859" y="3255"/>
                    <a:pt x="6011" y="3207"/>
                  </a:cubicBezTo>
                  <a:close/>
                  <a:moveTo>
                    <a:pt x="3191" y="3239"/>
                  </a:moveTo>
                  <a:cubicBezTo>
                    <a:pt x="3223" y="3391"/>
                    <a:pt x="3255" y="3536"/>
                    <a:pt x="3287" y="3681"/>
                  </a:cubicBezTo>
                  <a:cubicBezTo>
                    <a:pt x="3151" y="3745"/>
                    <a:pt x="3006" y="3809"/>
                    <a:pt x="2870" y="3882"/>
                  </a:cubicBezTo>
                  <a:lnTo>
                    <a:pt x="2861" y="3882"/>
                  </a:lnTo>
                  <a:cubicBezTo>
                    <a:pt x="2821" y="3737"/>
                    <a:pt x="2789" y="3584"/>
                    <a:pt x="2749" y="3440"/>
                  </a:cubicBezTo>
                  <a:cubicBezTo>
                    <a:pt x="2894" y="3375"/>
                    <a:pt x="3038" y="3303"/>
                    <a:pt x="3191" y="3239"/>
                  </a:cubicBezTo>
                  <a:close/>
                  <a:moveTo>
                    <a:pt x="11130" y="3440"/>
                  </a:moveTo>
                  <a:cubicBezTo>
                    <a:pt x="11162" y="3560"/>
                    <a:pt x="11186" y="3697"/>
                    <a:pt x="11210" y="3817"/>
                  </a:cubicBezTo>
                  <a:lnTo>
                    <a:pt x="11210" y="3825"/>
                  </a:lnTo>
                  <a:cubicBezTo>
                    <a:pt x="11050" y="3849"/>
                    <a:pt x="10889" y="3882"/>
                    <a:pt x="10736" y="3906"/>
                  </a:cubicBezTo>
                  <a:cubicBezTo>
                    <a:pt x="10712" y="3777"/>
                    <a:pt x="10680" y="3649"/>
                    <a:pt x="10656" y="3520"/>
                  </a:cubicBezTo>
                  <a:cubicBezTo>
                    <a:pt x="10817" y="3488"/>
                    <a:pt x="10977" y="3464"/>
                    <a:pt x="11130" y="3440"/>
                  </a:cubicBezTo>
                  <a:close/>
                  <a:moveTo>
                    <a:pt x="8872" y="3391"/>
                  </a:moveTo>
                  <a:cubicBezTo>
                    <a:pt x="8896" y="3528"/>
                    <a:pt x="8920" y="3657"/>
                    <a:pt x="8952" y="3793"/>
                  </a:cubicBezTo>
                  <a:cubicBezTo>
                    <a:pt x="8800" y="3833"/>
                    <a:pt x="8647" y="3874"/>
                    <a:pt x="8494" y="3914"/>
                  </a:cubicBezTo>
                  <a:cubicBezTo>
                    <a:pt x="8462" y="3777"/>
                    <a:pt x="8430" y="3641"/>
                    <a:pt x="8406" y="3504"/>
                  </a:cubicBezTo>
                  <a:cubicBezTo>
                    <a:pt x="8559" y="3464"/>
                    <a:pt x="8711" y="3424"/>
                    <a:pt x="8872" y="3391"/>
                  </a:cubicBezTo>
                  <a:close/>
                  <a:moveTo>
                    <a:pt x="4332" y="3303"/>
                  </a:moveTo>
                  <a:cubicBezTo>
                    <a:pt x="4364" y="3448"/>
                    <a:pt x="4396" y="3592"/>
                    <a:pt x="4436" y="3737"/>
                  </a:cubicBezTo>
                  <a:lnTo>
                    <a:pt x="3994" y="3922"/>
                  </a:lnTo>
                  <a:cubicBezTo>
                    <a:pt x="3962" y="3777"/>
                    <a:pt x="3930" y="3633"/>
                    <a:pt x="3890" y="3496"/>
                  </a:cubicBezTo>
                  <a:lnTo>
                    <a:pt x="3890" y="3488"/>
                  </a:lnTo>
                  <a:cubicBezTo>
                    <a:pt x="4035" y="3432"/>
                    <a:pt x="4179" y="3367"/>
                    <a:pt x="4332" y="3303"/>
                  </a:cubicBezTo>
                  <a:close/>
                  <a:moveTo>
                    <a:pt x="7169" y="3351"/>
                  </a:moveTo>
                  <a:cubicBezTo>
                    <a:pt x="7193" y="3488"/>
                    <a:pt x="7225" y="3633"/>
                    <a:pt x="7257" y="3769"/>
                  </a:cubicBezTo>
                  <a:cubicBezTo>
                    <a:pt x="7104" y="3817"/>
                    <a:pt x="6952" y="3866"/>
                    <a:pt x="6807" y="3922"/>
                  </a:cubicBezTo>
                  <a:cubicBezTo>
                    <a:pt x="6775" y="3777"/>
                    <a:pt x="6743" y="3641"/>
                    <a:pt x="6710" y="3496"/>
                  </a:cubicBezTo>
                  <a:cubicBezTo>
                    <a:pt x="6863" y="3448"/>
                    <a:pt x="7008" y="3399"/>
                    <a:pt x="7169" y="3351"/>
                  </a:cubicBezTo>
                  <a:close/>
                  <a:moveTo>
                    <a:pt x="5481" y="3391"/>
                  </a:moveTo>
                  <a:cubicBezTo>
                    <a:pt x="5513" y="3536"/>
                    <a:pt x="5545" y="3673"/>
                    <a:pt x="5586" y="3817"/>
                  </a:cubicBezTo>
                  <a:cubicBezTo>
                    <a:pt x="5433" y="3874"/>
                    <a:pt x="5280" y="3938"/>
                    <a:pt x="5144" y="3994"/>
                  </a:cubicBezTo>
                  <a:cubicBezTo>
                    <a:pt x="5103" y="3849"/>
                    <a:pt x="5071" y="3705"/>
                    <a:pt x="5039" y="3568"/>
                  </a:cubicBezTo>
                  <a:cubicBezTo>
                    <a:pt x="5184" y="3512"/>
                    <a:pt x="5336" y="3448"/>
                    <a:pt x="5481" y="3391"/>
                  </a:cubicBezTo>
                  <a:close/>
                  <a:moveTo>
                    <a:pt x="10592" y="3520"/>
                  </a:moveTo>
                  <a:cubicBezTo>
                    <a:pt x="10616" y="3649"/>
                    <a:pt x="10640" y="3777"/>
                    <a:pt x="10664" y="3914"/>
                  </a:cubicBezTo>
                  <a:cubicBezTo>
                    <a:pt x="10511" y="3946"/>
                    <a:pt x="10351" y="3970"/>
                    <a:pt x="10198" y="4002"/>
                  </a:cubicBezTo>
                  <a:cubicBezTo>
                    <a:pt x="10166" y="3874"/>
                    <a:pt x="10142" y="3737"/>
                    <a:pt x="10118" y="3608"/>
                  </a:cubicBezTo>
                  <a:cubicBezTo>
                    <a:pt x="10270" y="3576"/>
                    <a:pt x="10431" y="3552"/>
                    <a:pt x="10592" y="3520"/>
                  </a:cubicBezTo>
                  <a:close/>
                  <a:moveTo>
                    <a:pt x="8334" y="3528"/>
                  </a:moveTo>
                  <a:cubicBezTo>
                    <a:pt x="8358" y="3665"/>
                    <a:pt x="8390" y="3801"/>
                    <a:pt x="8422" y="3938"/>
                  </a:cubicBezTo>
                  <a:cubicBezTo>
                    <a:pt x="8269" y="3986"/>
                    <a:pt x="8117" y="4026"/>
                    <a:pt x="7964" y="4074"/>
                  </a:cubicBezTo>
                  <a:cubicBezTo>
                    <a:pt x="7932" y="3930"/>
                    <a:pt x="7900" y="3793"/>
                    <a:pt x="7868" y="3657"/>
                  </a:cubicBezTo>
                  <a:cubicBezTo>
                    <a:pt x="8020" y="3616"/>
                    <a:pt x="8173" y="3568"/>
                    <a:pt x="8334" y="3528"/>
                  </a:cubicBezTo>
                  <a:close/>
                  <a:moveTo>
                    <a:pt x="6638" y="3520"/>
                  </a:moveTo>
                  <a:cubicBezTo>
                    <a:pt x="6670" y="3665"/>
                    <a:pt x="6702" y="3801"/>
                    <a:pt x="6735" y="3946"/>
                  </a:cubicBezTo>
                  <a:cubicBezTo>
                    <a:pt x="6582" y="3994"/>
                    <a:pt x="6429" y="4042"/>
                    <a:pt x="6285" y="4099"/>
                  </a:cubicBezTo>
                  <a:cubicBezTo>
                    <a:pt x="6252" y="3962"/>
                    <a:pt x="6220" y="3817"/>
                    <a:pt x="6188" y="3681"/>
                  </a:cubicBezTo>
                  <a:cubicBezTo>
                    <a:pt x="6333" y="3624"/>
                    <a:pt x="6486" y="3576"/>
                    <a:pt x="6638" y="3520"/>
                  </a:cubicBezTo>
                  <a:close/>
                  <a:moveTo>
                    <a:pt x="10045" y="3616"/>
                  </a:moveTo>
                  <a:cubicBezTo>
                    <a:pt x="10069" y="3753"/>
                    <a:pt x="10093" y="3882"/>
                    <a:pt x="10126" y="4018"/>
                  </a:cubicBezTo>
                  <a:cubicBezTo>
                    <a:pt x="9973" y="4058"/>
                    <a:pt x="9812" y="4091"/>
                    <a:pt x="9660" y="4123"/>
                  </a:cubicBezTo>
                  <a:cubicBezTo>
                    <a:pt x="9627" y="3986"/>
                    <a:pt x="9603" y="3858"/>
                    <a:pt x="9579" y="3721"/>
                  </a:cubicBezTo>
                  <a:cubicBezTo>
                    <a:pt x="9732" y="3689"/>
                    <a:pt x="9885" y="3649"/>
                    <a:pt x="10045" y="3616"/>
                  </a:cubicBezTo>
                  <a:close/>
                  <a:moveTo>
                    <a:pt x="3818" y="3520"/>
                  </a:moveTo>
                  <a:cubicBezTo>
                    <a:pt x="3850" y="3665"/>
                    <a:pt x="3890" y="3809"/>
                    <a:pt x="3922" y="3954"/>
                  </a:cubicBezTo>
                  <a:cubicBezTo>
                    <a:pt x="3778" y="4018"/>
                    <a:pt x="3641" y="4082"/>
                    <a:pt x="3496" y="4155"/>
                  </a:cubicBezTo>
                  <a:cubicBezTo>
                    <a:pt x="3456" y="4010"/>
                    <a:pt x="3416" y="3866"/>
                    <a:pt x="3384" y="3721"/>
                  </a:cubicBezTo>
                  <a:cubicBezTo>
                    <a:pt x="3520" y="3649"/>
                    <a:pt x="3673" y="3584"/>
                    <a:pt x="3818" y="3520"/>
                  </a:cubicBezTo>
                  <a:close/>
                  <a:moveTo>
                    <a:pt x="4959" y="3600"/>
                  </a:moveTo>
                  <a:cubicBezTo>
                    <a:pt x="4991" y="3737"/>
                    <a:pt x="5031" y="3882"/>
                    <a:pt x="5063" y="4026"/>
                  </a:cubicBezTo>
                  <a:cubicBezTo>
                    <a:pt x="4919" y="4091"/>
                    <a:pt x="4766" y="4147"/>
                    <a:pt x="4629" y="4211"/>
                  </a:cubicBezTo>
                  <a:cubicBezTo>
                    <a:pt x="4597" y="4066"/>
                    <a:pt x="4557" y="3922"/>
                    <a:pt x="4525" y="3777"/>
                  </a:cubicBezTo>
                  <a:lnTo>
                    <a:pt x="4517" y="3777"/>
                  </a:lnTo>
                  <a:cubicBezTo>
                    <a:pt x="4661" y="3721"/>
                    <a:pt x="4814" y="3657"/>
                    <a:pt x="4959" y="3600"/>
                  </a:cubicBezTo>
                  <a:close/>
                  <a:moveTo>
                    <a:pt x="7795" y="3681"/>
                  </a:moveTo>
                  <a:cubicBezTo>
                    <a:pt x="7827" y="3817"/>
                    <a:pt x="7860" y="3954"/>
                    <a:pt x="7892" y="4091"/>
                  </a:cubicBezTo>
                  <a:cubicBezTo>
                    <a:pt x="7739" y="4139"/>
                    <a:pt x="7594" y="4187"/>
                    <a:pt x="7442" y="4235"/>
                  </a:cubicBezTo>
                  <a:cubicBezTo>
                    <a:pt x="7410" y="4091"/>
                    <a:pt x="7377" y="3954"/>
                    <a:pt x="7345" y="3817"/>
                  </a:cubicBezTo>
                  <a:cubicBezTo>
                    <a:pt x="7490" y="3769"/>
                    <a:pt x="7643" y="3729"/>
                    <a:pt x="7795" y="3681"/>
                  </a:cubicBezTo>
                  <a:close/>
                  <a:moveTo>
                    <a:pt x="9499" y="3737"/>
                  </a:moveTo>
                  <a:cubicBezTo>
                    <a:pt x="9531" y="3874"/>
                    <a:pt x="9555" y="4010"/>
                    <a:pt x="9587" y="4139"/>
                  </a:cubicBezTo>
                  <a:cubicBezTo>
                    <a:pt x="9435" y="4179"/>
                    <a:pt x="9282" y="4211"/>
                    <a:pt x="9129" y="4251"/>
                  </a:cubicBezTo>
                  <a:cubicBezTo>
                    <a:pt x="9097" y="4115"/>
                    <a:pt x="9065" y="3986"/>
                    <a:pt x="9041" y="3849"/>
                  </a:cubicBezTo>
                  <a:cubicBezTo>
                    <a:pt x="9193" y="3817"/>
                    <a:pt x="9346" y="3777"/>
                    <a:pt x="9499" y="3737"/>
                  </a:cubicBezTo>
                  <a:close/>
                  <a:moveTo>
                    <a:pt x="6116" y="3705"/>
                  </a:moveTo>
                  <a:cubicBezTo>
                    <a:pt x="6148" y="3841"/>
                    <a:pt x="6180" y="3978"/>
                    <a:pt x="6212" y="4123"/>
                  </a:cubicBezTo>
                  <a:cubicBezTo>
                    <a:pt x="6068" y="4179"/>
                    <a:pt x="5923" y="4235"/>
                    <a:pt x="5778" y="4291"/>
                  </a:cubicBezTo>
                  <a:cubicBezTo>
                    <a:pt x="5738" y="4147"/>
                    <a:pt x="5698" y="4010"/>
                    <a:pt x="5666" y="3866"/>
                  </a:cubicBezTo>
                  <a:cubicBezTo>
                    <a:pt x="5819" y="3809"/>
                    <a:pt x="5963" y="3761"/>
                    <a:pt x="6116" y="3705"/>
                  </a:cubicBezTo>
                  <a:close/>
                  <a:moveTo>
                    <a:pt x="11226" y="3898"/>
                  </a:moveTo>
                  <a:cubicBezTo>
                    <a:pt x="11251" y="4026"/>
                    <a:pt x="11275" y="4147"/>
                    <a:pt x="11307" y="4283"/>
                  </a:cubicBezTo>
                  <a:lnTo>
                    <a:pt x="11307" y="4291"/>
                  </a:lnTo>
                  <a:cubicBezTo>
                    <a:pt x="11154" y="4316"/>
                    <a:pt x="10993" y="4348"/>
                    <a:pt x="10841" y="4372"/>
                  </a:cubicBezTo>
                  <a:cubicBezTo>
                    <a:pt x="10809" y="4243"/>
                    <a:pt x="10784" y="4115"/>
                    <a:pt x="10752" y="3986"/>
                  </a:cubicBezTo>
                  <a:cubicBezTo>
                    <a:pt x="10905" y="3954"/>
                    <a:pt x="11066" y="3930"/>
                    <a:pt x="11226" y="3898"/>
                  </a:cubicBezTo>
                  <a:close/>
                  <a:moveTo>
                    <a:pt x="8968" y="3866"/>
                  </a:moveTo>
                  <a:cubicBezTo>
                    <a:pt x="8993" y="4002"/>
                    <a:pt x="9025" y="4139"/>
                    <a:pt x="9057" y="4267"/>
                  </a:cubicBezTo>
                  <a:cubicBezTo>
                    <a:pt x="8904" y="4307"/>
                    <a:pt x="8760" y="4348"/>
                    <a:pt x="8607" y="4388"/>
                  </a:cubicBezTo>
                  <a:cubicBezTo>
                    <a:pt x="8575" y="4267"/>
                    <a:pt x="8543" y="4131"/>
                    <a:pt x="8510" y="3994"/>
                  </a:cubicBezTo>
                  <a:lnTo>
                    <a:pt x="8510" y="3986"/>
                  </a:lnTo>
                  <a:cubicBezTo>
                    <a:pt x="8663" y="3946"/>
                    <a:pt x="8808" y="3906"/>
                    <a:pt x="8968" y="3866"/>
                  </a:cubicBezTo>
                  <a:close/>
                  <a:moveTo>
                    <a:pt x="7273" y="3841"/>
                  </a:moveTo>
                  <a:cubicBezTo>
                    <a:pt x="7305" y="3978"/>
                    <a:pt x="7337" y="4115"/>
                    <a:pt x="7369" y="4259"/>
                  </a:cubicBezTo>
                  <a:cubicBezTo>
                    <a:pt x="7225" y="4307"/>
                    <a:pt x="7072" y="4356"/>
                    <a:pt x="6927" y="4412"/>
                  </a:cubicBezTo>
                  <a:cubicBezTo>
                    <a:pt x="6887" y="4267"/>
                    <a:pt x="6855" y="4131"/>
                    <a:pt x="6823" y="3994"/>
                  </a:cubicBezTo>
                  <a:cubicBezTo>
                    <a:pt x="6968" y="3938"/>
                    <a:pt x="7120" y="3898"/>
                    <a:pt x="7273" y="3841"/>
                  </a:cubicBezTo>
                  <a:close/>
                  <a:moveTo>
                    <a:pt x="4453" y="3809"/>
                  </a:moveTo>
                  <a:cubicBezTo>
                    <a:pt x="4485" y="3954"/>
                    <a:pt x="4517" y="4099"/>
                    <a:pt x="4557" y="4243"/>
                  </a:cubicBezTo>
                  <a:cubicBezTo>
                    <a:pt x="4420" y="4299"/>
                    <a:pt x="4276" y="4364"/>
                    <a:pt x="4131" y="4428"/>
                  </a:cubicBezTo>
                  <a:cubicBezTo>
                    <a:pt x="4091" y="4283"/>
                    <a:pt x="4051" y="4139"/>
                    <a:pt x="4011" y="4002"/>
                  </a:cubicBezTo>
                  <a:cubicBezTo>
                    <a:pt x="4155" y="3938"/>
                    <a:pt x="4300" y="3874"/>
                    <a:pt x="4453" y="3809"/>
                  </a:cubicBezTo>
                  <a:close/>
                  <a:moveTo>
                    <a:pt x="10680" y="3978"/>
                  </a:moveTo>
                  <a:cubicBezTo>
                    <a:pt x="10704" y="4107"/>
                    <a:pt x="10736" y="4235"/>
                    <a:pt x="10768" y="4372"/>
                  </a:cubicBezTo>
                  <a:cubicBezTo>
                    <a:pt x="10616" y="4412"/>
                    <a:pt x="10463" y="4444"/>
                    <a:pt x="10310" y="4476"/>
                  </a:cubicBezTo>
                  <a:lnTo>
                    <a:pt x="10302" y="4468"/>
                  </a:lnTo>
                  <a:cubicBezTo>
                    <a:pt x="10270" y="4340"/>
                    <a:pt x="10238" y="4203"/>
                    <a:pt x="10214" y="4066"/>
                  </a:cubicBezTo>
                  <a:cubicBezTo>
                    <a:pt x="10367" y="4034"/>
                    <a:pt x="10519" y="4010"/>
                    <a:pt x="10680" y="3978"/>
                  </a:cubicBezTo>
                  <a:close/>
                  <a:moveTo>
                    <a:pt x="5594" y="3898"/>
                  </a:moveTo>
                  <a:cubicBezTo>
                    <a:pt x="5626" y="4042"/>
                    <a:pt x="5666" y="4179"/>
                    <a:pt x="5698" y="4324"/>
                  </a:cubicBezTo>
                  <a:cubicBezTo>
                    <a:pt x="5553" y="4380"/>
                    <a:pt x="5409" y="4436"/>
                    <a:pt x="5264" y="4500"/>
                  </a:cubicBezTo>
                  <a:cubicBezTo>
                    <a:pt x="5232" y="4356"/>
                    <a:pt x="5192" y="4211"/>
                    <a:pt x="5160" y="4074"/>
                  </a:cubicBezTo>
                  <a:lnTo>
                    <a:pt x="5152" y="4074"/>
                  </a:lnTo>
                  <a:cubicBezTo>
                    <a:pt x="5296" y="4010"/>
                    <a:pt x="5441" y="3954"/>
                    <a:pt x="5594" y="3898"/>
                  </a:cubicBezTo>
                  <a:close/>
                  <a:moveTo>
                    <a:pt x="8438" y="4010"/>
                  </a:moveTo>
                  <a:cubicBezTo>
                    <a:pt x="8470" y="4139"/>
                    <a:pt x="8502" y="4275"/>
                    <a:pt x="8535" y="4412"/>
                  </a:cubicBezTo>
                  <a:cubicBezTo>
                    <a:pt x="8382" y="4460"/>
                    <a:pt x="8237" y="4500"/>
                    <a:pt x="8085" y="4549"/>
                  </a:cubicBezTo>
                  <a:cubicBezTo>
                    <a:pt x="8052" y="4420"/>
                    <a:pt x="8012" y="4283"/>
                    <a:pt x="7980" y="4147"/>
                  </a:cubicBezTo>
                  <a:lnTo>
                    <a:pt x="7980" y="4139"/>
                  </a:lnTo>
                  <a:cubicBezTo>
                    <a:pt x="8133" y="4091"/>
                    <a:pt x="8285" y="4050"/>
                    <a:pt x="8438" y="4010"/>
                  </a:cubicBezTo>
                  <a:close/>
                  <a:moveTo>
                    <a:pt x="6751" y="4010"/>
                  </a:moveTo>
                  <a:cubicBezTo>
                    <a:pt x="6783" y="4147"/>
                    <a:pt x="6815" y="4291"/>
                    <a:pt x="6847" y="4428"/>
                  </a:cubicBezTo>
                  <a:cubicBezTo>
                    <a:pt x="6702" y="4484"/>
                    <a:pt x="6558" y="4532"/>
                    <a:pt x="6413" y="4589"/>
                  </a:cubicBezTo>
                  <a:cubicBezTo>
                    <a:pt x="6381" y="4452"/>
                    <a:pt x="6341" y="4316"/>
                    <a:pt x="6309" y="4171"/>
                  </a:cubicBezTo>
                  <a:lnTo>
                    <a:pt x="6301" y="4171"/>
                  </a:lnTo>
                  <a:cubicBezTo>
                    <a:pt x="6453" y="4115"/>
                    <a:pt x="6598" y="4066"/>
                    <a:pt x="6751" y="4010"/>
                  </a:cubicBezTo>
                  <a:close/>
                  <a:moveTo>
                    <a:pt x="10142" y="4091"/>
                  </a:moveTo>
                  <a:cubicBezTo>
                    <a:pt x="10166" y="4227"/>
                    <a:pt x="10198" y="4356"/>
                    <a:pt x="10230" y="4492"/>
                  </a:cubicBezTo>
                  <a:cubicBezTo>
                    <a:pt x="10085" y="4524"/>
                    <a:pt x="9933" y="4565"/>
                    <a:pt x="9780" y="4597"/>
                  </a:cubicBezTo>
                  <a:cubicBezTo>
                    <a:pt x="9740" y="4460"/>
                    <a:pt x="9708" y="4332"/>
                    <a:pt x="9676" y="4195"/>
                  </a:cubicBezTo>
                  <a:cubicBezTo>
                    <a:pt x="9828" y="4155"/>
                    <a:pt x="9981" y="4123"/>
                    <a:pt x="10142" y="4091"/>
                  </a:cubicBezTo>
                  <a:close/>
                  <a:moveTo>
                    <a:pt x="5079" y="4099"/>
                  </a:moveTo>
                  <a:cubicBezTo>
                    <a:pt x="5119" y="4243"/>
                    <a:pt x="5160" y="4380"/>
                    <a:pt x="5200" y="4524"/>
                  </a:cubicBezTo>
                  <a:cubicBezTo>
                    <a:pt x="5055" y="4581"/>
                    <a:pt x="4919" y="4645"/>
                    <a:pt x="4774" y="4709"/>
                  </a:cubicBezTo>
                  <a:cubicBezTo>
                    <a:pt x="4726" y="4565"/>
                    <a:pt x="4686" y="4420"/>
                    <a:pt x="4645" y="4283"/>
                  </a:cubicBezTo>
                  <a:cubicBezTo>
                    <a:pt x="4790" y="4219"/>
                    <a:pt x="4935" y="4163"/>
                    <a:pt x="5079" y="4099"/>
                  </a:cubicBezTo>
                  <a:close/>
                  <a:moveTo>
                    <a:pt x="7908" y="4163"/>
                  </a:moveTo>
                  <a:cubicBezTo>
                    <a:pt x="7940" y="4299"/>
                    <a:pt x="7980" y="4436"/>
                    <a:pt x="8012" y="4573"/>
                  </a:cubicBezTo>
                  <a:cubicBezTo>
                    <a:pt x="7860" y="4621"/>
                    <a:pt x="7707" y="4669"/>
                    <a:pt x="7570" y="4717"/>
                  </a:cubicBezTo>
                  <a:cubicBezTo>
                    <a:pt x="7530" y="4581"/>
                    <a:pt x="7490" y="4436"/>
                    <a:pt x="7458" y="4299"/>
                  </a:cubicBezTo>
                  <a:cubicBezTo>
                    <a:pt x="7610" y="4259"/>
                    <a:pt x="7755" y="4211"/>
                    <a:pt x="7908" y="4163"/>
                  </a:cubicBezTo>
                  <a:close/>
                  <a:moveTo>
                    <a:pt x="9603" y="4211"/>
                  </a:moveTo>
                  <a:cubicBezTo>
                    <a:pt x="9635" y="4348"/>
                    <a:pt x="9668" y="4476"/>
                    <a:pt x="9708" y="4613"/>
                  </a:cubicBezTo>
                  <a:cubicBezTo>
                    <a:pt x="9555" y="4653"/>
                    <a:pt x="9402" y="4693"/>
                    <a:pt x="9258" y="4733"/>
                  </a:cubicBezTo>
                  <a:cubicBezTo>
                    <a:pt x="9218" y="4597"/>
                    <a:pt x="9185" y="4460"/>
                    <a:pt x="9145" y="4332"/>
                  </a:cubicBezTo>
                  <a:lnTo>
                    <a:pt x="9153" y="4324"/>
                  </a:lnTo>
                  <a:cubicBezTo>
                    <a:pt x="9298" y="4283"/>
                    <a:pt x="9451" y="4251"/>
                    <a:pt x="9603" y="4211"/>
                  </a:cubicBezTo>
                  <a:close/>
                  <a:moveTo>
                    <a:pt x="6236" y="4195"/>
                  </a:moveTo>
                  <a:cubicBezTo>
                    <a:pt x="6269" y="4332"/>
                    <a:pt x="6309" y="4476"/>
                    <a:pt x="6349" y="4613"/>
                  </a:cubicBezTo>
                  <a:cubicBezTo>
                    <a:pt x="6196" y="4669"/>
                    <a:pt x="6052" y="4725"/>
                    <a:pt x="5915" y="4782"/>
                  </a:cubicBezTo>
                  <a:cubicBezTo>
                    <a:pt x="5875" y="4645"/>
                    <a:pt x="5835" y="4500"/>
                    <a:pt x="5794" y="4364"/>
                  </a:cubicBezTo>
                  <a:cubicBezTo>
                    <a:pt x="5939" y="4307"/>
                    <a:pt x="6084" y="4251"/>
                    <a:pt x="6236" y="4195"/>
                  </a:cubicBezTo>
                  <a:close/>
                  <a:moveTo>
                    <a:pt x="11323" y="4364"/>
                  </a:moveTo>
                  <a:cubicBezTo>
                    <a:pt x="11355" y="4484"/>
                    <a:pt x="11387" y="4613"/>
                    <a:pt x="11419" y="4741"/>
                  </a:cubicBezTo>
                  <a:lnTo>
                    <a:pt x="11419" y="4749"/>
                  </a:lnTo>
                  <a:cubicBezTo>
                    <a:pt x="11267" y="4782"/>
                    <a:pt x="11106" y="4806"/>
                    <a:pt x="10961" y="4838"/>
                  </a:cubicBezTo>
                  <a:cubicBezTo>
                    <a:pt x="10921" y="4709"/>
                    <a:pt x="10889" y="4581"/>
                    <a:pt x="10857" y="4444"/>
                  </a:cubicBezTo>
                  <a:cubicBezTo>
                    <a:pt x="11009" y="4420"/>
                    <a:pt x="11170" y="4388"/>
                    <a:pt x="11323" y="4364"/>
                  </a:cubicBezTo>
                  <a:close/>
                  <a:moveTo>
                    <a:pt x="9081" y="4348"/>
                  </a:moveTo>
                  <a:cubicBezTo>
                    <a:pt x="9113" y="4476"/>
                    <a:pt x="9145" y="4613"/>
                    <a:pt x="9177" y="4749"/>
                  </a:cubicBezTo>
                  <a:cubicBezTo>
                    <a:pt x="9025" y="4790"/>
                    <a:pt x="8880" y="4830"/>
                    <a:pt x="8735" y="4878"/>
                  </a:cubicBezTo>
                  <a:cubicBezTo>
                    <a:pt x="8695" y="4741"/>
                    <a:pt x="8663" y="4605"/>
                    <a:pt x="8623" y="4476"/>
                  </a:cubicBezTo>
                  <a:lnTo>
                    <a:pt x="8623" y="4468"/>
                  </a:lnTo>
                  <a:cubicBezTo>
                    <a:pt x="8776" y="4428"/>
                    <a:pt x="8928" y="4388"/>
                    <a:pt x="9081" y="4348"/>
                  </a:cubicBezTo>
                  <a:close/>
                  <a:moveTo>
                    <a:pt x="7385" y="4324"/>
                  </a:moveTo>
                  <a:cubicBezTo>
                    <a:pt x="7418" y="4460"/>
                    <a:pt x="7458" y="4597"/>
                    <a:pt x="7498" y="4741"/>
                  </a:cubicBezTo>
                  <a:cubicBezTo>
                    <a:pt x="7353" y="4790"/>
                    <a:pt x="7209" y="4838"/>
                    <a:pt x="7064" y="4894"/>
                  </a:cubicBezTo>
                  <a:cubicBezTo>
                    <a:pt x="7024" y="4757"/>
                    <a:pt x="6984" y="4621"/>
                    <a:pt x="6944" y="4484"/>
                  </a:cubicBezTo>
                  <a:lnTo>
                    <a:pt x="6944" y="4476"/>
                  </a:lnTo>
                  <a:cubicBezTo>
                    <a:pt x="7088" y="4428"/>
                    <a:pt x="7241" y="4380"/>
                    <a:pt x="7385" y="4324"/>
                  </a:cubicBezTo>
                  <a:close/>
                  <a:moveTo>
                    <a:pt x="10784" y="4444"/>
                  </a:moveTo>
                  <a:cubicBezTo>
                    <a:pt x="10817" y="4573"/>
                    <a:pt x="10849" y="4709"/>
                    <a:pt x="10889" y="4838"/>
                  </a:cubicBezTo>
                  <a:cubicBezTo>
                    <a:pt x="10736" y="4878"/>
                    <a:pt x="10584" y="4910"/>
                    <a:pt x="10431" y="4942"/>
                  </a:cubicBezTo>
                  <a:cubicBezTo>
                    <a:pt x="10391" y="4806"/>
                    <a:pt x="10359" y="4677"/>
                    <a:pt x="10326" y="4549"/>
                  </a:cubicBezTo>
                  <a:cubicBezTo>
                    <a:pt x="10479" y="4508"/>
                    <a:pt x="10632" y="4476"/>
                    <a:pt x="10784" y="4444"/>
                  </a:cubicBezTo>
                  <a:close/>
                  <a:moveTo>
                    <a:pt x="5722" y="4396"/>
                  </a:moveTo>
                  <a:cubicBezTo>
                    <a:pt x="5754" y="4532"/>
                    <a:pt x="5794" y="4677"/>
                    <a:pt x="5843" y="4814"/>
                  </a:cubicBezTo>
                  <a:cubicBezTo>
                    <a:pt x="5698" y="4870"/>
                    <a:pt x="5553" y="4934"/>
                    <a:pt x="5417" y="4991"/>
                  </a:cubicBezTo>
                  <a:cubicBezTo>
                    <a:pt x="5377" y="4847"/>
                    <a:pt x="5337" y="4712"/>
                    <a:pt x="5297" y="4568"/>
                  </a:cubicBezTo>
                  <a:lnTo>
                    <a:pt x="5297" y="4568"/>
                  </a:lnTo>
                  <a:cubicBezTo>
                    <a:pt x="5431" y="4506"/>
                    <a:pt x="5573" y="4451"/>
                    <a:pt x="5722" y="4396"/>
                  </a:cubicBezTo>
                  <a:close/>
                  <a:moveTo>
                    <a:pt x="8551" y="4492"/>
                  </a:moveTo>
                  <a:cubicBezTo>
                    <a:pt x="8591" y="4629"/>
                    <a:pt x="8623" y="4757"/>
                    <a:pt x="8663" y="4894"/>
                  </a:cubicBezTo>
                  <a:cubicBezTo>
                    <a:pt x="8510" y="4942"/>
                    <a:pt x="8358" y="4991"/>
                    <a:pt x="8221" y="5031"/>
                  </a:cubicBezTo>
                  <a:cubicBezTo>
                    <a:pt x="8181" y="4894"/>
                    <a:pt x="8141" y="4757"/>
                    <a:pt x="8109" y="4621"/>
                  </a:cubicBezTo>
                  <a:cubicBezTo>
                    <a:pt x="8253" y="4581"/>
                    <a:pt x="8398" y="4541"/>
                    <a:pt x="8551" y="4500"/>
                  </a:cubicBezTo>
                  <a:lnTo>
                    <a:pt x="8551" y="4492"/>
                  </a:lnTo>
                  <a:close/>
                  <a:moveTo>
                    <a:pt x="10254" y="4565"/>
                  </a:moveTo>
                  <a:cubicBezTo>
                    <a:pt x="10286" y="4693"/>
                    <a:pt x="10318" y="4830"/>
                    <a:pt x="10351" y="4958"/>
                  </a:cubicBezTo>
                  <a:cubicBezTo>
                    <a:pt x="10206" y="4999"/>
                    <a:pt x="10053" y="5031"/>
                    <a:pt x="9909" y="5071"/>
                  </a:cubicBezTo>
                  <a:cubicBezTo>
                    <a:pt x="9868" y="4934"/>
                    <a:pt x="9828" y="4798"/>
                    <a:pt x="9796" y="4669"/>
                  </a:cubicBezTo>
                  <a:cubicBezTo>
                    <a:pt x="9949" y="4629"/>
                    <a:pt x="10101" y="4597"/>
                    <a:pt x="10254" y="4565"/>
                  </a:cubicBezTo>
                  <a:close/>
                  <a:moveTo>
                    <a:pt x="6874" y="4510"/>
                  </a:moveTo>
                  <a:lnTo>
                    <a:pt x="6874" y="4510"/>
                  </a:lnTo>
                  <a:cubicBezTo>
                    <a:pt x="6913" y="4644"/>
                    <a:pt x="6953" y="4785"/>
                    <a:pt x="6992" y="4918"/>
                  </a:cubicBezTo>
                  <a:cubicBezTo>
                    <a:pt x="6847" y="4966"/>
                    <a:pt x="6702" y="5023"/>
                    <a:pt x="6558" y="5079"/>
                  </a:cubicBezTo>
                  <a:cubicBezTo>
                    <a:pt x="6518" y="4934"/>
                    <a:pt x="6477" y="4798"/>
                    <a:pt x="6437" y="4661"/>
                  </a:cubicBezTo>
                  <a:cubicBezTo>
                    <a:pt x="6580" y="4613"/>
                    <a:pt x="6723" y="4558"/>
                    <a:pt x="6874" y="4510"/>
                  </a:cubicBezTo>
                  <a:close/>
                  <a:moveTo>
                    <a:pt x="8028" y="4645"/>
                  </a:moveTo>
                  <a:cubicBezTo>
                    <a:pt x="8068" y="4782"/>
                    <a:pt x="8109" y="4918"/>
                    <a:pt x="8149" y="5055"/>
                  </a:cubicBezTo>
                  <a:cubicBezTo>
                    <a:pt x="8004" y="5103"/>
                    <a:pt x="7860" y="5151"/>
                    <a:pt x="7715" y="5199"/>
                  </a:cubicBezTo>
                  <a:cubicBezTo>
                    <a:pt x="7675" y="5063"/>
                    <a:pt x="7635" y="4926"/>
                    <a:pt x="7594" y="4790"/>
                  </a:cubicBezTo>
                  <a:lnTo>
                    <a:pt x="7586" y="4790"/>
                  </a:lnTo>
                  <a:cubicBezTo>
                    <a:pt x="7739" y="4741"/>
                    <a:pt x="7884" y="4685"/>
                    <a:pt x="8028" y="4645"/>
                  </a:cubicBezTo>
                  <a:close/>
                  <a:moveTo>
                    <a:pt x="9724" y="4685"/>
                  </a:moveTo>
                  <a:cubicBezTo>
                    <a:pt x="9756" y="4822"/>
                    <a:pt x="9796" y="4950"/>
                    <a:pt x="9836" y="5087"/>
                  </a:cubicBezTo>
                  <a:cubicBezTo>
                    <a:pt x="9684" y="5127"/>
                    <a:pt x="9531" y="5167"/>
                    <a:pt x="9386" y="5207"/>
                  </a:cubicBezTo>
                  <a:cubicBezTo>
                    <a:pt x="9346" y="5071"/>
                    <a:pt x="9306" y="4942"/>
                    <a:pt x="9274" y="4806"/>
                  </a:cubicBezTo>
                  <a:cubicBezTo>
                    <a:pt x="9418" y="4766"/>
                    <a:pt x="9571" y="4725"/>
                    <a:pt x="9724" y="4685"/>
                  </a:cubicBezTo>
                  <a:close/>
                  <a:moveTo>
                    <a:pt x="6365" y="4693"/>
                  </a:moveTo>
                  <a:cubicBezTo>
                    <a:pt x="6405" y="4830"/>
                    <a:pt x="6445" y="4966"/>
                    <a:pt x="6486" y="5111"/>
                  </a:cubicBezTo>
                  <a:cubicBezTo>
                    <a:pt x="6341" y="5167"/>
                    <a:pt x="6204" y="5224"/>
                    <a:pt x="6060" y="5280"/>
                  </a:cubicBezTo>
                  <a:cubicBezTo>
                    <a:pt x="6019" y="5135"/>
                    <a:pt x="5979" y="4999"/>
                    <a:pt x="5939" y="4862"/>
                  </a:cubicBezTo>
                  <a:lnTo>
                    <a:pt x="5931" y="4862"/>
                  </a:lnTo>
                  <a:cubicBezTo>
                    <a:pt x="6076" y="4806"/>
                    <a:pt x="6220" y="4749"/>
                    <a:pt x="6365" y="4693"/>
                  </a:cubicBezTo>
                  <a:close/>
                  <a:moveTo>
                    <a:pt x="11435" y="4822"/>
                  </a:moveTo>
                  <a:cubicBezTo>
                    <a:pt x="11468" y="4942"/>
                    <a:pt x="11508" y="5071"/>
                    <a:pt x="11540" y="5199"/>
                  </a:cubicBezTo>
                  <a:lnTo>
                    <a:pt x="11540" y="5216"/>
                  </a:lnTo>
                  <a:cubicBezTo>
                    <a:pt x="11387" y="5240"/>
                    <a:pt x="11243" y="5272"/>
                    <a:pt x="11090" y="5304"/>
                  </a:cubicBezTo>
                  <a:cubicBezTo>
                    <a:pt x="11050" y="5175"/>
                    <a:pt x="11009" y="5039"/>
                    <a:pt x="10977" y="4910"/>
                  </a:cubicBezTo>
                  <a:cubicBezTo>
                    <a:pt x="11130" y="4878"/>
                    <a:pt x="11275" y="4854"/>
                    <a:pt x="11435" y="4822"/>
                  </a:cubicBezTo>
                  <a:close/>
                  <a:moveTo>
                    <a:pt x="9202" y="4822"/>
                  </a:moveTo>
                  <a:cubicBezTo>
                    <a:pt x="9234" y="4958"/>
                    <a:pt x="9274" y="5087"/>
                    <a:pt x="9314" y="5224"/>
                  </a:cubicBezTo>
                  <a:cubicBezTo>
                    <a:pt x="9169" y="5264"/>
                    <a:pt x="9025" y="5304"/>
                    <a:pt x="8880" y="5352"/>
                  </a:cubicBezTo>
                  <a:cubicBezTo>
                    <a:pt x="8832" y="5216"/>
                    <a:pt x="8792" y="5079"/>
                    <a:pt x="8752" y="4950"/>
                  </a:cubicBezTo>
                  <a:cubicBezTo>
                    <a:pt x="8904" y="4910"/>
                    <a:pt x="9049" y="4862"/>
                    <a:pt x="9202" y="4822"/>
                  </a:cubicBezTo>
                  <a:close/>
                  <a:moveTo>
                    <a:pt x="7522" y="4814"/>
                  </a:moveTo>
                  <a:cubicBezTo>
                    <a:pt x="7554" y="4950"/>
                    <a:pt x="7602" y="5087"/>
                    <a:pt x="7643" y="5224"/>
                  </a:cubicBezTo>
                  <a:cubicBezTo>
                    <a:pt x="7498" y="5272"/>
                    <a:pt x="7353" y="5320"/>
                    <a:pt x="7209" y="5376"/>
                  </a:cubicBezTo>
                  <a:cubicBezTo>
                    <a:pt x="7169" y="5240"/>
                    <a:pt x="7120" y="5103"/>
                    <a:pt x="7080" y="4966"/>
                  </a:cubicBezTo>
                  <a:cubicBezTo>
                    <a:pt x="7225" y="4918"/>
                    <a:pt x="7377" y="4870"/>
                    <a:pt x="7522" y="4814"/>
                  </a:cubicBezTo>
                  <a:close/>
                  <a:moveTo>
                    <a:pt x="10905" y="4910"/>
                  </a:moveTo>
                  <a:cubicBezTo>
                    <a:pt x="10937" y="5039"/>
                    <a:pt x="10977" y="5175"/>
                    <a:pt x="11009" y="5304"/>
                  </a:cubicBezTo>
                  <a:cubicBezTo>
                    <a:pt x="10865" y="5336"/>
                    <a:pt x="10712" y="5368"/>
                    <a:pt x="10560" y="5400"/>
                  </a:cubicBezTo>
                  <a:cubicBezTo>
                    <a:pt x="10527" y="5280"/>
                    <a:pt x="10487" y="5151"/>
                    <a:pt x="10455" y="5015"/>
                  </a:cubicBezTo>
                  <a:lnTo>
                    <a:pt x="10447" y="5015"/>
                  </a:lnTo>
                  <a:cubicBezTo>
                    <a:pt x="10600" y="4974"/>
                    <a:pt x="10752" y="4942"/>
                    <a:pt x="10905" y="4910"/>
                  </a:cubicBezTo>
                  <a:close/>
                  <a:moveTo>
                    <a:pt x="8679" y="4966"/>
                  </a:moveTo>
                  <a:cubicBezTo>
                    <a:pt x="8719" y="5103"/>
                    <a:pt x="8760" y="5240"/>
                    <a:pt x="8800" y="5368"/>
                  </a:cubicBezTo>
                  <a:cubicBezTo>
                    <a:pt x="8655" y="5416"/>
                    <a:pt x="8510" y="5465"/>
                    <a:pt x="8366" y="5505"/>
                  </a:cubicBezTo>
                  <a:cubicBezTo>
                    <a:pt x="8326" y="5376"/>
                    <a:pt x="8285" y="5240"/>
                    <a:pt x="8245" y="5111"/>
                  </a:cubicBezTo>
                  <a:lnTo>
                    <a:pt x="8237" y="5103"/>
                  </a:lnTo>
                  <a:cubicBezTo>
                    <a:pt x="8382" y="5055"/>
                    <a:pt x="8535" y="5015"/>
                    <a:pt x="8679" y="4966"/>
                  </a:cubicBezTo>
                  <a:close/>
                  <a:moveTo>
                    <a:pt x="10375" y="5031"/>
                  </a:moveTo>
                  <a:cubicBezTo>
                    <a:pt x="10415" y="5159"/>
                    <a:pt x="10455" y="5296"/>
                    <a:pt x="10495" y="5424"/>
                  </a:cubicBezTo>
                  <a:cubicBezTo>
                    <a:pt x="10343" y="5465"/>
                    <a:pt x="10190" y="5497"/>
                    <a:pt x="10045" y="5537"/>
                  </a:cubicBezTo>
                  <a:cubicBezTo>
                    <a:pt x="10005" y="5408"/>
                    <a:pt x="9965" y="5272"/>
                    <a:pt x="9925" y="5143"/>
                  </a:cubicBezTo>
                  <a:cubicBezTo>
                    <a:pt x="10077" y="5103"/>
                    <a:pt x="10230" y="5063"/>
                    <a:pt x="10375" y="5031"/>
                  </a:cubicBezTo>
                  <a:close/>
                  <a:moveTo>
                    <a:pt x="7016" y="4999"/>
                  </a:moveTo>
                  <a:cubicBezTo>
                    <a:pt x="7056" y="5135"/>
                    <a:pt x="7096" y="5280"/>
                    <a:pt x="7144" y="5416"/>
                  </a:cubicBezTo>
                  <a:cubicBezTo>
                    <a:pt x="7000" y="5465"/>
                    <a:pt x="6855" y="5513"/>
                    <a:pt x="6719" y="5577"/>
                  </a:cubicBezTo>
                  <a:cubicBezTo>
                    <a:pt x="6671" y="5427"/>
                    <a:pt x="6632" y="5293"/>
                    <a:pt x="6584" y="5158"/>
                  </a:cubicBezTo>
                  <a:lnTo>
                    <a:pt x="6584" y="5158"/>
                  </a:lnTo>
                  <a:cubicBezTo>
                    <a:pt x="6728" y="5110"/>
                    <a:pt x="6864" y="5054"/>
                    <a:pt x="7016" y="4999"/>
                  </a:cubicBezTo>
                  <a:close/>
                  <a:moveTo>
                    <a:pt x="8173" y="5127"/>
                  </a:moveTo>
                  <a:cubicBezTo>
                    <a:pt x="8213" y="5264"/>
                    <a:pt x="8253" y="5392"/>
                    <a:pt x="8293" y="5529"/>
                  </a:cubicBezTo>
                  <a:cubicBezTo>
                    <a:pt x="8157" y="5577"/>
                    <a:pt x="8012" y="5625"/>
                    <a:pt x="7868" y="5674"/>
                  </a:cubicBezTo>
                  <a:cubicBezTo>
                    <a:pt x="7819" y="5537"/>
                    <a:pt x="7779" y="5400"/>
                    <a:pt x="7731" y="5272"/>
                  </a:cubicBezTo>
                  <a:cubicBezTo>
                    <a:pt x="7884" y="5224"/>
                    <a:pt x="8028" y="5175"/>
                    <a:pt x="8173" y="5127"/>
                  </a:cubicBezTo>
                  <a:close/>
                  <a:moveTo>
                    <a:pt x="9852" y="5159"/>
                  </a:moveTo>
                  <a:cubicBezTo>
                    <a:pt x="9893" y="5288"/>
                    <a:pt x="9933" y="5424"/>
                    <a:pt x="9973" y="5561"/>
                  </a:cubicBezTo>
                  <a:cubicBezTo>
                    <a:pt x="9828" y="5601"/>
                    <a:pt x="9684" y="5641"/>
                    <a:pt x="9539" y="5682"/>
                  </a:cubicBezTo>
                  <a:cubicBezTo>
                    <a:pt x="9491" y="5545"/>
                    <a:pt x="9451" y="5408"/>
                    <a:pt x="9410" y="5280"/>
                  </a:cubicBezTo>
                  <a:cubicBezTo>
                    <a:pt x="9555" y="5240"/>
                    <a:pt x="9708" y="5199"/>
                    <a:pt x="9852" y="5159"/>
                  </a:cubicBezTo>
                  <a:close/>
                  <a:moveTo>
                    <a:pt x="6510" y="5183"/>
                  </a:moveTo>
                  <a:cubicBezTo>
                    <a:pt x="6558" y="5320"/>
                    <a:pt x="6598" y="5457"/>
                    <a:pt x="6646" y="5601"/>
                  </a:cubicBezTo>
                  <a:cubicBezTo>
                    <a:pt x="6510" y="5649"/>
                    <a:pt x="6373" y="5706"/>
                    <a:pt x="6236" y="5762"/>
                  </a:cubicBezTo>
                  <a:cubicBezTo>
                    <a:pt x="6180" y="5625"/>
                    <a:pt x="6132" y="5489"/>
                    <a:pt x="6092" y="5352"/>
                  </a:cubicBezTo>
                  <a:cubicBezTo>
                    <a:pt x="6228" y="5296"/>
                    <a:pt x="6373" y="5240"/>
                    <a:pt x="6510" y="5183"/>
                  </a:cubicBezTo>
                  <a:close/>
                  <a:moveTo>
                    <a:pt x="9338" y="5296"/>
                  </a:moveTo>
                  <a:cubicBezTo>
                    <a:pt x="9378" y="5424"/>
                    <a:pt x="9418" y="5561"/>
                    <a:pt x="9459" y="5698"/>
                  </a:cubicBezTo>
                  <a:cubicBezTo>
                    <a:pt x="9314" y="5738"/>
                    <a:pt x="9169" y="5778"/>
                    <a:pt x="9033" y="5826"/>
                  </a:cubicBezTo>
                  <a:cubicBezTo>
                    <a:pt x="8985" y="5698"/>
                    <a:pt x="8944" y="5561"/>
                    <a:pt x="8896" y="5424"/>
                  </a:cubicBezTo>
                  <a:cubicBezTo>
                    <a:pt x="9041" y="5376"/>
                    <a:pt x="9185" y="5336"/>
                    <a:pt x="9338" y="5296"/>
                  </a:cubicBezTo>
                  <a:close/>
                  <a:moveTo>
                    <a:pt x="7667" y="5304"/>
                  </a:moveTo>
                  <a:cubicBezTo>
                    <a:pt x="7707" y="5440"/>
                    <a:pt x="7755" y="5577"/>
                    <a:pt x="7795" y="5714"/>
                  </a:cubicBezTo>
                  <a:cubicBezTo>
                    <a:pt x="7659" y="5762"/>
                    <a:pt x="7514" y="5818"/>
                    <a:pt x="7377" y="5866"/>
                  </a:cubicBezTo>
                  <a:cubicBezTo>
                    <a:pt x="7330" y="5723"/>
                    <a:pt x="7282" y="5588"/>
                    <a:pt x="7242" y="5453"/>
                  </a:cubicBezTo>
                  <a:lnTo>
                    <a:pt x="7242" y="5453"/>
                  </a:lnTo>
                  <a:cubicBezTo>
                    <a:pt x="7384" y="5406"/>
                    <a:pt x="7525" y="5359"/>
                    <a:pt x="7667" y="5304"/>
                  </a:cubicBezTo>
                  <a:close/>
                  <a:moveTo>
                    <a:pt x="11034" y="5392"/>
                  </a:moveTo>
                  <a:cubicBezTo>
                    <a:pt x="11074" y="5513"/>
                    <a:pt x="11114" y="5641"/>
                    <a:pt x="11154" y="5770"/>
                  </a:cubicBezTo>
                  <a:lnTo>
                    <a:pt x="11154" y="5786"/>
                  </a:lnTo>
                  <a:cubicBezTo>
                    <a:pt x="11009" y="5818"/>
                    <a:pt x="10857" y="5850"/>
                    <a:pt x="10712" y="5882"/>
                  </a:cubicBezTo>
                  <a:cubicBezTo>
                    <a:pt x="10672" y="5754"/>
                    <a:pt x="10624" y="5617"/>
                    <a:pt x="10584" y="5489"/>
                  </a:cubicBezTo>
                  <a:cubicBezTo>
                    <a:pt x="10736" y="5457"/>
                    <a:pt x="10889" y="5416"/>
                    <a:pt x="11034" y="5392"/>
                  </a:cubicBezTo>
                  <a:close/>
                  <a:moveTo>
                    <a:pt x="8824" y="5440"/>
                  </a:moveTo>
                  <a:cubicBezTo>
                    <a:pt x="8864" y="5577"/>
                    <a:pt x="8912" y="5714"/>
                    <a:pt x="8960" y="5842"/>
                  </a:cubicBezTo>
                  <a:cubicBezTo>
                    <a:pt x="8816" y="5890"/>
                    <a:pt x="8671" y="5939"/>
                    <a:pt x="8535" y="5979"/>
                  </a:cubicBezTo>
                  <a:cubicBezTo>
                    <a:pt x="8486" y="5850"/>
                    <a:pt x="8430" y="5714"/>
                    <a:pt x="8390" y="5577"/>
                  </a:cubicBezTo>
                  <a:cubicBezTo>
                    <a:pt x="8535" y="5537"/>
                    <a:pt x="8679" y="5497"/>
                    <a:pt x="8824" y="5449"/>
                  </a:cubicBezTo>
                  <a:lnTo>
                    <a:pt x="8824" y="5440"/>
                  </a:lnTo>
                  <a:close/>
                  <a:moveTo>
                    <a:pt x="10511" y="5497"/>
                  </a:moveTo>
                  <a:cubicBezTo>
                    <a:pt x="10551" y="5625"/>
                    <a:pt x="10592" y="5762"/>
                    <a:pt x="10640" y="5890"/>
                  </a:cubicBezTo>
                  <a:cubicBezTo>
                    <a:pt x="10495" y="5931"/>
                    <a:pt x="10351" y="5971"/>
                    <a:pt x="10206" y="6003"/>
                  </a:cubicBezTo>
                  <a:lnTo>
                    <a:pt x="10198" y="6003"/>
                  </a:lnTo>
                  <a:cubicBezTo>
                    <a:pt x="10158" y="5874"/>
                    <a:pt x="10110" y="5738"/>
                    <a:pt x="10069" y="5609"/>
                  </a:cubicBezTo>
                  <a:cubicBezTo>
                    <a:pt x="10214" y="5569"/>
                    <a:pt x="10359" y="5529"/>
                    <a:pt x="10511" y="5497"/>
                  </a:cubicBezTo>
                  <a:close/>
                  <a:moveTo>
                    <a:pt x="7169" y="5489"/>
                  </a:moveTo>
                  <a:cubicBezTo>
                    <a:pt x="7209" y="5617"/>
                    <a:pt x="7257" y="5754"/>
                    <a:pt x="7305" y="5890"/>
                  </a:cubicBezTo>
                  <a:cubicBezTo>
                    <a:pt x="7169" y="5939"/>
                    <a:pt x="7040" y="5987"/>
                    <a:pt x="6895" y="6043"/>
                  </a:cubicBezTo>
                  <a:lnTo>
                    <a:pt x="6895" y="6051"/>
                  </a:lnTo>
                  <a:cubicBezTo>
                    <a:pt x="6839" y="5915"/>
                    <a:pt x="6791" y="5778"/>
                    <a:pt x="6743" y="5641"/>
                  </a:cubicBezTo>
                  <a:cubicBezTo>
                    <a:pt x="6879" y="5593"/>
                    <a:pt x="7024" y="5537"/>
                    <a:pt x="7169" y="5489"/>
                  </a:cubicBezTo>
                  <a:close/>
                  <a:moveTo>
                    <a:pt x="9997" y="5625"/>
                  </a:moveTo>
                  <a:cubicBezTo>
                    <a:pt x="10037" y="5762"/>
                    <a:pt x="10085" y="5890"/>
                    <a:pt x="10134" y="6027"/>
                  </a:cubicBezTo>
                  <a:cubicBezTo>
                    <a:pt x="9989" y="6059"/>
                    <a:pt x="9844" y="6099"/>
                    <a:pt x="9700" y="6148"/>
                  </a:cubicBezTo>
                  <a:cubicBezTo>
                    <a:pt x="9651" y="6011"/>
                    <a:pt x="9603" y="5874"/>
                    <a:pt x="9563" y="5746"/>
                  </a:cubicBezTo>
                  <a:cubicBezTo>
                    <a:pt x="9708" y="5706"/>
                    <a:pt x="9852" y="5665"/>
                    <a:pt x="9997" y="5633"/>
                  </a:cubicBezTo>
                  <a:lnTo>
                    <a:pt x="9997" y="5625"/>
                  </a:lnTo>
                  <a:close/>
                  <a:moveTo>
                    <a:pt x="8318" y="5617"/>
                  </a:moveTo>
                  <a:cubicBezTo>
                    <a:pt x="8366" y="5754"/>
                    <a:pt x="8414" y="5882"/>
                    <a:pt x="8462" y="6019"/>
                  </a:cubicBezTo>
                  <a:cubicBezTo>
                    <a:pt x="8318" y="6067"/>
                    <a:pt x="8181" y="6124"/>
                    <a:pt x="8044" y="6164"/>
                  </a:cubicBezTo>
                  <a:cubicBezTo>
                    <a:pt x="7989" y="6021"/>
                    <a:pt x="7941" y="5894"/>
                    <a:pt x="7901" y="5759"/>
                  </a:cubicBezTo>
                  <a:lnTo>
                    <a:pt x="7901" y="5759"/>
                  </a:lnTo>
                  <a:cubicBezTo>
                    <a:pt x="8042" y="5711"/>
                    <a:pt x="8176" y="5657"/>
                    <a:pt x="8318" y="5617"/>
                  </a:cubicBezTo>
                  <a:close/>
                  <a:moveTo>
                    <a:pt x="9484" y="5772"/>
                  </a:moveTo>
                  <a:lnTo>
                    <a:pt x="9484" y="5772"/>
                  </a:lnTo>
                  <a:cubicBezTo>
                    <a:pt x="9531" y="5900"/>
                    <a:pt x="9579" y="6036"/>
                    <a:pt x="9627" y="6172"/>
                  </a:cubicBezTo>
                  <a:cubicBezTo>
                    <a:pt x="9483" y="6212"/>
                    <a:pt x="9338" y="6252"/>
                    <a:pt x="9202" y="6292"/>
                  </a:cubicBezTo>
                  <a:cubicBezTo>
                    <a:pt x="9153" y="6164"/>
                    <a:pt x="9097" y="6027"/>
                    <a:pt x="9057" y="5890"/>
                  </a:cubicBezTo>
                  <a:cubicBezTo>
                    <a:pt x="9199" y="5851"/>
                    <a:pt x="9341" y="5811"/>
                    <a:pt x="9484" y="5772"/>
                  </a:cubicBezTo>
                  <a:close/>
                  <a:moveTo>
                    <a:pt x="7819" y="5786"/>
                  </a:moveTo>
                  <a:cubicBezTo>
                    <a:pt x="7868" y="5923"/>
                    <a:pt x="7916" y="6059"/>
                    <a:pt x="7972" y="6188"/>
                  </a:cubicBezTo>
                  <a:cubicBezTo>
                    <a:pt x="7835" y="6228"/>
                    <a:pt x="7699" y="6284"/>
                    <a:pt x="7562" y="6332"/>
                  </a:cubicBezTo>
                  <a:lnTo>
                    <a:pt x="7554" y="6340"/>
                  </a:lnTo>
                  <a:cubicBezTo>
                    <a:pt x="7506" y="6204"/>
                    <a:pt x="7458" y="6075"/>
                    <a:pt x="7402" y="5939"/>
                  </a:cubicBezTo>
                  <a:cubicBezTo>
                    <a:pt x="7538" y="5890"/>
                    <a:pt x="7683" y="5842"/>
                    <a:pt x="7819" y="5786"/>
                  </a:cubicBezTo>
                  <a:close/>
                  <a:moveTo>
                    <a:pt x="11178" y="5850"/>
                  </a:moveTo>
                  <a:cubicBezTo>
                    <a:pt x="11218" y="5979"/>
                    <a:pt x="11267" y="6107"/>
                    <a:pt x="11315" y="6236"/>
                  </a:cubicBezTo>
                  <a:lnTo>
                    <a:pt x="11315" y="6244"/>
                  </a:lnTo>
                  <a:cubicBezTo>
                    <a:pt x="11162" y="6276"/>
                    <a:pt x="11018" y="6316"/>
                    <a:pt x="10873" y="6340"/>
                  </a:cubicBezTo>
                  <a:cubicBezTo>
                    <a:pt x="10825" y="6212"/>
                    <a:pt x="10784" y="6083"/>
                    <a:pt x="10736" y="5955"/>
                  </a:cubicBezTo>
                  <a:cubicBezTo>
                    <a:pt x="10881" y="5915"/>
                    <a:pt x="11034" y="5882"/>
                    <a:pt x="11178" y="5850"/>
                  </a:cubicBezTo>
                  <a:close/>
                  <a:moveTo>
                    <a:pt x="8985" y="5931"/>
                  </a:moveTo>
                  <a:cubicBezTo>
                    <a:pt x="9033" y="6067"/>
                    <a:pt x="9081" y="6196"/>
                    <a:pt x="9129" y="6332"/>
                  </a:cubicBezTo>
                  <a:cubicBezTo>
                    <a:pt x="8985" y="6381"/>
                    <a:pt x="8848" y="6421"/>
                    <a:pt x="8711" y="6469"/>
                  </a:cubicBezTo>
                  <a:cubicBezTo>
                    <a:pt x="8656" y="6335"/>
                    <a:pt x="8609" y="6193"/>
                    <a:pt x="8561" y="6066"/>
                  </a:cubicBezTo>
                  <a:lnTo>
                    <a:pt x="8561" y="6066"/>
                  </a:lnTo>
                  <a:cubicBezTo>
                    <a:pt x="8697" y="6018"/>
                    <a:pt x="8841" y="5971"/>
                    <a:pt x="8985" y="5931"/>
                  </a:cubicBezTo>
                  <a:close/>
                  <a:moveTo>
                    <a:pt x="10664" y="5963"/>
                  </a:moveTo>
                  <a:cubicBezTo>
                    <a:pt x="10704" y="6091"/>
                    <a:pt x="10752" y="6220"/>
                    <a:pt x="10801" y="6357"/>
                  </a:cubicBezTo>
                  <a:cubicBezTo>
                    <a:pt x="10656" y="6389"/>
                    <a:pt x="10511" y="6429"/>
                    <a:pt x="10367" y="6469"/>
                  </a:cubicBezTo>
                  <a:cubicBezTo>
                    <a:pt x="10326" y="6340"/>
                    <a:pt x="10278" y="6204"/>
                    <a:pt x="10230" y="6075"/>
                  </a:cubicBezTo>
                  <a:lnTo>
                    <a:pt x="10222" y="6075"/>
                  </a:lnTo>
                  <a:cubicBezTo>
                    <a:pt x="10367" y="6035"/>
                    <a:pt x="10519" y="5995"/>
                    <a:pt x="10664" y="5963"/>
                  </a:cubicBezTo>
                  <a:close/>
                  <a:moveTo>
                    <a:pt x="10158" y="6091"/>
                  </a:moveTo>
                  <a:cubicBezTo>
                    <a:pt x="10198" y="6220"/>
                    <a:pt x="10246" y="6357"/>
                    <a:pt x="10302" y="6485"/>
                  </a:cubicBezTo>
                  <a:cubicBezTo>
                    <a:pt x="10158" y="6525"/>
                    <a:pt x="10013" y="6565"/>
                    <a:pt x="9876" y="6606"/>
                  </a:cubicBezTo>
                  <a:cubicBezTo>
                    <a:pt x="9828" y="6485"/>
                    <a:pt x="9772" y="6349"/>
                    <a:pt x="9724" y="6220"/>
                  </a:cubicBezTo>
                  <a:lnTo>
                    <a:pt x="9724" y="6212"/>
                  </a:lnTo>
                  <a:cubicBezTo>
                    <a:pt x="9868" y="6172"/>
                    <a:pt x="10013" y="6132"/>
                    <a:pt x="10158" y="6091"/>
                  </a:cubicBezTo>
                  <a:close/>
                  <a:moveTo>
                    <a:pt x="8486" y="6091"/>
                  </a:moveTo>
                  <a:cubicBezTo>
                    <a:pt x="8535" y="6220"/>
                    <a:pt x="8583" y="6357"/>
                    <a:pt x="8639" y="6493"/>
                  </a:cubicBezTo>
                  <a:cubicBezTo>
                    <a:pt x="8502" y="6525"/>
                    <a:pt x="8366" y="6574"/>
                    <a:pt x="8229" y="6630"/>
                  </a:cubicBezTo>
                  <a:lnTo>
                    <a:pt x="8229" y="6638"/>
                  </a:lnTo>
                  <a:cubicBezTo>
                    <a:pt x="8173" y="6501"/>
                    <a:pt x="8117" y="6365"/>
                    <a:pt x="8068" y="6236"/>
                  </a:cubicBezTo>
                  <a:cubicBezTo>
                    <a:pt x="8205" y="6188"/>
                    <a:pt x="8342" y="6132"/>
                    <a:pt x="8486" y="6091"/>
                  </a:cubicBezTo>
                  <a:close/>
                  <a:moveTo>
                    <a:pt x="9651" y="6236"/>
                  </a:moveTo>
                  <a:cubicBezTo>
                    <a:pt x="9700" y="6365"/>
                    <a:pt x="9748" y="6501"/>
                    <a:pt x="9804" y="6630"/>
                  </a:cubicBezTo>
                  <a:cubicBezTo>
                    <a:pt x="9660" y="6670"/>
                    <a:pt x="9523" y="6718"/>
                    <a:pt x="9386" y="6758"/>
                  </a:cubicBezTo>
                  <a:cubicBezTo>
                    <a:pt x="9330" y="6630"/>
                    <a:pt x="9282" y="6493"/>
                    <a:pt x="9226" y="6365"/>
                  </a:cubicBezTo>
                  <a:cubicBezTo>
                    <a:pt x="9370" y="6324"/>
                    <a:pt x="9507" y="6284"/>
                    <a:pt x="9651" y="6236"/>
                  </a:cubicBezTo>
                  <a:close/>
                  <a:moveTo>
                    <a:pt x="9153" y="6397"/>
                  </a:moveTo>
                  <a:cubicBezTo>
                    <a:pt x="9210" y="6533"/>
                    <a:pt x="9258" y="6662"/>
                    <a:pt x="9314" y="6799"/>
                  </a:cubicBezTo>
                  <a:cubicBezTo>
                    <a:pt x="9177" y="6839"/>
                    <a:pt x="9041" y="6887"/>
                    <a:pt x="8904" y="6935"/>
                  </a:cubicBezTo>
                  <a:cubicBezTo>
                    <a:pt x="8849" y="6792"/>
                    <a:pt x="8793" y="6665"/>
                    <a:pt x="8745" y="6531"/>
                  </a:cubicBezTo>
                  <a:lnTo>
                    <a:pt x="8745" y="6531"/>
                  </a:lnTo>
                  <a:cubicBezTo>
                    <a:pt x="8886" y="6491"/>
                    <a:pt x="9020" y="6444"/>
                    <a:pt x="9153" y="6397"/>
                  </a:cubicBezTo>
                  <a:close/>
                  <a:moveTo>
                    <a:pt x="10825" y="6437"/>
                  </a:moveTo>
                  <a:cubicBezTo>
                    <a:pt x="10881" y="6557"/>
                    <a:pt x="10929" y="6686"/>
                    <a:pt x="10985" y="6815"/>
                  </a:cubicBezTo>
                  <a:lnTo>
                    <a:pt x="10977" y="6823"/>
                  </a:lnTo>
                  <a:cubicBezTo>
                    <a:pt x="10841" y="6863"/>
                    <a:pt x="10696" y="6903"/>
                    <a:pt x="10560" y="6943"/>
                  </a:cubicBezTo>
                  <a:cubicBezTo>
                    <a:pt x="10503" y="6815"/>
                    <a:pt x="10447" y="6678"/>
                    <a:pt x="10399" y="6549"/>
                  </a:cubicBezTo>
                  <a:cubicBezTo>
                    <a:pt x="10543" y="6509"/>
                    <a:pt x="10688" y="6477"/>
                    <a:pt x="10825" y="6437"/>
                  </a:cubicBezTo>
                  <a:close/>
                  <a:moveTo>
                    <a:pt x="10326" y="6557"/>
                  </a:moveTo>
                  <a:cubicBezTo>
                    <a:pt x="10375" y="6686"/>
                    <a:pt x="10423" y="6815"/>
                    <a:pt x="10487" y="6951"/>
                  </a:cubicBezTo>
                  <a:cubicBezTo>
                    <a:pt x="10343" y="6991"/>
                    <a:pt x="10206" y="7032"/>
                    <a:pt x="10069" y="7072"/>
                  </a:cubicBezTo>
                  <a:cubicBezTo>
                    <a:pt x="10013" y="6943"/>
                    <a:pt x="9957" y="6807"/>
                    <a:pt x="9901" y="6678"/>
                  </a:cubicBezTo>
                  <a:cubicBezTo>
                    <a:pt x="10053" y="6638"/>
                    <a:pt x="10190" y="6606"/>
                    <a:pt x="10326" y="6565"/>
                  </a:cubicBezTo>
                  <a:lnTo>
                    <a:pt x="10326" y="6557"/>
                  </a:lnTo>
                  <a:close/>
                  <a:moveTo>
                    <a:pt x="9828" y="6710"/>
                  </a:moveTo>
                  <a:cubicBezTo>
                    <a:pt x="9885" y="6847"/>
                    <a:pt x="9941" y="6975"/>
                    <a:pt x="9997" y="7104"/>
                  </a:cubicBezTo>
                  <a:cubicBezTo>
                    <a:pt x="9860" y="7144"/>
                    <a:pt x="9724" y="7192"/>
                    <a:pt x="9587" y="7232"/>
                  </a:cubicBezTo>
                  <a:cubicBezTo>
                    <a:pt x="9532" y="7098"/>
                    <a:pt x="9477" y="6972"/>
                    <a:pt x="9421" y="6838"/>
                  </a:cubicBezTo>
                  <a:lnTo>
                    <a:pt x="9421" y="6838"/>
                  </a:lnTo>
                  <a:cubicBezTo>
                    <a:pt x="9557" y="6798"/>
                    <a:pt x="9693" y="6758"/>
                    <a:pt x="9828" y="6710"/>
                  </a:cubicBezTo>
                  <a:close/>
                  <a:moveTo>
                    <a:pt x="9346" y="6863"/>
                  </a:moveTo>
                  <a:cubicBezTo>
                    <a:pt x="9402" y="6999"/>
                    <a:pt x="9459" y="7128"/>
                    <a:pt x="9515" y="7257"/>
                  </a:cubicBezTo>
                  <a:cubicBezTo>
                    <a:pt x="9386" y="7297"/>
                    <a:pt x="9250" y="7337"/>
                    <a:pt x="9113" y="7385"/>
                  </a:cubicBezTo>
                  <a:lnTo>
                    <a:pt x="9113" y="7393"/>
                  </a:lnTo>
                  <a:cubicBezTo>
                    <a:pt x="9049" y="7265"/>
                    <a:pt x="8993" y="7136"/>
                    <a:pt x="8936" y="6999"/>
                  </a:cubicBezTo>
                  <a:lnTo>
                    <a:pt x="9346" y="6863"/>
                  </a:lnTo>
                  <a:close/>
                  <a:moveTo>
                    <a:pt x="10519" y="7032"/>
                  </a:moveTo>
                  <a:cubicBezTo>
                    <a:pt x="10568" y="7152"/>
                    <a:pt x="10632" y="7281"/>
                    <a:pt x="10688" y="7409"/>
                  </a:cubicBezTo>
                  <a:lnTo>
                    <a:pt x="10688" y="7417"/>
                  </a:lnTo>
                  <a:cubicBezTo>
                    <a:pt x="10551" y="7457"/>
                    <a:pt x="10415" y="7498"/>
                    <a:pt x="10286" y="7538"/>
                  </a:cubicBezTo>
                  <a:cubicBezTo>
                    <a:pt x="10222" y="7409"/>
                    <a:pt x="10158" y="7281"/>
                    <a:pt x="10101" y="7152"/>
                  </a:cubicBezTo>
                  <a:cubicBezTo>
                    <a:pt x="10238" y="7112"/>
                    <a:pt x="10383" y="7072"/>
                    <a:pt x="10519" y="7032"/>
                  </a:cubicBezTo>
                  <a:close/>
                  <a:moveTo>
                    <a:pt x="10029" y="7176"/>
                  </a:moveTo>
                  <a:cubicBezTo>
                    <a:pt x="10085" y="7305"/>
                    <a:pt x="10142" y="7433"/>
                    <a:pt x="10206" y="7562"/>
                  </a:cubicBezTo>
                  <a:cubicBezTo>
                    <a:pt x="10069" y="7594"/>
                    <a:pt x="9941" y="7634"/>
                    <a:pt x="9804" y="7682"/>
                  </a:cubicBezTo>
                  <a:lnTo>
                    <a:pt x="9804" y="7690"/>
                  </a:lnTo>
                  <a:cubicBezTo>
                    <a:pt x="9740" y="7562"/>
                    <a:pt x="9676" y="7433"/>
                    <a:pt x="9619" y="7305"/>
                  </a:cubicBezTo>
                  <a:cubicBezTo>
                    <a:pt x="9756" y="7257"/>
                    <a:pt x="9893" y="7216"/>
                    <a:pt x="10029" y="7176"/>
                  </a:cubicBezTo>
                  <a:close/>
                  <a:moveTo>
                    <a:pt x="1118" y="0"/>
                  </a:moveTo>
                  <a:lnTo>
                    <a:pt x="1045" y="49"/>
                  </a:lnTo>
                  <a:cubicBezTo>
                    <a:pt x="1045" y="89"/>
                    <a:pt x="1054" y="121"/>
                    <a:pt x="1054" y="161"/>
                  </a:cubicBezTo>
                  <a:lnTo>
                    <a:pt x="756" y="298"/>
                  </a:lnTo>
                  <a:cubicBezTo>
                    <a:pt x="708" y="346"/>
                    <a:pt x="660" y="394"/>
                    <a:pt x="620" y="442"/>
                  </a:cubicBezTo>
                  <a:cubicBezTo>
                    <a:pt x="764" y="378"/>
                    <a:pt x="909" y="306"/>
                    <a:pt x="1062" y="242"/>
                  </a:cubicBezTo>
                  <a:cubicBezTo>
                    <a:pt x="1070" y="394"/>
                    <a:pt x="1086" y="547"/>
                    <a:pt x="1102" y="708"/>
                  </a:cubicBezTo>
                  <a:cubicBezTo>
                    <a:pt x="941" y="788"/>
                    <a:pt x="780" y="860"/>
                    <a:pt x="628" y="933"/>
                  </a:cubicBezTo>
                  <a:cubicBezTo>
                    <a:pt x="612" y="788"/>
                    <a:pt x="595" y="635"/>
                    <a:pt x="579" y="491"/>
                  </a:cubicBezTo>
                  <a:cubicBezTo>
                    <a:pt x="563" y="515"/>
                    <a:pt x="539" y="547"/>
                    <a:pt x="515" y="571"/>
                  </a:cubicBezTo>
                  <a:cubicBezTo>
                    <a:pt x="531" y="708"/>
                    <a:pt x="539" y="836"/>
                    <a:pt x="555" y="973"/>
                  </a:cubicBezTo>
                  <a:cubicBezTo>
                    <a:pt x="427" y="1037"/>
                    <a:pt x="306" y="1101"/>
                    <a:pt x="178" y="1166"/>
                  </a:cubicBezTo>
                  <a:cubicBezTo>
                    <a:pt x="162" y="1198"/>
                    <a:pt x="154" y="1238"/>
                    <a:pt x="137" y="1270"/>
                  </a:cubicBezTo>
                  <a:cubicBezTo>
                    <a:pt x="274" y="1198"/>
                    <a:pt x="419" y="1125"/>
                    <a:pt x="563" y="1053"/>
                  </a:cubicBezTo>
                  <a:cubicBezTo>
                    <a:pt x="587" y="1206"/>
                    <a:pt x="604" y="1358"/>
                    <a:pt x="628" y="1519"/>
                  </a:cubicBezTo>
                  <a:cubicBezTo>
                    <a:pt x="467" y="1591"/>
                    <a:pt x="314" y="1672"/>
                    <a:pt x="170" y="1752"/>
                  </a:cubicBezTo>
                  <a:cubicBezTo>
                    <a:pt x="145" y="1616"/>
                    <a:pt x="129" y="1479"/>
                    <a:pt x="113" y="1350"/>
                  </a:cubicBezTo>
                  <a:cubicBezTo>
                    <a:pt x="89" y="1415"/>
                    <a:pt x="73" y="1471"/>
                    <a:pt x="57" y="1527"/>
                  </a:cubicBezTo>
                  <a:cubicBezTo>
                    <a:pt x="73" y="1616"/>
                    <a:pt x="81" y="1704"/>
                    <a:pt x="97" y="1792"/>
                  </a:cubicBezTo>
                  <a:lnTo>
                    <a:pt x="9" y="1841"/>
                  </a:lnTo>
                  <a:cubicBezTo>
                    <a:pt x="9" y="1873"/>
                    <a:pt x="9" y="1897"/>
                    <a:pt x="1" y="1929"/>
                  </a:cubicBezTo>
                  <a:lnTo>
                    <a:pt x="113" y="1873"/>
                  </a:lnTo>
                  <a:cubicBezTo>
                    <a:pt x="137" y="2025"/>
                    <a:pt x="162" y="2178"/>
                    <a:pt x="194" y="2331"/>
                  </a:cubicBezTo>
                  <a:lnTo>
                    <a:pt x="81" y="2395"/>
                  </a:lnTo>
                  <a:cubicBezTo>
                    <a:pt x="105" y="2411"/>
                    <a:pt x="129" y="2427"/>
                    <a:pt x="154" y="2435"/>
                  </a:cubicBezTo>
                  <a:lnTo>
                    <a:pt x="202" y="2411"/>
                  </a:lnTo>
                  <a:lnTo>
                    <a:pt x="218" y="2483"/>
                  </a:lnTo>
                  <a:lnTo>
                    <a:pt x="306" y="2532"/>
                  </a:lnTo>
                  <a:cubicBezTo>
                    <a:pt x="298" y="2475"/>
                    <a:pt x="282" y="2427"/>
                    <a:pt x="274" y="2371"/>
                  </a:cubicBezTo>
                  <a:cubicBezTo>
                    <a:pt x="419" y="2291"/>
                    <a:pt x="571" y="2210"/>
                    <a:pt x="724" y="2138"/>
                  </a:cubicBezTo>
                  <a:cubicBezTo>
                    <a:pt x="748" y="2283"/>
                    <a:pt x="772" y="2435"/>
                    <a:pt x="804" y="2596"/>
                  </a:cubicBezTo>
                  <a:lnTo>
                    <a:pt x="604" y="2700"/>
                  </a:lnTo>
                  <a:lnTo>
                    <a:pt x="684" y="2749"/>
                  </a:lnTo>
                  <a:lnTo>
                    <a:pt x="829" y="2668"/>
                  </a:lnTo>
                  <a:cubicBezTo>
                    <a:pt x="837" y="2733"/>
                    <a:pt x="853" y="2789"/>
                    <a:pt x="861" y="2853"/>
                  </a:cubicBezTo>
                  <a:lnTo>
                    <a:pt x="949" y="2901"/>
                  </a:lnTo>
                  <a:cubicBezTo>
                    <a:pt x="933" y="2813"/>
                    <a:pt x="909" y="2724"/>
                    <a:pt x="893" y="2636"/>
                  </a:cubicBezTo>
                  <a:cubicBezTo>
                    <a:pt x="1037" y="2556"/>
                    <a:pt x="1190" y="2483"/>
                    <a:pt x="1343" y="2403"/>
                  </a:cubicBezTo>
                  <a:cubicBezTo>
                    <a:pt x="1367" y="2556"/>
                    <a:pt x="1399" y="2708"/>
                    <a:pt x="1431" y="2861"/>
                  </a:cubicBezTo>
                  <a:cubicBezTo>
                    <a:pt x="1327" y="2909"/>
                    <a:pt x="1238" y="2958"/>
                    <a:pt x="1142" y="3006"/>
                  </a:cubicBezTo>
                  <a:lnTo>
                    <a:pt x="1222" y="3054"/>
                  </a:lnTo>
                  <a:lnTo>
                    <a:pt x="1447" y="2933"/>
                  </a:lnTo>
                  <a:cubicBezTo>
                    <a:pt x="1463" y="3030"/>
                    <a:pt x="1487" y="3118"/>
                    <a:pt x="1503" y="3215"/>
                  </a:cubicBezTo>
                  <a:lnTo>
                    <a:pt x="1592" y="3263"/>
                  </a:lnTo>
                  <a:cubicBezTo>
                    <a:pt x="1568" y="3142"/>
                    <a:pt x="1536" y="3022"/>
                    <a:pt x="1512" y="2901"/>
                  </a:cubicBezTo>
                  <a:cubicBezTo>
                    <a:pt x="1656" y="2829"/>
                    <a:pt x="1809" y="2757"/>
                    <a:pt x="1953" y="2676"/>
                  </a:cubicBezTo>
                  <a:cubicBezTo>
                    <a:pt x="1986" y="2829"/>
                    <a:pt x="2018" y="2982"/>
                    <a:pt x="2050" y="3126"/>
                  </a:cubicBezTo>
                  <a:cubicBezTo>
                    <a:pt x="1921" y="3191"/>
                    <a:pt x="1801" y="3255"/>
                    <a:pt x="1680" y="3311"/>
                  </a:cubicBezTo>
                  <a:lnTo>
                    <a:pt x="1761" y="3359"/>
                  </a:lnTo>
                  <a:cubicBezTo>
                    <a:pt x="1865" y="3303"/>
                    <a:pt x="1962" y="3255"/>
                    <a:pt x="2066" y="3207"/>
                  </a:cubicBezTo>
                  <a:cubicBezTo>
                    <a:pt x="2090" y="3327"/>
                    <a:pt x="2122" y="3448"/>
                    <a:pt x="2154" y="3576"/>
                  </a:cubicBezTo>
                  <a:lnTo>
                    <a:pt x="2307" y="3665"/>
                  </a:lnTo>
                  <a:cubicBezTo>
                    <a:pt x="2428" y="3600"/>
                    <a:pt x="2556" y="3536"/>
                    <a:pt x="2685" y="3472"/>
                  </a:cubicBezTo>
                  <a:cubicBezTo>
                    <a:pt x="2725" y="3624"/>
                    <a:pt x="2757" y="3769"/>
                    <a:pt x="2797" y="3914"/>
                  </a:cubicBezTo>
                  <a:lnTo>
                    <a:pt x="2773" y="3922"/>
                  </a:lnTo>
                  <a:cubicBezTo>
                    <a:pt x="2813" y="3946"/>
                    <a:pt x="2853" y="3970"/>
                    <a:pt x="2894" y="3994"/>
                  </a:cubicBezTo>
                  <a:lnTo>
                    <a:pt x="2886" y="3954"/>
                  </a:lnTo>
                  <a:cubicBezTo>
                    <a:pt x="3022" y="3890"/>
                    <a:pt x="3167" y="3817"/>
                    <a:pt x="3311" y="3753"/>
                  </a:cubicBezTo>
                  <a:cubicBezTo>
                    <a:pt x="3352" y="3898"/>
                    <a:pt x="3392" y="4042"/>
                    <a:pt x="3424" y="4187"/>
                  </a:cubicBezTo>
                  <a:lnTo>
                    <a:pt x="3328" y="4235"/>
                  </a:lnTo>
                  <a:lnTo>
                    <a:pt x="3408" y="4283"/>
                  </a:lnTo>
                  <a:lnTo>
                    <a:pt x="3448" y="4259"/>
                  </a:lnTo>
                  <a:cubicBezTo>
                    <a:pt x="3448" y="4275"/>
                    <a:pt x="3456" y="4291"/>
                    <a:pt x="3464" y="4316"/>
                  </a:cubicBezTo>
                  <a:lnTo>
                    <a:pt x="3553" y="4364"/>
                  </a:lnTo>
                  <a:cubicBezTo>
                    <a:pt x="3545" y="4316"/>
                    <a:pt x="3528" y="4275"/>
                    <a:pt x="3512" y="4227"/>
                  </a:cubicBezTo>
                  <a:lnTo>
                    <a:pt x="3946" y="4026"/>
                  </a:lnTo>
                  <a:cubicBezTo>
                    <a:pt x="3986" y="4171"/>
                    <a:pt x="4019" y="4316"/>
                    <a:pt x="4067" y="4460"/>
                  </a:cubicBezTo>
                  <a:lnTo>
                    <a:pt x="3882" y="4541"/>
                  </a:lnTo>
                  <a:lnTo>
                    <a:pt x="3962" y="4589"/>
                  </a:lnTo>
                  <a:lnTo>
                    <a:pt x="4083" y="4532"/>
                  </a:lnTo>
                  <a:cubicBezTo>
                    <a:pt x="4099" y="4581"/>
                    <a:pt x="4115" y="4629"/>
                    <a:pt x="4131" y="4677"/>
                  </a:cubicBezTo>
                  <a:lnTo>
                    <a:pt x="4228" y="4733"/>
                  </a:lnTo>
                  <a:cubicBezTo>
                    <a:pt x="4203" y="4653"/>
                    <a:pt x="4179" y="4573"/>
                    <a:pt x="4155" y="4500"/>
                  </a:cubicBezTo>
                  <a:cubicBezTo>
                    <a:pt x="4300" y="4436"/>
                    <a:pt x="4444" y="4372"/>
                    <a:pt x="4589" y="4307"/>
                  </a:cubicBezTo>
                  <a:cubicBezTo>
                    <a:pt x="4629" y="4452"/>
                    <a:pt x="4669" y="4597"/>
                    <a:pt x="4710" y="4733"/>
                  </a:cubicBezTo>
                  <a:lnTo>
                    <a:pt x="4453" y="4854"/>
                  </a:lnTo>
                  <a:lnTo>
                    <a:pt x="4533" y="4902"/>
                  </a:lnTo>
                  <a:lnTo>
                    <a:pt x="4734" y="4806"/>
                  </a:lnTo>
                  <a:cubicBezTo>
                    <a:pt x="4758" y="4886"/>
                    <a:pt x="4782" y="4974"/>
                    <a:pt x="4806" y="5055"/>
                  </a:cubicBezTo>
                  <a:lnTo>
                    <a:pt x="4911" y="5103"/>
                  </a:lnTo>
                  <a:cubicBezTo>
                    <a:pt x="4878" y="4999"/>
                    <a:pt x="4838" y="4886"/>
                    <a:pt x="4806" y="4782"/>
                  </a:cubicBezTo>
                  <a:cubicBezTo>
                    <a:pt x="4951" y="4717"/>
                    <a:pt x="5095" y="4653"/>
                    <a:pt x="5232" y="4597"/>
                  </a:cubicBezTo>
                  <a:cubicBezTo>
                    <a:pt x="5272" y="4733"/>
                    <a:pt x="5320" y="4878"/>
                    <a:pt x="5361" y="5015"/>
                  </a:cubicBezTo>
                  <a:cubicBezTo>
                    <a:pt x="5248" y="5063"/>
                    <a:pt x="5136" y="5119"/>
                    <a:pt x="5023" y="5167"/>
                  </a:cubicBezTo>
                  <a:lnTo>
                    <a:pt x="5103" y="5207"/>
                  </a:lnTo>
                  <a:lnTo>
                    <a:pt x="5385" y="5087"/>
                  </a:lnTo>
                  <a:cubicBezTo>
                    <a:pt x="5417" y="5199"/>
                    <a:pt x="5457" y="5320"/>
                    <a:pt x="5497" y="5432"/>
                  </a:cubicBezTo>
                  <a:lnTo>
                    <a:pt x="5576" y="5475"/>
                  </a:lnTo>
                  <a:lnTo>
                    <a:pt x="5576" y="5475"/>
                  </a:lnTo>
                  <a:cubicBezTo>
                    <a:pt x="5528" y="5333"/>
                    <a:pt x="5481" y="5198"/>
                    <a:pt x="5441" y="5063"/>
                  </a:cubicBezTo>
                  <a:lnTo>
                    <a:pt x="5859" y="4886"/>
                  </a:lnTo>
                  <a:cubicBezTo>
                    <a:pt x="5907" y="5023"/>
                    <a:pt x="5947" y="5167"/>
                    <a:pt x="5995" y="5304"/>
                  </a:cubicBezTo>
                  <a:cubicBezTo>
                    <a:pt x="5860" y="5360"/>
                    <a:pt x="5717" y="5415"/>
                    <a:pt x="5582" y="5479"/>
                  </a:cubicBezTo>
                  <a:lnTo>
                    <a:pt x="5582" y="5479"/>
                  </a:lnTo>
                  <a:lnTo>
                    <a:pt x="5576" y="5475"/>
                  </a:lnTo>
                  <a:lnTo>
                    <a:pt x="5576" y="5475"/>
                  </a:lnTo>
                  <a:cubicBezTo>
                    <a:pt x="5576" y="5477"/>
                    <a:pt x="5577" y="5479"/>
                    <a:pt x="5577" y="5481"/>
                  </a:cubicBezTo>
                  <a:cubicBezTo>
                    <a:pt x="5579" y="5480"/>
                    <a:pt x="5580" y="5479"/>
                    <a:pt x="5582" y="5479"/>
                  </a:cubicBezTo>
                  <a:lnTo>
                    <a:pt x="5582" y="5479"/>
                  </a:lnTo>
                  <a:lnTo>
                    <a:pt x="5674" y="5529"/>
                  </a:lnTo>
                  <a:cubicBezTo>
                    <a:pt x="5794" y="5481"/>
                    <a:pt x="5915" y="5432"/>
                    <a:pt x="6036" y="5376"/>
                  </a:cubicBezTo>
                  <a:cubicBezTo>
                    <a:pt x="6076" y="5513"/>
                    <a:pt x="6124" y="5657"/>
                    <a:pt x="6180" y="5794"/>
                  </a:cubicBezTo>
                  <a:lnTo>
                    <a:pt x="6156" y="5802"/>
                  </a:lnTo>
                  <a:lnTo>
                    <a:pt x="6285" y="5874"/>
                  </a:lnTo>
                  <a:lnTo>
                    <a:pt x="6277" y="5834"/>
                  </a:lnTo>
                  <a:cubicBezTo>
                    <a:pt x="6413" y="5778"/>
                    <a:pt x="6550" y="5722"/>
                    <a:pt x="6686" y="5665"/>
                  </a:cubicBezTo>
                  <a:cubicBezTo>
                    <a:pt x="6735" y="5802"/>
                    <a:pt x="6791" y="5939"/>
                    <a:pt x="6839" y="6075"/>
                  </a:cubicBezTo>
                  <a:lnTo>
                    <a:pt x="6735" y="6115"/>
                  </a:lnTo>
                  <a:lnTo>
                    <a:pt x="6823" y="6164"/>
                  </a:lnTo>
                  <a:lnTo>
                    <a:pt x="6871" y="6148"/>
                  </a:lnTo>
                  <a:cubicBezTo>
                    <a:pt x="6871" y="6164"/>
                    <a:pt x="6887" y="6188"/>
                    <a:pt x="6887" y="6204"/>
                  </a:cubicBezTo>
                  <a:lnTo>
                    <a:pt x="6992" y="6260"/>
                  </a:lnTo>
                  <a:cubicBezTo>
                    <a:pt x="6976" y="6212"/>
                    <a:pt x="6952" y="6164"/>
                    <a:pt x="6935" y="6115"/>
                  </a:cubicBezTo>
                  <a:cubicBezTo>
                    <a:pt x="7072" y="6067"/>
                    <a:pt x="7209" y="6011"/>
                    <a:pt x="7345" y="5963"/>
                  </a:cubicBezTo>
                  <a:cubicBezTo>
                    <a:pt x="7394" y="6091"/>
                    <a:pt x="7450" y="6228"/>
                    <a:pt x="7498" y="6365"/>
                  </a:cubicBezTo>
                  <a:lnTo>
                    <a:pt x="7313" y="6437"/>
                  </a:lnTo>
                  <a:lnTo>
                    <a:pt x="7394" y="6485"/>
                  </a:lnTo>
                  <a:lnTo>
                    <a:pt x="7530" y="6429"/>
                  </a:lnTo>
                  <a:cubicBezTo>
                    <a:pt x="7554" y="6485"/>
                    <a:pt x="7578" y="6541"/>
                    <a:pt x="7594" y="6598"/>
                  </a:cubicBezTo>
                  <a:lnTo>
                    <a:pt x="7707" y="6654"/>
                  </a:lnTo>
                  <a:cubicBezTo>
                    <a:pt x="7667" y="6574"/>
                    <a:pt x="7635" y="6485"/>
                    <a:pt x="7602" y="6405"/>
                  </a:cubicBezTo>
                  <a:cubicBezTo>
                    <a:pt x="7739" y="6357"/>
                    <a:pt x="7876" y="6308"/>
                    <a:pt x="8012" y="6252"/>
                  </a:cubicBezTo>
                  <a:cubicBezTo>
                    <a:pt x="8068" y="6389"/>
                    <a:pt x="8117" y="6517"/>
                    <a:pt x="8173" y="6654"/>
                  </a:cubicBezTo>
                  <a:cubicBezTo>
                    <a:pt x="8085" y="6694"/>
                    <a:pt x="7988" y="6726"/>
                    <a:pt x="7900" y="6758"/>
                  </a:cubicBezTo>
                  <a:lnTo>
                    <a:pt x="7980" y="6807"/>
                  </a:lnTo>
                  <a:lnTo>
                    <a:pt x="8205" y="6718"/>
                  </a:lnTo>
                  <a:cubicBezTo>
                    <a:pt x="8245" y="6815"/>
                    <a:pt x="8285" y="6903"/>
                    <a:pt x="8326" y="6991"/>
                  </a:cubicBezTo>
                  <a:lnTo>
                    <a:pt x="8430" y="7048"/>
                  </a:lnTo>
                  <a:cubicBezTo>
                    <a:pt x="8374" y="6935"/>
                    <a:pt x="8334" y="6815"/>
                    <a:pt x="8277" y="6694"/>
                  </a:cubicBezTo>
                  <a:cubicBezTo>
                    <a:pt x="8406" y="6646"/>
                    <a:pt x="8551" y="6598"/>
                    <a:pt x="8687" y="6549"/>
                  </a:cubicBezTo>
                  <a:cubicBezTo>
                    <a:pt x="8735" y="6686"/>
                    <a:pt x="8792" y="6815"/>
                    <a:pt x="8848" y="6951"/>
                  </a:cubicBezTo>
                  <a:cubicBezTo>
                    <a:pt x="8727" y="6991"/>
                    <a:pt x="8607" y="7032"/>
                    <a:pt x="8486" y="7080"/>
                  </a:cubicBezTo>
                  <a:lnTo>
                    <a:pt x="8567" y="7128"/>
                  </a:lnTo>
                  <a:cubicBezTo>
                    <a:pt x="8671" y="7088"/>
                    <a:pt x="8776" y="7056"/>
                    <a:pt x="8880" y="7015"/>
                  </a:cubicBezTo>
                  <a:cubicBezTo>
                    <a:pt x="8936" y="7144"/>
                    <a:pt x="8993" y="7273"/>
                    <a:pt x="9057" y="7393"/>
                  </a:cubicBezTo>
                  <a:lnTo>
                    <a:pt x="9169" y="7457"/>
                  </a:lnTo>
                  <a:cubicBezTo>
                    <a:pt x="9298" y="7409"/>
                    <a:pt x="9435" y="7369"/>
                    <a:pt x="9571" y="7321"/>
                  </a:cubicBezTo>
                  <a:cubicBezTo>
                    <a:pt x="9627" y="7449"/>
                    <a:pt x="9692" y="7578"/>
                    <a:pt x="9756" y="7715"/>
                  </a:cubicBezTo>
                  <a:lnTo>
                    <a:pt x="9676" y="7739"/>
                  </a:lnTo>
                  <a:lnTo>
                    <a:pt x="9764" y="7787"/>
                  </a:lnTo>
                  <a:lnTo>
                    <a:pt x="9788" y="7779"/>
                  </a:lnTo>
                  <a:cubicBezTo>
                    <a:pt x="9796" y="7787"/>
                    <a:pt x="9804" y="7803"/>
                    <a:pt x="9804" y="7811"/>
                  </a:cubicBezTo>
                  <a:lnTo>
                    <a:pt x="9925" y="7875"/>
                  </a:lnTo>
                  <a:cubicBezTo>
                    <a:pt x="9909" y="7835"/>
                    <a:pt x="9885" y="7795"/>
                    <a:pt x="9860" y="7755"/>
                  </a:cubicBezTo>
                  <a:cubicBezTo>
                    <a:pt x="9997" y="7715"/>
                    <a:pt x="10126" y="7666"/>
                    <a:pt x="10262" y="7626"/>
                  </a:cubicBezTo>
                  <a:cubicBezTo>
                    <a:pt x="10302" y="7707"/>
                    <a:pt x="10343" y="7787"/>
                    <a:pt x="10383" y="7867"/>
                  </a:cubicBezTo>
                  <a:cubicBezTo>
                    <a:pt x="10407" y="7851"/>
                    <a:pt x="10423" y="7835"/>
                    <a:pt x="10447" y="7819"/>
                  </a:cubicBezTo>
                  <a:cubicBezTo>
                    <a:pt x="10407" y="7747"/>
                    <a:pt x="10375" y="7674"/>
                    <a:pt x="10335" y="7602"/>
                  </a:cubicBezTo>
                  <a:cubicBezTo>
                    <a:pt x="10471" y="7562"/>
                    <a:pt x="10608" y="7522"/>
                    <a:pt x="10736" y="7482"/>
                  </a:cubicBezTo>
                  <a:lnTo>
                    <a:pt x="10752" y="7514"/>
                  </a:lnTo>
                  <a:cubicBezTo>
                    <a:pt x="10784" y="7465"/>
                    <a:pt x="10825" y="7425"/>
                    <a:pt x="10857" y="7377"/>
                  </a:cubicBezTo>
                  <a:lnTo>
                    <a:pt x="10857" y="7377"/>
                  </a:lnTo>
                  <a:lnTo>
                    <a:pt x="10776" y="7393"/>
                  </a:lnTo>
                  <a:cubicBezTo>
                    <a:pt x="10720" y="7265"/>
                    <a:pt x="10664" y="7136"/>
                    <a:pt x="10608" y="7007"/>
                  </a:cubicBezTo>
                  <a:cubicBezTo>
                    <a:pt x="10752" y="6967"/>
                    <a:pt x="10889" y="6927"/>
                    <a:pt x="11034" y="6895"/>
                  </a:cubicBezTo>
                  <a:cubicBezTo>
                    <a:pt x="11050" y="6943"/>
                    <a:pt x="11066" y="6983"/>
                    <a:pt x="11090" y="7032"/>
                  </a:cubicBezTo>
                  <a:cubicBezTo>
                    <a:pt x="11106" y="6999"/>
                    <a:pt x="11122" y="6975"/>
                    <a:pt x="11138" y="6951"/>
                  </a:cubicBezTo>
                  <a:cubicBezTo>
                    <a:pt x="11122" y="6927"/>
                    <a:pt x="11114" y="6903"/>
                    <a:pt x="11106" y="6879"/>
                  </a:cubicBezTo>
                  <a:lnTo>
                    <a:pt x="11186" y="6855"/>
                  </a:lnTo>
                  <a:lnTo>
                    <a:pt x="11226" y="6766"/>
                  </a:lnTo>
                  <a:lnTo>
                    <a:pt x="11226" y="6766"/>
                  </a:lnTo>
                  <a:lnTo>
                    <a:pt x="11074" y="6807"/>
                  </a:lnTo>
                  <a:cubicBezTo>
                    <a:pt x="11026" y="6678"/>
                    <a:pt x="10977" y="6549"/>
                    <a:pt x="10921" y="6413"/>
                  </a:cubicBezTo>
                  <a:lnTo>
                    <a:pt x="11363" y="6316"/>
                  </a:lnTo>
                  <a:cubicBezTo>
                    <a:pt x="11371" y="6349"/>
                    <a:pt x="11379" y="6373"/>
                    <a:pt x="11395" y="6405"/>
                  </a:cubicBezTo>
                  <a:cubicBezTo>
                    <a:pt x="11403" y="6373"/>
                    <a:pt x="11419" y="6340"/>
                    <a:pt x="11435" y="6308"/>
                  </a:cubicBezTo>
                  <a:cubicBezTo>
                    <a:pt x="11443" y="6276"/>
                    <a:pt x="11451" y="6252"/>
                    <a:pt x="11468" y="6220"/>
                  </a:cubicBezTo>
                  <a:lnTo>
                    <a:pt x="11468" y="6220"/>
                  </a:lnTo>
                  <a:lnTo>
                    <a:pt x="11403" y="6236"/>
                  </a:lnTo>
                  <a:cubicBezTo>
                    <a:pt x="11363" y="6107"/>
                    <a:pt x="11315" y="5979"/>
                    <a:pt x="11275" y="5850"/>
                  </a:cubicBezTo>
                  <a:cubicBezTo>
                    <a:pt x="11387" y="5826"/>
                    <a:pt x="11492" y="5802"/>
                    <a:pt x="11604" y="5778"/>
                  </a:cubicBezTo>
                  <a:cubicBezTo>
                    <a:pt x="11612" y="5754"/>
                    <a:pt x="11620" y="5722"/>
                    <a:pt x="11628" y="5698"/>
                  </a:cubicBezTo>
                  <a:lnTo>
                    <a:pt x="11628" y="5698"/>
                  </a:lnTo>
                  <a:cubicBezTo>
                    <a:pt x="11500" y="5722"/>
                    <a:pt x="11379" y="5746"/>
                    <a:pt x="11251" y="5778"/>
                  </a:cubicBezTo>
                  <a:cubicBezTo>
                    <a:pt x="11210" y="5641"/>
                    <a:pt x="11170" y="5513"/>
                    <a:pt x="11130" y="5384"/>
                  </a:cubicBezTo>
                  <a:cubicBezTo>
                    <a:pt x="11283" y="5352"/>
                    <a:pt x="11427" y="5320"/>
                    <a:pt x="11580" y="5296"/>
                  </a:cubicBezTo>
                  <a:cubicBezTo>
                    <a:pt x="11604" y="5384"/>
                    <a:pt x="11636" y="5473"/>
                    <a:pt x="11660" y="5553"/>
                  </a:cubicBezTo>
                  <a:cubicBezTo>
                    <a:pt x="11676" y="5505"/>
                    <a:pt x="11684" y="5449"/>
                    <a:pt x="11693" y="5400"/>
                  </a:cubicBezTo>
                  <a:cubicBezTo>
                    <a:pt x="11676" y="5360"/>
                    <a:pt x="11668" y="5320"/>
                    <a:pt x="11660" y="5280"/>
                  </a:cubicBezTo>
                  <a:lnTo>
                    <a:pt x="11709" y="5272"/>
                  </a:lnTo>
                  <a:cubicBezTo>
                    <a:pt x="11709" y="5248"/>
                    <a:pt x="11717" y="5216"/>
                    <a:pt x="11717" y="5191"/>
                  </a:cubicBezTo>
                  <a:lnTo>
                    <a:pt x="11717" y="5191"/>
                  </a:lnTo>
                  <a:lnTo>
                    <a:pt x="11636" y="5207"/>
                  </a:lnTo>
                  <a:cubicBezTo>
                    <a:pt x="11596" y="5079"/>
                    <a:pt x="11564" y="4950"/>
                    <a:pt x="11532" y="4822"/>
                  </a:cubicBezTo>
                  <a:lnTo>
                    <a:pt x="11741" y="4782"/>
                  </a:lnTo>
                  <a:lnTo>
                    <a:pt x="11741" y="4709"/>
                  </a:lnTo>
                  <a:lnTo>
                    <a:pt x="11524" y="4749"/>
                  </a:lnTo>
                  <a:cubicBezTo>
                    <a:pt x="11484" y="4613"/>
                    <a:pt x="11451" y="4484"/>
                    <a:pt x="11427" y="4356"/>
                  </a:cubicBezTo>
                  <a:lnTo>
                    <a:pt x="11693" y="4316"/>
                  </a:lnTo>
                  <a:lnTo>
                    <a:pt x="11676" y="4243"/>
                  </a:lnTo>
                  <a:lnTo>
                    <a:pt x="11411" y="4283"/>
                  </a:lnTo>
                  <a:cubicBezTo>
                    <a:pt x="11379" y="4155"/>
                    <a:pt x="11355" y="4026"/>
                    <a:pt x="11323" y="3898"/>
                  </a:cubicBezTo>
                  <a:lnTo>
                    <a:pt x="11556" y="3866"/>
                  </a:lnTo>
                  <a:cubicBezTo>
                    <a:pt x="11548" y="3841"/>
                    <a:pt x="11540" y="3817"/>
                    <a:pt x="11532" y="3793"/>
                  </a:cubicBezTo>
                  <a:lnTo>
                    <a:pt x="11307" y="3825"/>
                  </a:lnTo>
                  <a:cubicBezTo>
                    <a:pt x="11283" y="3697"/>
                    <a:pt x="11259" y="3568"/>
                    <a:pt x="11234" y="3440"/>
                  </a:cubicBezTo>
                  <a:lnTo>
                    <a:pt x="11331" y="3424"/>
                  </a:lnTo>
                  <a:lnTo>
                    <a:pt x="11275" y="3351"/>
                  </a:lnTo>
                  <a:lnTo>
                    <a:pt x="11226" y="3359"/>
                  </a:lnTo>
                  <a:cubicBezTo>
                    <a:pt x="11218" y="3327"/>
                    <a:pt x="11210" y="3295"/>
                    <a:pt x="11210" y="3263"/>
                  </a:cubicBezTo>
                  <a:cubicBezTo>
                    <a:pt x="11178" y="3223"/>
                    <a:pt x="11146" y="3183"/>
                    <a:pt x="11106" y="3150"/>
                  </a:cubicBezTo>
                  <a:lnTo>
                    <a:pt x="11106" y="3150"/>
                  </a:lnTo>
                  <a:cubicBezTo>
                    <a:pt x="11098" y="3207"/>
                    <a:pt x="11106" y="3279"/>
                    <a:pt x="11122" y="3359"/>
                  </a:cubicBezTo>
                  <a:cubicBezTo>
                    <a:pt x="10961" y="3383"/>
                    <a:pt x="10809" y="3408"/>
                    <a:pt x="10648" y="3432"/>
                  </a:cubicBezTo>
                  <a:cubicBezTo>
                    <a:pt x="10624" y="3303"/>
                    <a:pt x="10600" y="3174"/>
                    <a:pt x="10584" y="3046"/>
                  </a:cubicBezTo>
                  <a:cubicBezTo>
                    <a:pt x="10704" y="3022"/>
                    <a:pt x="10825" y="3006"/>
                    <a:pt x="10945" y="2990"/>
                  </a:cubicBezTo>
                  <a:lnTo>
                    <a:pt x="10881" y="2917"/>
                  </a:lnTo>
                  <a:cubicBezTo>
                    <a:pt x="10776" y="2933"/>
                    <a:pt x="10672" y="2949"/>
                    <a:pt x="10568" y="2966"/>
                  </a:cubicBezTo>
                  <a:cubicBezTo>
                    <a:pt x="10551" y="2869"/>
                    <a:pt x="10535" y="2757"/>
                    <a:pt x="10519" y="2660"/>
                  </a:cubicBezTo>
                  <a:lnTo>
                    <a:pt x="10447" y="2636"/>
                  </a:lnTo>
                  <a:lnTo>
                    <a:pt x="10447" y="2636"/>
                  </a:lnTo>
                  <a:cubicBezTo>
                    <a:pt x="10463" y="2749"/>
                    <a:pt x="10479" y="2869"/>
                    <a:pt x="10495" y="2982"/>
                  </a:cubicBezTo>
                  <a:cubicBezTo>
                    <a:pt x="10335" y="3006"/>
                    <a:pt x="10182" y="3038"/>
                    <a:pt x="10021" y="3070"/>
                  </a:cubicBezTo>
                  <a:cubicBezTo>
                    <a:pt x="9997" y="2933"/>
                    <a:pt x="9973" y="2805"/>
                    <a:pt x="9957" y="2668"/>
                  </a:cubicBezTo>
                  <a:cubicBezTo>
                    <a:pt x="10085" y="2644"/>
                    <a:pt x="10214" y="2628"/>
                    <a:pt x="10343" y="2604"/>
                  </a:cubicBezTo>
                  <a:lnTo>
                    <a:pt x="10174" y="2556"/>
                  </a:lnTo>
                  <a:cubicBezTo>
                    <a:pt x="10101" y="2572"/>
                    <a:pt x="10021" y="2580"/>
                    <a:pt x="9949" y="2596"/>
                  </a:cubicBezTo>
                  <a:cubicBezTo>
                    <a:pt x="9949" y="2556"/>
                    <a:pt x="9941" y="2524"/>
                    <a:pt x="9933" y="2483"/>
                  </a:cubicBezTo>
                  <a:lnTo>
                    <a:pt x="9852" y="2467"/>
                  </a:lnTo>
                  <a:lnTo>
                    <a:pt x="9852" y="2467"/>
                  </a:lnTo>
                  <a:cubicBezTo>
                    <a:pt x="9860" y="2516"/>
                    <a:pt x="9868" y="2564"/>
                    <a:pt x="9876" y="2612"/>
                  </a:cubicBezTo>
                  <a:cubicBezTo>
                    <a:pt x="9716" y="2636"/>
                    <a:pt x="9555" y="2668"/>
                    <a:pt x="9394" y="2700"/>
                  </a:cubicBezTo>
                  <a:cubicBezTo>
                    <a:pt x="9378" y="2572"/>
                    <a:pt x="9354" y="2443"/>
                    <a:pt x="9338" y="2315"/>
                  </a:cubicBezTo>
                  <a:lnTo>
                    <a:pt x="9153" y="2258"/>
                  </a:lnTo>
                  <a:lnTo>
                    <a:pt x="8776" y="2339"/>
                  </a:lnTo>
                  <a:cubicBezTo>
                    <a:pt x="8768" y="2275"/>
                    <a:pt x="8760" y="2210"/>
                    <a:pt x="8752" y="2138"/>
                  </a:cubicBezTo>
                  <a:lnTo>
                    <a:pt x="8671" y="2114"/>
                  </a:lnTo>
                  <a:lnTo>
                    <a:pt x="8671" y="2114"/>
                  </a:lnTo>
                  <a:cubicBezTo>
                    <a:pt x="8679" y="2194"/>
                    <a:pt x="8687" y="2275"/>
                    <a:pt x="8703" y="2355"/>
                  </a:cubicBezTo>
                  <a:cubicBezTo>
                    <a:pt x="8543" y="2387"/>
                    <a:pt x="8382" y="2427"/>
                    <a:pt x="8221" y="2467"/>
                  </a:cubicBezTo>
                  <a:cubicBezTo>
                    <a:pt x="8205" y="2323"/>
                    <a:pt x="8189" y="2186"/>
                    <a:pt x="8165" y="2058"/>
                  </a:cubicBezTo>
                  <a:lnTo>
                    <a:pt x="8326" y="2017"/>
                  </a:lnTo>
                  <a:lnTo>
                    <a:pt x="8181" y="1977"/>
                  </a:lnTo>
                  <a:lnTo>
                    <a:pt x="8157" y="1977"/>
                  </a:lnTo>
                  <a:lnTo>
                    <a:pt x="8157" y="1961"/>
                  </a:lnTo>
                  <a:lnTo>
                    <a:pt x="8085" y="1945"/>
                  </a:lnTo>
                  <a:lnTo>
                    <a:pt x="8085" y="1993"/>
                  </a:lnTo>
                  <a:cubicBezTo>
                    <a:pt x="7924" y="2033"/>
                    <a:pt x="7763" y="2074"/>
                    <a:pt x="7610" y="2114"/>
                  </a:cubicBezTo>
                  <a:cubicBezTo>
                    <a:pt x="7594" y="2001"/>
                    <a:pt x="7586" y="1897"/>
                    <a:pt x="7570" y="1792"/>
                  </a:cubicBezTo>
                  <a:lnTo>
                    <a:pt x="7490" y="1768"/>
                  </a:lnTo>
                  <a:lnTo>
                    <a:pt x="7490" y="1768"/>
                  </a:lnTo>
                  <a:cubicBezTo>
                    <a:pt x="7506" y="1889"/>
                    <a:pt x="7522" y="2009"/>
                    <a:pt x="7538" y="2130"/>
                  </a:cubicBezTo>
                  <a:cubicBezTo>
                    <a:pt x="7377" y="2170"/>
                    <a:pt x="7217" y="2218"/>
                    <a:pt x="7064" y="2258"/>
                  </a:cubicBezTo>
                  <a:cubicBezTo>
                    <a:pt x="7040" y="2122"/>
                    <a:pt x="7024" y="1977"/>
                    <a:pt x="7008" y="1841"/>
                  </a:cubicBezTo>
                  <a:lnTo>
                    <a:pt x="7385" y="1744"/>
                  </a:lnTo>
                  <a:lnTo>
                    <a:pt x="7241" y="1704"/>
                  </a:lnTo>
                  <a:lnTo>
                    <a:pt x="7000" y="1768"/>
                  </a:lnTo>
                  <a:cubicBezTo>
                    <a:pt x="6992" y="1720"/>
                    <a:pt x="6984" y="1672"/>
                    <a:pt x="6984" y="1624"/>
                  </a:cubicBezTo>
                  <a:lnTo>
                    <a:pt x="6903" y="1600"/>
                  </a:lnTo>
                  <a:lnTo>
                    <a:pt x="6903" y="1600"/>
                  </a:lnTo>
                  <a:cubicBezTo>
                    <a:pt x="6911" y="1664"/>
                    <a:pt x="6919" y="1720"/>
                    <a:pt x="6919" y="1784"/>
                  </a:cubicBezTo>
                  <a:lnTo>
                    <a:pt x="6445" y="1921"/>
                  </a:lnTo>
                  <a:cubicBezTo>
                    <a:pt x="6429" y="1776"/>
                    <a:pt x="6413" y="1640"/>
                    <a:pt x="6397" y="1495"/>
                  </a:cubicBezTo>
                  <a:lnTo>
                    <a:pt x="6477" y="1479"/>
                  </a:lnTo>
                  <a:lnTo>
                    <a:pt x="6317" y="1431"/>
                  </a:lnTo>
                  <a:cubicBezTo>
                    <a:pt x="6317" y="1439"/>
                    <a:pt x="6317" y="1439"/>
                    <a:pt x="6317" y="1447"/>
                  </a:cubicBezTo>
                  <a:cubicBezTo>
                    <a:pt x="6156" y="1495"/>
                    <a:pt x="5995" y="1543"/>
                    <a:pt x="5835" y="1591"/>
                  </a:cubicBezTo>
                  <a:cubicBezTo>
                    <a:pt x="5827" y="1487"/>
                    <a:pt x="5811" y="1391"/>
                    <a:pt x="5802" y="1286"/>
                  </a:cubicBezTo>
                  <a:lnTo>
                    <a:pt x="5722" y="1262"/>
                  </a:lnTo>
                  <a:lnTo>
                    <a:pt x="5722" y="1262"/>
                  </a:lnTo>
                  <a:cubicBezTo>
                    <a:pt x="5738" y="1375"/>
                    <a:pt x="5746" y="1495"/>
                    <a:pt x="5762" y="1616"/>
                  </a:cubicBezTo>
                  <a:cubicBezTo>
                    <a:pt x="5602" y="1664"/>
                    <a:pt x="5449" y="1720"/>
                    <a:pt x="5288" y="1768"/>
                  </a:cubicBezTo>
                  <a:cubicBezTo>
                    <a:pt x="5272" y="1624"/>
                    <a:pt x="5256" y="1479"/>
                    <a:pt x="5240" y="1334"/>
                  </a:cubicBezTo>
                  <a:lnTo>
                    <a:pt x="5594" y="1222"/>
                  </a:lnTo>
                  <a:lnTo>
                    <a:pt x="5465" y="1182"/>
                  </a:lnTo>
                  <a:lnTo>
                    <a:pt x="5232" y="1262"/>
                  </a:lnTo>
                  <a:cubicBezTo>
                    <a:pt x="5232" y="1206"/>
                    <a:pt x="5224" y="1158"/>
                    <a:pt x="5216" y="1109"/>
                  </a:cubicBezTo>
                  <a:lnTo>
                    <a:pt x="5136" y="1093"/>
                  </a:lnTo>
                  <a:lnTo>
                    <a:pt x="5136" y="1093"/>
                  </a:lnTo>
                  <a:cubicBezTo>
                    <a:pt x="5144" y="1158"/>
                    <a:pt x="5152" y="1214"/>
                    <a:pt x="5160" y="1286"/>
                  </a:cubicBezTo>
                  <a:cubicBezTo>
                    <a:pt x="4999" y="1334"/>
                    <a:pt x="4838" y="1391"/>
                    <a:pt x="4678" y="1447"/>
                  </a:cubicBezTo>
                  <a:cubicBezTo>
                    <a:pt x="4661" y="1294"/>
                    <a:pt x="4645" y="1150"/>
                    <a:pt x="4637" y="1005"/>
                  </a:cubicBezTo>
                  <a:lnTo>
                    <a:pt x="4734" y="973"/>
                  </a:lnTo>
                  <a:lnTo>
                    <a:pt x="4549" y="925"/>
                  </a:lnTo>
                  <a:lnTo>
                    <a:pt x="4549" y="957"/>
                  </a:lnTo>
                  <a:cubicBezTo>
                    <a:pt x="4388" y="1013"/>
                    <a:pt x="4228" y="1069"/>
                    <a:pt x="4067" y="1125"/>
                  </a:cubicBezTo>
                  <a:cubicBezTo>
                    <a:pt x="4059" y="1005"/>
                    <a:pt x="4051" y="892"/>
                    <a:pt x="4035" y="772"/>
                  </a:cubicBezTo>
                  <a:lnTo>
                    <a:pt x="3962" y="756"/>
                  </a:lnTo>
                  <a:lnTo>
                    <a:pt x="3962" y="756"/>
                  </a:lnTo>
                  <a:cubicBezTo>
                    <a:pt x="3970" y="884"/>
                    <a:pt x="3986" y="1021"/>
                    <a:pt x="3994" y="1158"/>
                  </a:cubicBezTo>
                  <a:cubicBezTo>
                    <a:pt x="3834" y="1214"/>
                    <a:pt x="3681" y="1278"/>
                    <a:pt x="3520" y="1334"/>
                  </a:cubicBezTo>
                  <a:cubicBezTo>
                    <a:pt x="3504" y="1182"/>
                    <a:pt x="3488" y="1037"/>
                    <a:pt x="3472" y="892"/>
                  </a:cubicBezTo>
                  <a:cubicBezTo>
                    <a:pt x="3617" y="836"/>
                    <a:pt x="3753" y="788"/>
                    <a:pt x="3898" y="732"/>
                  </a:cubicBezTo>
                  <a:lnTo>
                    <a:pt x="3778" y="700"/>
                  </a:lnTo>
                  <a:cubicBezTo>
                    <a:pt x="3673" y="732"/>
                    <a:pt x="3577" y="772"/>
                    <a:pt x="3472" y="812"/>
                  </a:cubicBezTo>
                  <a:cubicBezTo>
                    <a:pt x="3464" y="740"/>
                    <a:pt x="3464" y="675"/>
                    <a:pt x="3456" y="603"/>
                  </a:cubicBezTo>
                  <a:lnTo>
                    <a:pt x="3376" y="579"/>
                  </a:lnTo>
                  <a:lnTo>
                    <a:pt x="3376" y="579"/>
                  </a:lnTo>
                  <a:cubicBezTo>
                    <a:pt x="3384" y="667"/>
                    <a:pt x="3392" y="748"/>
                    <a:pt x="3400" y="836"/>
                  </a:cubicBezTo>
                  <a:cubicBezTo>
                    <a:pt x="3239" y="900"/>
                    <a:pt x="3078" y="965"/>
                    <a:pt x="2926" y="1029"/>
                  </a:cubicBezTo>
                  <a:cubicBezTo>
                    <a:pt x="2910" y="876"/>
                    <a:pt x="2894" y="724"/>
                    <a:pt x="2878" y="579"/>
                  </a:cubicBezTo>
                  <a:lnTo>
                    <a:pt x="3078" y="499"/>
                  </a:lnTo>
                  <a:lnTo>
                    <a:pt x="2966" y="458"/>
                  </a:lnTo>
                  <a:lnTo>
                    <a:pt x="2870" y="499"/>
                  </a:lnTo>
                  <a:lnTo>
                    <a:pt x="2870" y="434"/>
                  </a:lnTo>
                  <a:lnTo>
                    <a:pt x="2797" y="410"/>
                  </a:lnTo>
                  <a:lnTo>
                    <a:pt x="2797" y="410"/>
                  </a:lnTo>
                  <a:cubicBezTo>
                    <a:pt x="2797" y="450"/>
                    <a:pt x="2797" y="491"/>
                    <a:pt x="2805" y="523"/>
                  </a:cubicBezTo>
                  <a:cubicBezTo>
                    <a:pt x="2645" y="595"/>
                    <a:pt x="2484" y="659"/>
                    <a:pt x="2323" y="724"/>
                  </a:cubicBezTo>
                  <a:cubicBezTo>
                    <a:pt x="2307" y="571"/>
                    <a:pt x="2299" y="418"/>
                    <a:pt x="2283" y="266"/>
                  </a:cubicBezTo>
                  <a:lnTo>
                    <a:pt x="2170" y="233"/>
                  </a:lnTo>
                  <a:cubicBezTo>
                    <a:pt x="2018" y="298"/>
                    <a:pt x="1873" y="362"/>
                    <a:pt x="1720" y="426"/>
                  </a:cubicBezTo>
                  <a:cubicBezTo>
                    <a:pt x="1712" y="314"/>
                    <a:pt x="1704" y="209"/>
                    <a:pt x="1704" y="97"/>
                  </a:cubicBezTo>
                  <a:lnTo>
                    <a:pt x="1624" y="81"/>
                  </a:lnTo>
                  <a:lnTo>
                    <a:pt x="1624" y="81"/>
                  </a:lnTo>
                  <a:cubicBezTo>
                    <a:pt x="1632" y="201"/>
                    <a:pt x="1640" y="330"/>
                    <a:pt x="1648" y="458"/>
                  </a:cubicBezTo>
                  <a:cubicBezTo>
                    <a:pt x="1487" y="531"/>
                    <a:pt x="1335" y="603"/>
                    <a:pt x="1174" y="675"/>
                  </a:cubicBezTo>
                  <a:cubicBezTo>
                    <a:pt x="1158" y="515"/>
                    <a:pt x="1150" y="354"/>
                    <a:pt x="1134" y="209"/>
                  </a:cubicBezTo>
                  <a:cubicBezTo>
                    <a:pt x="1254" y="153"/>
                    <a:pt x="1383" y="97"/>
                    <a:pt x="1503" y="41"/>
                  </a:cubicBezTo>
                  <a:lnTo>
                    <a:pt x="1391" y="8"/>
                  </a:lnTo>
                  <a:cubicBezTo>
                    <a:pt x="1303" y="49"/>
                    <a:pt x="1214" y="89"/>
                    <a:pt x="1126" y="129"/>
                  </a:cubicBezTo>
                  <a:cubicBezTo>
                    <a:pt x="1126" y="81"/>
                    <a:pt x="1126" y="41"/>
                    <a:pt x="1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4282712" y="3913632"/>
              <a:ext cx="761871" cy="436307"/>
            </a:xfrm>
            <a:custGeom>
              <a:avLst/>
              <a:gdLst/>
              <a:ahLst/>
              <a:cxnLst/>
              <a:rect l="l" t="t" r="r" b="b"/>
              <a:pathLst>
                <a:path w="11661" h="6678" extrusionOk="0">
                  <a:moveTo>
                    <a:pt x="169" y="0"/>
                  </a:moveTo>
                  <a:cubicBezTo>
                    <a:pt x="1" y="531"/>
                    <a:pt x="41" y="981"/>
                    <a:pt x="145" y="1069"/>
                  </a:cubicBezTo>
                  <a:cubicBezTo>
                    <a:pt x="338" y="1246"/>
                    <a:pt x="10190" y="6678"/>
                    <a:pt x="10190" y="6678"/>
                  </a:cubicBezTo>
                  <a:cubicBezTo>
                    <a:pt x="10190" y="6678"/>
                    <a:pt x="11057" y="6340"/>
                    <a:pt x="11604" y="4564"/>
                  </a:cubicBezTo>
                  <a:cubicBezTo>
                    <a:pt x="11628" y="4492"/>
                    <a:pt x="11644" y="4420"/>
                    <a:pt x="11660" y="4356"/>
                  </a:cubicBezTo>
                  <a:cubicBezTo>
                    <a:pt x="8157" y="3030"/>
                    <a:pt x="1736" y="595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4020722" y="3191624"/>
              <a:ext cx="2718524" cy="845435"/>
            </a:xfrm>
            <a:custGeom>
              <a:avLst/>
              <a:gdLst/>
              <a:ahLst/>
              <a:cxnLst/>
              <a:rect l="l" t="t" r="r" b="b"/>
              <a:pathLst>
                <a:path w="41609" h="12940" extrusionOk="0">
                  <a:moveTo>
                    <a:pt x="38233" y="0"/>
                  </a:moveTo>
                  <a:cubicBezTo>
                    <a:pt x="37966" y="0"/>
                    <a:pt x="37698" y="17"/>
                    <a:pt x="37430" y="51"/>
                  </a:cubicBezTo>
                  <a:cubicBezTo>
                    <a:pt x="26815" y="1754"/>
                    <a:pt x="17470" y="4157"/>
                    <a:pt x="9009" y="7331"/>
                  </a:cubicBezTo>
                  <a:cubicBezTo>
                    <a:pt x="5650" y="8600"/>
                    <a:pt x="2669" y="9894"/>
                    <a:pt x="1" y="11172"/>
                  </a:cubicBezTo>
                  <a:cubicBezTo>
                    <a:pt x="652" y="11598"/>
                    <a:pt x="1166" y="12208"/>
                    <a:pt x="1455" y="12940"/>
                  </a:cubicBezTo>
                  <a:cubicBezTo>
                    <a:pt x="10327" y="8769"/>
                    <a:pt x="22629" y="4020"/>
                    <a:pt x="41303" y="1328"/>
                  </a:cubicBezTo>
                  <a:lnTo>
                    <a:pt x="41311" y="1328"/>
                  </a:lnTo>
                  <a:cubicBezTo>
                    <a:pt x="41609" y="1288"/>
                    <a:pt x="41585" y="919"/>
                    <a:pt x="41344" y="806"/>
                  </a:cubicBezTo>
                  <a:cubicBezTo>
                    <a:pt x="41102" y="685"/>
                    <a:pt x="39801" y="195"/>
                    <a:pt x="39351" y="99"/>
                  </a:cubicBezTo>
                  <a:cubicBezTo>
                    <a:pt x="38980" y="33"/>
                    <a:pt x="38607" y="0"/>
                    <a:pt x="38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4020722" y="3815957"/>
              <a:ext cx="275714" cy="221094"/>
            </a:xfrm>
            <a:custGeom>
              <a:avLst/>
              <a:gdLst/>
              <a:ahLst/>
              <a:cxnLst/>
              <a:rect l="l" t="t" r="r" b="b"/>
              <a:pathLst>
                <a:path w="4220" h="3384" extrusionOk="0">
                  <a:moveTo>
                    <a:pt x="3528" y="1"/>
                  </a:moveTo>
                  <a:cubicBezTo>
                    <a:pt x="2299" y="539"/>
                    <a:pt x="1118" y="1077"/>
                    <a:pt x="1" y="1616"/>
                  </a:cubicBezTo>
                  <a:cubicBezTo>
                    <a:pt x="660" y="2042"/>
                    <a:pt x="1166" y="2652"/>
                    <a:pt x="1455" y="3384"/>
                  </a:cubicBezTo>
                  <a:cubicBezTo>
                    <a:pt x="2339" y="2966"/>
                    <a:pt x="3263" y="2540"/>
                    <a:pt x="4220" y="2114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4501647" y="3331896"/>
              <a:ext cx="1472128" cy="534571"/>
            </a:xfrm>
            <a:custGeom>
              <a:avLst/>
              <a:gdLst/>
              <a:ahLst/>
              <a:cxnLst/>
              <a:rect l="l" t="t" r="r" b="b"/>
              <a:pathLst>
                <a:path w="22532" h="8182" extrusionOk="0">
                  <a:moveTo>
                    <a:pt x="19165" y="1"/>
                  </a:moveTo>
                  <a:cubicBezTo>
                    <a:pt x="12889" y="1423"/>
                    <a:pt x="7088" y="3143"/>
                    <a:pt x="1648" y="5184"/>
                  </a:cubicBezTo>
                  <a:cubicBezTo>
                    <a:pt x="1190" y="5361"/>
                    <a:pt x="740" y="5529"/>
                    <a:pt x="298" y="5706"/>
                  </a:cubicBezTo>
                  <a:cubicBezTo>
                    <a:pt x="209" y="6413"/>
                    <a:pt x="97" y="7305"/>
                    <a:pt x="0" y="8181"/>
                  </a:cubicBezTo>
                  <a:cubicBezTo>
                    <a:pt x="5987" y="5706"/>
                    <a:pt x="13307" y="3223"/>
                    <a:pt x="22532" y="1222"/>
                  </a:cubicBezTo>
                  <a:cubicBezTo>
                    <a:pt x="21407" y="788"/>
                    <a:pt x="20258" y="363"/>
                    <a:pt x="19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4424488" y="3864697"/>
              <a:ext cx="53052" cy="106235"/>
            </a:xfrm>
            <a:custGeom>
              <a:avLst/>
              <a:gdLst/>
              <a:ahLst/>
              <a:cxnLst/>
              <a:rect l="l" t="t" r="r" b="b"/>
              <a:pathLst>
                <a:path w="812" h="1626" extrusionOk="0">
                  <a:moveTo>
                    <a:pt x="598" y="1"/>
                  </a:moveTo>
                  <a:cubicBezTo>
                    <a:pt x="550" y="1"/>
                    <a:pt x="494" y="11"/>
                    <a:pt x="434" y="34"/>
                  </a:cubicBezTo>
                  <a:cubicBezTo>
                    <a:pt x="249" y="114"/>
                    <a:pt x="24" y="307"/>
                    <a:pt x="24" y="757"/>
                  </a:cubicBezTo>
                  <a:cubicBezTo>
                    <a:pt x="24" y="1207"/>
                    <a:pt x="0" y="1625"/>
                    <a:pt x="0" y="1625"/>
                  </a:cubicBezTo>
                  <a:cubicBezTo>
                    <a:pt x="0" y="1625"/>
                    <a:pt x="450" y="1464"/>
                    <a:pt x="619" y="1376"/>
                  </a:cubicBezTo>
                  <a:cubicBezTo>
                    <a:pt x="796" y="1296"/>
                    <a:pt x="788" y="1191"/>
                    <a:pt x="804" y="1022"/>
                  </a:cubicBezTo>
                  <a:cubicBezTo>
                    <a:pt x="812" y="862"/>
                    <a:pt x="780" y="179"/>
                    <a:pt x="772" y="98"/>
                  </a:cubicBezTo>
                  <a:cubicBezTo>
                    <a:pt x="766" y="44"/>
                    <a:pt x="698" y="1"/>
                    <a:pt x="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4424488" y="3881096"/>
              <a:ext cx="52007" cy="89836"/>
            </a:xfrm>
            <a:custGeom>
              <a:avLst/>
              <a:gdLst/>
              <a:ahLst/>
              <a:cxnLst/>
              <a:rect l="l" t="t" r="r" b="b"/>
              <a:pathLst>
                <a:path w="796" h="1375" extrusionOk="0">
                  <a:moveTo>
                    <a:pt x="161" y="0"/>
                  </a:moveTo>
                  <a:cubicBezTo>
                    <a:pt x="64" y="145"/>
                    <a:pt x="16" y="322"/>
                    <a:pt x="24" y="498"/>
                  </a:cubicBezTo>
                  <a:cubicBezTo>
                    <a:pt x="24" y="948"/>
                    <a:pt x="0" y="1374"/>
                    <a:pt x="0" y="1374"/>
                  </a:cubicBezTo>
                  <a:cubicBezTo>
                    <a:pt x="0" y="1374"/>
                    <a:pt x="442" y="1213"/>
                    <a:pt x="619" y="1125"/>
                  </a:cubicBezTo>
                  <a:cubicBezTo>
                    <a:pt x="796" y="1045"/>
                    <a:pt x="788" y="940"/>
                    <a:pt x="796" y="771"/>
                  </a:cubicBezTo>
                  <a:lnTo>
                    <a:pt x="796" y="731"/>
                  </a:lnTo>
                  <a:cubicBezTo>
                    <a:pt x="776" y="729"/>
                    <a:pt x="755" y="728"/>
                    <a:pt x="734" y="728"/>
                  </a:cubicBezTo>
                  <a:cubicBezTo>
                    <a:pt x="672" y="728"/>
                    <a:pt x="607" y="737"/>
                    <a:pt x="547" y="755"/>
                  </a:cubicBezTo>
                  <a:cubicBezTo>
                    <a:pt x="515" y="761"/>
                    <a:pt x="489" y="764"/>
                    <a:pt x="468" y="764"/>
                  </a:cubicBezTo>
                  <a:cubicBezTo>
                    <a:pt x="397" y="764"/>
                    <a:pt x="376" y="734"/>
                    <a:pt x="370" y="691"/>
                  </a:cubicBezTo>
                  <a:cubicBezTo>
                    <a:pt x="362" y="635"/>
                    <a:pt x="370" y="362"/>
                    <a:pt x="354" y="161"/>
                  </a:cubicBezTo>
                  <a:cubicBezTo>
                    <a:pt x="338" y="64"/>
                    <a:pt x="249" y="16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4366732" y="3871491"/>
              <a:ext cx="67230" cy="134786"/>
            </a:xfrm>
            <a:custGeom>
              <a:avLst/>
              <a:gdLst/>
              <a:ahLst/>
              <a:cxnLst/>
              <a:rect l="l" t="t" r="r" b="b"/>
              <a:pathLst>
                <a:path w="1029" h="2063" extrusionOk="0">
                  <a:moveTo>
                    <a:pt x="786" y="1"/>
                  </a:moveTo>
                  <a:cubicBezTo>
                    <a:pt x="581" y="1"/>
                    <a:pt x="150" y="264"/>
                    <a:pt x="89" y="726"/>
                  </a:cubicBezTo>
                  <a:cubicBezTo>
                    <a:pt x="16" y="1200"/>
                    <a:pt x="0" y="2019"/>
                    <a:pt x="0" y="2019"/>
                  </a:cubicBezTo>
                  <a:cubicBezTo>
                    <a:pt x="0" y="2019"/>
                    <a:pt x="172" y="2062"/>
                    <a:pt x="350" y="2062"/>
                  </a:cubicBezTo>
                  <a:cubicBezTo>
                    <a:pt x="440" y="2062"/>
                    <a:pt x="531" y="2051"/>
                    <a:pt x="603" y="2019"/>
                  </a:cubicBezTo>
                  <a:cubicBezTo>
                    <a:pt x="812" y="1915"/>
                    <a:pt x="973" y="1561"/>
                    <a:pt x="1005" y="1457"/>
                  </a:cubicBezTo>
                  <a:cubicBezTo>
                    <a:pt x="1029" y="1352"/>
                    <a:pt x="973" y="613"/>
                    <a:pt x="965" y="460"/>
                  </a:cubicBezTo>
                  <a:cubicBezTo>
                    <a:pt x="957" y="308"/>
                    <a:pt x="1005" y="27"/>
                    <a:pt x="812" y="2"/>
                  </a:cubicBezTo>
                  <a:cubicBezTo>
                    <a:pt x="804" y="1"/>
                    <a:pt x="795" y="1"/>
                    <a:pt x="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366732" y="3921995"/>
              <a:ext cx="65662" cy="83955"/>
            </a:xfrm>
            <a:custGeom>
              <a:avLst/>
              <a:gdLst/>
              <a:ahLst/>
              <a:cxnLst/>
              <a:rect l="l" t="t" r="r" b="b"/>
              <a:pathLst>
                <a:path w="1005" h="1285" extrusionOk="0">
                  <a:moveTo>
                    <a:pt x="81" y="1"/>
                  </a:moveTo>
                  <a:cubicBezTo>
                    <a:pt x="16" y="483"/>
                    <a:pt x="0" y="1238"/>
                    <a:pt x="0" y="1238"/>
                  </a:cubicBezTo>
                  <a:cubicBezTo>
                    <a:pt x="0" y="1238"/>
                    <a:pt x="172" y="1285"/>
                    <a:pt x="350" y="1285"/>
                  </a:cubicBezTo>
                  <a:cubicBezTo>
                    <a:pt x="440" y="1285"/>
                    <a:pt x="531" y="1273"/>
                    <a:pt x="603" y="1238"/>
                  </a:cubicBezTo>
                  <a:cubicBezTo>
                    <a:pt x="812" y="1142"/>
                    <a:pt x="973" y="788"/>
                    <a:pt x="997" y="676"/>
                  </a:cubicBezTo>
                  <a:cubicBezTo>
                    <a:pt x="1005" y="628"/>
                    <a:pt x="1005" y="587"/>
                    <a:pt x="1005" y="539"/>
                  </a:cubicBezTo>
                  <a:cubicBezTo>
                    <a:pt x="981" y="449"/>
                    <a:pt x="938" y="431"/>
                    <a:pt x="895" y="431"/>
                  </a:cubicBezTo>
                  <a:cubicBezTo>
                    <a:pt x="881" y="431"/>
                    <a:pt x="866" y="433"/>
                    <a:pt x="852" y="435"/>
                  </a:cubicBezTo>
                  <a:cubicBezTo>
                    <a:pt x="782" y="458"/>
                    <a:pt x="488" y="564"/>
                    <a:pt x="431" y="564"/>
                  </a:cubicBezTo>
                  <a:cubicBezTo>
                    <a:pt x="429" y="564"/>
                    <a:pt x="428" y="564"/>
                    <a:pt x="426" y="563"/>
                  </a:cubicBezTo>
                  <a:cubicBezTo>
                    <a:pt x="386" y="555"/>
                    <a:pt x="410" y="499"/>
                    <a:pt x="370" y="306"/>
                  </a:cubicBezTo>
                  <a:cubicBezTo>
                    <a:pt x="346" y="186"/>
                    <a:pt x="193" y="7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4293231" y="3879920"/>
              <a:ext cx="90881" cy="149813"/>
            </a:xfrm>
            <a:custGeom>
              <a:avLst/>
              <a:gdLst/>
              <a:ahLst/>
              <a:cxnLst/>
              <a:rect l="l" t="t" r="r" b="b"/>
              <a:pathLst>
                <a:path w="1391" h="2293" extrusionOk="0">
                  <a:moveTo>
                    <a:pt x="1132" y="1"/>
                  </a:moveTo>
                  <a:cubicBezTo>
                    <a:pt x="978" y="1"/>
                    <a:pt x="772" y="37"/>
                    <a:pt x="675" y="82"/>
                  </a:cubicBezTo>
                  <a:cubicBezTo>
                    <a:pt x="531" y="155"/>
                    <a:pt x="306" y="516"/>
                    <a:pt x="249" y="830"/>
                  </a:cubicBezTo>
                  <a:cubicBezTo>
                    <a:pt x="201" y="1079"/>
                    <a:pt x="137" y="1328"/>
                    <a:pt x="57" y="1569"/>
                  </a:cubicBezTo>
                  <a:lnTo>
                    <a:pt x="0" y="2204"/>
                  </a:lnTo>
                  <a:cubicBezTo>
                    <a:pt x="0" y="2204"/>
                    <a:pt x="450" y="2276"/>
                    <a:pt x="651" y="2292"/>
                  </a:cubicBezTo>
                  <a:cubicBezTo>
                    <a:pt x="655" y="2292"/>
                    <a:pt x="658" y="2292"/>
                    <a:pt x="662" y="2292"/>
                  </a:cubicBezTo>
                  <a:cubicBezTo>
                    <a:pt x="857" y="2292"/>
                    <a:pt x="1183" y="2088"/>
                    <a:pt x="1254" y="1939"/>
                  </a:cubicBezTo>
                  <a:cubicBezTo>
                    <a:pt x="1334" y="1786"/>
                    <a:pt x="1302" y="934"/>
                    <a:pt x="1318" y="661"/>
                  </a:cubicBezTo>
                  <a:cubicBezTo>
                    <a:pt x="1342" y="388"/>
                    <a:pt x="1390" y="123"/>
                    <a:pt x="1318" y="42"/>
                  </a:cubicBezTo>
                  <a:cubicBezTo>
                    <a:pt x="1295" y="13"/>
                    <a:pt x="1222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4293231" y="3924673"/>
              <a:ext cx="84021" cy="104536"/>
            </a:xfrm>
            <a:custGeom>
              <a:avLst/>
              <a:gdLst/>
              <a:ahLst/>
              <a:cxnLst/>
              <a:rect l="l" t="t" r="r" b="b"/>
              <a:pathLst>
                <a:path w="1286" h="1600" extrusionOk="0">
                  <a:moveTo>
                    <a:pt x="282" y="0"/>
                  </a:moveTo>
                  <a:cubicBezTo>
                    <a:pt x="265" y="48"/>
                    <a:pt x="257" y="96"/>
                    <a:pt x="249" y="145"/>
                  </a:cubicBezTo>
                  <a:cubicBezTo>
                    <a:pt x="201" y="394"/>
                    <a:pt x="129" y="643"/>
                    <a:pt x="57" y="884"/>
                  </a:cubicBezTo>
                  <a:lnTo>
                    <a:pt x="0" y="1519"/>
                  </a:lnTo>
                  <a:cubicBezTo>
                    <a:pt x="0" y="1519"/>
                    <a:pt x="450" y="1591"/>
                    <a:pt x="643" y="1599"/>
                  </a:cubicBezTo>
                  <a:cubicBezTo>
                    <a:pt x="650" y="1600"/>
                    <a:pt x="657" y="1600"/>
                    <a:pt x="664" y="1600"/>
                  </a:cubicBezTo>
                  <a:cubicBezTo>
                    <a:pt x="860" y="1600"/>
                    <a:pt x="1184" y="1393"/>
                    <a:pt x="1254" y="1254"/>
                  </a:cubicBezTo>
                  <a:cubicBezTo>
                    <a:pt x="1270" y="1197"/>
                    <a:pt x="1286" y="1141"/>
                    <a:pt x="1286" y="1085"/>
                  </a:cubicBezTo>
                  <a:cubicBezTo>
                    <a:pt x="1278" y="984"/>
                    <a:pt x="1211" y="803"/>
                    <a:pt x="1142" y="803"/>
                  </a:cubicBezTo>
                  <a:cubicBezTo>
                    <a:pt x="1139" y="803"/>
                    <a:pt x="1136" y="803"/>
                    <a:pt x="1133" y="804"/>
                  </a:cubicBezTo>
                  <a:cubicBezTo>
                    <a:pt x="1069" y="812"/>
                    <a:pt x="1013" y="892"/>
                    <a:pt x="828" y="908"/>
                  </a:cubicBezTo>
                  <a:cubicBezTo>
                    <a:pt x="814" y="909"/>
                    <a:pt x="801" y="910"/>
                    <a:pt x="789" y="910"/>
                  </a:cubicBezTo>
                  <a:cubicBezTo>
                    <a:pt x="639" y="910"/>
                    <a:pt x="568" y="820"/>
                    <a:pt x="539" y="627"/>
                  </a:cubicBezTo>
                  <a:cubicBezTo>
                    <a:pt x="507" y="426"/>
                    <a:pt x="290" y="8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203984" y="3903636"/>
              <a:ext cx="99244" cy="164579"/>
            </a:xfrm>
            <a:custGeom>
              <a:avLst/>
              <a:gdLst/>
              <a:ahLst/>
              <a:cxnLst/>
              <a:rect l="l" t="t" r="r" b="b"/>
              <a:pathLst>
                <a:path w="1519" h="2519" extrusionOk="0">
                  <a:moveTo>
                    <a:pt x="1247" y="0"/>
                  </a:moveTo>
                  <a:cubicBezTo>
                    <a:pt x="1074" y="0"/>
                    <a:pt x="617" y="133"/>
                    <a:pt x="547" y="515"/>
                  </a:cubicBezTo>
                  <a:cubicBezTo>
                    <a:pt x="482" y="909"/>
                    <a:pt x="434" y="1431"/>
                    <a:pt x="434" y="1431"/>
                  </a:cubicBezTo>
                  <a:lnTo>
                    <a:pt x="0" y="1503"/>
                  </a:lnTo>
                  <a:lnTo>
                    <a:pt x="0" y="2267"/>
                  </a:lnTo>
                  <a:cubicBezTo>
                    <a:pt x="0" y="2267"/>
                    <a:pt x="324" y="2518"/>
                    <a:pt x="515" y="2518"/>
                  </a:cubicBezTo>
                  <a:cubicBezTo>
                    <a:pt x="526" y="2518"/>
                    <a:pt x="537" y="2517"/>
                    <a:pt x="547" y="2516"/>
                  </a:cubicBezTo>
                  <a:cubicBezTo>
                    <a:pt x="740" y="2492"/>
                    <a:pt x="1109" y="2259"/>
                    <a:pt x="1262" y="2194"/>
                  </a:cubicBezTo>
                  <a:cubicBezTo>
                    <a:pt x="1415" y="2130"/>
                    <a:pt x="1487" y="1969"/>
                    <a:pt x="1495" y="1752"/>
                  </a:cubicBezTo>
                  <a:cubicBezTo>
                    <a:pt x="1503" y="1543"/>
                    <a:pt x="1463" y="676"/>
                    <a:pt x="1495" y="418"/>
                  </a:cubicBezTo>
                  <a:cubicBezTo>
                    <a:pt x="1519" y="161"/>
                    <a:pt x="1423" y="9"/>
                    <a:pt x="1262" y="1"/>
                  </a:cubicBezTo>
                  <a:cubicBezTo>
                    <a:pt x="1257" y="0"/>
                    <a:pt x="1252" y="0"/>
                    <a:pt x="1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4203984" y="3971387"/>
              <a:ext cx="97676" cy="96826"/>
            </a:xfrm>
            <a:custGeom>
              <a:avLst/>
              <a:gdLst/>
              <a:ahLst/>
              <a:cxnLst/>
              <a:rect l="l" t="t" r="r" b="b"/>
              <a:pathLst>
                <a:path w="1495" h="1482" extrusionOk="0">
                  <a:moveTo>
                    <a:pt x="474" y="0"/>
                  </a:moveTo>
                  <a:cubicBezTo>
                    <a:pt x="450" y="225"/>
                    <a:pt x="434" y="394"/>
                    <a:pt x="434" y="394"/>
                  </a:cubicBezTo>
                  <a:lnTo>
                    <a:pt x="0" y="466"/>
                  </a:lnTo>
                  <a:lnTo>
                    <a:pt x="0" y="1230"/>
                  </a:lnTo>
                  <a:cubicBezTo>
                    <a:pt x="0" y="1230"/>
                    <a:pt x="324" y="1481"/>
                    <a:pt x="515" y="1481"/>
                  </a:cubicBezTo>
                  <a:cubicBezTo>
                    <a:pt x="526" y="1481"/>
                    <a:pt x="537" y="1480"/>
                    <a:pt x="547" y="1479"/>
                  </a:cubicBezTo>
                  <a:cubicBezTo>
                    <a:pt x="740" y="1455"/>
                    <a:pt x="1109" y="1222"/>
                    <a:pt x="1262" y="1157"/>
                  </a:cubicBezTo>
                  <a:cubicBezTo>
                    <a:pt x="1415" y="1093"/>
                    <a:pt x="1487" y="932"/>
                    <a:pt x="1495" y="715"/>
                  </a:cubicBezTo>
                  <a:lnTo>
                    <a:pt x="1495" y="522"/>
                  </a:lnTo>
                  <a:cubicBezTo>
                    <a:pt x="1471" y="289"/>
                    <a:pt x="1366" y="161"/>
                    <a:pt x="1310" y="161"/>
                  </a:cubicBezTo>
                  <a:cubicBezTo>
                    <a:pt x="1259" y="161"/>
                    <a:pt x="969" y="227"/>
                    <a:pt x="874" y="227"/>
                  </a:cubicBezTo>
                  <a:cubicBezTo>
                    <a:pt x="865" y="227"/>
                    <a:pt x="857" y="227"/>
                    <a:pt x="852" y="225"/>
                  </a:cubicBezTo>
                  <a:cubicBezTo>
                    <a:pt x="804" y="209"/>
                    <a:pt x="595" y="73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3875876" y="3843267"/>
              <a:ext cx="141254" cy="60435"/>
            </a:xfrm>
            <a:custGeom>
              <a:avLst/>
              <a:gdLst/>
              <a:ahLst/>
              <a:cxnLst/>
              <a:rect l="l" t="t" r="r" b="b"/>
              <a:pathLst>
                <a:path w="2162" h="925" extrusionOk="0">
                  <a:moveTo>
                    <a:pt x="2162" y="1"/>
                  </a:moveTo>
                  <a:lnTo>
                    <a:pt x="667" y="475"/>
                  </a:lnTo>
                  <a:lnTo>
                    <a:pt x="0" y="925"/>
                  </a:lnTo>
                  <a:lnTo>
                    <a:pt x="1487" y="459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4133097" y="4051683"/>
              <a:ext cx="53117" cy="167519"/>
            </a:xfrm>
            <a:custGeom>
              <a:avLst/>
              <a:gdLst/>
              <a:ahLst/>
              <a:cxnLst/>
              <a:rect l="l" t="t" r="r" b="b"/>
              <a:pathLst>
                <a:path w="813" h="2564" extrusionOk="0">
                  <a:moveTo>
                    <a:pt x="812" y="1"/>
                  </a:moveTo>
                  <a:lnTo>
                    <a:pt x="145" y="451"/>
                  </a:lnTo>
                  <a:lnTo>
                    <a:pt x="0" y="2564"/>
                  </a:lnTo>
                  <a:lnTo>
                    <a:pt x="667" y="2114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3982959" y="3705216"/>
              <a:ext cx="153864" cy="216324"/>
            </a:xfrm>
            <a:custGeom>
              <a:avLst/>
              <a:gdLst/>
              <a:ahLst/>
              <a:cxnLst/>
              <a:rect l="l" t="t" r="r" b="b"/>
              <a:pathLst>
                <a:path w="2355" h="3311" extrusionOk="0">
                  <a:moveTo>
                    <a:pt x="667" y="0"/>
                  </a:moveTo>
                  <a:lnTo>
                    <a:pt x="0" y="450"/>
                  </a:lnTo>
                  <a:lnTo>
                    <a:pt x="1688" y="3311"/>
                  </a:lnTo>
                  <a:lnTo>
                    <a:pt x="2355" y="285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4093177" y="3891549"/>
              <a:ext cx="190125" cy="158633"/>
            </a:xfrm>
            <a:custGeom>
              <a:avLst/>
              <a:gdLst/>
              <a:ahLst/>
              <a:cxnLst/>
              <a:rect l="l" t="t" r="r" b="b"/>
              <a:pathLst>
                <a:path w="2910" h="2428" extrusionOk="0">
                  <a:moveTo>
                    <a:pt x="668" y="1"/>
                  </a:moveTo>
                  <a:lnTo>
                    <a:pt x="1" y="459"/>
                  </a:lnTo>
                  <a:lnTo>
                    <a:pt x="2243" y="2428"/>
                  </a:lnTo>
                  <a:lnTo>
                    <a:pt x="2910" y="197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3875876" y="3734616"/>
              <a:ext cx="363851" cy="484590"/>
            </a:xfrm>
            <a:custGeom>
              <a:avLst/>
              <a:gdLst/>
              <a:ahLst/>
              <a:cxnLst/>
              <a:rect l="l" t="t" r="r" b="b"/>
              <a:pathLst>
                <a:path w="5569" h="7417" extrusionOk="0">
                  <a:moveTo>
                    <a:pt x="1639" y="0"/>
                  </a:moveTo>
                  <a:lnTo>
                    <a:pt x="1487" y="2122"/>
                  </a:lnTo>
                  <a:lnTo>
                    <a:pt x="0" y="2588"/>
                  </a:lnTo>
                  <a:lnTo>
                    <a:pt x="2250" y="4564"/>
                  </a:lnTo>
                  <a:lnTo>
                    <a:pt x="3937" y="7417"/>
                  </a:lnTo>
                  <a:lnTo>
                    <a:pt x="4082" y="5304"/>
                  </a:lnTo>
                  <a:lnTo>
                    <a:pt x="5569" y="4830"/>
                  </a:lnTo>
                  <a:lnTo>
                    <a:pt x="3327" y="2861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3148183" y="3962437"/>
              <a:ext cx="892607" cy="539210"/>
            </a:xfrm>
            <a:custGeom>
              <a:avLst/>
              <a:gdLst/>
              <a:ahLst/>
              <a:cxnLst/>
              <a:rect l="l" t="t" r="r" b="b"/>
              <a:pathLst>
                <a:path w="13662" h="8253" extrusionOk="0">
                  <a:moveTo>
                    <a:pt x="12070" y="1"/>
                  </a:moveTo>
                  <a:cubicBezTo>
                    <a:pt x="8591" y="1712"/>
                    <a:pt x="5642" y="3367"/>
                    <a:pt x="3030" y="4838"/>
                  </a:cubicBezTo>
                  <a:cubicBezTo>
                    <a:pt x="2074" y="5376"/>
                    <a:pt x="1150" y="5899"/>
                    <a:pt x="266" y="6381"/>
                  </a:cubicBezTo>
                  <a:cubicBezTo>
                    <a:pt x="9" y="6525"/>
                    <a:pt x="1" y="6670"/>
                    <a:pt x="1" y="6823"/>
                  </a:cubicBezTo>
                  <a:cubicBezTo>
                    <a:pt x="9" y="6943"/>
                    <a:pt x="33" y="7056"/>
                    <a:pt x="65" y="7168"/>
                  </a:cubicBezTo>
                  <a:cubicBezTo>
                    <a:pt x="73" y="7249"/>
                    <a:pt x="668" y="7835"/>
                    <a:pt x="877" y="8036"/>
                  </a:cubicBezTo>
                  <a:cubicBezTo>
                    <a:pt x="1020" y="8169"/>
                    <a:pt x="1163" y="8252"/>
                    <a:pt x="1322" y="8252"/>
                  </a:cubicBezTo>
                  <a:cubicBezTo>
                    <a:pt x="1404" y="8252"/>
                    <a:pt x="1491" y="8230"/>
                    <a:pt x="1584" y="8181"/>
                  </a:cubicBezTo>
                  <a:cubicBezTo>
                    <a:pt x="2395" y="7731"/>
                    <a:pt x="3247" y="7257"/>
                    <a:pt x="4123" y="6766"/>
                  </a:cubicBezTo>
                  <a:cubicBezTo>
                    <a:pt x="6823" y="5240"/>
                    <a:pt x="9925" y="3496"/>
                    <a:pt x="13661" y="1688"/>
                  </a:cubicBezTo>
                  <a:cubicBezTo>
                    <a:pt x="13211" y="780"/>
                    <a:pt x="12440" y="226"/>
                    <a:pt x="12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3141388" y="4329419"/>
              <a:ext cx="207439" cy="178299"/>
            </a:xfrm>
            <a:custGeom>
              <a:avLst/>
              <a:gdLst/>
              <a:ahLst/>
              <a:cxnLst/>
              <a:rect l="l" t="t" r="r" b="b"/>
              <a:pathLst>
                <a:path w="3175" h="2729" extrusionOk="0">
                  <a:moveTo>
                    <a:pt x="1583" y="0"/>
                  </a:moveTo>
                  <a:cubicBezTo>
                    <a:pt x="1141" y="250"/>
                    <a:pt x="708" y="491"/>
                    <a:pt x="282" y="724"/>
                  </a:cubicBezTo>
                  <a:cubicBezTo>
                    <a:pt x="16" y="868"/>
                    <a:pt x="0" y="1021"/>
                    <a:pt x="0" y="1198"/>
                  </a:cubicBezTo>
                  <a:cubicBezTo>
                    <a:pt x="8" y="1318"/>
                    <a:pt x="33" y="1447"/>
                    <a:pt x="65" y="1567"/>
                  </a:cubicBezTo>
                  <a:cubicBezTo>
                    <a:pt x="73" y="1648"/>
                    <a:pt x="716" y="2282"/>
                    <a:pt x="941" y="2499"/>
                  </a:cubicBezTo>
                  <a:cubicBezTo>
                    <a:pt x="1093" y="2642"/>
                    <a:pt x="1246" y="2729"/>
                    <a:pt x="1415" y="2729"/>
                  </a:cubicBezTo>
                  <a:cubicBezTo>
                    <a:pt x="1503" y="2729"/>
                    <a:pt x="1596" y="2705"/>
                    <a:pt x="1696" y="2652"/>
                  </a:cubicBezTo>
                  <a:cubicBezTo>
                    <a:pt x="2178" y="2387"/>
                    <a:pt x="2668" y="2106"/>
                    <a:pt x="3174" y="1833"/>
                  </a:cubicBezTo>
                  <a:cubicBezTo>
                    <a:pt x="3030" y="1583"/>
                    <a:pt x="2869" y="1358"/>
                    <a:pt x="2692" y="1133"/>
                  </a:cubicBezTo>
                  <a:cubicBezTo>
                    <a:pt x="2580" y="1230"/>
                    <a:pt x="2435" y="1278"/>
                    <a:pt x="2291" y="1278"/>
                  </a:cubicBezTo>
                  <a:cubicBezTo>
                    <a:pt x="1993" y="1278"/>
                    <a:pt x="1752" y="1093"/>
                    <a:pt x="1752" y="852"/>
                  </a:cubicBezTo>
                  <a:cubicBezTo>
                    <a:pt x="1768" y="667"/>
                    <a:pt x="1905" y="507"/>
                    <a:pt x="2090" y="458"/>
                  </a:cubicBezTo>
                  <a:cubicBezTo>
                    <a:pt x="1897" y="274"/>
                    <a:pt x="1728" y="121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3936767" y="3921472"/>
              <a:ext cx="179083" cy="151316"/>
            </a:xfrm>
            <a:custGeom>
              <a:avLst/>
              <a:gdLst/>
              <a:ahLst/>
              <a:cxnLst/>
              <a:rect l="l" t="t" r="r" b="b"/>
              <a:pathLst>
                <a:path w="2741" h="2316" extrusionOk="0">
                  <a:moveTo>
                    <a:pt x="1286" y="1"/>
                  </a:moveTo>
                  <a:cubicBezTo>
                    <a:pt x="852" y="210"/>
                    <a:pt x="426" y="419"/>
                    <a:pt x="0" y="628"/>
                  </a:cubicBezTo>
                  <a:cubicBezTo>
                    <a:pt x="370" y="853"/>
                    <a:pt x="1141" y="1407"/>
                    <a:pt x="1591" y="2315"/>
                  </a:cubicBezTo>
                  <a:cubicBezTo>
                    <a:pt x="1969" y="2130"/>
                    <a:pt x="2355" y="1953"/>
                    <a:pt x="2740" y="1769"/>
                  </a:cubicBezTo>
                  <a:cubicBezTo>
                    <a:pt x="2451" y="1037"/>
                    <a:pt x="1945" y="427"/>
                    <a:pt x="1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3310408" y="4320991"/>
              <a:ext cx="51549" cy="73567"/>
            </a:xfrm>
            <a:custGeom>
              <a:avLst/>
              <a:gdLst/>
              <a:ahLst/>
              <a:cxnLst/>
              <a:rect l="l" t="t" r="r" b="b"/>
              <a:pathLst>
                <a:path w="789" h="1126" extrusionOk="0">
                  <a:moveTo>
                    <a:pt x="1" y="1"/>
                  </a:moveTo>
                  <a:lnTo>
                    <a:pt x="9" y="828"/>
                  </a:lnTo>
                  <a:lnTo>
                    <a:pt x="788" y="1126"/>
                  </a:lnTo>
                  <a:lnTo>
                    <a:pt x="772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3373978" y="4285318"/>
              <a:ext cx="51484" cy="73567"/>
            </a:xfrm>
            <a:custGeom>
              <a:avLst/>
              <a:gdLst/>
              <a:ahLst/>
              <a:cxnLst/>
              <a:rect l="l" t="t" r="r" b="b"/>
              <a:pathLst>
                <a:path w="788" h="1126" extrusionOk="0">
                  <a:moveTo>
                    <a:pt x="0" y="0"/>
                  </a:moveTo>
                  <a:lnTo>
                    <a:pt x="8" y="836"/>
                  </a:lnTo>
                  <a:lnTo>
                    <a:pt x="788" y="1125"/>
                  </a:lnTo>
                  <a:lnTo>
                    <a:pt x="772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3435392" y="4251214"/>
              <a:ext cx="52007" cy="73567"/>
            </a:xfrm>
            <a:custGeom>
              <a:avLst/>
              <a:gdLst/>
              <a:ahLst/>
              <a:cxnLst/>
              <a:rect l="l" t="t" r="r" b="b"/>
              <a:pathLst>
                <a:path w="796" h="1126" extrusionOk="0">
                  <a:moveTo>
                    <a:pt x="0" y="0"/>
                  </a:moveTo>
                  <a:lnTo>
                    <a:pt x="16" y="836"/>
                  </a:lnTo>
                  <a:lnTo>
                    <a:pt x="796" y="1125"/>
                  </a:lnTo>
                  <a:lnTo>
                    <a:pt x="78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3495761" y="4218089"/>
              <a:ext cx="52007" cy="73567"/>
            </a:xfrm>
            <a:custGeom>
              <a:avLst/>
              <a:gdLst/>
              <a:ahLst/>
              <a:cxnLst/>
              <a:rect l="l" t="t" r="r" b="b"/>
              <a:pathLst>
                <a:path w="796" h="1126" extrusionOk="0">
                  <a:moveTo>
                    <a:pt x="0" y="1"/>
                  </a:moveTo>
                  <a:lnTo>
                    <a:pt x="16" y="837"/>
                  </a:lnTo>
                  <a:lnTo>
                    <a:pt x="796" y="1126"/>
                  </a:lnTo>
                  <a:lnTo>
                    <a:pt x="780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3555607" y="4185553"/>
              <a:ext cx="52007" cy="73567"/>
            </a:xfrm>
            <a:custGeom>
              <a:avLst/>
              <a:gdLst/>
              <a:ahLst/>
              <a:cxnLst/>
              <a:rect l="l" t="t" r="r" b="b"/>
              <a:pathLst>
                <a:path w="796" h="1126" extrusionOk="0">
                  <a:moveTo>
                    <a:pt x="0" y="1"/>
                  </a:moveTo>
                  <a:lnTo>
                    <a:pt x="17" y="836"/>
                  </a:lnTo>
                  <a:lnTo>
                    <a:pt x="796" y="1126"/>
                  </a:lnTo>
                  <a:lnTo>
                    <a:pt x="780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3615453" y="4154062"/>
              <a:ext cx="51484" cy="73045"/>
            </a:xfrm>
            <a:custGeom>
              <a:avLst/>
              <a:gdLst/>
              <a:ahLst/>
              <a:cxnLst/>
              <a:rect l="l" t="t" r="r" b="b"/>
              <a:pathLst>
                <a:path w="788" h="1118" extrusionOk="0">
                  <a:moveTo>
                    <a:pt x="0" y="1"/>
                  </a:moveTo>
                  <a:lnTo>
                    <a:pt x="9" y="828"/>
                  </a:lnTo>
                  <a:lnTo>
                    <a:pt x="788" y="1117"/>
                  </a:lnTo>
                  <a:lnTo>
                    <a:pt x="788" y="1117"/>
                  </a:lnTo>
                  <a:lnTo>
                    <a:pt x="772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3675299" y="4122048"/>
              <a:ext cx="51484" cy="73567"/>
            </a:xfrm>
            <a:custGeom>
              <a:avLst/>
              <a:gdLst/>
              <a:ahLst/>
              <a:cxnLst/>
              <a:rect l="l" t="t" r="r" b="b"/>
              <a:pathLst>
                <a:path w="788" h="1126" extrusionOk="0">
                  <a:moveTo>
                    <a:pt x="1" y="0"/>
                  </a:moveTo>
                  <a:lnTo>
                    <a:pt x="9" y="828"/>
                  </a:lnTo>
                  <a:lnTo>
                    <a:pt x="788" y="1125"/>
                  </a:lnTo>
                  <a:lnTo>
                    <a:pt x="772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9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3735668" y="4090034"/>
              <a:ext cx="52072" cy="73567"/>
            </a:xfrm>
            <a:custGeom>
              <a:avLst/>
              <a:gdLst/>
              <a:ahLst/>
              <a:cxnLst/>
              <a:rect l="l" t="t" r="r" b="b"/>
              <a:pathLst>
                <a:path w="797" h="1126" extrusionOk="0">
                  <a:moveTo>
                    <a:pt x="1" y="0"/>
                  </a:moveTo>
                  <a:lnTo>
                    <a:pt x="17" y="836"/>
                  </a:lnTo>
                  <a:lnTo>
                    <a:pt x="796" y="1125"/>
                  </a:lnTo>
                  <a:lnTo>
                    <a:pt x="796" y="1125"/>
                  </a:lnTo>
                  <a:lnTo>
                    <a:pt x="780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9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3797605" y="4058021"/>
              <a:ext cx="52072" cy="73567"/>
            </a:xfrm>
            <a:custGeom>
              <a:avLst/>
              <a:gdLst/>
              <a:ahLst/>
              <a:cxnLst/>
              <a:rect l="l" t="t" r="r" b="b"/>
              <a:pathLst>
                <a:path w="797" h="1126" extrusionOk="0">
                  <a:moveTo>
                    <a:pt x="1" y="0"/>
                  </a:moveTo>
                  <a:lnTo>
                    <a:pt x="17" y="828"/>
                  </a:lnTo>
                  <a:lnTo>
                    <a:pt x="796" y="1125"/>
                  </a:lnTo>
                  <a:lnTo>
                    <a:pt x="780" y="2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9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3861698" y="4024896"/>
              <a:ext cx="51484" cy="73567"/>
            </a:xfrm>
            <a:custGeom>
              <a:avLst/>
              <a:gdLst/>
              <a:ahLst/>
              <a:cxnLst/>
              <a:rect l="l" t="t" r="r" b="b"/>
              <a:pathLst>
                <a:path w="788" h="1126" extrusionOk="0">
                  <a:moveTo>
                    <a:pt x="0" y="1"/>
                  </a:moveTo>
                  <a:lnTo>
                    <a:pt x="8" y="837"/>
                  </a:lnTo>
                  <a:lnTo>
                    <a:pt x="788" y="1126"/>
                  </a:lnTo>
                  <a:lnTo>
                    <a:pt x="772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9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3927816" y="3991314"/>
              <a:ext cx="51549" cy="73567"/>
            </a:xfrm>
            <a:custGeom>
              <a:avLst/>
              <a:gdLst/>
              <a:ahLst/>
              <a:cxnLst/>
              <a:rect l="l" t="t" r="r" b="b"/>
              <a:pathLst>
                <a:path w="789" h="1126" extrusionOk="0">
                  <a:moveTo>
                    <a:pt x="1" y="1"/>
                  </a:moveTo>
                  <a:lnTo>
                    <a:pt x="9" y="828"/>
                  </a:lnTo>
                  <a:lnTo>
                    <a:pt x="788" y="1126"/>
                  </a:lnTo>
                  <a:lnTo>
                    <a:pt x="780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3507848" y="3947148"/>
              <a:ext cx="404293" cy="423828"/>
            </a:xfrm>
            <a:custGeom>
              <a:avLst/>
              <a:gdLst/>
              <a:ahLst/>
              <a:cxnLst/>
              <a:rect l="l" t="t" r="r" b="b"/>
              <a:pathLst>
                <a:path w="6188" h="6487" extrusionOk="0">
                  <a:moveTo>
                    <a:pt x="1301" y="0"/>
                  </a:moveTo>
                  <a:cubicBezTo>
                    <a:pt x="1172" y="0"/>
                    <a:pt x="1074" y="253"/>
                    <a:pt x="1197" y="492"/>
                  </a:cubicBezTo>
                  <a:cubicBezTo>
                    <a:pt x="1318" y="733"/>
                    <a:pt x="1647" y="958"/>
                    <a:pt x="2089" y="1014"/>
                  </a:cubicBezTo>
                  <a:cubicBezTo>
                    <a:pt x="2282" y="1022"/>
                    <a:pt x="2483" y="1054"/>
                    <a:pt x="2668" y="1102"/>
                  </a:cubicBezTo>
                  <a:cubicBezTo>
                    <a:pt x="2748" y="1127"/>
                    <a:pt x="3648" y="1585"/>
                    <a:pt x="3648" y="1585"/>
                  </a:cubicBezTo>
                  <a:cubicBezTo>
                    <a:pt x="3648" y="1585"/>
                    <a:pt x="2403" y="1472"/>
                    <a:pt x="2226" y="1464"/>
                  </a:cubicBezTo>
                  <a:cubicBezTo>
                    <a:pt x="1953" y="1464"/>
                    <a:pt x="1680" y="1488"/>
                    <a:pt x="1406" y="1544"/>
                  </a:cubicBezTo>
                  <a:cubicBezTo>
                    <a:pt x="1173" y="1585"/>
                    <a:pt x="490" y="1665"/>
                    <a:pt x="338" y="1673"/>
                  </a:cubicBezTo>
                  <a:cubicBezTo>
                    <a:pt x="177" y="1673"/>
                    <a:pt x="0" y="2018"/>
                    <a:pt x="281" y="2268"/>
                  </a:cubicBezTo>
                  <a:cubicBezTo>
                    <a:pt x="487" y="2444"/>
                    <a:pt x="785" y="2500"/>
                    <a:pt x="1062" y="2500"/>
                  </a:cubicBezTo>
                  <a:cubicBezTo>
                    <a:pt x="1175" y="2500"/>
                    <a:pt x="1284" y="2490"/>
                    <a:pt x="1382" y="2476"/>
                  </a:cubicBezTo>
                  <a:cubicBezTo>
                    <a:pt x="1475" y="2460"/>
                    <a:pt x="1567" y="2452"/>
                    <a:pt x="1660" y="2452"/>
                  </a:cubicBezTo>
                  <a:cubicBezTo>
                    <a:pt x="1752" y="2452"/>
                    <a:pt x="1844" y="2460"/>
                    <a:pt x="1937" y="2476"/>
                  </a:cubicBezTo>
                  <a:cubicBezTo>
                    <a:pt x="1938" y="2476"/>
                    <a:pt x="1940" y="2476"/>
                    <a:pt x="1942" y="2476"/>
                  </a:cubicBezTo>
                  <a:cubicBezTo>
                    <a:pt x="2031" y="2476"/>
                    <a:pt x="2499" y="2645"/>
                    <a:pt x="2499" y="2645"/>
                  </a:cubicBezTo>
                  <a:cubicBezTo>
                    <a:pt x="2499" y="2645"/>
                    <a:pt x="1720" y="2870"/>
                    <a:pt x="1607" y="2910"/>
                  </a:cubicBezTo>
                  <a:cubicBezTo>
                    <a:pt x="1447" y="2967"/>
                    <a:pt x="1302" y="3063"/>
                    <a:pt x="1181" y="3192"/>
                  </a:cubicBezTo>
                  <a:cubicBezTo>
                    <a:pt x="1045" y="3360"/>
                    <a:pt x="884" y="3513"/>
                    <a:pt x="715" y="3650"/>
                  </a:cubicBezTo>
                  <a:cubicBezTo>
                    <a:pt x="603" y="3738"/>
                    <a:pt x="547" y="3963"/>
                    <a:pt x="868" y="4035"/>
                  </a:cubicBezTo>
                  <a:cubicBezTo>
                    <a:pt x="924" y="4048"/>
                    <a:pt x="981" y="4054"/>
                    <a:pt x="1039" y="4054"/>
                  </a:cubicBezTo>
                  <a:cubicBezTo>
                    <a:pt x="1308" y="4054"/>
                    <a:pt x="1578" y="3926"/>
                    <a:pt x="1744" y="3786"/>
                  </a:cubicBezTo>
                  <a:lnTo>
                    <a:pt x="2668" y="3826"/>
                  </a:lnTo>
                  <a:cubicBezTo>
                    <a:pt x="2668" y="3826"/>
                    <a:pt x="3190" y="4252"/>
                    <a:pt x="3247" y="4381"/>
                  </a:cubicBezTo>
                  <a:cubicBezTo>
                    <a:pt x="3303" y="4509"/>
                    <a:pt x="4355" y="5859"/>
                    <a:pt x="4629" y="6149"/>
                  </a:cubicBezTo>
                  <a:cubicBezTo>
                    <a:pt x="4818" y="6343"/>
                    <a:pt x="5152" y="6487"/>
                    <a:pt x="5556" y="6487"/>
                  </a:cubicBezTo>
                  <a:cubicBezTo>
                    <a:pt x="5753" y="6487"/>
                    <a:pt x="5966" y="6453"/>
                    <a:pt x="6188" y="6374"/>
                  </a:cubicBezTo>
                  <a:lnTo>
                    <a:pt x="5802" y="1102"/>
                  </a:lnTo>
                  <a:cubicBezTo>
                    <a:pt x="5802" y="1102"/>
                    <a:pt x="5055" y="419"/>
                    <a:pt x="4910" y="291"/>
                  </a:cubicBezTo>
                  <a:cubicBezTo>
                    <a:pt x="4733" y="138"/>
                    <a:pt x="4508" y="50"/>
                    <a:pt x="4275" y="34"/>
                  </a:cubicBezTo>
                  <a:cubicBezTo>
                    <a:pt x="4042" y="34"/>
                    <a:pt x="2692" y="122"/>
                    <a:pt x="2692" y="122"/>
                  </a:cubicBezTo>
                  <a:cubicBezTo>
                    <a:pt x="2692" y="122"/>
                    <a:pt x="2387" y="82"/>
                    <a:pt x="2218" y="74"/>
                  </a:cubicBezTo>
                  <a:cubicBezTo>
                    <a:pt x="2049" y="66"/>
                    <a:pt x="1447" y="26"/>
                    <a:pt x="1318" y="2"/>
                  </a:cubicBezTo>
                  <a:cubicBezTo>
                    <a:pt x="1312" y="1"/>
                    <a:pt x="1306" y="0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3684773" y="3950350"/>
              <a:ext cx="173268" cy="67818"/>
            </a:xfrm>
            <a:custGeom>
              <a:avLst/>
              <a:gdLst/>
              <a:ahLst/>
              <a:cxnLst/>
              <a:rect l="l" t="t" r="r" b="b"/>
              <a:pathLst>
                <a:path w="2652" h="1038" extrusionOk="0">
                  <a:moveTo>
                    <a:pt x="1270" y="1"/>
                  </a:moveTo>
                  <a:cubicBezTo>
                    <a:pt x="836" y="17"/>
                    <a:pt x="121" y="65"/>
                    <a:pt x="0" y="73"/>
                  </a:cubicBezTo>
                  <a:lnTo>
                    <a:pt x="1334" y="419"/>
                  </a:lnTo>
                  <a:cubicBezTo>
                    <a:pt x="1414" y="435"/>
                    <a:pt x="2210" y="1037"/>
                    <a:pt x="2210" y="1037"/>
                  </a:cubicBezTo>
                  <a:lnTo>
                    <a:pt x="2652" y="941"/>
                  </a:lnTo>
                  <a:cubicBezTo>
                    <a:pt x="2652" y="941"/>
                    <a:pt x="1953" y="226"/>
                    <a:pt x="1897" y="178"/>
                  </a:cubicBezTo>
                  <a:cubicBezTo>
                    <a:pt x="1696" y="105"/>
                    <a:pt x="1487" y="49"/>
                    <a:pt x="1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3635903" y="4108916"/>
              <a:ext cx="114010" cy="14243"/>
            </a:xfrm>
            <a:custGeom>
              <a:avLst/>
              <a:gdLst/>
              <a:ahLst/>
              <a:cxnLst/>
              <a:rect l="l" t="t" r="r" b="b"/>
              <a:pathLst>
                <a:path w="1745" h="218" extrusionOk="0">
                  <a:moveTo>
                    <a:pt x="1" y="0"/>
                  </a:moveTo>
                  <a:cubicBezTo>
                    <a:pt x="186" y="49"/>
                    <a:pt x="362" y="105"/>
                    <a:pt x="539" y="169"/>
                  </a:cubicBezTo>
                  <a:cubicBezTo>
                    <a:pt x="539" y="169"/>
                    <a:pt x="1311" y="217"/>
                    <a:pt x="1431" y="217"/>
                  </a:cubicBezTo>
                  <a:cubicBezTo>
                    <a:pt x="1544" y="217"/>
                    <a:pt x="1745" y="65"/>
                    <a:pt x="1745" y="65"/>
                  </a:cubicBezTo>
                  <a:cubicBezTo>
                    <a:pt x="1745" y="65"/>
                    <a:pt x="282" y="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3717309" y="4197117"/>
              <a:ext cx="143410" cy="141646"/>
            </a:xfrm>
            <a:custGeom>
              <a:avLst/>
              <a:gdLst/>
              <a:ahLst/>
              <a:cxnLst/>
              <a:rect l="l" t="t" r="r" b="b"/>
              <a:pathLst>
                <a:path w="2195" h="2168" extrusionOk="0">
                  <a:moveTo>
                    <a:pt x="965" y="0"/>
                  </a:moveTo>
                  <a:cubicBezTo>
                    <a:pt x="699" y="250"/>
                    <a:pt x="386" y="434"/>
                    <a:pt x="41" y="555"/>
                  </a:cubicBezTo>
                  <a:cubicBezTo>
                    <a:pt x="0" y="643"/>
                    <a:pt x="0" y="748"/>
                    <a:pt x="41" y="836"/>
                  </a:cubicBezTo>
                  <a:cubicBezTo>
                    <a:pt x="121" y="989"/>
                    <a:pt x="860" y="1993"/>
                    <a:pt x="965" y="2098"/>
                  </a:cubicBezTo>
                  <a:cubicBezTo>
                    <a:pt x="1022" y="2156"/>
                    <a:pt x="1124" y="2167"/>
                    <a:pt x="1195" y="2167"/>
                  </a:cubicBezTo>
                  <a:cubicBezTo>
                    <a:pt x="1243" y="2167"/>
                    <a:pt x="1278" y="2162"/>
                    <a:pt x="1278" y="2162"/>
                  </a:cubicBezTo>
                  <a:cubicBezTo>
                    <a:pt x="1278" y="2162"/>
                    <a:pt x="1937" y="2025"/>
                    <a:pt x="2194" y="1768"/>
                  </a:cubicBezTo>
                  <a:lnTo>
                    <a:pt x="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3740895" y="4009412"/>
              <a:ext cx="248926" cy="370057"/>
            </a:xfrm>
            <a:custGeom>
              <a:avLst/>
              <a:gdLst/>
              <a:ahLst/>
              <a:cxnLst/>
              <a:rect l="l" t="t" r="r" b="b"/>
              <a:pathLst>
                <a:path w="3810" h="5664" extrusionOk="0">
                  <a:moveTo>
                    <a:pt x="2329" y="0"/>
                  </a:moveTo>
                  <a:cubicBezTo>
                    <a:pt x="2301" y="0"/>
                    <a:pt x="2273" y="2"/>
                    <a:pt x="2243" y="5"/>
                  </a:cubicBezTo>
                  <a:cubicBezTo>
                    <a:pt x="2002" y="21"/>
                    <a:pt x="1086" y="447"/>
                    <a:pt x="547" y="1315"/>
                  </a:cubicBezTo>
                  <a:cubicBezTo>
                    <a:pt x="1" y="2182"/>
                    <a:pt x="202" y="2753"/>
                    <a:pt x="290" y="2986"/>
                  </a:cubicBezTo>
                  <a:cubicBezTo>
                    <a:pt x="387" y="3227"/>
                    <a:pt x="1737" y="5099"/>
                    <a:pt x="2114" y="5397"/>
                  </a:cubicBezTo>
                  <a:cubicBezTo>
                    <a:pt x="2407" y="5638"/>
                    <a:pt x="3052" y="5664"/>
                    <a:pt x="3308" y="5664"/>
                  </a:cubicBezTo>
                  <a:cubicBezTo>
                    <a:pt x="3376" y="5664"/>
                    <a:pt x="3416" y="5662"/>
                    <a:pt x="3416" y="5662"/>
                  </a:cubicBezTo>
                  <a:lnTo>
                    <a:pt x="3737" y="3492"/>
                  </a:lnTo>
                  <a:cubicBezTo>
                    <a:pt x="3794" y="3331"/>
                    <a:pt x="3810" y="3163"/>
                    <a:pt x="3770" y="2994"/>
                  </a:cubicBezTo>
                  <a:cubicBezTo>
                    <a:pt x="3705" y="2769"/>
                    <a:pt x="2789" y="214"/>
                    <a:pt x="2725" y="141"/>
                  </a:cubicBezTo>
                  <a:cubicBezTo>
                    <a:pt x="2669" y="71"/>
                    <a:pt x="2526" y="0"/>
                    <a:pt x="2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3851702" y="4108785"/>
              <a:ext cx="102445" cy="121850"/>
            </a:xfrm>
            <a:custGeom>
              <a:avLst/>
              <a:gdLst/>
              <a:ahLst/>
              <a:cxnLst/>
              <a:rect l="l" t="t" r="r" b="b"/>
              <a:pathLst>
                <a:path w="1568" h="1865" extrusionOk="0">
                  <a:moveTo>
                    <a:pt x="386" y="340"/>
                  </a:moveTo>
                  <a:lnTo>
                    <a:pt x="402" y="790"/>
                  </a:lnTo>
                  <a:lnTo>
                    <a:pt x="748" y="870"/>
                  </a:lnTo>
                  <a:lnTo>
                    <a:pt x="732" y="428"/>
                  </a:lnTo>
                  <a:lnTo>
                    <a:pt x="386" y="340"/>
                  </a:lnTo>
                  <a:close/>
                  <a:moveTo>
                    <a:pt x="812" y="444"/>
                  </a:moveTo>
                  <a:lnTo>
                    <a:pt x="820" y="894"/>
                  </a:lnTo>
                  <a:lnTo>
                    <a:pt x="1174" y="975"/>
                  </a:lnTo>
                  <a:lnTo>
                    <a:pt x="1158" y="525"/>
                  </a:lnTo>
                  <a:lnTo>
                    <a:pt x="812" y="444"/>
                  </a:lnTo>
                  <a:close/>
                  <a:moveTo>
                    <a:pt x="402" y="886"/>
                  </a:moveTo>
                  <a:lnTo>
                    <a:pt x="410" y="1336"/>
                  </a:lnTo>
                  <a:lnTo>
                    <a:pt x="756" y="1417"/>
                  </a:lnTo>
                  <a:lnTo>
                    <a:pt x="748" y="967"/>
                  </a:lnTo>
                  <a:lnTo>
                    <a:pt x="402" y="886"/>
                  </a:lnTo>
                  <a:close/>
                  <a:moveTo>
                    <a:pt x="820" y="991"/>
                  </a:moveTo>
                  <a:lnTo>
                    <a:pt x="836" y="1441"/>
                  </a:lnTo>
                  <a:lnTo>
                    <a:pt x="1182" y="1521"/>
                  </a:lnTo>
                  <a:lnTo>
                    <a:pt x="1174" y="1071"/>
                  </a:lnTo>
                  <a:lnTo>
                    <a:pt x="820" y="991"/>
                  </a:lnTo>
                  <a:close/>
                  <a:moveTo>
                    <a:pt x="647" y="100"/>
                  </a:moveTo>
                  <a:cubicBezTo>
                    <a:pt x="845" y="100"/>
                    <a:pt x="1059" y="226"/>
                    <a:pt x="1214" y="461"/>
                  </a:cubicBezTo>
                  <a:lnTo>
                    <a:pt x="1222" y="461"/>
                  </a:lnTo>
                  <a:cubicBezTo>
                    <a:pt x="1479" y="838"/>
                    <a:pt x="1487" y="1360"/>
                    <a:pt x="1246" y="1618"/>
                  </a:cubicBezTo>
                  <a:cubicBezTo>
                    <a:pt x="1158" y="1715"/>
                    <a:pt x="1046" y="1762"/>
                    <a:pt x="926" y="1762"/>
                  </a:cubicBezTo>
                  <a:cubicBezTo>
                    <a:pt x="730" y="1762"/>
                    <a:pt x="514" y="1635"/>
                    <a:pt x="354" y="1401"/>
                  </a:cubicBezTo>
                  <a:cubicBezTo>
                    <a:pt x="97" y="1023"/>
                    <a:pt x="81" y="501"/>
                    <a:pt x="322" y="244"/>
                  </a:cubicBezTo>
                  <a:cubicBezTo>
                    <a:pt x="413" y="146"/>
                    <a:pt x="527" y="100"/>
                    <a:pt x="647" y="100"/>
                  </a:cubicBezTo>
                  <a:close/>
                  <a:moveTo>
                    <a:pt x="630" y="0"/>
                  </a:moveTo>
                  <a:cubicBezTo>
                    <a:pt x="494" y="0"/>
                    <a:pt x="367" y="53"/>
                    <a:pt x="266" y="163"/>
                  </a:cubicBezTo>
                  <a:cubicBezTo>
                    <a:pt x="0" y="452"/>
                    <a:pt x="17" y="1039"/>
                    <a:pt x="298" y="1457"/>
                  </a:cubicBezTo>
                  <a:cubicBezTo>
                    <a:pt x="477" y="1721"/>
                    <a:pt x="718" y="1865"/>
                    <a:pt x="939" y="1865"/>
                  </a:cubicBezTo>
                  <a:cubicBezTo>
                    <a:pt x="1074" y="1865"/>
                    <a:pt x="1202" y="1811"/>
                    <a:pt x="1302" y="1698"/>
                  </a:cubicBezTo>
                  <a:cubicBezTo>
                    <a:pt x="1567" y="1409"/>
                    <a:pt x="1559" y="830"/>
                    <a:pt x="1270" y="404"/>
                  </a:cubicBezTo>
                  <a:cubicBezTo>
                    <a:pt x="1091" y="141"/>
                    <a:pt x="850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3740895" y="4009543"/>
              <a:ext cx="178626" cy="217566"/>
            </a:xfrm>
            <a:custGeom>
              <a:avLst/>
              <a:gdLst/>
              <a:ahLst/>
              <a:cxnLst/>
              <a:rect l="l" t="t" r="r" b="b"/>
              <a:pathLst>
                <a:path w="2734" h="3330" extrusionOk="0">
                  <a:moveTo>
                    <a:pt x="2312" y="1"/>
                  </a:moveTo>
                  <a:cubicBezTo>
                    <a:pt x="2293" y="1"/>
                    <a:pt x="2272" y="1"/>
                    <a:pt x="2251" y="3"/>
                  </a:cubicBezTo>
                  <a:cubicBezTo>
                    <a:pt x="2002" y="19"/>
                    <a:pt x="1094" y="445"/>
                    <a:pt x="547" y="1321"/>
                  </a:cubicBezTo>
                  <a:cubicBezTo>
                    <a:pt x="1" y="2188"/>
                    <a:pt x="210" y="2759"/>
                    <a:pt x="298" y="2992"/>
                  </a:cubicBezTo>
                  <a:cubicBezTo>
                    <a:pt x="355" y="3104"/>
                    <a:pt x="427" y="3217"/>
                    <a:pt x="499" y="3329"/>
                  </a:cubicBezTo>
                  <a:cubicBezTo>
                    <a:pt x="403" y="3064"/>
                    <a:pt x="266" y="2518"/>
                    <a:pt x="772" y="1714"/>
                  </a:cubicBezTo>
                  <a:cubicBezTo>
                    <a:pt x="1287" y="887"/>
                    <a:pt x="2412" y="228"/>
                    <a:pt x="2733" y="147"/>
                  </a:cubicBezTo>
                  <a:cubicBezTo>
                    <a:pt x="2733" y="147"/>
                    <a:pt x="2733" y="139"/>
                    <a:pt x="2733" y="139"/>
                  </a:cubicBezTo>
                  <a:cubicBezTo>
                    <a:pt x="2667" y="73"/>
                    <a:pt x="2521" y="1"/>
                    <a:pt x="2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3912071" y="4213908"/>
              <a:ext cx="824854" cy="342355"/>
            </a:xfrm>
            <a:custGeom>
              <a:avLst/>
              <a:gdLst/>
              <a:ahLst/>
              <a:cxnLst/>
              <a:rect l="l" t="t" r="r" b="b"/>
              <a:pathLst>
                <a:path w="12625" h="5240" extrusionOk="0">
                  <a:moveTo>
                    <a:pt x="989" y="1"/>
                  </a:moveTo>
                  <a:cubicBezTo>
                    <a:pt x="1" y="1118"/>
                    <a:pt x="370" y="2524"/>
                    <a:pt x="603" y="2644"/>
                  </a:cubicBezTo>
                  <a:cubicBezTo>
                    <a:pt x="836" y="2757"/>
                    <a:pt x="11813" y="5240"/>
                    <a:pt x="11813" y="5240"/>
                  </a:cubicBezTo>
                  <a:cubicBezTo>
                    <a:pt x="11813" y="5240"/>
                    <a:pt x="12560" y="4669"/>
                    <a:pt x="12592" y="2805"/>
                  </a:cubicBezTo>
                  <a:cubicBezTo>
                    <a:pt x="12624" y="402"/>
                    <a:pt x="10696" y="1"/>
                    <a:pt x="10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3932602" y="4213683"/>
              <a:ext cx="799635" cy="338697"/>
            </a:xfrm>
            <a:custGeom>
              <a:avLst/>
              <a:gdLst/>
              <a:ahLst/>
              <a:cxnLst/>
              <a:rect l="l" t="t" r="r" b="b"/>
              <a:pathLst>
                <a:path w="12239" h="5184" extrusionOk="0">
                  <a:moveTo>
                    <a:pt x="9056" y="9"/>
                  </a:moveTo>
                  <a:cubicBezTo>
                    <a:pt x="9112" y="137"/>
                    <a:pt x="9169" y="258"/>
                    <a:pt x="9225" y="378"/>
                  </a:cubicBezTo>
                  <a:cubicBezTo>
                    <a:pt x="9080" y="459"/>
                    <a:pt x="8936" y="539"/>
                    <a:pt x="8799" y="611"/>
                  </a:cubicBezTo>
                  <a:cubicBezTo>
                    <a:pt x="8735" y="491"/>
                    <a:pt x="8678" y="362"/>
                    <a:pt x="8622" y="242"/>
                  </a:cubicBezTo>
                  <a:cubicBezTo>
                    <a:pt x="8759" y="169"/>
                    <a:pt x="8903" y="89"/>
                    <a:pt x="9048" y="17"/>
                  </a:cubicBezTo>
                  <a:lnTo>
                    <a:pt x="9056" y="9"/>
                  </a:lnTo>
                  <a:close/>
                  <a:moveTo>
                    <a:pt x="7867" y="105"/>
                  </a:moveTo>
                  <a:cubicBezTo>
                    <a:pt x="7915" y="234"/>
                    <a:pt x="7971" y="362"/>
                    <a:pt x="8036" y="483"/>
                  </a:cubicBezTo>
                  <a:cubicBezTo>
                    <a:pt x="7891" y="571"/>
                    <a:pt x="7746" y="651"/>
                    <a:pt x="7610" y="732"/>
                  </a:cubicBezTo>
                  <a:cubicBezTo>
                    <a:pt x="7553" y="603"/>
                    <a:pt x="7497" y="483"/>
                    <a:pt x="7441" y="354"/>
                  </a:cubicBezTo>
                  <a:cubicBezTo>
                    <a:pt x="7578" y="274"/>
                    <a:pt x="7714" y="193"/>
                    <a:pt x="7859" y="113"/>
                  </a:cubicBezTo>
                  <a:lnTo>
                    <a:pt x="7867" y="105"/>
                  </a:lnTo>
                  <a:close/>
                  <a:moveTo>
                    <a:pt x="6011" y="73"/>
                  </a:moveTo>
                  <a:cubicBezTo>
                    <a:pt x="6067" y="201"/>
                    <a:pt x="6123" y="338"/>
                    <a:pt x="6179" y="467"/>
                  </a:cubicBezTo>
                  <a:cubicBezTo>
                    <a:pt x="6043" y="563"/>
                    <a:pt x="5906" y="651"/>
                    <a:pt x="5770" y="740"/>
                  </a:cubicBezTo>
                  <a:cubicBezTo>
                    <a:pt x="5705" y="611"/>
                    <a:pt x="5649" y="475"/>
                    <a:pt x="5593" y="338"/>
                  </a:cubicBezTo>
                  <a:cubicBezTo>
                    <a:pt x="5721" y="258"/>
                    <a:pt x="5858" y="169"/>
                    <a:pt x="6003" y="81"/>
                  </a:cubicBezTo>
                  <a:lnTo>
                    <a:pt x="6011" y="73"/>
                  </a:lnTo>
                  <a:close/>
                  <a:moveTo>
                    <a:pt x="9755" y="193"/>
                  </a:moveTo>
                  <a:cubicBezTo>
                    <a:pt x="9811" y="314"/>
                    <a:pt x="9868" y="435"/>
                    <a:pt x="9924" y="555"/>
                  </a:cubicBezTo>
                  <a:cubicBezTo>
                    <a:pt x="9779" y="627"/>
                    <a:pt x="9643" y="708"/>
                    <a:pt x="9498" y="780"/>
                  </a:cubicBezTo>
                  <a:cubicBezTo>
                    <a:pt x="9434" y="660"/>
                    <a:pt x="9377" y="531"/>
                    <a:pt x="9321" y="410"/>
                  </a:cubicBezTo>
                  <a:cubicBezTo>
                    <a:pt x="9458" y="346"/>
                    <a:pt x="9602" y="274"/>
                    <a:pt x="9747" y="201"/>
                  </a:cubicBezTo>
                  <a:lnTo>
                    <a:pt x="9755" y="193"/>
                  </a:lnTo>
                  <a:close/>
                  <a:moveTo>
                    <a:pt x="1728" y="41"/>
                  </a:moveTo>
                  <a:cubicBezTo>
                    <a:pt x="1776" y="185"/>
                    <a:pt x="1832" y="322"/>
                    <a:pt x="1888" y="475"/>
                  </a:cubicBezTo>
                  <a:lnTo>
                    <a:pt x="1487" y="804"/>
                  </a:lnTo>
                  <a:cubicBezTo>
                    <a:pt x="1430" y="660"/>
                    <a:pt x="1366" y="515"/>
                    <a:pt x="1318" y="370"/>
                  </a:cubicBezTo>
                  <a:cubicBezTo>
                    <a:pt x="1446" y="266"/>
                    <a:pt x="1575" y="161"/>
                    <a:pt x="1720" y="49"/>
                  </a:cubicBezTo>
                  <a:lnTo>
                    <a:pt x="1728" y="41"/>
                  </a:lnTo>
                  <a:close/>
                  <a:moveTo>
                    <a:pt x="4187" y="97"/>
                  </a:moveTo>
                  <a:cubicBezTo>
                    <a:pt x="4235" y="234"/>
                    <a:pt x="4291" y="370"/>
                    <a:pt x="4355" y="507"/>
                  </a:cubicBezTo>
                  <a:cubicBezTo>
                    <a:pt x="4219" y="603"/>
                    <a:pt x="4082" y="708"/>
                    <a:pt x="3954" y="804"/>
                  </a:cubicBezTo>
                  <a:cubicBezTo>
                    <a:pt x="3889" y="668"/>
                    <a:pt x="3833" y="531"/>
                    <a:pt x="3777" y="394"/>
                  </a:cubicBezTo>
                  <a:cubicBezTo>
                    <a:pt x="3897" y="298"/>
                    <a:pt x="4042" y="201"/>
                    <a:pt x="4179" y="105"/>
                  </a:cubicBezTo>
                  <a:lnTo>
                    <a:pt x="4187" y="97"/>
                  </a:lnTo>
                  <a:close/>
                  <a:moveTo>
                    <a:pt x="6686" y="234"/>
                  </a:moveTo>
                  <a:cubicBezTo>
                    <a:pt x="6742" y="362"/>
                    <a:pt x="6798" y="491"/>
                    <a:pt x="6862" y="619"/>
                  </a:cubicBezTo>
                  <a:cubicBezTo>
                    <a:pt x="6718" y="708"/>
                    <a:pt x="6581" y="796"/>
                    <a:pt x="6445" y="885"/>
                  </a:cubicBezTo>
                  <a:cubicBezTo>
                    <a:pt x="6388" y="756"/>
                    <a:pt x="6324" y="627"/>
                    <a:pt x="6268" y="499"/>
                  </a:cubicBezTo>
                  <a:cubicBezTo>
                    <a:pt x="6404" y="410"/>
                    <a:pt x="6541" y="330"/>
                    <a:pt x="6686" y="242"/>
                  </a:cubicBezTo>
                  <a:lnTo>
                    <a:pt x="6686" y="234"/>
                  </a:lnTo>
                  <a:close/>
                  <a:moveTo>
                    <a:pt x="8558" y="274"/>
                  </a:moveTo>
                  <a:cubicBezTo>
                    <a:pt x="8606" y="402"/>
                    <a:pt x="8670" y="523"/>
                    <a:pt x="8727" y="651"/>
                  </a:cubicBezTo>
                  <a:cubicBezTo>
                    <a:pt x="8582" y="732"/>
                    <a:pt x="8445" y="812"/>
                    <a:pt x="8309" y="893"/>
                  </a:cubicBezTo>
                  <a:cubicBezTo>
                    <a:pt x="8244" y="764"/>
                    <a:pt x="8188" y="643"/>
                    <a:pt x="8132" y="515"/>
                  </a:cubicBezTo>
                  <a:cubicBezTo>
                    <a:pt x="8269" y="443"/>
                    <a:pt x="8405" y="362"/>
                    <a:pt x="8550" y="282"/>
                  </a:cubicBezTo>
                  <a:lnTo>
                    <a:pt x="8558" y="274"/>
                  </a:lnTo>
                  <a:close/>
                  <a:moveTo>
                    <a:pt x="2387" y="169"/>
                  </a:moveTo>
                  <a:cubicBezTo>
                    <a:pt x="2435" y="306"/>
                    <a:pt x="2491" y="451"/>
                    <a:pt x="2547" y="595"/>
                  </a:cubicBezTo>
                  <a:cubicBezTo>
                    <a:pt x="2419" y="700"/>
                    <a:pt x="2282" y="812"/>
                    <a:pt x="2146" y="917"/>
                  </a:cubicBezTo>
                  <a:cubicBezTo>
                    <a:pt x="2089" y="772"/>
                    <a:pt x="2033" y="627"/>
                    <a:pt x="1977" y="491"/>
                  </a:cubicBezTo>
                  <a:cubicBezTo>
                    <a:pt x="2105" y="394"/>
                    <a:pt x="2234" y="290"/>
                    <a:pt x="2379" y="177"/>
                  </a:cubicBezTo>
                  <a:lnTo>
                    <a:pt x="2387" y="169"/>
                  </a:lnTo>
                  <a:close/>
                  <a:moveTo>
                    <a:pt x="4854" y="242"/>
                  </a:moveTo>
                  <a:cubicBezTo>
                    <a:pt x="4910" y="378"/>
                    <a:pt x="4966" y="507"/>
                    <a:pt x="5022" y="643"/>
                  </a:cubicBezTo>
                  <a:cubicBezTo>
                    <a:pt x="4894" y="740"/>
                    <a:pt x="4757" y="836"/>
                    <a:pt x="4620" y="933"/>
                  </a:cubicBezTo>
                  <a:cubicBezTo>
                    <a:pt x="4564" y="796"/>
                    <a:pt x="4508" y="668"/>
                    <a:pt x="4452" y="531"/>
                  </a:cubicBezTo>
                  <a:cubicBezTo>
                    <a:pt x="4572" y="435"/>
                    <a:pt x="4709" y="346"/>
                    <a:pt x="4845" y="250"/>
                  </a:cubicBezTo>
                  <a:lnTo>
                    <a:pt x="4854" y="242"/>
                  </a:lnTo>
                  <a:close/>
                  <a:moveTo>
                    <a:pt x="10462" y="378"/>
                  </a:moveTo>
                  <a:cubicBezTo>
                    <a:pt x="10519" y="491"/>
                    <a:pt x="10575" y="611"/>
                    <a:pt x="10631" y="732"/>
                  </a:cubicBezTo>
                  <a:cubicBezTo>
                    <a:pt x="10486" y="804"/>
                    <a:pt x="10342" y="876"/>
                    <a:pt x="10205" y="949"/>
                  </a:cubicBezTo>
                  <a:cubicBezTo>
                    <a:pt x="10141" y="828"/>
                    <a:pt x="10085" y="708"/>
                    <a:pt x="10028" y="587"/>
                  </a:cubicBezTo>
                  <a:cubicBezTo>
                    <a:pt x="10165" y="523"/>
                    <a:pt x="10302" y="459"/>
                    <a:pt x="10454" y="386"/>
                  </a:cubicBezTo>
                  <a:lnTo>
                    <a:pt x="10462" y="378"/>
                  </a:lnTo>
                  <a:close/>
                  <a:moveTo>
                    <a:pt x="3046" y="306"/>
                  </a:moveTo>
                  <a:cubicBezTo>
                    <a:pt x="3102" y="443"/>
                    <a:pt x="3158" y="579"/>
                    <a:pt x="3214" y="716"/>
                  </a:cubicBezTo>
                  <a:cubicBezTo>
                    <a:pt x="3078" y="828"/>
                    <a:pt x="2949" y="933"/>
                    <a:pt x="2812" y="1037"/>
                  </a:cubicBezTo>
                  <a:cubicBezTo>
                    <a:pt x="2748" y="893"/>
                    <a:pt x="2692" y="756"/>
                    <a:pt x="2636" y="619"/>
                  </a:cubicBezTo>
                  <a:cubicBezTo>
                    <a:pt x="2764" y="523"/>
                    <a:pt x="2901" y="418"/>
                    <a:pt x="3037" y="314"/>
                  </a:cubicBezTo>
                  <a:lnTo>
                    <a:pt x="3046" y="306"/>
                  </a:lnTo>
                  <a:close/>
                  <a:moveTo>
                    <a:pt x="7377" y="394"/>
                  </a:moveTo>
                  <a:cubicBezTo>
                    <a:pt x="7433" y="515"/>
                    <a:pt x="7489" y="643"/>
                    <a:pt x="7545" y="772"/>
                  </a:cubicBezTo>
                  <a:cubicBezTo>
                    <a:pt x="7409" y="860"/>
                    <a:pt x="7272" y="949"/>
                    <a:pt x="7136" y="1037"/>
                  </a:cubicBezTo>
                  <a:cubicBezTo>
                    <a:pt x="7071" y="901"/>
                    <a:pt x="7015" y="780"/>
                    <a:pt x="6951" y="651"/>
                  </a:cubicBezTo>
                  <a:cubicBezTo>
                    <a:pt x="7087" y="571"/>
                    <a:pt x="7232" y="483"/>
                    <a:pt x="7369" y="402"/>
                  </a:cubicBezTo>
                  <a:lnTo>
                    <a:pt x="7377" y="394"/>
                  </a:lnTo>
                  <a:close/>
                  <a:moveTo>
                    <a:pt x="9257" y="451"/>
                  </a:moveTo>
                  <a:cubicBezTo>
                    <a:pt x="9305" y="578"/>
                    <a:pt x="9361" y="698"/>
                    <a:pt x="9424" y="817"/>
                  </a:cubicBezTo>
                  <a:lnTo>
                    <a:pt x="9424" y="817"/>
                  </a:lnTo>
                  <a:cubicBezTo>
                    <a:pt x="9283" y="896"/>
                    <a:pt x="9149" y="975"/>
                    <a:pt x="9008" y="1053"/>
                  </a:cubicBezTo>
                  <a:cubicBezTo>
                    <a:pt x="8952" y="925"/>
                    <a:pt x="8887" y="804"/>
                    <a:pt x="8831" y="684"/>
                  </a:cubicBezTo>
                  <a:cubicBezTo>
                    <a:pt x="8968" y="603"/>
                    <a:pt x="9112" y="523"/>
                    <a:pt x="9257" y="451"/>
                  </a:cubicBezTo>
                  <a:close/>
                  <a:moveTo>
                    <a:pt x="5528" y="386"/>
                  </a:moveTo>
                  <a:cubicBezTo>
                    <a:pt x="5585" y="523"/>
                    <a:pt x="5641" y="651"/>
                    <a:pt x="5705" y="788"/>
                  </a:cubicBezTo>
                  <a:cubicBezTo>
                    <a:pt x="5569" y="885"/>
                    <a:pt x="5432" y="981"/>
                    <a:pt x="5303" y="1077"/>
                  </a:cubicBezTo>
                  <a:cubicBezTo>
                    <a:pt x="5239" y="941"/>
                    <a:pt x="5183" y="804"/>
                    <a:pt x="5127" y="676"/>
                  </a:cubicBezTo>
                  <a:cubicBezTo>
                    <a:pt x="5247" y="579"/>
                    <a:pt x="5384" y="491"/>
                    <a:pt x="5520" y="394"/>
                  </a:cubicBezTo>
                  <a:lnTo>
                    <a:pt x="5528" y="386"/>
                  </a:lnTo>
                  <a:close/>
                  <a:moveTo>
                    <a:pt x="11177" y="571"/>
                  </a:moveTo>
                  <a:cubicBezTo>
                    <a:pt x="11218" y="691"/>
                    <a:pt x="11282" y="804"/>
                    <a:pt x="11338" y="924"/>
                  </a:cubicBezTo>
                  <a:lnTo>
                    <a:pt x="11338" y="924"/>
                  </a:lnTo>
                  <a:cubicBezTo>
                    <a:pt x="11199" y="986"/>
                    <a:pt x="11060" y="1056"/>
                    <a:pt x="10928" y="1126"/>
                  </a:cubicBezTo>
                  <a:cubicBezTo>
                    <a:pt x="10864" y="1005"/>
                    <a:pt x="10800" y="885"/>
                    <a:pt x="10744" y="772"/>
                  </a:cubicBezTo>
                  <a:cubicBezTo>
                    <a:pt x="10888" y="700"/>
                    <a:pt x="11033" y="635"/>
                    <a:pt x="11177" y="571"/>
                  </a:cubicBezTo>
                  <a:close/>
                  <a:moveTo>
                    <a:pt x="3712" y="443"/>
                  </a:moveTo>
                  <a:cubicBezTo>
                    <a:pt x="3769" y="571"/>
                    <a:pt x="3825" y="716"/>
                    <a:pt x="3889" y="852"/>
                  </a:cubicBezTo>
                  <a:lnTo>
                    <a:pt x="3487" y="1158"/>
                  </a:lnTo>
                  <a:cubicBezTo>
                    <a:pt x="3423" y="1021"/>
                    <a:pt x="3359" y="885"/>
                    <a:pt x="3303" y="748"/>
                  </a:cubicBezTo>
                  <a:cubicBezTo>
                    <a:pt x="3431" y="651"/>
                    <a:pt x="3568" y="547"/>
                    <a:pt x="3704" y="443"/>
                  </a:cubicBezTo>
                  <a:close/>
                  <a:moveTo>
                    <a:pt x="8060" y="555"/>
                  </a:moveTo>
                  <a:cubicBezTo>
                    <a:pt x="8116" y="683"/>
                    <a:pt x="8179" y="810"/>
                    <a:pt x="8235" y="938"/>
                  </a:cubicBezTo>
                  <a:lnTo>
                    <a:pt x="8235" y="938"/>
                  </a:lnTo>
                  <a:cubicBezTo>
                    <a:pt x="8094" y="1017"/>
                    <a:pt x="7960" y="1103"/>
                    <a:pt x="7827" y="1182"/>
                  </a:cubicBezTo>
                  <a:cubicBezTo>
                    <a:pt x="7762" y="1053"/>
                    <a:pt x="7706" y="933"/>
                    <a:pt x="7642" y="804"/>
                  </a:cubicBezTo>
                  <a:cubicBezTo>
                    <a:pt x="7778" y="716"/>
                    <a:pt x="7923" y="635"/>
                    <a:pt x="8060" y="555"/>
                  </a:cubicBezTo>
                  <a:close/>
                  <a:moveTo>
                    <a:pt x="1262" y="426"/>
                  </a:moveTo>
                  <a:cubicBezTo>
                    <a:pt x="1310" y="563"/>
                    <a:pt x="1374" y="708"/>
                    <a:pt x="1430" y="852"/>
                  </a:cubicBezTo>
                  <a:cubicBezTo>
                    <a:pt x="1294" y="965"/>
                    <a:pt x="1165" y="1077"/>
                    <a:pt x="1045" y="1190"/>
                  </a:cubicBezTo>
                  <a:cubicBezTo>
                    <a:pt x="980" y="1045"/>
                    <a:pt x="916" y="901"/>
                    <a:pt x="860" y="764"/>
                  </a:cubicBezTo>
                  <a:cubicBezTo>
                    <a:pt x="980" y="651"/>
                    <a:pt x="1117" y="539"/>
                    <a:pt x="1254" y="426"/>
                  </a:cubicBezTo>
                  <a:close/>
                  <a:moveTo>
                    <a:pt x="6212" y="539"/>
                  </a:moveTo>
                  <a:cubicBezTo>
                    <a:pt x="6260" y="676"/>
                    <a:pt x="6316" y="804"/>
                    <a:pt x="6380" y="933"/>
                  </a:cubicBezTo>
                  <a:lnTo>
                    <a:pt x="6388" y="933"/>
                  </a:lnTo>
                  <a:cubicBezTo>
                    <a:pt x="6252" y="1021"/>
                    <a:pt x="6115" y="1109"/>
                    <a:pt x="5987" y="1206"/>
                  </a:cubicBezTo>
                  <a:cubicBezTo>
                    <a:pt x="5922" y="1069"/>
                    <a:pt x="5858" y="941"/>
                    <a:pt x="5802" y="812"/>
                  </a:cubicBezTo>
                  <a:cubicBezTo>
                    <a:pt x="5938" y="724"/>
                    <a:pt x="6075" y="627"/>
                    <a:pt x="6212" y="539"/>
                  </a:cubicBezTo>
                  <a:close/>
                  <a:moveTo>
                    <a:pt x="9956" y="619"/>
                  </a:moveTo>
                  <a:cubicBezTo>
                    <a:pt x="10012" y="747"/>
                    <a:pt x="10068" y="866"/>
                    <a:pt x="10131" y="994"/>
                  </a:cubicBezTo>
                  <a:lnTo>
                    <a:pt x="10131" y="994"/>
                  </a:lnTo>
                  <a:cubicBezTo>
                    <a:pt x="9990" y="1064"/>
                    <a:pt x="9849" y="1135"/>
                    <a:pt x="9715" y="1214"/>
                  </a:cubicBezTo>
                  <a:cubicBezTo>
                    <a:pt x="9651" y="1085"/>
                    <a:pt x="9586" y="965"/>
                    <a:pt x="9530" y="844"/>
                  </a:cubicBezTo>
                  <a:cubicBezTo>
                    <a:pt x="9675" y="772"/>
                    <a:pt x="9811" y="700"/>
                    <a:pt x="9956" y="619"/>
                  </a:cubicBezTo>
                  <a:close/>
                  <a:moveTo>
                    <a:pt x="4379" y="579"/>
                  </a:moveTo>
                  <a:cubicBezTo>
                    <a:pt x="4427" y="715"/>
                    <a:pt x="4492" y="852"/>
                    <a:pt x="4548" y="988"/>
                  </a:cubicBezTo>
                  <a:lnTo>
                    <a:pt x="4548" y="988"/>
                  </a:lnTo>
                  <a:cubicBezTo>
                    <a:pt x="4422" y="1090"/>
                    <a:pt x="4288" y="1184"/>
                    <a:pt x="4154" y="1286"/>
                  </a:cubicBezTo>
                  <a:cubicBezTo>
                    <a:pt x="4090" y="1150"/>
                    <a:pt x="4034" y="1013"/>
                    <a:pt x="3978" y="885"/>
                  </a:cubicBezTo>
                  <a:cubicBezTo>
                    <a:pt x="4106" y="780"/>
                    <a:pt x="4243" y="684"/>
                    <a:pt x="4379" y="579"/>
                  </a:cubicBezTo>
                  <a:close/>
                  <a:moveTo>
                    <a:pt x="1921" y="539"/>
                  </a:moveTo>
                  <a:cubicBezTo>
                    <a:pt x="1969" y="691"/>
                    <a:pt x="2025" y="828"/>
                    <a:pt x="2081" y="972"/>
                  </a:cubicBezTo>
                  <a:lnTo>
                    <a:pt x="2081" y="972"/>
                  </a:lnTo>
                  <a:cubicBezTo>
                    <a:pt x="1955" y="1082"/>
                    <a:pt x="1829" y="1192"/>
                    <a:pt x="1704" y="1294"/>
                  </a:cubicBezTo>
                  <a:cubicBezTo>
                    <a:pt x="1639" y="1150"/>
                    <a:pt x="1575" y="1013"/>
                    <a:pt x="1519" y="868"/>
                  </a:cubicBezTo>
                  <a:cubicBezTo>
                    <a:pt x="1647" y="764"/>
                    <a:pt x="1784" y="651"/>
                    <a:pt x="1921" y="539"/>
                  </a:cubicBezTo>
                  <a:close/>
                  <a:moveTo>
                    <a:pt x="6895" y="692"/>
                  </a:moveTo>
                  <a:cubicBezTo>
                    <a:pt x="6943" y="820"/>
                    <a:pt x="7007" y="949"/>
                    <a:pt x="7071" y="1077"/>
                  </a:cubicBezTo>
                  <a:cubicBezTo>
                    <a:pt x="6935" y="1166"/>
                    <a:pt x="6798" y="1254"/>
                    <a:pt x="6670" y="1343"/>
                  </a:cubicBezTo>
                  <a:cubicBezTo>
                    <a:pt x="6605" y="1214"/>
                    <a:pt x="6541" y="1085"/>
                    <a:pt x="6485" y="957"/>
                  </a:cubicBezTo>
                  <a:cubicBezTo>
                    <a:pt x="6621" y="868"/>
                    <a:pt x="6758" y="780"/>
                    <a:pt x="6895" y="692"/>
                  </a:cubicBezTo>
                  <a:close/>
                  <a:moveTo>
                    <a:pt x="8759" y="724"/>
                  </a:moveTo>
                  <a:cubicBezTo>
                    <a:pt x="8815" y="844"/>
                    <a:pt x="8879" y="973"/>
                    <a:pt x="8944" y="1093"/>
                  </a:cubicBezTo>
                  <a:cubicBezTo>
                    <a:pt x="8799" y="1174"/>
                    <a:pt x="8662" y="1254"/>
                    <a:pt x="8526" y="1343"/>
                  </a:cubicBezTo>
                  <a:lnTo>
                    <a:pt x="8526" y="1334"/>
                  </a:lnTo>
                  <a:cubicBezTo>
                    <a:pt x="8461" y="1214"/>
                    <a:pt x="8397" y="1085"/>
                    <a:pt x="8341" y="965"/>
                  </a:cubicBezTo>
                  <a:cubicBezTo>
                    <a:pt x="8478" y="885"/>
                    <a:pt x="8622" y="804"/>
                    <a:pt x="8759" y="724"/>
                  </a:cubicBezTo>
                  <a:close/>
                  <a:moveTo>
                    <a:pt x="10655" y="812"/>
                  </a:moveTo>
                  <a:cubicBezTo>
                    <a:pt x="10719" y="925"/>
                    <a:pt x="10776" y="1045"/>
                    <a:pt x="10840" y="1166"/>
                  </a:cubicBezTo>
                  <a:cubicBezTo>
                    <a:pt x="10703" y="1238"/>
                    <a:pt x="10559" y="1310"/>
                    <a:pt x="10422" y="1383"/>
                  </a:cubicBezTo>
                  <a:cubicBezTo>
                    <a:pt x="10358" y="1262"/>
                    <a:pt x="10294" y="1142"/>
                    <a:pt x="10229" y="1029"/>
                  </a:cubicBezTo>
                  <a:cubicBezTo>
                    <a:pt x="10374" y="949"/>
                    <a:pt x="10511" y="876"/>
                    <a:pt x="10655" y="812"/>
                  </a:cubicBezTo>
                  <a:close/>
                  <a:moveTo>
                    <a:pt x="2587" y="668"/>
                  </a:moveTo>
                  <a:cubicBezTo>
                    <a:pt x="2628" y="812"/>
                    <a:pt x="2692" y="948"/>
                    <a:pt x="2748" y="1092"/>
                  </a:cubicBezTo>
                  <a:lnTo>
                    <a:pt x="2748" y="1092"/>
                  </a:lnTo>
                  <a:cubicBezTo>
                    <a:pt x="2622" y="1195"/>
                    <a:pt x="2488" y="1305"/>
                    <a:pt x="2371" y="1407"/>
                  </a:cubicBezTo>
                  <a:cubicBezTo>
                    <a:pt x="2298" y="1262"/>
                    <a:pt x="2242" y="1126"/>
                    <a:pt x="2186" y="989"/>
                  </a:cubicBezTo>
                  <a:cubicBezTo>
                    <a:pt x="2314" y="885"/>
                    <a:pt x="2443" y="772"/>
                    <a:pt x="2587" y="668"/>
                  </a:cubicBezTo>
                  <a:close/>
                  <a:moveTo>
                    <a:pt x="5054" y="716"/>
                  </a:moveTo>
                  <a:cubicBezTo>
                    <a:pt x="5103" y="852"/>
                    <a:pt x="5167" y="989"/>
                    <a:pt x="5231" y="1118"/>
                  </a:cubicBezTo>
                  <a:lnTo>
                    <a:pt x="5239" y="1118"/>
                  </a:lnTo>
                  <a:cubicBezTo>
                    <a:pt x="5103" y="1214"/>
                    <a:pt x="4966" y="1310"/>
                    <a:pt x="4837" y="1407"/>
                  </a:cubicBezTo>
                  <a:cubicBezTo>
                    <a:pt x="4773" y="1270"/>
                    <a:pt x="4709" y="1142"/>
                    <a:pt x="4653" y="1005"/>
                  </a:cubicBezTo>
                  <a:cubicBezTo>
                    <a:pt x="4781" y="901"/>
                    <a:pt x="4918" y="812"/>
                    <a:pt x="5054" y="716"/>
                  </a:cubicBezTo>
                  <a:close/>
                  <a:moveTo>
                    <a:pt x="7578" y="844"/>
                  </a:moveTo>
                  <a:cubicBezTo>
                    <a:pt x="7642" y="973"/>
                    <a:pt x="7698" y="1101"/>
                    <a:pt x="7762" y="1230"/>
                  </a:cubicBezTo>
                  <a:cubicBezTo>
                    <a:pt x="7628" y="1309"/>
                    <a:pt x="7493" y="1396"/>
                    <a:pt x="7359" y="1483"/>
                  </a:cubicBezTo>
                  <a:lnTo>
                    <a:pt x="7359" y="1483"/>
                  </a:lnTo>
                  <a:cubicBezTo>
                    <a:pt x="7295" y="1356"/>
                    <a:pt x="7231" y="1229"/>
                    <a:pt x="7168" y="1109"/>
                  </a:cubicBezTo>
                  <a:cubicBezTo>
                    <a:pt x="7304" y="1021"/>
                    <a:pt x="7441" y="933"/>
                    <a:pt x="7578" y="844"/>
                  </a:cubicBezTo>
                  <a:close/>
                  <a:moveTo>
                    <a:pt x="9458" y="893"/>
                  </a:moveTo>
                  <a:cubicBezTo>
                    <a:pt x="9522" y="1013"/>
                    <a:pt x="9586" y="1134"/>
                    <a:pt x="9643" y="1254"/>
                  </a:cubicBezTo>
                  <a:cubicBezTo>
                    <a:pt x="9506" y="1334"/>
                    <a:pt x="9361" y="1415"/>
                    <a:pt x="9225" y="1495"/>
                  </a:cubicBezTo>
                  <a:lnTo>
                    <a:pt x="9233" y="1487"/>
                  </a:lnTo>
                  <a:cubicBezTo>
                    <a:pt x="9169" y="1367"/>
                    <a:pt x="9104" y="1246"/>
                    <a:pt x="9040" y="1126"/>
                  </a:cubicBezTo>
                  <a:cubicBezTo>
                    <a:pt x="9177" y="1045"/>
                    <a:pt x="9321" y="965"/>
                    <a:pt x="9458" y="893"/>
                  </a:cubicBezTo>
                  <a:close/>
                  <a:moveTo>
                    <a:pt x="3246" y="796"/>
                  </a:moveTo>
                  <a:cubicBezTo>
                    <a:pt x="3302" y="932"/>
                    <a:pt x="3359" y="1068"/>
                    <a:pt x="3423" y="1213"/>
                  </a:cubicBezTo>
                  <a:lnTo>
                    <a:pt x="3423" y="1213"/>
                  </a:lnTo>
                  <a:cubicBezTo>
                    <a:pt x="3289" y="1315"/>
                    <a:pt x="3163" y="1417"/>
                    <a:pt x="3037" y="1519"/>
                  </a:cubicBezTo>
                  <a:cubicBezTo>
                    <a:pt x="2973" y="1383"/>
                    <a:pt x="2909" y="1246"/>
                    <a:pt x="2853" y="1109"/>
                  </a:cubicBezTo>
                  <a:cubicBezTo>
                    <a:pt x="2981" y="1005"/>
                    <a:pt x="3110" y="901"/>
                    <a:pt x="3246" y="796"/>
                  </a:cubicBezTo>
                  <a:close/>
                  <a:moveTo>
                    <a:pt x="5729" y="860"/>
                  </a:moveTo>
                  <a:cubicBezTo>
                    <a:pt x="5786" y="989"/>
                    <a:pt x="5850" y="1118"/>
                    <a:pt x="5914" y="1254"/>
                  </a:cubicBezTo>
                  <a:cubicBezTo>
                    <a:pt x="5780" y="1349"/>
                    <a:pt x="5645" y="1436"/>
                    <a:pt x="5518" y="1531"/>
                  </a:cubicBezTo>
                  <a:lnTo>
                    <a:pt x="5518" y="1531"/>
                  </a:lnTo>
                  <a:cubicBezTo>
                    <a:pt x="5447" y="1404"/>
                    <a:pt x="5391" y="1269"/>
                    <a:pt x="5328" y="1142"/>
                  </a:cubicBezTo>
                  <a:cubicBezTo>
                    <a:pt x="5464" y="1045"/>
                    <a:pt x="5593" y="957"/>
                    <a:pt x="5729" y="860"/>
                  </a:cubicBezTo>
                  <a:close/>
                  <a:moveTo>
                    <a:pt x="11386" y="981"/>
                  </a:moveTo>
                  <a:cubicBezTo>
                    <a:pt x="11434" y="1101"/>
                    <a:pt x="11499" y="1222"/>
                    <a:pt x="11563" y="1342"/>
                  </a:cubicBezTo>
                  <a:lnTo>
                    <a:pt x="11563" y="1342"/>
                  </a:lnTo>
                  <a:cubicBezTo>
                    <a:pt x="11424" y="1404"/>
                    <a:pt x="11285" y="1474"/>
                    <a:pt x="11153" y="1543"/>
                  </a:cubicBezTo>
                  <a:cubicBezTo>
                    <a:pt x="11089" y="1423"/>
                    <a:pt x="11025" y="1310"/>
                    <a:pt x="10960" y="1190"/>
                  </a:cubicBezTo>
                  <a:cubicBezTo>
                    <a:pt x="11105" y="1118"/>
                    <a:pt x="11242" y="1053"/>
                    <a:pt x="11386" y="981"/>
                  </a:cubicBezTo>
                  <a:close/>
                  <a:moveTo>
                    <a:pt x="804" y="812"/>
                  </a:moveTo>
                  <a:cubicBezTo>
                    <a:pt x="860" y="957"/>
                    <a:pt x="916" y="1101"/>
                    <a:pt x="980" y="1246"/>
                  </a:cubicBezTo>
                  <a:cubicBezTo>
                    <a:pt x="852" y="1359"/>
                    <a:pt x="723" y="1479"/>
                    <a:pt x="603" y="1592"/>
                  </a:cubicBezTo>
                  <a:cubicBezTo>
                    <a:pt x="530" y="1447"/>
                    <a:pt x="466" y="1310"/>
                    <a:pt x="402" y="1166"/>
                  </a:cubicBezTo>
                  <a:lnTo>
                    <a:pt x="410" y="1158"/>
                  </a:lnTo>
                  <a:cubicBezTo>
                    <a:pt x="538" y="1045"/>
                    <a:pt x="667" y="933"/>
                    <a:pt x="804" y="812"/>
                  </a:cubicBezTo>
                  <a:close/>
                  <a:moveTo>
                    <a:pt x="8277" y="1005"/>
                  </a:moveTo>
                  <a:cubicBezTo>
                    <a:pt x="8333" y="1126"/>
                    <a:pt x="8397" y="1254"/>
                    <a:pt x="8461" y="1375"/>
                  </a:cubicBezTo>
                  <a:cubicBezTo>
                    <a:pt x="8325" y="1463"/>
                    <a:pt x="8188" y="1543"/>
                    <a:pt x="8060" y="1632"/>
                  </a:cubicBezTo>
                  <a:cubicBezTo>
                    <a:pt x="7995" y="1503"/>
                    <a:pt x="7931" y="1375"/>
                    <a:pt x="7867" y="1254"/>
                  </a:cubicBezTo>
                  <a:cubicBezTo>
                    <a:pt x="8003" y="1166"/>
                    <a:pt x="8140" y="1085"/>
                    <a:pt x="8277" y="1005"/>
                  </a:cubicBezTo>
                  <a:close/>
                  <a:moveTo>
                    <a:pt x="3921" y="925"/>
                  </a:moveTo>
                  <a:cubicBezTo>
                    <a:pt x="3978" y="1061"/>
                    <a:pt x="4042" y="1198"/>
                    <a:pt x="4106" y="1334"/>
                  </a:cubicBezTo>
                  <a:cubicBezTo>
                    <a:pt x="3970" y="1431"/>
                    <a:pt x="3841" y="1535"/>
                    <a:pt x="3712" y="1640"/>
                  </a:cubicBezTo>
                  <a:cubicBezTo>
                    <a:pt x="3640" y="1503"/>
                    <a:pt x="3576" y="1367"/>
                    <a:pt x="3512" y="1238"/>
                  </a:cubicBezTo>
                  <a:lnTo>
                    <a:pt x="3520" y="1238"/>
                  </a:lnTo>
                  <a:cubicBezTo>
                    <a:pt x="3648" y="1134"/>
                    <a:pt x="3777" y="1029"/>
                    <a:pt x="3921" y="925"/>
                  </a:cubicBezTo>
                  <a:close/>
                  <a:moveTo>
                    <a:pt x="10165" y="1061"/>
                  </a:moveTo>
                  <a:cubicBezTo>
                    <a:pt x="10229" y="1174"/>
                    <a:pt x="10286" y="1294"/>
                    <a:pt x="10350" y="1415"/>
                  </a:cubicBezTo>
                  <a:cubicBezTo>
                    <a:pt x="10213" y="1495"/>
                    <a:pt x="10077" y="1568"/>
                    <a:pt x="9940" y="1648"/>
                  </a:cubicBezTo>
                  <a:cubicBezTo>
                    <a:pt x="9876" y="1527"/>
                    <a:pt x="9811" y="1407"/>
                    <a:pt x="9739" y="1286"/>
                  </a:cubicBezTo>
                  <a:cubicBezTo>
                    <a:pt x="9884" y="1206"/>
                    <a:pt x="10020" y="1134"/>
                    <a:pt x="10165" y="1061"/>
                  </a:cubicBezTo>
                  <a:close/>
                  <a:moveTo>
                    <a:pt x="6412" y="1005"/>
                  </a:moveTo>
                  <a:cubicBezTo>
                    <a:pt x="6477" y="1134"/>
                    <a:pt x="6533" y="1262"/>
                    <a:pt x="6597" y="1391"/>
                  </a:cubicBezTo>
                  <a:cubicBezTo>
                    <a:pt x="6461" y="1479"/>
                    <a:pt x="6332" y="1576"/>
                    <a:pt x="6203" y="1664"/>
                  </a:cubicBezTo>
                  <a:cubicBezTo>
                    <a:pt x="6139" y="1535"/>
                    <a:pt x="6075" y="1407"/>
                    <a:pt x="6011" y="1278"/>
                  </a:cubicBezTo>
                  <a:cubicBezTo>
                    <a:pt x="6147" y="1182"/>
                    <a:pt x="6276" y="1093"/>
                    <a:pt x="6412" y="1005"/>
                  </a:cubicBezTo>
                  <a:close/>
                  <a:moveTo>
                    <a:pt x="1463" y="925"/>
                  </a:moveTo>
                  <a:cubicBezTo>
                    <a:pt x="1511" y="1069"/>
                    <a:pt x="1575" y="1213"/>
                    <a:pt x="1631" y="1358"/>
                  </a:cubicBezTo>
                  <a:lnTo>
                    <a:pt x="1631" y="1358"/>
                  </a:lnTo>
                  <a:cubicBezTo>
                    <a:pt x="1505" y="1468"/>
                    <a:pt x="1380" y="1578"/>
                    <a:pt x="1262" y="1688"/>
                  </a:cubicBezTo>
                  <a:cubicBezTo>
                    <a:pt x="1197" y="1543"/>
                    <a:pt x="1133" y="1399"/>
                    <a:pt x="1069" y="1262"/>
                  </a:cubicBezTo>
                  <a:cubicBezTo>
                    <a:pt x="1197" y="1150"/>
                    <a:pt x="1326" y="1037"/>
                    <a:pt x="1463" y="925"/>
                  </a:cubicBezTo>
                  <a:close/>
                  <a:moveTo>
                    <a:pt x="4596" y="1053"/>
                  </a:moveTo>
                  <a:cubicBezTo>
                    <a:pt x="4653" y="1190"/>
                    <a:pt x="4717" y="1318"/>
                    <a:pt x="4781" y="1455"/>
                  </a:cubicBezTo>
                  <a:cubicBezTo>
                    <a:pt x="4645" y="1559"/>
                    <a:pt x="4516" y="1656"/>
                    <a:pt x="4387" y="1760"/>
                  </a:cubicBezTo>
                  <a:cubicBezTo>
                    <a:pt x="4315" y="1624"/>
                    <a:pt x="4251" y="1487"/>
                    <a:pt x="4187" y="1359"/>
                  </a:cubicBezTo>
                  <a:lnTo>
                    <a:pt x="4195" y="1359"/>
                  </a:lnTo>
                  <a:cubicBezTo>
                    <a:pt x="4323" y="1254"/>
                    <a:pt x="4452" y="1158"/>
                    <a:pt x="4596" y="1053"/>
                  </a:cubicBezTo>
                  <a:close/>
                  <a:moveTo>
                    <a:pt x="8968" y="1158"/>
                  </a:moveTo>
                  <a:cubicBezTo>
                    <a:pt x="9032" y="1286"/>
                    <a:pt x="9096" y="1407"/>
                    <a:pt x="9161" y="1527"/>
                  </a:cubicBezTo>
                  <a:lnTo>
                    <a:pt x="9169" y="1527"/>
                  </a:lnTo>
                  <a:cubicBezTo>
                    <a:pt x="9032" y="1608"/>
                    <a:pt x="8895" y="1688"/>
                    <a:pt x="8759" y="1768"/>
                  </a:cubicBezTo>
                  <a:cubicBezTo>
                    <a:pt x="8694" y="1648"/>
                    <a:pt x="8622" y="1527"/>
                    <a:pt x="8558" y="1407"/>
                  </a:cubicBezTo>
                  <a:cubicBezTo>
                    <a:pt x="8694" y="1326"/>
                    <a:pt x="8831" y="1238"/>
                    <a:pt x="8968" y="1158"/>
                  </a:cubicBezTo>
                  <a:close/>
                  <a:moveTo>
                    <a:pt x="2121" y="1037"/>
                  </a:moveTo>
                  <a:cubicBezTo>
                    <a:pt x="2178" y="1182"/>
                    <a:pt x="2234" y="1326"/>
                    <a:pt x="2298" y="1462"/>
                  </a:cubicBezTo>
                  <a:lnTo>
                    <a:pt x="2298" y="1462"/>
                  </a:lnTo>
                  <a:cubicBezTo>
                    <a:pt x="2172" y="1572"/>
                    <a:pt x="2047" y="1682"/>
                    <a:pt x="1929" y="1784"/>
                  </a:cubicBezTo>
                  <a:cubicBezTo>
                    <a:pt x="1856" y="1648"/>
                    <a:pt x="1792" y="1503"/>
                    <a:pt x="1736" y="1367"/>
                  </a:cubicBezTo>
                  <a:cubicBezTo>
                    <a:pt x="1864" y="1262"/>
                    <a:pt x="1993" y="1150"/>
                    <a:pt x="2121" y="1037"/>
                  </a:cubicBezTo>
                  <a:close/>
                  <a:moveTo>
                    <a:pt x="7095" y="1150"/>
                  </a:moveTo>
                  <a:cubicBezTo>
                    <a:pt x="7160" y="1278"/>
                    <a:pt x="7224" y="1399"/>
                    <a:pt x="7288" y="1527"/>
                  </a:cubicBezTo>
                  <a:lnTo>
                    <a:pt x="7296" y="1527"/>
                  </a:lnTo>
                  <a:cubicBezTo>
                    <a:pt x="7160" y="1616"/>
                    <a:pt x="7031" y="1704"/>
                    <a:pt x="6895" y="1793"/>
                  </a:cubicBezTo>
                  <a:cubicBezTo>
                    <a:pt x="6822" y="1672"/>
                    <a:pt x="6758" y="1543"/>
                    <a:pt x="6694" y="1415"/>
                  </a:cubicBezTo>
                  <a:cubicBezTo>
                    <a:pt x="6822" y="1326"/>
                    <a:pt x="6959" y="1238"/>
                    <a:pt x="7095" y="1150"/>
                  </a:cubicBezTo>
                  <a:close/>
                  <a:moveTo>
                    <a:pt x="10880" y="1222"/>
                  </a:moveTo>
                  <a:cubicBezTo>
                    <a:pt x="10944" y="1343"/>
                    <a:pt x="11009" y="1455"/>
                    <a:pt x="11073" y="1576"/>
                  </a:cubicBezTo>
                  <a:cubicBezTo>
                    <a:pt x="10936" y="1656"/>
                    <a:pt x="10792" y="1728"/>
                    <a:pt x="10655" y="1801"/>
                  </a:cubicBezTo>
                  <a:lnTo>
                    <a:pt x="10663" y="1793"/>
                  </a:lnTo>
                  <a:cubicBezTo>
                    <a:pt x="10591" y="1680"/>
                    <a:pt x="10527" y="1559"/>
                    <a:pt x="10462" y="1439"/>
                  </a:cubicBezTo>
                  <a:cubicBezTo>
                    <a:pt x="10599" y="1367"/>
                    <a:pt x="10735" y="1294"/>
                    <a:pt x="10880" y="1222"/>
                  </a:cubicBezTo>
                  <a:close/>
                  <a:moveTo>
                    <a:pt x="5263" y="1190"/>
                  </a:moveTo>
                  <a:cubicBezTo>
                    <a:pt x="5320" y="1318"/>
                    <a:pt x="5392" y="1455"/>
                    <a:pt x="5448" y="1584"/>
                  </a:cubicBezTo>
                  <a:lnTo>
                    <a:pt x="5456" y="1584"/>
                  </a:lnTo>
                  <a:cubicBezTo>
                    <a:pt x="5328" y="1680"/>
                    <a:pt x="5191" y="1776"/>
                    <a:pt x="5062" y="1873"/>
                  </a:cubicBezTo>
                  <a:cubicBezTo>
                    <a:pt x="4998" y="1744"/>
                    <a:pt x="4934" y="1608"/>
                    <a:pt x="4862" y="1479"/>
                  </a:cubicBezTo>
                  <a:cubicBezTo>
                    <a:pt x="4990" y="1383"/>
                    <a:pt x="5127" y="1286"/>
                    <a:pt x="5263" y="1190"/>
                  </a:cubicBezTo>
                  <a:close/>
                  <a:moveTo>
                    <a:pt x="2788" y="1166"/>
                  </a:moveTo>
                  <a:cubicBezTo>
                    <a:pt x="2845" y="1302"/>
                    <a:pt x="2909" y="1439"/>
                    <a:pt x="2973" y="1576"/>
                  </a:cubicBezTo>
                  <a:cubicBezTo>
                    <a:pt x="2847" y="1686"/>
                    <a:pt x="2720" y="1789"/>
                    <a:pt x="2593" y="1892"/>
                  </a:cubicBezTo>
                  <a:lnTo>
                    <a:pt x="2593" y="1892"/>
                  </a:lnTo>
                  <a:cubicBezTo>
                    <a:pt x="2522" y="1757"/>
                    <a:pt x="2458" y="1622"/>
                    <a:pt x="2395" y="1487"/>
                  </a:cubicBezTo>
                  <a:cubicBezTo>
                    <a:pt x="2523" y="1375"/>
                    <a:pt x="2652" y="1270"/>
                    <a:pt x="2788" y="1166"/>
                  </a:cubicBezTo>
                  <a:close/>
                  <a:moveTo>
                    <a:pt x="9683" y="1318"/>
                  </a:moveTo>
                  <a:cubicBezTo>
                    <a:pt x="9739" y="1439"/>
                    <a:pt x="9803" y="1559"/>
                    <a:pt x="9876" y="1680"/>
                  </a:cubicBezTo>
                  <a:cubicBezTo>
                    <a:pt x="9739" y="1760"/>
                    <a:pt x="9602" y="1841"/>
                    <a:pt x="9474" y="1921"/>
                  </a:cubicBezTo>
                  <a:cubicBezTo>
                    <a:pt x="9402" y="1801"/>
                    <a:pt x="9337" y="1680"/>
                    <a:pt x="9273" y="1559"/>
                  </a:cubicBezTo>
                  <a:cubicBezTo>
                    <a:pt x="9402" y="1479"/>
                    <a:pt x="9538" y="1399"/>
                    <a:pt x="9683" y="1318"/>
                  </a:cubicBezTo>
                  <a:close/>
                  <a:moveTo>
                    <a:pt x="7795" y="1294"/>
                  </a:moveTo>
                  <a:cubicBezTo>
                    <a:pt x="7859" y="1423"/>
                    <a:pt x="7923" y="1543"/>
                    <a:pt x="7987" y="1672"/>
                  </a:cubicBezTo>
                  <a:lnTo>
                    <a:pt x="7995" y="1672"/>
                  </a:lnTo>
                  <a:cubicBezTo>
                    <a:pt x="7859" y="1752"/>
                    <a:pt x="7722" y="1841"/>
                    <a:pt x="7594" y="1929"/>
                  </a:cubicBezTo>
                  <a:cubicBezTo>
                    <a:pt x="7521" y="1801"/>
                    <a:pt x="7457" y="1680"/>
                    <a:pt x="7393" y="1551"/>
                  </a:cubicBezTo>
                  <a:cubicBezTo>
                    <a:pt x="7521" y="1463"/>
                    <a:pt x="7658" y="1383"/>
                    <a:pt x="7795" y="1294"/>
                  </a:cubicBezTo>
                  <a:close/>
                  <a:moveTo>
                    <a:pt x="11619" y="1399"/>
                  </a:moveTo>
                  <a:cubicBezTo>
                    <a:pt x="11668" y="1519"/>
                    <a:pt x="11732" y="1632"/>
                    <a:pt x="11796" y="1752"/>
                  </a:cubicBezTo>
                  <a:lnTo>
                    <a:pt x="11812" y="1744"/>
                  </a:lnTo>
                  <a:lnTo>
                    <a:pt x="11812" y="1744"/>
                  </a:lnTo>
                  <a:cubicBezTo>
                    <a:pt x="11676" y="1817"/>
                    <a:pt x="11531" y="1889"/>
                    <a:pt x="11394" y="1961"/>
                  </a:cubicBezTo>
                  <a:cubicBezTo>
                    <a:pt x="11322" y="1841"/>
                    <a:pt x="11258" y="1728"/>
                    <a:pt x="11194" y="1608"/>
                  </a:cubicBezTo>
                  <a:cubicBezTo>
                    <a:pt x="11338" y="1535"/>
                    <a:pt x="11475" y="1471"/>
                    <a:pt x="11619" y="1399"/>
                  </a:cubicBezTo>
                  <a:close/>
                  <a:moveTo>
                    <a:pt x="5954" y="1318"/>
                  </a:moveTo>
                  <a:cubicBezTo>
                    <a:pt x="6011" y="1455"/>
                    <a:pt x="6075" y="1584"/>
                    <a:pt x="6139" y="1712"/>
                  </a:cubicBezTo>
                  <a:cubicBezTo>
                    <a:pt x="6011" y="1801"/>
                    <a:pt x="5882" y="1897"/>
                    <a:pt x="5753" y="1993"/>
                  </a:cubicBezTo>
                  <a:cubicBezTo>
                    <a:pt x="5681" y="1865"/>
                    <a:pt x="5617" y="1736"/>
                    <a:pt x="5553" y="1608"/>
                  </a:cubicBezTo>
                  <a:lnTo>
                    <a:pt x="5954" y="1318"/>
                  </a:lnTo>
                  <a:close/>
                  <a:moveTo>
                    <a:pt x="3455" y="1278"/>
                  </a:moveTo>
                  <a:cubicBezTo>
                    <a:pt x="3520" y="1415"/>
                    <a:pt x="3584" y="1551"/>
                    <a:pt x="3648" y="1680"/>
                  </a:cubicBezTo>
                  <a:cubicBezTo>
                    <a:pt x="3520" y="1784"/>
                    <a:pt x="3391" y="1897"/>
                    <a:pt x="3262" y="2001"/>
                  </a:cubicBezTo>
                  <a:cubicBezTo>
                    <a:pt x="3190" y="1865"/>
                    <a:pt x="3126" y="1728"/>
                    <a:pt x="3062" y="1600"/>
                  </a:cubicBezTo>
                  <a:lnTo>
                    <a:pt x="3070" y="1600"/>
                  </a:lnTo>
                  <a:cubicBezTo>
                    <a:pt x="3198" y="1495"/>
                    <a:pt x="3327" y="1383"/>
                    <a:pt x="3455" y="1278"/>
                  </a:cubicBezTo>
                  <a:close/>
                  <a:moveTo>
                    <a:pt x="10398" y="1479"/>
                  </a:moveTo>
                  <a:cubicBezTo>
                    <a:pt x="10462" y="1600"/>
                    <a:pt x="10527" y="1720"/>
                    <a:pt x="10599" y="1841"/>
                  </a:cubicBezTo>
                  <a:cubicBezTo>
                    <a:pt x="10456" y="1912"/>
                    <a:pt x="10322" y="1991"/>
                    <a:pt x="10187" y="2062"/>
                  </a:cubicBezTo>
                  <a:lnTo>
                    <a:pt x="10187" y="2062"/>
                  </a:lnTo>
                  <a:cubicBezTo>
                    <a:pt x="10115" y="1943"/>
                    <a:pt x="10044" y="1832"/>
                    <a:pt x="9988" y="1712"/>
                  </a:cubicBezTo>
                  <a:cubicBezTo>
                    <a:pt x="10117" y="1632"/>
                    <a:pt x="10253" y="1559"/>
                    <a:pt x="10398" y="1479"/>
                  </a:cubicBezTo>
                  <a:close/>
                  <a:moveTo>
                    <a:pt x="8494" y="1447"/>
                  </a:moveTo>
                  <a:cubicBezTo>
                    <a:pt x="8558" y="1568"/>
                    <a:pt x="8622" y="1688"/>
                    <a:pt x="8694" y="1817"/>
                  </a:cubicBezTo>
                  <a:cubicBezTo>
                    <a:pt x="8566" y="1897"/>
                    <a:pt x="8429" y="1977"/>
                    <a:pt x="8293" y="2066"/>
                  </a:cubicBezTo>
                  <a:cubicBezTo>
                    <a:pt x="8220" y="1945"/>
                    <a:pt x="8156" y="1817"/>
                    <a:pt x="8084" y="1696"/>
                  </a:cubicBezTo>
                  <a:lnTo>
                    <a:pt x="8092" y="1696"/>
                  </a:lnTo>
                  <a:cubicBezTo>
                    <a:pt x="8220" y="1608"/>
                    <a:pt x="8357" y="1527"/>
                    <a:pt x="8494" y="1447"/>
                  </a:cubicBezTo>
                  <a:close/>
                  <a:moveTo>
                    <a:pt x="1013" y="1318"/>
                  </a:moveTo>
                  <a:cubicBezTo>
                    <a:pt x="1077" y="1455"/>
                    <a:pt x="1133" y="1600"/>
                    <a:pt x="1205" y="1744"/>
                  </a:cubicBezTo>
                  <a:cubicBezTo>
                    <a:pt x="1077" y="1857"/>
                    <a:pt x="948" y="1977"/>
                    <a:pt x="828" y="2090"/>
                  </a:cubicBezTo>
                  <a:cubicBezTo>
                    <a:pt x="755" y="1945"/>
                    <a:pt x="683" y="1809"/>
                    <a:pt x="627" y="1672"/>
                  </a:cubicBezTo>
                  <a:lnTo>
                    <a:pt x="635" y="1664"/>
                  </a:lnTo>
                  <a:cubicBezTo>
                    <a:pt x="755" y="1551"/>
                    <a:pt x="884" y="1431"/>
                    <a:pt x="1013" y="1318"/>
                  </a:cubicBezTo>
                  <a:close/>
                  <a:moveTo>
                    <a:pt x="4130" y="1407"/>
                  </a:moveTo>
                  <a:cubicBezTo>
                    <a:pt x="4195" y="1535"/>
                    <a:pt x="4259" y="1672"/>
                    <a:pt x="4323" y="1809"/>
                  </a:cubicBezTo>
                  <a:cubicBezTo>
                    <a:pt x="4187" y="1905"/>
                    <a:pt x="4066" y="2009"/>
                    <a:pt x="3945" y="2106"/>
                  </a:cubicBezTo>
                  <a:cubicBezTo>
                    <a:pt x="3865" y="1977"/>
                    <a:pt x="3801" y="1841"/>
                    <a:pt x="3737" y="1712"/>
                  </a:cubicBezTo>
                  <a:lnTo>
                    <a:pt x="3745" y="1712"/>
                  </a:lnTo>
                  <a:cubicBezTo>
                    <a:pt x="3865" y="1608"/>
                    <a:pt x="3994" y="1503"/>
                    <a:pt x="4130" y="1407"/>
                  </a:cubicBezTo>
                  <a:close/>
                  <a:moveTo>
                    <a:pt x="6645" y="1455"/>
                  </a:moveTo>
                  <a:cubicBezTo>
                    <a:pt x="6694" y="1584"/>
                    <a:pt x="6766" y="1712"/>
                    <a:pt x="6830" y="1841"/>
                  </a:cubicBezTo>
                  <a:cubicBezTo>
                    <a:pt x="6702" y="1929"/>
                    <a:pt x="6573" y="2026"/>
                    <a:pt x="6445" y="2114"/>
                  </a:cubicBezTo>
                  <a:cubicBezTo>
                    <a:pt x="6372" y="1985"/>
                    <a:pt x="6308" y="1857"/>
                    <a:pt x="6244" y="1736"/>
                  </a:cubicBezTo>
                  <a:cubicBezTo>
                    <a:pt x="6380" y="1640"/>
                    <a:pt x="6509" y="1551"/>
                    <a:pt x="6645" y="1455"/>
                  </a:cubicBezTo>
                  <a:close/>
                  <a:moveTo>
                    <a:pt x="1671" y="1423"/>
                  </a:moveTo>
                  <a:cubicBezTo>
                    <a:pt x="1736" y="1559"/>
                    <a:pt x="1800" y="1704"/>
                    <a:pt x="1864" y="1841"/>
                  </a:cubicBezTo>
                  <a:cubicBezTo>
                    <a:pt x="1744" y="1953"/>
                    <a:pt x="1615" y="2066"/>
                    <a:pt x="1495" y="2178"/>
                  </a:cubicBezTo>
                  <a:cubicBezTo>
                    <a:pt x="1414" y="2042"/>
                    <a:pt x="1350" y="1905"/>
                    <a:pt x="1286" y="1768"/>
                  </a:cubicBezTo>
                  <a:lnTo>
                    <a:pt x="1294" y="1760"/>
                  </a:lnTo>
                  <a:cubicBezTo>
                    <a:pt x="1414" y="1648"/>
                    <a:pt x="1543" y="1535"/>
                    <a:pt x="1671" y="1423"/>
                  </a:cubicBezTo>
                  <a:close/>
                  <a:moveTo>
                    <a:pt x="9193" y="1592"/>
                  </a:moveTo>
                  <a:cubicBezTo>
                    <a:pt x="9257" y="1712"/>
                    <a:pt x="9329" y="1841"/>
                    <a:pt x="9394" y="1961"/>
                  </a:cubicBezTo>
                  <a:cubicBezTo>
                    <a:pt x="9265" y="2042"/>
                    <a:pt x="9128" y="2122"/>
                    <a:pt x="8992" y="2202"/>
                  </a:cubicBezTo>
                  <a:cubicBezTo>
                    <a:pt x="8928" y="2082"/>
                    <a:pt x="8855" y="1961"/>
                    <a:pt x="8791" y="1841"/>
                  </a:cubicBezTo>
                  <a:cubicBezTo>
                    <a:pt x="8928" y="1752"/>
                    <a:pt x="9064" y="1672"/>
                    <a:pt x="9193" y="1592"/>
                  </a:cubicBezTo>
                  <a:close/>
                  <a:moveTo>
                    <a:pt x="4805" y="1527"/>
                  </a:moveTo>
                  <a:cubicBezTo>
                    <a:pt x="4870" y="1656"/>
                    <a:pt x="4934" y="1784"/>
                    <a:pt x="5006" y="1921"/>
                  </a:cubicBezTo>
                  <a:cubicBezTo>
                    <a:pt x="4878" y="2018"/>
                    <a:pt x="4749" y="2122"/>
                    <a:pt x="4629" y="2218"/>
                  </a:cubicBezTo>
                  <a:cubicBezTo>
                    <a:pt x="4548" y="2090"/>
                    <a:pt x="4484" y="1953"/>
                    <a:pt x="4412" y="1825"/>
                  </a:cubicBezTo>
                  <a:lnTo>
                    <a:pt x="4420" y="1825"/>
                  </a:lnTo>
                  <a:cubicBezTo>
                    <a:pt x="4548" y="1728"/>
                    <a:pt x="4677" y="1624"/>
                    <a:pt x="4805" y="1527"/>
                  </a:cubicBezTo>
                  <a:close/>
                  <a:moveTo>
                    <a:pt x="11113" y="1640"/>
                  </a:moveTo>
                  <a:cubicBezTo>
                    <a:pt x="11177" y="1760"/>
                    <a:pt x="11250" y="1873"/>
                    <a:pt x="11314" y="1993"/>
                  </a:cubicBezTo>
                  <a:cubicBezTo>
                    <a:pt x="11177" y="2066"/>
                    <a:pt x="11041" y="2146"/>
                    <a:pt x="10904" y="2218"/>
                  </a:cubicBezTo>
                  <a:lnTo>
                    <a:pt x="10904" y="2210"/>
                  </a:lnTo>
                  <a:cubicBezTo>
                    <a:pt x="10832" y="2098"/>
                    <a:pt x="10768" y="1977"/>
                    <a:pt x="10695" y="1865"/>
                  </a:cubicBezTo>
                  <a:cubicBezTo>
                    <a:pt x="10832" y="1784"/>
                    <a:pt x="10969" y="1712"/>
                    <a:pt x="11113" y="1640"/>
                  </a:cubicBezTo>
                  <a:close/>
                  <a:moveTo>
                    <a:pt x="7328" y="1600"/>
                  </a:moveTo>
                  <a:cubicBezTo>
                    <a:pt x="7401" y="1720"/>
                    <a:pt x="7465" y="1849"/>
                    <a:pt x="7529" y="1977"/>
                  </a:cubicBezTo>
                  <a:cubicBezTo>
                    <a:pt x="7401" y="2066"/>
                    <a:pt x="7264" y="2154"/>
                    <a:pt x="7144" y="2243"/>
                  </a:cubicBezTo>
                  <a:cubicBezTo>
                    <a:pt x="7063" y="2114"/>
                    <a:pt x="6999" y="1993"/>
                    <a:pt x="6927" y="1865"/>
                  </a:cubicBezTo>
                  <a:cubicBezTo>
                    <a:pt x="7063" y="1776"/>
                    <a:pt x="7200" y="1688"/>
                    <a:pt x="7328" y="1600"/>
                  </a:cubicBezTo>
                  <a:close/>
                  <a:moveTo>
                    <a:pt x="2338" y="1535"/>
                  </a:moveTo>
                  <a:cubicBezTo>
                    <a:pt x="2403" y="1664"/>
                    <a:pt x="2467" y="1801"/>
                    <a:pt x="2539" y="1945"/>
                  </a:cubicBezTo>
                  <a:cubicBezTo>
                    <a:pt x="2419" y="2058"/>
                    <a:pt x="2290" y="2162"/>
                    <a:pt x="2170" y="2275"/>
                  </a:cubicBezTo>
                  <a:cubicBezTo>
                    <a:pt x="2089" y="2138"/>
                    <a:pt x="2017" y="2001"/>
                    <a:pt x="1953" y="1865"/>
                  </a:cubicBezTo>
                  <a:lnTo>
                    <a:pt x="1961" y="1865"/>
                  </a:lnTo>
                  <a:cubicBezTo>
                    <a:pt x="2081" y="1752"/>
                    <a:pt x="2210" y="1640"/>
                    <a:pt x="2338" y="1535"/>
                  </a:cubicBezTo>
                  <a:close/>
                  <a:moveTo>
                    <a:pt x="5488" y="1648"/>
                  </a:moveTo>
                  <a:cubicBezTo>
                    <a:pt x="5553" y="1776"/>
                    <a:pt x="5625" y="1905"/>
                    <a:pt x="5689" y="2034"/>
                  </a:cubicBezTo>
                  <a:cubicBezTo>
                    <a:pt x="5561" y="2138"/>
                    <a:pt x="5432" y="2226"/>
                    <a:pt x="5303" y="2323"/>
                  </a:cubicBezTo>
                  <a:cubicBezTo>
                    <a:pt x="5231" y="2202"/>
                    <a:pt x="5167" y="2074"/>
                    <a:pt x="5095" y="1945"/>
                  </a:cubicBezTo>
                  <a:lnTo>
                    <a:pt x="5103" y="1937"/>
                  </a:lnTo>
                  <a:cubicBezTo>
                    <a:pt x="5231" y="1833"/>
                    <a:pt x="5360" y="1744"/>
                    <a:pt x="5488" y="1648"/>
                  </a:cubicBezTo>
                  <a:close/>
                  <a:moveTo>
                    <a:pt x="9908" y="1744"/>
                  </a:moveTo>
                  <a:cubicBezTo>
                    <a:pt x="9980" y="1865"/>
                    <a:pt x="10044" y="1985"/>
                    <a:pt x="10109" y="2106"/>
                  </a:cubicBezTo>
                  <a:cubicBezTo>
                    <a:pt x="9980" y="2186"/>
                    <a:pt x="9844" y="2267"/>
                    <a:pt x="9707" y="2339"/>
                  </a:cubicBezTo>
                  <a:cubicBezTo>
                    <a:pt x="9643" y="2226"/>
                    <a:pt x="9570" y="2106"/>
                    <a:pt x="9506" y="1985"/>
                  </a:cubicBezTo>
                  <a:cubicBezTo>
                    <a:pt x="9635" y="1905"/>
                    <a:pt x="9771" y="1825"/>
                    <a:pt x="9908" y="1744"/>
                  </a:cubicBezTo>
                  <a:close/>
                  <a:moveTo>
                    <a:pt x="3005" y="1648"/>
                  </a:moveTo>
                  <a:cubicBezTo>
                    <a:pt x="3070" y="1776"/>
                    <a:pt x="3142" y="1913"/>
                    <a:pt x="3206" y="2050"/>
                  </a:cubicBezTo>
                  <a:cubicBezTo>
                    <a:pt x="3078" y="2154"/>
                    <a:pt x="2957" y="2259"/>
                    <a:pt x="2837" y="2371"/>
                  </a:cubicBezTo>
                  <a:cubicBezTo>
                    <a:pt x="2764" y="2234"/>
                    <a:pt x="2700" y="2098"/>
                    <a:pt x="2636" y="1969"/>
                  </a:cubicBezTo>
                  <a:cubicBezTo>
                    <a:pt x="2748" y="1865"/>
                    <a:pt x="2877" y="1752"/>
                    <a:pt x="3005" y="1648"/>
                  </a:cubicBezTo>
                  <a:close/>
                  <a:moveTo>
                    <a:pt x="8028" y="1736"/>
                  </a:moveTo>
                  <a:cubicBezTo>
                    <a:pt x="8092" y="1857"/>
                    <a:pt x="8164" y="1985"/>
                    <a:pt x="8228" y="2106"/>
                  </a:cubicBezTo>
                  <a:cubicBezTo>
                    <a:pt x="8092" y="2194"/>
                    <a:pt x="7963" y="2283"/>
                    <a:pt x="7835" y="2371"/>
                  </a:cubicBezTo>
                  <a:cubicBezTo>
                    <a:pt x="7762" y="2243"/>
                    <a:pt x="7698" y="2122"/>
                    <a:pt x="7626" y="2001"/>
                  </a:cubicBezTo>
                  <a:lnTo>
                    <a:pt x="7626" y="1993"/>
                  </a:lnTo>
                  <a:cubicBezTo>
                    <a:pt x="7754" y="1913"/>
                    <a:pt x="7891" y="1825"/>
                    <a:pt x="8028" y="1736"/>
                  </a:cubicBezTo>
                  <a:close/>
                  <a:moveTo>
                    <a:pt x="11852" y="1809"/>
                  </a:moveTo>
                  <a:cubicBezTo>
                    <a:pt x="11901" y="1929"/>
                    <a:pt x="11973" y="2050"/>
                    <a:pt x="12045" y="2162"/>
                  </a:cubicBezTo>
                  <a:lnTo>
                    <a:pt x="12061" y="2154"/>
                  </a:lnTo>
                  <a:lnTo>
                    <a:pt x="12061" y="2154"/>
                  </a:lnTo>
                  <a:cubicBezTo>
                    <a:pt x="11916" y="2227"/>
                    <a:pt x="11780" y="2299"/>
                    <a:pt x="11652" y="2371"/>
                  </a:cubicBezTo>
                  <a:cubicBezTo>
                    <a:pt x="11571" y="2251"/>
                    <a:pt x="11507" y="2138"/>
                    <a:pt x="11435" y="2026"/>
                  </a:cubicBezTo>
                  <a:cubicBezTo>
                    <a:pt x="11571" y="1953"/>
                    <a:pt x="11708" y="1881"/>
                    <a:pt x="11852" y="1809"/>
                  </a:cubicBezTo>
                  <a:close/>
                  <a:moveTo>
                    <a:pt x="6179" y="1776"/>
                  </a:moveTo>
                  <a:cubicBezTo>
                    <a:pt x="6244" y="1897"/>
                    <a:pt x="6308" y="2026"/>
                    <a:pt x="6380" y="2154"/>
                  </a:cubicBezTo>
                  <a:cubicBezTo>
                    <a:pt x="6252" y="2251"/>
                    <a:pt x="6123" y="2347"/>
                    <a:pt x="5995" y="2435"/>
                  </a:cubicBezTo>
                  <a:cubicBezTo>
                    <a:pt x="5922" y="2315"/>
                    <a:pt x="5850" y="2186"/>
                    <a:pt x="5786" y="2066"/>
                  </a:cubicBezTo>
                  <a:lnTo>
                    <a:pt x="5786" y="2058"/>
                  </a:lnTo>
                  <a:cubicBezTo>
                    <a:pt x="5914" y="1961"/>
                    <a:pt x="6043" y="1865"/>
                    <a:pt x="6179" y="1776"/>
                  </a:cubicBezTo>
                  <a:close/>
                  <a:moveTo>
                    <a:pt x="3680" y="1760"/>
                  </a:moveTo>
                  <a:cubicBezTo>
                    <a:pt x="3745" y="1889"/>
                    <a:pt x="3809" y="2026"/>
                    <a:pt x="3881" y="2162"/>
                  </a:cubicBezTo>
                  <a:cubicBezTo>
                    <a:pt x="3753" y="2259"/>
                    <a:pt x="3632" y="2371"/>
                    <a:pt x="3504" y="2476"/>
                  </a:cubicBezTo>
                  <a:cubicBezTo>
                    <a:pt x="3431" y="2339"/>
                    <a:pt x="3367" y="2202"/>
                    <a:pt x="3295" y="2074"/>
                  </a:cubicBezTo>
                  <a:cubicBezTo>
                    <a:pt x="3415" y="1969"/>
                    <a:pt x="3544" y="1865"/>
                    <a:pt x="3680" y="1760"/>
                  </a:cubicBezTo>
                  <a:close/>
                  <a:moveTo>
                    <a:pt x="10631" y="1905"/>
                  </a:moveTo>
                  <a:cubicBezTo>
                    <a:pt x="10703" y="2018"/>
                    <a:pt x="10768" y="2138"/>
                    <a:pt x="10840" y="2259"/>
                  </a:cubicBezTo>
                  <a:cubicBezTo>
                    <a:pt x="10703" y="2331"/>
                    <a:pt x="10567" y="2411"/>
                    <a:pt x="10438" y="2484"/>
                  </a:cubicBezTo>
                  <a:cubicBezTo>
                    <a:pt x="10366" y="2371"/>
                    <a:pt x="10294" y="2251"/>
                    <a:pt x="10221" y="2130"/>
                  </a:cubicBezTo>
                  <a:cubicBezTo>
                    <a:pt x="10358" y="2058"/>
                    <a:pt x="10494" y="1977"/>
                    <a:pt x="10631" y="1905"/>
                  </a:cubicBezTo>
                  <a:close/>
                  <a:moveTo>
                    <a:pt x="579" y="1720"/>
                  </a:moveTo>
                  <a:cubicBezTo>
                    <a:pt x="643" y="1857"/>
                    <a:pt x="707" y="2001"/>
                    <a:pt x="780" y="2138"/>
                  </a:cubicBezTo>
                  <a:cubicBezTo>
                    <a:pt x="646" y="2264"/>
                    <a:pt x="520" y="2374"/>
                    <a:pt x="410" y="2491"/>
                  </a:cubicBezTo>
                  <a:lnTo>
                    <a:pt x="410" y="2491"/>
                  </a:lnTo>
                  <a:cubicBezTo>
                    <a:pt x="337" y="2355"/>
                    <a:pt x="265" y="2210"/>
                    <a:pt x="209" y="2074"/>
                  </a:cubicBezTo>
                  <a:cubicBezTo>
                    <a:pt x="330" y="1953"/>
                    <a:pt x="450" y="1841"/>
                    <a:pt x="579" y="1720"/>
                  </a:cubicBezTo>
                  <a:close/>
                  <a:moveTo>
                    <a:pt x="8735" y="1881"/>
                  </a:moveTo>
                  <a:cubicBezTo>
                    <a:pt x="8799" y="2001"/>
                    <a:pt x="8871" y="2122"/>
                    <a:pt x="8944" y="2243"/>
                  </a:cubicBezTo>
                  <a:cubicBezTo>
                    <a:pt x="8807" y="2331"/>
                    <a:pt x="8678" y="2411"/>
                    <a:pt x="8550" y="2500"/>
                  </a:cubicBezTo>
                  <a:cubicBezTo>
                    <a:pt x="8469" y="2379"/>
                    <a:pt x="8405" y="2251"/>
                    <a:pt x="8325" y="2130"/>
                  </a:cubicBezTo>
                  <a:lnTo>
                    <a:pt x="8333" y="2130"/>
                  </a:lnTo>
                  <a:cubicBezTo>
                    <a:pt x="8461" y="2050"/>
                    <a:pt x="8598" y="1961"/>
                    <a:pt x="8735" y="1881"/>
                  </a:cubicBezTo>
                  <a:close/>
                  <a:moveTo>
                    <a:pt x="6870" y="1905"/>
                  </a:moveTo>
                  <a:cubicBezTo>
                    <a:pt x="6935" y="2034"/>
                    <a:pt x="6999" y="2162"/>
                    <a:pt x="7071" y="2283"/>
                  </a:cubicBezTo>
                  <a:cubicBezTo>
                    <a:pt x="6943" y="2379"/>
                    <a:pt x="6814" y="2467"/>
                    <a:pt x="6694" y="2564"/>
                  </a:cubicBezTo>
                  <a:cubicBezTo>
                    <a:pt x="6621" y="2435"/>
                    <a:pt x="6549" y="2307"/>
                    <a:pt x="6477" y="2186"/>
                  </a:cubicBezTo>
                  <a:cubicBezTo>
                    <a:pt x="6605" y="2090"/>
                    <a:pt x="6734" y="2001"/>
                    <a:pt x="6870" y="1905"/>
                  </a:cubicBezTo>
                  <a:close/>
                  <a:moveTo>
                    <a:pt x="4355" y="1873"/>
                  </a:moveTo>
                  <a:cubicBezTo>
                    <a:pt x="4428" y="2001"/>
                    <a:pt x="4492" y="2138"/>
                    <a:pt x="4556" y="2267"/>
                  </a:cubicBezTo>
                  <a:cubicBezTo>
                    <a:pt x="4436" y="2371"/>
                    <a:pt x="4307" y="2467"/>
                    <a:pt x="4187" y="2572"/>
                  </a:cubicBezTo>
                  <a:cubicBezTo>
                    <a:pt x="4114" y="2435"/>
                    <a:pt x="4042" y="2307"/>
                    <a:pt x="3978" y="2178"/>
                  </a:cubicBezTo>
                  <a:cubicBezTo>
                    <a:pt x="4098" y="2074"/>
                    <a:pt x="4227" y="1977"/>
                    <a:pt x="4355" y="1873"/>
                  </a:cubicBezTo>
                  <a:close/>
                  <a:moveTo>
                    <a:pt x="1238" y="1817"/>
                  </a:moveTo>
                  <a:cubicBezTo>
                    <a:pt x="1302" y="1953"/>
                    <a:pt x="1374" y="2090"/>
                    <a:pt x="1438" y="2234"/>
                  </a:cubicBezTo>
                  <a:cubicBezTo>
                    <a:pt x="1310" y="2347"/>
                    <a:pt x="1181" y="2467"/>
                    <a:pt x="1061" y="2580"/>
                  </a:cubicBezTo>
                  <a:lnTo>
                    <a:pt x="1069" y="2572"/>
                  </a:lnTo>
                  <a:cubicBezTo>
                    <a:pt x="996" y="2435"/>
                    <a:pt x="932" y="2299"/>
                    <a:pt x="860" y="2162"/>
                  </a:cubicBezTo>
                  <a:cubicBezTo>
                    <a:pt x="980" y="2042"/>
                    <a:pt x="1109" y="1929"/>
                    <a:pt x="1238" y="1817"/>
                  </a:cubicBezTo>
                  <a:close/>
                  <a:moveTo>
                    <a:pt x="11354" y="2058"/>
                  </a:moveTo>
                  <a:cubicBezTo>
                    <a:pt x="11427" y="2170"/>
                    <a:pt x="11499" y="2283"/>
                    <a:pt x="11571" y="2403"/>
                  </a:cubicBezTo>
                  <a:cubicBezTo>
                    <a:pt x="11435" y="2476"/>
                    <a:pt x="11298" y="2548"/>
                    <a:pt x="11169" y="2620"/>
                  </a:cubicBezTo>
                  <a:cubicBezTo>
                    <a:pt x="11089" y="2516"/>
                    <a:pt x="11017" y="2403"/>
                    <a:pt x="10944" y="2283"/>
                  </a:cubicBezTo>
                  <a:lnTo>
                    <a:pt x="10944" y="2275"/>
                  </a:lnTo>
                  <a:cubicBezTo>
                    <a:pt x="11081" y="2202"/>
                    <a:pt x="11218" y="2130"/>
                    <a:pt x="11354" y="2058"/>
                  </a:cubicBezTo>
                  <a:close/>
                  <a:moveTo>
                    <a:pt x="9442" y="2026"/>
                  </a:moveTo>
                  <a:cubicBezTo>
                    <a:pt x="9514" y="2138"/>
                    <a:pt x="9578" y="2259"/>
                    <a:pt x="9651" y="2379"/>
                  </a:cubicBezTo>
                  <a:cubicBezTo>
                    <a:pt x="9522" y="2459"/>
                    <a:pt x="9394" y="2548"/>
                    <a:pt x="9257" y="2628"/>
                  </a:cubicBezTo>
                  <a:cubicBezTo>
                    <a:pt x="9185" y="2508"/>
                    <a:pt x="9104" y="2387"/>
                    <a:pt x="9040" y="2267"/>
                  </a:cubicBezTo>
                  <a:cubicBezTo>
                    <a:pt x="9177" y="2186"/>
                    <a:pt x="9305" y="2106"/>
                    <a:pt x="9442" y="2026"/>
                  </a:cubicBezTo>
                  <a:close/>
                  <a:moveTo>
                    <a:pt x="1904" y="1921"/>
                  </a:moveTo>
                  <a:cubicBezTo>
                    <a:pt x="1969" y="2058"/>
                    <a:pt x="2033" y="2194"/>
                    <a:pt x="2105" y="2331"/>
                  </a:cubicBezTo>
                  <a:cubicBezTo>
                    <a:pt x="1979" y="2442"/>
                    <a:pt x="1852" y="2552"/>
                    <a:pt x="1733" y="2663"/>
                  </a:cubicBezTo>
                  <a:lnTo>
                    <a:pt x="1733" y="2663"/>
                  </a:lnTo>
                  <a:cubicBezTo>
                    <a:pt x="1662" y="2521"/>
                    <a:pt x="1598" y="2386"/>
                    <a:pt x="1527" y="2251"/>
                  </a:cubicBezTo>
                  <a:cubicBezTo>
                    <a:pt x="1647" y="2146"/>
                    <a:pt x="1776" y="2034"/>
                    <a:pt x="1904" y="1921"/>
                  </a:cubicBezTo>
                  <a:close/>
                  <a:moveTo>
                    <a:pt x="5038" y="1985"/>
                  </a:moveTo>
                  <a:cubicBezTo>
                    <a:pt x="5103" y="2114"/>
                    <a:pt x="5175" y="2243"/>
                    <a:pt x="5247" y="2371"/>
                  </a:cubicBezTo>
                  <a:cubicBezTo>
                    <a:pt x="5119" y="2467"/>
                    <a:pt x="4998" y="2572"/>
                    <a:pt x="4870" y="2676"/>
                  </a:cubicBezTo>
                  <a:cubicBezTo>
                    <a:pt x="4797" y="2540"/>
                    <a:pt x="4725" y="2411"/>
                    <a:pt x="4661" y="2283"/>
                  </a:cubicBezTo>
                  <a:cubicBezTo>
                    <a:pt x="4781" y="2186"/>
                    <a:pt x="4910" y="2090"/>
                    <a:pt x="5038" y="1985"/>
                  </a:cubicBezTo>
                  <a:close/>
                  <a:moveTo>
                    <a:pt x="7561" y="2042"/>
                  </a:moveTo>
                  <a:cubicBezTo>
                    <a:pt x="7634" y="2162"/>
                    <a:pt x="7706" y="2291"/>
                    <a:pt x="7778" y="2411"/>
                  </a:cubicBezTo>
                  <a:cubicBezTo>
                    <a:pt x="7642" y="2500"/>
                    <a:pt x="7521" y="2588"/>
                    <a:pt x="7393" y="2676"/>
                  </a:cubicBezTo>
                  <a:cubicBezTo>
                    <a:pt x="7320" y="2556"/>
                    <a:pt x="7240" y="2427"/>
                    <a:pt x="7176" y="2307"/>
                  </a:cubicBezTo>
                  <a:cubicBezTo>
                    <a:pt x="7296" y="2218"/>
                    <a:pt x="7433" y="2130"/>
                    <a:pt x="7561" y="2042"/>
                  </a:cubicBezTo>
                  <a:close/>
                  <a:moveTo>
                    <a:pt x="2571" y="2018"/>
                  </a:moveTo>
                  <a:cubicBezTo>
                    <a:pt x="2636" y="2146"/>
                    <a:pt x="2708" y="2283"/>
                    <a:pt x="2780" y="2419"/>
                  </a:cubicBezTo>
                  <a:cubicBezTo>
                    <a:pt x="2652" y="2524"/>
                    <a:pt x="2531" y="2636"/>
                    <a:pt x="2411" y="2741"/>
                  </a:cubicBezTo>
                  <a:cubicBezTo>
                    <a:pt x="2330" y="2620"/>
                    <a:pt x="2258" y="2484"/>
                    <a:pt x="2186" y="2347"/>
                  </a:cubicBezTo>
                  <a:lnTo>
                    <a:pt x="2194" y="2339"/>
                  </a:lnTo>
                  <a:cubicBezTo>
                    <a:pt x="2322" y="2234"/>
                    <a:pt x="2443" y="2122"/>
                    <a:pt x="2571" y="2018"/>
                  </a:cubicBezTo>
                  <a:close/>
                  <a:moveTo>
                    <a:pt x="10157" y="2170"/>
                  </a:moveTo>
                  <a:cubicBezTo>
                    <a:pt x="10229" y="2291"/>
                    <a:pt x="10302" y="2403"/>
                    <a:pt x="10374" y="2524"/>
                  </a:cubicBezTo>
                  <a:cubicBezTo>
                    <a:pt x="10237" y="2604"/>
                    <a:pt x="10109" y="2684"/>
                    <a:pt x="9980" y="2765"/>
                  </a:cubicBezTo>
                  <a:cubicBezTo>
                    <a:pt x="9900" y="2644"/>
                    <a:pt x="9827" y="2524"/>
                    <a:pt x="9755" y="2411"/>
                  </a:cubicBezTo>
                  <a:lnTo>
                    <a:pt x="9755" y="2403"/>
                  </a:lnTo>
                  <a:cubicBezTo>
                    <a:pt x="9884" y="2323"/>
                    <a:pt x="10020" y="2251"/>
                    <a:pt x="10157" y="2170"/>
                  </a:cubicBezTo>
                  <a:close/>
                  <a:moveTo>
                    <a:pt x="5729" y="2098"/>
                  </a:moveTo>
                  <a:cubicBezTo>
                    <a:pt x="5794" y="2226"/>
                    <a:pt x="5866" y="2355"/>
                    <a:pt x="5938" y="2484"/>
                  </a:cubicBezTo>
                  <a:cubicBezTo>
                    <a:pt x="5810" y="2588"/>
                    <a:pt x="5681" y="2676"/>
                    <a:pt x="5561" y="2773"/>
                  </a:cubicBezTo>
                  <a:cubicBezTo>
                    <a:pt x="5488" y="2644"/>
                    <a:pt x="5416" y="2524"/>
                    <a:pt x="5344" y="2395"/>
                  </a:cubicBezTo>
                  <a:cubicBezTo>
                    <a:pt x="5464" y="2299"/>
                    <a:pt x="5593" y="2202"/>
                    <a:pt x="5721" y="2106"/>
                  </a:cubicBezTo>
                  <a:lnTo>
                    <a:pt x="5729" y="2098"/>
                  </a:lnTo>
                  <a:close/>
                  <a:moveTo>
                    <a:pt x="8269" y="2170"/>
                  </a:moveTo>
                  <a:cubicBezTo>
                    <a:pt x="8341" y="2291"/>
                    <a:pt x="8405" y="2419"/>
                    <a:pt x="8486" y="2540"/>
                  </a:cubicBezTo>
                  <a:cubicBezTo>
                    <a:pt x="8349" y="2628"/>
                    <a:pt x="8220" y="2709"/>
                    <a:pt x="8100" y="2797"/>
                  </a:cubicBezTo>
                  <a:cubicBezTo>
                    <a:pt x="8019" y="2676"/>
                    <a:pt x="7947" y="2556"/>
                    <a:pt x="7875" y="2435"/>
                  </a:cubicBezTo>
                  <a:cubicBezTo>
                    <a:pt x="8003" y="2347"/>
                    <a:pt x="8132" y="2259"/>
                    <a:pt x="8269" y="2170"/>
                  </a:cubicBezTo>
                  <a:close/>
                  <a:moveTo>
                    <a:pt x="3246" y="2114"/>
                  </a:moveTo>
                  <a:cubicBezTo>
                    <a:pt x="3311" y="2251"/>
                    <a:pt x="3383" y="2387"/>
                    <a:pt x="3455" y="2516"/>
                  </a:cubicBezTo>
                  <a:cubicBezTo>
                    <a:pt x="3327" y="2628"/>
                    <a:pt x="3206" y="2733"/>
                    <a:pt x="3086" y="2837"/>
                  </a:cubicBezTo>
                  <a:cubicBezTo>
                    <a:pt x="3005" y="2709"/>
                    <a:pt x="2933" y="2572"/>
                    <a:pt x="2861" y="2443"/>
                  </a:cubicBezTo>
                  <a:lnTo>
                    <a:pt x="2869" y="2435"/>
                  </a:lnTo>
                  <a:cubicBezTo>
                    <a:pt x="2989" y="2331"/>
                    <a:pt x="3118" y="2226"/>
                    <a:pt x="3246" y="2114"/>
                  </a:cubicBezTo>
                  <a:close/>
                  <a:moveTo>
                    <a:pt x="6420" y="2218"/>
                  </a:moveTo>
                  <a:cubicBezTo>
                    <a:pt x="6485" y="2347"/>
                    <a:pt x="6557" y="2476"/>
                    <a:pt x="6629" y="2596"/>
                  </a:cubicBezTo>
                  <a:cubicBezTo>
                    <a:pt x="6501" y="2692"/>
                    <a:pt x="6380" y="2789"/>
                    <a:pt x="6252" y="2885"/>
                  </a:cubicBezTo>
                  <a:cubicBezTo>
                    <a:pt x="6179" y="2757"/>
                    <a:pt x="6107" y="2628"/>
                    <a:pt x="6035" y="2508"/>
                  </a:cubicBezTo>
                  <a:cubicBezTo>
                    <a:pt x="6155" y="2419"/>
                    <a:pt x="6284" y="2323"/>
                    <a:pt x="6412" y="2226"/>
                  </a:cubicBezTo>
                  <a:lnTo>
                    <a:pt x="6420" y="2218"/>
                  </a:lnTo>
                  <a:close/>
                  <a:moveTo>
                    <a:pt x="10880" y="2323"/>
                  </a:moveTo>
                  <a:cubicBezTo>
                    <a:pt x="10952" y="2435"/>
                    <a:pt x="11025" y="2548"/>
                    <a:pt x="11105" y="2668"/>
                  </a:cubicBezTo>
                  <a:cubicBezTo>
                    <a:pt x="10969" y="2741"/>
                    <a:pt x="10840" y="2821"/>
                    <a:pt x="10703" y="2893"/>
                  </a:cubicBezTo>
                  <a:cubicBezTo>
                    <a:pt x="10623" y="2781"/>
                    <a:pt x="10551" y="2668"/>
                    <a:pt x="10478" y="2548"/>
                  </a:cubicBezTo>
                  <a:cubicBezTo>
                    <a:pt x="10615" y="2476"/>
                    <a:pt x="10744" y="2395"/>
                    <a:pt x="10880" y="2323"/>
                  </a:cubicBezTo>
                  <a:close/>
                  <a:moveTo>
                    <a:pt x="8976" y="2307"/>
                  </a:moveTo>
                  <a:cubicBezTo>
                    <a:pt x="9048" y="2427"/>
                    <a:pt x="9120" y="2548"/>
                    <a:pt x="9193" y="2668"/>
                  </a:cubicBezTo>
                  <a:cubicBezTo>
                    <a:pt x="9064" y="2749"/>
                    <a:pt x="8936" y="2837"/>
                    <a:pt x="8807" y="2917"/>
                  </a:cubicBezTo>
                  <a:cubicBezTo>
                    <a:pt x="8735" y="2797"/>
                    <a:pt x="8654" y="2676"/>
                    <a:pt x="8582" y="2564"/>
                  </a:cubicBezTo>
                  <a:cubicBezTo>
                    <a:pt x="8711" y="2476"/>
                    <a:pt x="8839" y="2395"/>
                    <a:pt x="8976" y="2307"/>
                  </a:cubicBezTo>
                  <a:close/>
                  <a:moveTo>
                    <a:pt x="3921" y="2218"/>
                  </a:moveTo>
                  <a:cubicBezTo>
                    <a:pt x="3994" y="2355"/>
                    <a:pt x="4066" y="2492"/>
                    <a:pt x="4138" y="2620"/>
                  </a:cubicBezTo>
                  <a:cubicBezTo>
                    <a:pt x="4010" y="2717"/>
                    <a:pt x="3889" y="2821"/>
                    <a:pt x="3769" y="2926"/>
                  </a:cubicBezTo>
                  <a:cubicBezTo>
                    <a:pt x="3688" y="2797"/>
                    <a:pt x="3608" y="2668"/>
                    <a:pt x="3536" y="2540"/>
                  </a:cubicBezTo>
                  <a:lnTo>
                    <a:pt x="3552" y="2532"/>
                  </a:lnTo>
                  <a:cubicBezTo>
                    <a:pt x="3672" y="2427"/>
                    <a:pt x="3801" y="2323"/>
                    <a:pt x="3921" y="2218"/>
                  </a:cubicBezTo>
                  <a:close/>
                  <a:moveTo>
                    <a:pt x="7111" y="2347"/>
                  </a:moveTo>
                  <a:cubicBezTo>
                    <a:pt x="7184" y="2467"/>
                    <a:pt x="7256" y="2596"/>
                    <a:pt x="7328" y="2717"/>
                  </a:cubicBezTo>
                  <a:cubicBezTo>
                    <a:pt x="7208" y="2805"/>
                    <a:pt x="7079" y="2901"/>
                    <a:pt x="6951" y="2990"/>
                  </a:cubicBezTo>
                  <a:cubicBezTo>
                    <a:pt x="6870" y="2877"/>
                    <a:pt x="6798" y="2749"/>
                    <a:pt x="6726" y="2628"/>
                  </a:cubicBezTo>
                  <a:lnTo>
                    <a:pt x="6734" y="2620"/>
                  </a:lnTo>
                  <a:cubicBezTo>
                    <a:pt x="6854" y="2532"/>
                    <a:pt x="6983" y="2435"/>
                    <a:pt x="7111" y="2347"/>
                  </a:cubicBezTo>
                  <a:close/>
                  <a:moveTo>
                    <a:pt x="4604" y="2331"/>
                  </a:moveTo>
                  <a:cubicBezTo>
                    <a:pt x="4677" y="2467"/>
                    <a:pt x="4741" y="2596"/>
                    <a:pt x="4821" y="2725"/>
                  </a:cubicBezTo>
                  <a:cubicBezTo>
                    <a:pt x="4693" y="2821"/>
                    <a:pt x="4572" y="2926"/>
                    <a:pt x="4452" y="3022"/>
                  </a:cubicBezTo>
                  <a:cubicBezTo>
                    <a:pt x="4371" y="2893"/>
                    <a:pt x="4291" y="2765"/>
                    <a:pt x="4219" y="2636"/>
                  </a:cubicBezTo>
                  <a:lnTo>
                    <a:pt x="4235" y="2636"/>
                  </a:lnTo>
                  <a:cubicBezTo>
                    <a:pt x="4355" y="2532"/>
                    <a:pt x="4476" y="2435"/>
                    <a:pt x="4604" y="2331"/>
                  </a:cubicBezTo>
                  <a:close/>
                  <a:moveTo>
                    <a:pt x="11619" y="2467"/>
                  </a:moveTo>
                  <a:cubicBezTo>
                    <a:pt x="11684" y="2588"/>
                    <a:pt x="11756" y="2701"/>
                    <a:pt x="11828" y="2813"/>
                  </a:cubicBezTo>
                  <a:lnTo>
                    <a:pt x="11844" y="2813"/>
                  </a:lnTo>
                  <a:cubicBezTo>
                    <a:pt x="11716" y="2885"/>
                    <a:pt x="11579" y="2958"/>
                    <a:pt x="11443" y="3030"/>
                  </a:cubicBezTo>
                  <a:cubicBezTo>
                    <a:pt x="11362" y="2917"/>
                    <a:pt x="11290" y="2805"/>
                    <a:pt x="11218" y="2692"/>
                  </a:cubicBezTo>
                  <a:cubicBezTo>
                    <a:pt x="11346" y="2612"/>
                    <a:pt x="11483" y="2540"/>
                    <a:pt x="11619" y="2467"/>
                  </a:cubicBezTo>
                  <a:close/>
                  <a:moveTo>
                    <a:pt x="9691" y="2443"/>
                  </a:moveTo>
                  <a:cubicBezTo>
                    <a:pt x="9763" y="2564"/>
                    <a:pt x="9836" y="2684"/>
                    <a:pt x="9916" y="2797"/>
                  </a:cubicBezTo>
                  <a:cubicBezTo>
                    <a:pt x="9779" y="2885"/>
                    <a:pt x="9651" y="2966"/>
                    <a:pt x="9530" y="3046"/>
                  </a:cubicBezTo>
                  <a:cubicBezTo>
                    <a:pt x="9450" y="2926"/>
                    <a:pt x="9369" y="2813"/>
                    <a:pt x="9297" y="2692"/>
                  </a:cubicBezTo>
                  <a:cubicBezTo>
                    <a:pt x="9426" y="2612"/>
                    <a:pt x="9554" y="2532"/>
                    <a:pt x="9691" y="2451"/>
                  </a:cubicBezTo>
                  <a:lnTo>
                    <a:pt x="9691" y="2443"/>
                  </a:lnTo>
                  <a:close/>
                  <a:moveTo>
                    <a:pt x="7819" y="2467"/>
                  </a:moveTo>
                  <a:cubicBezTo>
                    <a:pt x="7891" y="2588"/>
                    <a:pt x="7963" y="2717"/>
                    <a:pt x="8036" y="2837"/>
                  </a:cubicBezTo>
                  <a:cubicBezTo>
                    <a:pt x="7907" y="2926"/>
                    <a:pt x="7786" y="3014"/>
                    <a:pt x="7658" y="3102"/>
                  </a:cubicBezTo>
                  <a:cubicBezTo>
                    <a:pt x="7578" y="2990"/>
                    <a:pt x="7497" y="2869"/>
                    <a:pt x="7425" y="2741"/>
                  </a:cubicBezTo>
                  <a:lnTo>
                    <a:pt x="7433" y="2741"/>
                  </a:lnTo>
                  <a:cubicBezTo>
                    <a:pt x="7561" y="2644"/>
                    <a:pt x="7690" y="2556"/>
                    <a:pt x="7819" y="2467"/>
                  </a:cubicBezTo>
                  <a:close/>
                  <a:moveTo>
                    <a:pt x="5295" y="2435"/>
                  </a:moveTo>
                  <a:cubicBezTo>
                    <a:pt x="5360" y="2564"/>
                    <a:pt x="5432" y="2692"/>
                    <a:pt x="5512" y="2821"/>
                  </a:cubicBezTo>
                  <a:cubicBezTo>
                    <a:pt x="5384" y="2917"/>
                    <a:pt x="5263" y="3022"/>
                    <a:pt x="5143" y="3118"/>
                  </a:cubicBezTo>
                  <a:cubicBezTo>
                    <a:pt x="5054" y="2998"/>
                    <a:pt x="4974" y="2869"/>
                    <a:pt x="4902" y="2741"/>
                  </a:cubicBezTo>
                  <a:lnTo>
                    <a:pt x="4918" y="2741"/>
                  </a:lnTo>
                  <a:cubicBezTo>
                    <a:pt x="5038" y="2636"/>
                    <a:pt x="5167" y="2540"/>
                    <a:pt x="5295" y="2435"/>
                  </a:cubicBezTo>
                  <a:close/>
                  <a:moveTo>
                    <a:pt x="10414" y="2588"/>
                  </a:moveTo>
                  <a:cubicBezTo>
                    <a:pt x="10486" y="2701"/>
                    <a:pt x="10559" y="2821"/>
                    <a:pt x="10639" y="2934"/>
                  </a:cubicBezTo>
                  <a:cubicBezTo>
                    <a:pt x="10511" y="3014"/>
                    <a:pt x="10382" y="3094"/>
                    <a:pt x="10253" y="3175"/>
                  </a:cubicBezTo>
                  <a:cubicBezTo>
                    <a:pt x="10173" y="3054"/>
                    <a:pt x="10093" y="2942"/>
                    <a:pt x="10020" y="2821"/>
                  </a:cubicBezTo>
                  <a:cubicBezTo>
                    <a:pt x="10149" y="2749"/>
                    <a:pt x="10277" y="2668"/>
                    <a:pt x="10414" y="2588"/>
                  </a:cubicBezTo>
                  <a:close/>
                  <a:moveTo>
                    <a:pt x="2812" y="2484"/>
                  </a:moveTo>
                  <a:cubicBezTo>
                    <a:pt x="2885" y="2612"/>
                    <a:pt x="2957" y="2749"/>
                    <a:pt x="3029" y="2885"/>
                  </a:cubicBezTo>
                  <a:cubicBezTo>
                    <a:pt x="2903" y="3004"/>
                    <a:pt x="2784" y="3107"/>
                    <a:pt x="2665" y="3210"/>
                  </a:cubicBezTo>
                  <a:lnTo>
                    <a:pt x="2665" y="3210"/>
                  </a:lnTo>
                  <a:cubicBezTo>
                    <a:pt x="2594" y="3075"/>
                    <a:pt x="2522" y="2940"/>
                    <a:pt x="2451" y="2813"/>
                  </a:cubicBezTo>
                  <a:cubicBezTo>
                    <a:pt x="2563" y="2701"/>
                    <a:pt x="2684" y="2596"/>
                    <a:pt x="2812" y="2484"/>
                  </a:cubicBezTo>
                  <a:close/>
                  <a:moveTo>
                    <a:pt x="5987" y="2548"/>
                  </a:moveTo>
                  <a:cubicBezTo>
                    <a:pt x="6059" y="2676"/>
                    <a:pt x="6131" y="2805"/>
                    <a:pt x="6203" y="2926"/>
                  </a:cubicBezTo>
                  <a:cubicBezTo>
                    <a:pt x="6083" y="3030"/>
                    <a:pt x="5962" y="3118"/>
                    <a:pt x="5842" y="3215"/>
                  </a:cubicBezTo>
                  <a:cubicBezTo>
                    <a:pt x="5745" y="3094"/>
                    <a:pt x="5665" y="2974"/>
                    <a:pt x="5593" y="2845"/>
                  </a:cubicBezTo>
                  <a:lnTo>
                    <a:pt x="5609" y="2845"/>
                  </a:lnTo>
                  <a:cubicBezTo>
                    <a:pt x="5729" y="2741"/>
                    <a:pt x="5858" y="2644"/>
                    <a:pt x="5987" y="2548"/>
                  </a:cubicBezTo>
                  <a:close/>
                  <a:moveTo>
                    <a:pt x="8526" y="2596"/>
                  </a:moveTo>
                  <a:cubicBezTo>
                    <a:pt x="8598" y="2717"/>
                    <a:pt x="8670" y="2837"/>
                    <a:pt x="8751" y="2958"/>
                  </a:cubicBezTo>
                  <a:cubicBezTo>
                    <a:pt x="8622" y="3046"/>
                    <a:pt x="8494" y="3134"/>
                    <a:pt x="8373" y="3215"/>
                  </a:cubicBezTo>
                  <a:cubicBezTo>
                    <a:pt x="8285" y="3102"/>
                    <a:pt x="8212" y="2982"/>
                    <a:pt x="8132" y="2861"/>
                  </a:cubicBezTo>
                  <a:lnTo>
                    <a:pt x="8140" y="2861"/>
                  </a:lnTo>
                  <a:cubicBezTo>
                    <a:pt x="8269" y="2773"/>
                    <a:pt x="8389" y="2684"/>
                    <a:pt x="8526" y="2596"/>
                  </a:cubicBezTo>
                  <a:close/>
                  <a:moveTo>
                    <a:pt x="3487" y="2588"/>
                  </a:moveTo>
                  <a:cubicBezTo>
                    <a:pt x="3560" y="2717"/>
                    <a:pt x="3632" y="2845"/>
                    <a:pt x="3704" y="2982"/>
                  </a:cubicBezTo>
                  <a:cubicBezTo>
                    <a:pt x="3584" y="3086"/>
                    <a:pt x="3455" y="3199"/>
                    <a:pt x="3343" y="3303"/>
                  </a:cubicBezTo>
                  <a:lnTo>
                    <a:pt x="3351" y="3295"/>
                  </a:lnTo>
                  <a:cubicBezTo>
                    <a:pt x="3271" y="3167"/>
                    <a:pt x="3198" y="3030"/>
                    <a:pt x="3126" y="2901"/>
                  </a:cubicBezTo>
                  <a:cubicBezTo>
                    <a:pt x="3246" y="2805"/>
                    <a:pt x="3367" y="2692"/>
                    <a:pt x="3487" y="2588"/>
                  </a:cubicBezTo>
                  <a:close/>
                  <a:moveTo>
                    <a:pt x="11145" y="2725"/>
                  </a:moveTo>
                  <a:cubicBezTo>
                    <a:pt x="11218" y="2837"/>
                    <a:pt x="11298" y="2950"/>
                    <a:pt x="11370" y="3070"/>
                  </a:cubicBezTo>
                  <a:cubicBezTo>
                    <a:pt x="11242" y="3151"/>
                    <a:pt x="11105" y="3223"/>
                    <a:pt x="10985" y="3303"/>
                  </a:cubicBezTo>
                  <a:lnTo>
                    <a:pt x="10985" y="3295"/>
                  </a:lnTo>
                  <a:cubicBezTo>
                    <a:pt x="10904" y="3183"/>
                    <a:pt x="10824" y="3070"/>
                    <a:pt x="10744" y="2950"/>
                  </a:cubicBezTo>
                  <a:cubicBezTo>
                    <a:pt x="10880" y="2877"/>
                    <a:pt x="11009" y="2797"/>
                    <a:pt x="11145" y="2725"/>
                  </a:cubicBezTo>
                  <a:close/>
                  <a:moveTo>
                    <a:pt x="6670" y="2668"/>
                  </a:moveTo>
                  <a:cubicBezTo>
                    <a:pt x="6742" y="2789"/>
                    <a:pt x="6814" y="2909"/>
                    <a:pt x="6895" y="3038"/>
                  </a:cubicBezTo>
                  <a:cubicBezTo>
                    <a:pt x="6766" y="3126"/>
                    <a:pt x="6645" y="3223"/>
                    <a:pt x="6525" y="3319"/>
                  </a:cubicBezTo>
                  <a:cubicBezTo>
                    <a:pt x="6445" y="3191"/>
                    <a:pt x="6372" y="3070"/>
                    <a:pt x="6292" y="2950"/>
                  </a:cubicBezTo>
                  <a:cubicBezTo>
                    <a:pt x="6412" y="2853"/>
                    <a:pt x="6541" y="2765"/>
                    <a:pt x="6670" y="2668"/>
                  </a:cubicBezTo>
                  <a:close/>
                  <a:moveTo>
                    <a:pt x="9233" y="2725"/>
                  </a:moveTo>
                  <a:cubicBezTo>
                    <a:pt x="9313" y="2845"/>
                    <a:pt x="9386" y="2966"/>
                    <a:pt x="9466" y="3078"/>
                  </a:cubicBezTo>
                  <a:cubicBezTo>
                    <a:pt x="9337" y="3167"/>
                    <a:pt x="9209" y="3247"/>
                    <a:pt x="9088" y="3335"/>
                  </a:cubicBezTo>
                  <a:cubicBezTo>
                    <a:pt x="9008" y="3223"/>
                    <a:pt x="8919" y="3102"/>
                    <a:pt x="8847" y="2982"/>
                  </a:cubicBezTo>
                  <a:cubicBezTo>
                    <a:pt x="8976" y="2893"/>
                    <a:pt x="9104" y="2813"/>
                    <a:pt x="9233" y="2725"/>
                  </a:cubicBezTo>
                  <a:close/>
                  <a:moveTo>
                    <a:pt x="4170" y="2684"/>
                  </a:moveTo>
                  <a:cubicBezTo>
                    <a:pt x="4243" y="2813"/>
                    <a:pt x="4315" y="2942"/>
                    <a:pt x="4395" y="3070"/>
                  </a:cubicBezTo>
                  <a:cubicBezTo>
                    <a:pt x="4261" y="3181"/>
                    <a:pt x="4142" y="3276"/>
                    <a:pt x="4031" y="3379"/>
                  </a:cubicBezTo>
                  <a:lnTo>
                    <a:pt x="4031" y="3379"/>
                  </a:lnTo>
                  <a:cubicBezTo>
                    <a:pt x="3960" y="3252"/>
                    <a:pt x="3880" y="3125"/>
                    <a:pt x="3809" y="2998"/>
                  </a:cubicBezTo>
                  <a:cubicBezTo>
                    <a:pt x="3929" y="2893"/>
                    <a:pt x="4050" y="2789"/>
                    <a:pt x="4170" y="2684"/>
                  </a:cubicBezTo>
                  <a:close/>
                  <a:moveTo>
                    <a:pt x="7369" y="2781"/>
                  </a:moveTo>
                  <a:cubicBezTo>
                    <a:pt x="7441" y="2901"/>
                    <a:pt x="7521" y="3022"/>
                    <a:pt x="7602" y="3151"/>
                  </a:cubicBezTo>
                  <a:cubicBezTo>
                    <a:pt x="7473" y="3239"/>
                    <a:pt x="7353" y="3327"/>
                    <a:pt x="7232" y="3424"/>
                  </a:cubicBezTo>
                  <a:cubicBezTo>
                    <a:pt x="7152" y="3295"/>
                    <a:pt x="7071" y="3175"/>
                    <a:pt x="6991" y="3054"/>
                  </a:cubicBezTo>
                  <a:cubicBezTo>
                    <a:pt x="7111" y="2966"/>
                    <a:pt x="7240" y="2877"/>
                    <a:pt x="7369" y="2789"/>
                  </a:cubicBezTo>
                  <a:lnTo>
                    <a:pt x="7369" y="2781"/>
                  </a:lnTo>
                  <a:close/>
                  <a:moveTo>
                    <a:pt x="11893" y="2877"/>
                  </a:moveTo>
                  <a:cubicBezTo>
                    <a:pt x="11949" y="2990"/>
                    <a:pt x="12029" y="3102"/>
                    <a:pt x="12110" y="3215"/>
                  </a:cubicBezTo>
                  <a:lnTo>
                    <a:pt x="12126" y="3215"/>
                  </a:lnTo>
                  <a:cubicBezTo>
                    <a:pt x="11997" y="3287"/>
                    <a:pt x="11860" y="3359"/>
                    <a:pt x="11732" y="3432"/>
                  </a:cubicBezTo>
                  <a:cubicBezTo>
                    <a:pt x="11652" y="3319"/>
                    <a:pt x="11571" y="3207"/>
                    <a:pt x="11491" y="3094"/>
                  </a:cubicBezTo>
                  <a:cubicBezTo>
                    <a:pt x="11627" y="3022"/>
                    <a:pt x="11756" y="2950"/>
                    <a:pt x="11893" y="2877"/>
                  </a:cubicBezTo>
                  <a:close/>
                  <a:moveTo>
                    <a:pt x="9956" y="2861"/>
                  </a:moveTo>
                  <a:cubicBezTo>
                    <a:pt x="10028" y="2974"/>
                    <a:pt x="10109" y="3094"/>
                    <a:pt x="10189" y="3207"/>
                  </a:cubicBezTo>
                  <a:cubicBezTo>
                    <a:pt x="10061" y="3287"/>
                    <a:pt x="9932" y="3367"/>
                    <a:pt x="9811" y="3456"/>
                  </a:cubicBezTo>
                  <a:cubicBezTo>
                    <a:pt x="9723" y="3343"/>
                    <a:pt x="9643" y="3223"/>
                    <a:pt x="9562" y="3110"/>
                  </a:cubicBezTo>
                  <a:lnTo>
                    <a:pt x="9570" y="3102"/>
                  </a:lnTo>
                  <a:cubicBezTo>
                    <a:pt x="9699" y="3022"/>
                    <a:pt x="9827" y="2942"/>
                    <a:pt x="9956" y="2861"/>
                  </a:cubicBezTo>
                  <a:close/>
                  <a:moveTo>
                    <a:pt x="4862" y="2789"/>
                  </a:moveTo>
                  <a:cubicBezTo>
                    <a:pt x="4934" y="2917"/>
                    <a:pt x="5006" y="3038"/>
                    <a:pt x="5087" y="3167"/>
                  </a:cubicBezTo>
                  <a:cubicBezTo>
                    <a:pt x="4954" y="3268"/>
                    <a:pt x="4837" y="3369"/>
                    <a:pt x="4720" y="3463"/>
                  </a:cubicBezTo>
                  <a:lnTo>
                    <a:pt x="4720" y="3463"/>
                  </a:lnTo>
                  <a:cubicBezTo>
                    <a:pt x="4641" y="3338"/>
                    <a:pt x="4563" y="3212"/>
                    <a:pt x="4492" y="3086"/>
                  </a:cubicBezTo>
                  <a:cubicBezTo>
                    <a:pt x="4612" y="2990"/>
                    <a:pt x="4733" y="2885"/>
                    <a:pt x="4862" y="2789"/>
                  </a:cubicBezTo>
                  <a:close/>
                  <a:moveTo>
                    <a:pt x="8076" y="2901"/>
                  </a:moveTo>
                  <a:cubicBezTo>
                    <a:pt x="8148" y="3022"/>
                    <a:pt x="8228" y="3142"/>
                    <a:pt x="8309" y="3263"/>
                  </a:cubicBezTo>
                  <a:cubicBezTo>
                    <a:pt x="8180" y="3351"/>
                    <a:pt x="8060" y="3440"/>
                    <a:pt x="7939" y="3528"/>
                  </a:cubicBezTo>
                  <a:cubicBezTo>
                    <a:pt x="7859" y="3408"/>
                    <a:pt x="7778" y="3287"/>
                    <a:pt x="7698" y="3167"/>
                  </a:cubicBezTo>
                  <a:cubicBezTo>
                    <a:pt x="7819" y="3086"/>
                    <a:pt x="7947" y="2998"/>
                    <a:pt x="8076" y="2901"/>
                  </a:cubicBezTo>
                  <a:close/>
                  <a:moveTo>
                    <a:pt x="5553" y="2885"/>
                  </a:moveTo>
                  <a:cubicBezTo>
                    <a:pt x="5625" y="3014"/>
                    <a:pt x="5697" y="3142"/>
                    <a:pt x="5778" y="3263"/>
                  </a:cubicBezTo>
                  <a:cubicBezTo>
                    <a:pt x="5651" y="3366"/>
                    <a:pt x="5524" y="3461"/>
                    <a:pt x="5413" y="3556"/>
                  </a:cubicBezTo>
                  <a:lnTo>
                    <a:pt x="5413" y="3556"/>
                  </a:lnTo>
                  <a:cubicBezTo>
                    <a:pt x="5334" y="3429"/>
                    <a:pt x="5262" y="3310"/>
                    <a:pt x="5183" y="3183"/>
                  </a:cubicBezTo>
                  <a:cubicBezTo>
                    <a:pt x="5303" y="3086"/>
                    <a:pt x="5424" y="2990"/>
                    <a:pt x="5553" y="2885"/>
                  </a:cubicBezTo>
                  <a:close/>
                  <a:moveTo>
                    <a:pt x="10679" y="2998"/>
                  </a:moveTo>
                  <a:cubicBezTo>
                    <a:pt x="10760" y="3110"/>
                    <a:pt x="10840" y="3231"/>
                    <a:pt x="10920" y="3343"/>
                  </a:cubicBezTo>
                  <a:cubicBezTo>
                    <a:pt x="10792" y="3416"/>
                    <a:pt x="10663" y="3496"/>
                    <a:pt x="10535" y="3576"/>
                  </a:cubicBezTo>
                  <a:cubicBezTo>
                    <a:pt x="10454" y="3464"/>
                    <a:pt x="10374" y="3351"/>
                    <a:pt x="10294" y="3231"/>
                  </a:cubicBezTo>
                  <a:cubicBezTo>
                    <a:pt x="10422" y="3159"/>
                    <a:pt x="10551" y="3078"/>
                    <a:pt x="10679" y="3006"/>
                  </a:cubicBezTo>
                  <a:lnTo>
                    <a:pt x="10679" y="2998"/>
                  </a:lnTo>
                  <a:close/>
                  <a:moveTo>
                    <a:pt x="8791" y="3022"/>
                  </a:moveTo>
                  <a:cubicBezTo>
                    <a:pt x="8863" y="3142"/>
                    <a:pt x="8944" y="3255"/>
                    <a:pt x="9024" y="3376"/>
                  </a:cubicBezTo>
                  <a:cubicBezTo>
                    <a:pt x="8895" y="3464"/>
                    <a:pt x="8775" y="3544"/>
                    <a:pt x="8654" y="3633"/>
                  </a:cubicBezTo>
                  <a:cubicBezTo>
                    <a:pt x="8574" y="3512"/>
                    <a:pt x="8494" y="3400"/>
                    <a:pt x="8413" y="3279"/>
                  </a:cubicBezTo>
                  <a:cubicBezTo>
                    <a:pt x="8534" y="3199"/>
                    <a:pt x="8654" y="3110"/>
                    <a:pt x="8783" y="3030"/>
                  </a:cubicBezTo>
                  <a:lnTo>
                    <a:pt x="8791" y="3022"/>
                  </a:lnTo>
                  <a:close/>
                  <a:moveTo>
                    <a:pt x="6244" y="2990"/>
                  </a:moveTo>
                  <a:cubicBezTo>
                    <a:pt x="6324" y="3118"/>
                    <a:pt x="6396" y="3239"/>
                    <a:pt x="6477" y="3367"/>
                  </a:cubicBezTo>
                  <a:cubicBezTo>
                    <a:pt x="6356" y="3456"/>
                    <a:pt x="6236" y="3552"/>
                    <a:pt x="6115" y="3649"/>
                  </a:cubicBezTo>
                  <a:cubicBezTo>
                    <a:pt x="6019" y="3536"/>
                    <a:pt x="5938" y="3408"/>
                    <a:pt x="5866" y="3287"/>
                  </a:cubicBezTo>
                  <a:lnTo>
                    <a:pt x="5874" y="3279"/>
                  </a:lnTo>
                  <a:cubicBezTo>
                    <a:pt x="5995" y="3183"/>
                    <a:pt x="6123" y="3086"/>
                    <a:pt x="6244" y="2990"/>
                  </a:cubicBezTo>
                  <a:close/>
                  <a:moveTo>
                    <a:pt x="11419" y="3126"/>
                  </a:moveTo>
                  <a:cubicBezTo>
                    <a:pt x="11499" y="3239"/>
                    <a:pt x="11579" y="3351"/>
                    <a:pt x="11660" y="3464"/>
                  </a:cubicBezTo>
                  <a:cubicBezTo>
                    <a:pt x="11531" y="3544"/>
                    <a:pt x="11402" y="3617"/>
                    <a:pt x="11274" y="3697"/>
                  </a:cubicBezTo>
                  <a:cubicBezTo>
                    <a:pt x="11185" y="3592"/>
                    <a:pt x="11105" y="3480"/>
                    <a:pt x="11025" y="3367"/>
                  </a:cubicBezTo>
                  <a:lnTo>
                    <a:pt x="11025" y="3359"/>
                  </a:lnTo>
                  <a:cubicBezTo>
                    <a:pt x="11153" y="3279"/>
                    <a:pt x="11282" y="3207"/>
                    <a:pt x="11419" y="3126"/>
                  </a:cubicBezTo>
                  <a:close/>
                  <a:moveTo>
                    <a:pt x="6943" y="3102"/>
                  </a:moveTo>
                  <a:cubicBezTo>
                    <a:pt x="7023" y="3223"/>
                    <a:pt x="7103" y="3343"/>
                    <a:pt x="7184" y="3464"/>
                  </a:cubicBezTo>
                  <a:cubicBezTo>
                    <a:pt x="7055" y="3560"/>
                    <a:pt x="6935" y="3649"/>
                    <a:pt x="6822" y="3745"/>
                  </a:cubicBezTo>
                  <a:cubicBezTo>
                    <a:pt x="6726" y="3625"/>
                    <a:pt x="6637" y="3504"/>
                    <a:pt x="6565" y="3384"/>
                  </a:cubicBezTo>
                  <a:lnTo>
                    <a:pt x="6573" y="3384"/>
                  </a:lnTo>
                  <a:cubicBezTo>
                    <a:pt x="6694" y="3287"/>
                    <a:pt x="6822" y="3199"/>
                    <a:pt x="6943" y="3102"/>
                  </a:cubicBezTo>
                  <a:close/>
                  <a:moveTo>
                    <a:pt x="9506" y="3142"/>
                  </a:moveTo>
                  <a:cubicBezTo>
                    <a:pt x="9586" y="3263"/>
                    <a:pt x="9667" y="3376"/>
                    <a:pt x="9747" y="3496"/>
                  </a:cubicBezTo>
                  <a:cubicBezTo>
                    <a:pt x="9619" y="3576"/>
                    <a:pt x="9498" y="3657"/>
                    <a:pt x="9377" y="3745"/>
                  </a:cubicBezTo>
                  <a:cubicBezTo>
                    <a:pt x="9289" y="3625"/>
                    <a:pt x="9209" y="3512"/>
                    <a:pt x="9128" y="3400"/>
                  </a:cubicBezTo>
                  <a:cubicBezTo>
                    <a:pt x="9249" y="3319"/>
                    <a:pt x="9377" y="3231"/>
                    <a:pt x="9506" y="3151"/>
                  </a:cubicBezTo>
                  <a:lnTo>
                    <a:pt x="9506" y="3142"/>
                  </a:lnTo>
                  <a:close/>
                  <a:moveTo>
                    <a:pt x="7650" y="3215"/>
                  </a:moveTo>
                  <a:cubicBezTo>
                    <a:pt x="7730" y="3335"/>
                    <a:pt x="7811" y="3448"/>
                    <a:pt x="7891" y="3568"/>
                  </a:cubicBezTo>
                  <a:cubicBezTo>
                    <a:pt x="7770" y="3665"/>
                    <a:pt x="7650" y="3753"/>
                    <a:pt x="7529" y="3842"/>
                  </a:cubicBezTo>
                  <a:cubicBezTo>
                    <a:pt x="7425" y="3729"/>
                    <a:pt x="7345" y="3609"/>
                    <a:pt x="7264" y="3488"/>
                  </a:cubicBezTo>
                  <a:lnTo>
                    <a:pt x="7280" y="3488"/>
                  </a:lnTo>
                  <a:cubicBezTo>
                    <a:pt x="7401" y="3392"/>
                    <a:pt x="7521" y="3303"/>
                    <a:pt x="7650" y="3215"/>
                  </a:cubicBezTo>
                  <a:close/>
                  <a:moveTo>
                    <a:pt x="10229" y="3271"/>
                  </a:moveTo>
                  <a:cubicBezTo>
                    <a:pt x="10310" y="3384"/>
                    <a:pt x="10390" y="3496"/>
                    <a:pt x="10478" y="3617"/>
                  </a:cubicBezTo>
                  <a:cubicBezTo>
                    <a:pt x="10350" y="3697"/>
                    <a:pt x="10229" y="3777"/>
                    <a:pt x="10101" y="3858"/>
                  </a:cubicBezTo>
                  <a:cubicBezTo>
                    <a:pt x="10020" y="3745"/>
                    <a:pt x="9932" y="3625"/>
                    <a:pt x="9852" y="3512"/>
                  </a:cubicBezTo>
                  <a:cubicBezTo>
                    <a:pt x="9972" y="3440"/>
                    <a:pt x="10101" y="3359"/>
                    <a:pt x="10229" y="3279"/>
                  </a:cubicBezTo>
                  <a:lnTo>
                    <a:pt x="10229" y="3271"/>
                  </a:lnTo>
                  <a:close/>
                  <a:moveTo>
                    <a:pt x="8357" y="3327"/>
                  </a:moveTo>
                  <a:cubicBezTo>
                    <a:pt x="8437" y="3440"/>
                    <a:pt x="8518" y="3560"/>
                    <a:pt x="8606" y="3681"/>
                  </a:cubicBezTo>
                  <a:cubicBezTo>
                    <a:pt x="8478" y="3769"/>
                    <a:pt x="8357" y="3858"/>
                    <a:pt x="8244" y="3938"/>
                  </a:cubicBezTo>
                  <a:cubicBezTo>
                    <a:pt x="8140" y="3825"/>
                    <a:pt x="8060" y="3713"/>
                    <a:pt x="7979" y="3592"/>
                  </a:cubicBezTo>
                  <a:lnTo>
                    <a:pt x="7995" y="3592"/>
                  </a:lnTo>
                  <a:cubicBezTo>
                    <a:pt x="8116" y="3504"/>
                    <a:pt x="8236" y="3416"/>
                    <a:pt x="8357" y="3327"/>
                  </a:cubicBezTo>
                  <a:close/>
                  <a:moveTo>
                    <a:pt x="10960" y="3400"/>
                  </a:moveTo>
                  <a:cubicBezTo>
                    <a:pt x="11049" y="3512"/>
                    <a:pt x="11129" y="3625"/>
                    <a:pt x="11210" y="3737"/>
                  </a:cubicBezTo>
                  <a:cubicBezTo>
                    <a:pt x="11089" y="3809"/>
                    <a:pt x="10960" y="3890"/>
                    <a:pt x="10840" y="3970"/>
                  </a:cubicBezTo>
                  <a:cubicBezTo>
                    <a:pt x="10752" y="3866"/>
                    <a:pt x="10663" y="3753"/>
                    <a:pt x="10583" y="3641"/>
                  </a:cubicBezTo>
                  <a:lnTo>
                    <a:pt x="10583" y="3633"/>
                  </a:lnTo>
                  <a:cubicBezTo>
                    <a:pt x="10711" y="3552"/>
                    <a:pt x="10832" y="3472"/>
                    <a:pt x="10960" y="3400"/>
                  </a:cubicBezTo>
                  <a:close/>
                  <a:moveTo>
                    <a:pt x="9080" y="3440"/>
                  </a:moveTo>
                  <a:cubicBezTo>
                    <a:pt x="9161" y="3552"/>
                    <a:pt x="9241" y="3673"/>
                    <a:pt x="9321" y="3785"/>
                  </a:cubicBezTo>
                  <a:cubicBezTo>
                    <a:pt x="9201" y="3874"/>
                    <a:pt x="9080" y="3954"/>
                    <a:pt x="8960" y="4042"/>
                  </a:cubicBezTo>
                  <a:cubicBezTo>
                    <a:pt x="8863" y="3930"/>
                    <a:pt x="8775" y="3817"/>
                    <a:pt x="8694" y="3705"/>
                  </a:cubicBezTo>
                  <a:lnTo>
                    <a:pt x="8711" y="3697"/>
                  </a:lnTo>
                  <a:cubicBezTo>
                    <a:pt x="8831" y="3609"/>
                    <a:pt x="8952" y="3528"/>
                    <a:pt x="9080" y="3440"/>
                  </a:cubicBezTo>
                  <a:close/>
                  <a:moveTo>
                    <a:pt x="6517" y="3424"/>
                  </a:moveTo>
                  <a:cubicBezTo>
                    <a:pt x="6597" y="3552"/>
                    <a:pt x="6678" y="3673"/>
                    <a:pt x="6758" y="3793"/>
                  </a:cubicBezTo>
                  <a:cubicBezTo>
                    <a:pt x="6629" y="3890"/>
                    <a:pt x="6509" y="3986"/>
                    <a:pt x="6396" y="4083"/>
                  </a:cubicBezTo>
                  <a:lnTo>
                    <a:pt x="6404" y="4075"/>
                  </a:lnTo>
                  <a:cubicBezTo>
                    <a:pt x="6324" y="3954"/>
                    <a:pt x="6244" y="3834"/>
                    <a:pt x="6155" y="3713"/>
                  </a:cubicBezTo>
                  <a:cubicBezTo>
                    <a:pt x="6276" y="3617"/>
                    <a:pt x="6396" y="3520"/>
                    <a:pt x="6517" y="3424"/>
                  </a:cubicBezTo>
                  <a:close/>
                  <a:moveTo>
                    <a:pt x="11716" y="3528"/>
                  </a:moveTo>
                  <a:cubicBezTo>
                    <a:pt x="11780" y="3649"/>
                    <a:pt x="11869" y="3761"/>
                    <a:pt x="11957" y="3866"/>
                  </a:cubicBezTo>
                  <a:lnTo>
                    <a:pt x="11965" y="3866"/>
                  </a:lnTo>
                  <a:cubicBezTo>
                    <a:pt x="11844" y="3938"/>
                    <a:pt x="11716" y="4010"/>
                    <a:pt x="11595" y="4091"/>
                  </a:cubicBezTo>
                  <a:cubicBezTo>
                    <a:pt x="11507" y="3978"/>
                    <a:pt x="11419" y="3874"/>
                    <a:pt x="11330" y="3761"/>
                  </a:cubicBezTo>
                  <a:cubicBezTo>
                    <a:pt x="11459" y="3681"/>
                    <a:pt x="11587" y="3609"/>
                    <a:pt x="11716" y="3528"/>
                  </a:cubicBezTo>
                  <a:close/>
                  <a:moveTo>
                    <a:pt x="9803" y="3552"/>
                  </a:moveTo>
                  <a:cubicBezTo>
                    <a:pt x="9884" y="3673"/>
                    <a:pt x="9964" y="3785"/>
                    <a:pt x="10052" y="3898"/>
                  </a:cubicBezTo>
                  <a:cubicBezTo>
                    <a:pt x="9932" y="3978"/>
                    <a:pt x="9811" y="4067"/>
                    <a:pt x="9691" y="4147"/>
                  </a:cubicBezTo>
                  <a:cubicBezTo>
                    <a:pt x="9586" y="4042"/>
                    <a:pt x="9498" y="3922"/>
                    <a:pt x="9418" y="3809"/>
                  </a:cubicBezTo>
                  <a:lnTo>
                    <a:pt x="9434" y="3801"/>
                  </a:lnTo>
                  <a:cubicBezTo>
                    <a:pt x="9554" y="3721"/>
                    <a:pt x="9675" y="3641"/>
                    <a:pt x="9803" y="3552"/>
                  </a:cubicBezTo>
                  <a:close/>
                  <a:moveTo>
                    <a:pt x="7224" y="3528"/>
                  </a:moveTo>
                  <a:cubicBezTo>
                    <a:pt x="7304" y="3649"/>
                    <a:pt x="7385" y="3769"/>
                    <a:pt x="7465" y="3890"/>
                  </a:cubicBezTo>
                  <a:cubicBezTo>
                    <a:pt x="7341" y="3982"/>
                    <a:pt x="7225" y="4068"/>
                    <a:pt x="7109" y="4160"/>
                  </a:cubicBezTo>
                  <a:lnTo>
                    <a:pt x="7109" y="4160"/>
                  </a:lnTo>
                  <a:cubicBezTo>
                    <a:pt x="7030" y="4041"/>
                    <a:pt x="6942" y="3929"/>
                    <a:pt x="6862" y="3809"/>
                  </a:cubicBezTo>
                  <a:cubicBezTo>
                    <a:pt x="6983" y="3713"/>
                    <a:pt x="7103" y="3625"/>
                    <a:pt x="7224" y="3528"/>
                  </a:cubicBezTo>
                  <a:close/>
                  <a:moveTo>
                    <a:pt x="7931" y="3633"/>
                  </a:moveTo>
                  <a:cubicBezTo>
                    <a:pt x="8011" y="3753"/>
                    <a:pt x="8092" y="3866"/>
                    <a:pt x="8180" y="3986"/>
                  </a:cubicBezTo>
                  <a:cubicBezTo>
                    <a:pt x="8057" y="4071"/>
                    <a:pt x="7941" y="4163"/>
                    <a:pt x="7825" y="4249"/>
                  </a:cubicBezTo>
                  <a:lnTo>
                    <a:pt x="7825" y="4249"/>
                  </a:lnTo>
                  <a:cubicBezTo>
                    <a:pt x="7737" y="4137"/>
                    <a:pt x="7657" y="4018"/>
                    <a:pt x="7570" y="3906"/>
                  </a:cubicBezTo>
                  <a:cubicBezTo>
                    <a:pt x="7690" y="3809"/>
                    <a:pt x="7811" y="3721"/>
                    <a:pt x="7931" y="3633"/>
                  </a:cubicBezTo>
                  <a:close/>
                  <a:moveTo>
                    <a:pt x="10519" y="3673"/>
                  </a:moveTo>
                  <a:cubicBezTo>
                    <a:pt x="10607" y="3785"/>
                    <a:pt x="10687" y="3898"/>
                    <a:pt x="10776" y="4010"/>
                  </a:cubicBezTo>
                  <a:cubicBezTo>
                    <a:pt x="10655" y="4091"/>
                    <a:pt x="10535" y="4171"/>
                    <a:pt x="10414" y="4251"/>
                  </a:cubicBezTo>
                  <a:cubicBezTo>
                    <a:pt x="10326" y="4139"/>
                    <a:pt x="10237" y="4026"/>
                    <a:pt x="10149" y="3914"/>
                  </a:cubicBezTo>
                  <a:cubicBezTo>
                    <a:pt x="10269" y="3842"/>
                    <a:pt x="10390" y="3761"/>
                    <a:pt x="10519" y="3681"/>
                  </a:cubicBezTo>
                  <a:lnTo>
                    <a:pt x="10519" y="3673"/>
                  </a:lnTo>
                  <a:close/>
                  <a:moveTo>
                    <a:pt x="8646" y="3737"/>
                  </a:moveTo>
                  <a:cubicBezTo>
                    <a:pt x="8727" y="3858"/>
                    <a:pt x="8815" y="3970"/>
                    <a:pt x="8903" y="4083"/>
                  </a:cubicBezTo>
                  <a:cubicBezTo>
                    <a:pt x="8772" y="4175"/>
                    <a:pt x="8656" y="4260"/>
                    <a:pt x="8548" y="4345"/>
                  </a:cubicBezTo>
                  <a:lnTo>
                    <a:pt x="8548" y="4345"/>
                  </a:lnTo>
                  <a:cubicBezTo>
                    <a:pt x="8452" y="4233"/>
                    <a:pt x="8372" y="4114"/>
                    <a:pt x="8285" y="4002"/>
                  </a:cubicBezTo>
                  <a:cubicBezTo>
                    <a:pt x="8405" y="3914"/>
                    <a:pt x="8526" y="3825"/>
                    <a:pt x="8646" y="3737"/>
                  </a:cubicBezTo>
                  <a:close/>
                  <a:moveTo>
                    <a:pt x="11258" y="3793"/>
                  </a:moveTo>
                  <a:cubicBezTo>
                    <a:pt x="11346" y="3906"/>
                    <a:pt x="11427" y="4018"/>
                    <a:pt x="11515" y="4123"/>
                  </a:cubicBezTo>
                  <a:cubicBezTo>
                    <a:pt x="11394" y="4203"/>
                    <a:pt x="11274" y="4284"/>
                    <a:pt x="11153" y="4356"/>
                  </a:cubicBezTo>
                  <a:cubicBezTo>
                    <a:pt x="11065" y="4251"/>
                    <a:pt x="10977" y="4139"/>
                    <a:pt x="10888" y="4026"/>
                  </a:cubicBezTo>
                  <a:cubicBezTo>
                    <a:pt x="11009" y="3954"/>
                    <a:pt x="11129" y="3882"/>
                    <a:pt x="11258" y="3809"/>
                  </a:cubicBezTo>
                  <a:lnTo>
                    <a:pt x="11258" y="3793"/>
                  </a:lnTo>
                  <a:close/>
                  <a:moveTo>
                    <a:pt x="9369" y="3850"/>
                  </a:moveTo>
                  <a:cubicBezTo>
                    <a:pt x="9450" y="3962"/>
                    <a:pt x="9538" y="4075"/>
                    <a:pt x="9627" y="4187"/>
                  </a:cubicBezTo>
                  <a:cubicBezTo>
                    <a:pt x="9494" y="4273"/>
                    <a:pt x="9377" y="4358"/>
                    <a:pt x="9267" y="4437"/>
                  </a:cubicBezTo>
                  <a:lnTo>
                    <a:pt x="9267" y="4437"/>
                  </a:lnTo>
                  <a:cubicBezTo>
                    <a:pt x="9181" y="4327"/>
                    <a:pt x="9094" y="4217"/>
                    <a:pt x="9008" y="4107"/>
                  </a:cubicBezTo>
                  <a:cubicBezTo>
                    <a:pt x="9128" y="4018"/>
                    <a:pt x="9249" y="3930"/>
                    <a:pt x="9369" y="3850"/>
                  </a:cubicBezTo>
                  <a:close/>
                  <a:moveTo>
                    <a:pt x="10093" y="3962"/>
                  </a:moveTo>
                  <a:cubicBezTo>
                    <a:pt x="10181" y="4075"/>
                    <a:pt x="10269" y="4187"/>
                    <a:pt x="10358" y="4300"/>
                  </a:cubicBezTo>
                  <a:cubicBezTo>
                    <a:pt x="10237" y="4380"/>
                    <a:pt x="10117" y="4460"/>
                    <a:pt x="10004" y="4541"/>
                  </a:cubicBezTo>
                  <a:cubicBezTo>
                    <a:pt x="9900" y="4436"/>
                    <a:pt x="9811" y="4324"/>
                    <a:pt x="9723" y="4211"/>
                  </a:cubicBezTo>
                  <a:lnTo>
                    <a:pt x="9731" y="4203"/>
                  </a:lnTo>
                  <a:cubicBezTo>
                    <a:pt x="9852" y="4123"/>
                    <a:pt x="9972" y="4042"/>
                    <a:pt x="10093" y="3962"/>
                  </a:cubicBezTo>
                  <a:close/>
                  <a:moveTo>
                    <a:pt x="10832" y="4075"/>
                  </a:moveTo>
                  <a:cubicBezTo>
                    <a:pt x="10920" y="4187"/>
                    <a:pt x="11009" y="4292"/>
                    <a:pt x="11097" y="4404"/>
                  </a:cubicBezTo>
                  <a:cubicBezTo>
                    <a:pt x="10985" y="4484"/>
                    <a:pt x="10864" y="4565"/>
                    <a:pt x="10744" y="4637"/>
                  </a:cubicBezTo>
                  <a:cubicBezTo>
                    <a:pt x="10639" y="4533"/>
                    <a:pt x="10543" y="4428"/>
                    <a:pt x="10454" y="4316"/>
                  </a:cubicBezTo>
                  <a:lnTo>
                    <a:pt x="10470" y="4316"/>
                  </a:lnTo>
                  <a:cubicBezTo>
                    <a:pt x="10591" y="4235"/>
                    <a:pt x="10711" y="4155"/>
                    <a:pt x="10832" y="4075"/>
                  </a:cubicBezTo>
                  <a:close/>
                  <a:moveTo>
                    <a:pt x="11579" y="4187"/>
                  </a:moveTo>
                  <a:cubicBezTo>
                    <a:pt x="11652" y="4300"/>
                    <a:pt x="11740" y="4412"/>
                    <a:pt x="11836" y="4517"/>
                  </a:cubicBezTo>
                  <a:lnTo>
                    <a:pt x="11852" y="4517"/>
                  </a:lnTo>
                  <a:cubicBezTo>
                    <a:pt x="11732" y="4589"/>
                    <a:pt x="11611" y="4669"/>
                    <a:pt x="11491" y="4742"/>
                  </a:cubicBezTo>
                  <a:cubicBezTo>
                    <a:pt x="11394" y="4637"/>
                    <a:pt x="11306" y="4533"/>
                    <a:pt x="11210" y="4420"/>
                  </a:cubicBezTo>
                  <a:cubicBezTo>
                    <a:pt x="11330" y="4340"/>
                    <a:pt x="11459" y="4267"/>
                    <a:pt x="11579" y="4187"/>
                  </a:cubicBezTo>
                  <a:close/>
                  <a:moveTo>
                    <a:pt x="10406" y="4356"/>
                  </a:moveTo>
                  <a:cubicBezTo>
                    <a:pt x="10494" y="4468"/>
                    <a:pt x="10591" y="4573"/>
                    <a:pt x="10679" y="4685"/>
                  </a:cubicBezTo>
                  <a:cubicBezTo>
                    <a:pt x="10554" y="4763"/>
                    <a:pt x="10437" y="4841"/>
                    <a:pt x="10328" y="4919"/>
                  </a:cubicBezTo>
                  <a:lnTo>
                    <a:pt x="10328" y="4919"/>
                  </a:lnTo>
                  <a:cubicBezTo>
                    <a:pt x="10233" y="4809"/>
                    <a:pt x="10139" y="4707"/>
                    <a:pt x="10052" y="4597"/>
                  </a:cubicBezTo>
                  <a:cubicBezTo>
                    <a:pt x="10173" y="4517"/>
                    <a:pt x="10286" y="4436"/>
                    <a:pt x="10406" y="4356"/>
                  </a:cubicBezTo>
                  <a:close/>
                  <a:moveTo>
                    <a:pt x="11153" y="4460"/>
                  </a:moveTo>
                  <a:cubicBezTo>
                    <a:pt x="11242" y="4565"/>
                    <a:pt x="11330" y="4677"/>
                    <a:pt x="11427" y="4782"/>
                  </a:cubicBezTo>
                  <a:cubicBezTo>
                    <a:pt x="11303" y="4866"/>
                    <a:pt x="11188" y="4936"/>
                    <a:pt x="11079" y="5013"/>
                  </a:cubicBezTo>
                  <a:lnTo>
                    <a:pt x="11079" y="5013"/>
                  </a:lnTo>
                  <a:cubicBezTo>
                    <a:pt x="10983" y="4909"/>
                    <a:pt x="10888" y="4805"/>
                    <a:pt x="10792" y="4693"/>
                  </a:cubicBezTo>
                  <a:cubicBezTo>
                    <a:pt x="10912" y="4613"/>
                    <a:pt x="11033" y="4541"/>
                    <a:pt x="11153" y="4460"/>
                  </a:cubicBezTo>
                  <a:close/>
                  <a:moveTo>
                    <a:pt x="2314" y="1"/>
                  </a:moveTo>
                  <a:lnTo>
                    <a:pt x="2354" y="113"/>
                  </a:lnTo>
                  <a:cubicBezTo>
                    <a:pt x="2218" y="218"/>
                    <a:pt x="2081" y="330"/>
                    <a:pt x="1953" y="435"/>
                  </a:cubicBezTo>
                  <a:cubicBezTo>
                    <a:pt x="1896" y="290"/>
                    <a:pt x="1840" y="145"/>
                    <a:pt x="1792" y="9"/>
                  </a:cubicBezTo>
                  <a:lnTo>
                    <a:pt x="1671" y="9"/>
                  </a:lnTo>
                  <a:cubicBezTo>
                    <a:pt x="1543" y="105"/>
                    <a:pt x="1422" y="210"/>
                    <a:pt x="1294" y="314"/>
                  </a:cubicBezTo>
                  <a:cubicBezTo>
                    <a:pt x="1254" y="210"/>
                    <a:pt x="1221" y="105"/>
                    <a:pt x="1181" y="9"/>
                  </a:cubicBezTo>
                  <a:lnTo>
                    <a:pt x="1101" y="9"/>
                  </a:lnTo>
                  <a:cubicBezTo>
                    <a:pt x="1149" y="121"/>
                    <a:pt x="1189" y="242"/>
                    <a:pt x="1238" y="362"/>
                  </a:cubicBezTo>
                  <a:cubicBezTo>
                    <a:pt x="1101" y="475"/>
                    <a:pt x="964" y="587"/>
                    <a:pt x="836" y="700"/>
                  </a:cubicBezTo>
                  <a:cubicBezTo>
                    <a:pt x="780" y="555"/>
                    <a:pt x="723" y="410"/>
                    <a:pt x="667" y="266"/>
                  </a:cubicBezTo>
                  <a:lnTo>
                    <a:pt x="980" y="9"/>
                  </a:lnTo>
                  <a:lnTo>
                    <a:pt x="860" y="9"/>
                  </a:lnTo>
                  <a:cubicBezTo>
                    <a:pt x="788" y="65"/>
                    <a:pt x="707" y="129"/>
                    <a:pt x="643" y="193"/>
                  </a:cubicBezTo>
                  <a:cubicBezTo>
                    <a:pt x="627" y="153"/>
                    <a:pt x="611" y="113"/>
                    <a:pt x="595" y="73"/>
                  </a:cubicBezTo>
                  <a:lnTo>
                    <a:pt x="538" y="137"/>
                  </a:lnTo>
                  <a:cubicBezTo>
                    <a:pt x="555" y="177"/>
                    <a:pt x="563" y="210"/>
                    <a:pt x="579" y="242"/>
                  </a:cubicBezTo>
                  <a:cubicBezTo>
                    <a:pt x="490" y="314"/>
                    <a:pt x="410" y="386"/>
                    <a:pt x="330" y="459"/>
                  </a:cubicBezTo>
                  <a:cubicBezTo>
                    <a:pt x="297" y="515"/>
                    <a:pt x="265" y="579"/>
                    <a:pt x="241" y="635"/>
                  </a:cubicBezTo>
                  <a:cubicBezTo>
                    <a:pt x="354" y="531"/>
                    <a:pt x="482" y="426"/>
                    <a:pt x="603" y="314"/>
                  </a:cubicBezTo>
                  <a:cubicBezTo>
                    <a:pt x="659" y="459"/>
                    <a:pt x="715" y="603"/>
                    <a:pt x="771" y="756"/>
                  </a:cubicBezTo>
                  <a:cubicBezTo>
                    <a:pt x="643" y="868"/>
                    <a:pt x="514" y="981"/>
                    <a:pt x="386" y="1101"/>
                  </a:cubicBezTo>
                  <a:cubicBezTo>
                    <a:pt x="330" y="957"/>
                    <a:pt x="273" y="820"/>
                    <a:pt x="217" y="684"/>
                  </a:cubicBezTo>
                  <a:cubicBezTo>
                    <a:pt x="201" y="716"/>
                    <a:pt x="185" y="748"/>
                    <a:pt x="177" y="780"/>
                  </a:cubicBezTo>
                  <a:cubicBezTo>
                    <a:pt x="225" y="909"/>
                    <a:pt x="273" y="1029"/>
                    <a:pt x="321" y="1158"/>
                  </a:cubicBezTo>
                  <a:cubicBezTo>
                    <a:pt x="217" y="1254"/>
                    <a:pt x="113" y="1351"/>
                    <a:pt x="16" y="1439"/>
                  </a:cubicBezTo>
                  <a:cubicBezTo>
                    <a:pt x="8" y="1479"/>
                    <a:pt x="8" y="1519"/>
                    <a:pt x="8" y="1551"/>
                  </a:cubicBezTo>
                  <a:cubicBezTo>
                    <a:pt x="121" y="1447"/>
                    <a:pt x="233" y="1334"/>
                    <a:pt x="354" y="1230"/>
                  </a:cubicBezTo>
                  <a:cubicBezTo>
                    <a:pt x="418" y="1367"/>
                    <a:pt x="482" y="1511"/>
                    <a:pt x="546" y="1656"/>
                  </a:cubicBezTo>
                  <a:cubicBezTo>
                    <a:pt x="418" y="1776"/>
                    <a:pt x="289" y="1897"/>
                    <a:pt x="169" y="2009"/>
                  </a:cubicBezTo>
                  <a:cubicBezTo>
                    <a:pt x="113" y="1889"/>
                    <a:pt x="56" y="1760"/>
                    <a:pt x="0" y="1640"/>
                  </a:cubicBezTo>
                  <a:lnTo>
                    <a:pt x="0" y="1825"/>
                  </a:lnTo>
                  <a:cubicBezTo>
                    <a:pt x="40" y="1905"/>
                    <a:pt x="72" y="1985"/>
                    <a:pt x="113" y="2066"/>
                  </a:cubicBezTo>
                  <a:cubicBezTo>
                    <a:pt x="88" y="2090"/>
                    <a:pt x="64" y="2114"/>
                    <a:pt x="40" y="2138"/>
                  </a:cubicBezTo>
                  <a:cubicBezTo>
                    <a:pt x="40" y="2170"/>
                    <a:pt x="48" y="2202"/>
                    <a:pt x="56" y="2226"/>
                  </a:cubicBezTo>
                  <a:lnTo>
                    <a:pt x="145" y="2138"/>
                  </a:lnTo>
                  <a:cubicBezTo>
                    <a:pt x="209" y="2275"/>
                    <a:pt x="281" y="2419"/>
                    <a:pt x="346" y="2564"/>
                  </a:cubicBezTo>
                  <a:lnTo>
                    <a:pt x="257" y="2652"/>
                  </a:lnTo>
                  <a:cubicBezTo>
                    <a:pt x="281" y="2660"/>
                    <a:pt x="313" y="2668"/>
                    <a:pt x="338" y="2676"/>
                  </a:cubicBezTo>
                  <a:lnTo>
                    <a:pt x="378" y="2628"/>
                  </a:lnTo>
                  <a:lnTo>
                    <a:pt x="418" y="2692"/>
                  </a:lnTo>
                  <a:lnTo>
                    <a:pt x="514" y="2717"/>
                  </a:lnTo>
                  <a:cubicBezTo>
                    <a:pt x="490" y="2668"/>
                    <a:pt x="466" y="2620"/>
                    <a:pt x="442" y="2572"/>
                  </a:cubicBezTo>
                  <a:cubicBezTo>
                    <a:pt x="555" y="2459"/>
                    <a:pt x="675" y="2339"/>
                    <a:pt x="804" y="2226"/>
                  </a:cubicBezTo>
                  <a:cubicBezTo>
                    <a:pt x="868" y="2363"/>
                    <a:pt x="940" y="2500"/>
                    <a:pt x="1013" y="2644"/>
                  </a:cubicBezTo>
                  <a:lnTo>
                    <a:pt x="844" y="2805"/>
                  </a:lnTo>
                  <a:lnTo>
                    <a:pt x="932" y="2821"/>
                  </a:lnTo>
                  <a:lnTo>
                    <a:pt x="1045" y="2709"/>
                  </a:lnTo>
                  <a:lnTo>
                    <a:pt x="1133" y="2869"/>
                  </a:lnTo>
                  <a:lnTo>
                    <a:pt x="1238" y="2893"/>
                  </a:lnTo>
                  <a:cubicBezTo>
                    <a:pt x="1189" y="2813"/>
                    <a:pt x="1149" y="2733"/>
                    <a:pt x="1109" y="2652"/>
                  </a:cubicBezTo>
                  <a:cubicBezTo>
                    <a:pt x="1221" y="2540"/>
                    <a:pt x="1342" y="2427"/>
                    <a:pt x="1471" y="2315"/>
                  </a:cubicBezTo>
                  <a:cubicBezTo>
                    <a:pt x="1535" y="2443"/>
                    <a:pt x="1607" y="2580"/>
                    <a:pt x="1679" y="2725"/>
                  </a:cubicBezTo>
                  <a:cubicBezTo>
                    <a:pt x="1599" y="2797"/>
                    <a:pt x="1527" y="2869"/>
                    <a:pt x="1446" y="2942"/>
                  </a:cubicBezTo>
                  <a:lnTo>
                    <a:pt x="1535" y="2966"/>
                  </a:lnTo>
                  <a:cubicBezTo>
                    <a:pt x="1591" y="2909"/>
                    <a:pt x="1655" y="2853"/>
                    <a:pt x="1720" y="2789"/>
                  </a:cubicBezTo>
                  <a:cubicBezTo>
                    <a:pt x="1760" y="2877"/>
                    <a:pt x="1808" y="2958"/>
                    <a:pt x="1856" y="3038"/>
                  </a:cubicBezTo>
                  <a:lnTo>
                    <a:pt x="1953" y="3062"/>
                  </a:lnTo>
                  <a:cubicBezTo>
                    <a:pt x="1896" y="2958"/>
                    <a:pt x="1832" y="2845"/>
                    <a:pt x="1776" y="2741"/>
                  </a:cubicBezTo>
                  <a:cubicBezTo>
                    <a:pt x="1896" y="2628"/>
                    <a:pt x="2017" y="2516"/>
                    <a:pt x="2138" y="2403"/>
                  </a:cubicBezTo>
                  <a:cubicBezTo>
                    <a:pt x="2210" y="2540"/>
                    <a:pt x="2282" y="2676"/>
                    <a:pt x="2354" y="2805"/>
                  </a:cubicBezTo>
                  <a:cubicBezTo>
                    <a:pt x="2250" y="2901"/>
                    <a:pt x="2154" y="2990"/>
                    <a:pt x="2049" y="3086"/>
                  </a:cubicBezTo>
                  <a:lnTo>
                    <a:pt x="2138" y="3102"/>
                  </a:lnTo>
                  <a:cubicBezTo>
                    <a:pt x="2218" y="3030"/>
                    <a:pt x="2306" y="2950"/>
                    <a:pt x="2387" y="2869"/>
                  </a:cubicBezTo>
                  <a:cubicBezTo>
                    <a:pt x="2451" y="2982"/>
                    <a:pt x="2515" y="3094"/>
                    <a:pt x="2579" y="3207"/>
                  </a:cubicBezTo>
                  <a:lnTo>
                    <a:pt x="2748" y="3247"/>
                  </a:lnTo>
                  <a:cubicBezTo>
                    <a:pt x="2853" y="3151"/>
                    <a:pt x="2957" y="3054"/>
                    <a:pt x="3062" y="2958"/>
                  </a:cubicBezTo>
                  <a:cubicBezTo>
                    <a:pt x="3142" y="3094"/>
                    <a:pt x="3214" y="3223"/>
                    <a:pt x="3287" y="3351"/>
                  </a:cubicBezTo>
                  <a:lnTo>
                    <a:pt x="3271" y="3367"/>
                  </a:lnTo>
                  <a:lnTo>
                    <a:pt x="3407" y="3400"/>
                  </a:lnTo>
                  <a:cubicBezTo>
                    <a:pt x="3399" y="3392"/>
                    <a:pt x="3391" y="3376"/>
                    <a:pt x="3383" y="3367"/>
                  </a:cubicBezTo>
                  <a:cubicBezTo>
                    <a:pt x="3504" y="3263"/>
                    <a:pt x="3624" y="3159"/>
                    <a:pt x="3745" y="3054"/>
                  </a:cubicBezTo>
                  <a:cubicBezTo>
                    <a:pt x="3817" y="3183"/>
                    <a:pt x="3897" y="3311"/>
                    <a:pt x="3970" y="3440"/>
                  </a:cubicBezTo>
                  <a:lnTo>
                    <a:pt x="3889" y="3512"/>
                  </a:lnTo>
                  <a:lnTo>
                    <a:pt x="3978" y="3536"/>
                  </a:lnTo>
                  <a:lnTo>
                    <a:pt x="4010" y="3504"/>
                  </a:lnTo>
                  <a:lnTo>
                    <a:pt x="4042" y="3544"/>
                  </a:lnTo>
                  <a:lnTo>
                    <a:pt x="4138" y="3568"/>
                  </a:lnTo>
                  <a:cubicBezTo>
                    <a:pt x="4114" y="3528"/>
                    <a:pt x="4090" y="3488"/>
                    <a:pt x="4066" y="3456"/>
                  </a:cubicBezTo>
                  <a:cubicBezTo>
                    <a:pt x="4187" y="3351"/>
                    <a:pt x="4307" y="3255"/>
                    <a:pt x="4428" y="3142"/>
                  </a:cubicBezTo>
                  <a:cubicBezTo>
                    <a:pt x="4500" y="3271"/>
                    <a:pt x="4580" y="3400"/>
                    <a:pt x="4661" y="3528"/>
                  </a:cubicBezTo>
                  <a:lnTo>
                    <a:pt x="4508" y="3657"/>
                  </a:lnTo>
                  <a:lnTo>
                    <a:pt x="4596" y="3673"/>
                  </a:lnTo>
                  <a:cubicBezTo>
                    <a:pt x="4629" y="3649"/>
                    <a:pt x="4661" y="3617"/>
                    <a:pt x="4701" y="3592"/>
                  </a:cubicBezTo>
                  <a:cubicBezTo>
                    <a:pt x="4725" y="3633"/>
                    <a:pt x="4757" y="3673"/>
                    <a:pt x="4781" y="3721"/>
                  </a:cubicBezTo>
                  <a:lnTo>
                    <a:pt x="4886" y="3745"/>
                  </a:lnTo>
                  <a:cubicBezTo>
                    <a:pt x="4837" y="3673"/>
                    <a:pt x="4789" y="3609"/>
                    <a:pt x="4749" y="3544"/>
                  </a:cubicBezTo>
                  <a:cubicBezTo>
                    <a:pt x="4870" y="3440"/>
                    <a:pt x="4990" y="3343"/>
                    <a:pt x="5111" y="3239"/>
                  </a:cubicBezTo>
                  <a:cubicBezTo>
                    <a:pt x="5183" y="3367"/>
                    <a:pt x="5263" y="3488"/>
                    <a:pt x="5344" y="3617"/>
                  </a:cubicBezTo>
                  <a:cubicBezTo>
                    <a:pt x="5271" y="3673"/>
                    <a:pt x="5199" y="3737"/>
                    <a:pt x="5127" y="3801"/>
                  </a:cubicBezTo>
                  <a:lnTo>
                    <a:pt x="5215" y="3817"/>
                  </a:lnTo>
                  <a:cubicBezTo>
                    <a:pt x="5271" y="3769"/>
                    <a:pt x="5328" y="3721"/>
                    <a:pt x="5384" y="3681"/>
                  </a:cubicBezTo>
                  <a:cubicBezTo>
                    <a:pt x="5432" y="3745"/>
                    <a:pt x="5480" y="3817"/>
                    <a:pt x="5528" y="3890"/>
                  </a:cubicBezTo>
                  <a:lnTo>
                    <a:pt x="5633" y="3914"/>
                  </a:lnTo>
                  <a:cubicBezTo>
                    <a:pt x="5569" y="3817"/>
                    <a:pt x="5504" y="3721"/>
                    <a:pt x="5440" y="3633"/>
                  </a:cubicBezTo>
                  <a:cubicBezTo>
                    <a:pt x="5561" y="3528"/>
                    <a:pt x="5681" y="3432"/>
                    <a:pt x="5802" y="3335"/>
                  </a:cubicBezTo>
                  <a:cubicBezTo>
                    <a:pt x="5882" y="3456"/>
                    <a:pt x="5962" y="3584"/>
                    <a:pt x="6043" y="3705"/>
                  </a:cubicBezTo>
                  <a:cubicBezTo>
                    <a:pt x="5938" y="3785"/>
                    <a:pt x="5850" y="3866"/>
                    <a:pt x="5753" y="3946"/>
                  </a:cubicBezTo>
                  <a:lnTo>
                    <a:pt x="5850" y="3962"/>
                  </a:lnTo>
                  <a:cubicBezTo>
                    <a:pt x="5922" y="3898"/>
                    <a:pt x="6003" y="3834"/>
                    <a:pt x="6083" y="3769"/>
                  </a:cubicBezTo>
                  <a:cubicBezTo>
                    <a:pt x="6147" y="3866"/>
                    <a:pt x="6220" y="3970"/>
                    <a:pt x="6284" y="4067"/>
                  </a:cubicBezTo>
                  <a:lnTo>
                    <a:pt x="6477" y="4107"/>
                  </a:lnTo>
                  <a:cubicBezTo>
                    <a:pt x="6573" y="4026"/>
                    <a:pt x="6678" y="3946"/>
                    <a:pt x="6774" y="3866"/>
                  </a:cubicBezTo>
                  <a:cubicBezTo>
                    <a:pt x="6862" y="3978"/>
                    <a:pt x="6943" y="4099"/>
                    <a:pt x="7031" y="4219"/>
                  </a:cubicBezTo>
                  <a:lnTo>
                    <a:pt x="7015" y="4235"/>
                  </a:lnTo>
                  <a:lnTo>
                    <a:pt x="7160" y="4267"/>
                  </a:lnTo>
                  <a:lnTo>
                    <a:pt x="7136" y="4235"/>
                  </a:lnTo>
                  <a:cubicBezTo>
                    <a:pt x="7248" y="4139"/>
                    <a:pt x="7369" y="4050"/>
                    <a:pt x="7489" y="3954"/>
                  </a:cubicBezTo>
                  <a:cubicBezTo>
                    <a:pt x="7570" y="4075"/>
                    <a:pt x="7658" y="4195"/>
                    <a:pt x="7746" y="4308"/>
                  </a:cubicBezTo>
                  <a:lnTo>
                    <a:pt x="7658" y="4380"/>
                  </a:lnTo>
                  <a:lnTo>
                    <a:pt x="7746" y="4396"/>
                  </a:lnTo>
                  <a:lnTo>
                    <a:pt x="7786" y="4364"/>
                  </a:lnTo>
                  <a:cubicBezTo>
                    <a:pt x="7803" y="4388"/>
                    <a:pt x="7811" y="4404"/>
                    <a:pt x="7827" y="4420"/>
                  </a:cubicBezTo>
                  <a:lnTo>
                    <a:pt x="7939" y="4444"/>
                  </a:lnTo>
                  <a:cubicBezTo>
                    <a:pt x="7915" y="4404"/>
                    <a:pt x="7875" y="4364"/>
                    <a:pt x="7843" y="4324"/>
                  </a:cubicBezTo>
                  <a:cubicBezTo>
                    <a:pt x="7955" y="4235"/>
                    <a:pt x="8076" y="4147"/>
                    <a:pt x="8196" y="4059"/>
                  </a:cubicBezTo>
                  <a:cubicBezTo>
                    <a:pt x="8277" y="4171"/>
                    <a:pt x="8365" y="4284"/>
                    <a:pt x="8453" y="4404"/>
                  </a:cubicBezTo>
                  <a:lnTo>
                    <a:pt x="8293" y="4525"/>
                  </a:lnTo>
                  <a:lnTo>
                    <a:pt x="8397" y="4549"/>
                  </a:lnTo>
                  <a:lnTo>
                    <a:pt x="8510" y="4460"/>
                  </a:lnTo>
                  <a:cubicBezTo>
                    <a:pt x="8542" y="4509"/>
                    <a:pt x="8582" y="4549"/>
                    <a:pt x="8622" y="4597"/>
                  </a:cubicBezTo>
                  <a:lnTo>
                    <a:pt x="8735" y="4621"/>
                  </a:lnTo>
                  <a:cubicBezTo>
                    <a:pt x="8678" y="4557"/>
                    <a:pt x="8622" y="4484"/>
                    <a:pt x="8566" y="4412"/>
                  </a:cubicBezTo>
                  <a:cubicBezTo>
                    <a:pt x="8686" y="4324"/>
                    <a:pt x="8799" y="4243"/>
                    <a:pt x="8919" y="4155"/>
                  </a:cubicBezTo>
                  <a:cubicBezTo>
                    <a:pt x="9008" y="4267"/>
                    <a:pt x="9096" y="4380"/>
                    <a:pt x="9185" y="4492"/>
                  </a:cubicBezTo>
                  <a:cubicBezTo>
                    <a:pt x="9104" y="4557"/>
                    <a:pt x="9024" y="4613"/>
                    <a:pt x="8944" y="4669"/>
                  </a:cubicBezTo>
                  <a:lnTo>
                    <a:pt x="9048" y="4693"/>
                  </a:lnTo>
                  <a:lnTo>
                    <a:pt x="9233" y="4557"/>
                  </a:lnTo>
                  <a:lnTo>
                    <a:pt x="9426" y="4782"/>
                  </a:lnTo>
                  <a:lnTo>
                    <a:pt x="9546" y="4806"/>
                  </a:lnTo>
                  <a:cubicBezTo>
                    <a:pt x="9466" y="4709"/>
                    <a:pt x="9377" y="4605"/>
                    <a:pt x="9297" y="4509"/>
                  </a:cubicBezTo>
                  <a:cubicBezTo>
                    <a:pt x="9418" y="4420"/>
                    <a:pt x="9530" y="4340"/>
                    <a:pt x="9651" y="4251"/>
                  </a:cubicBezTo>
                  <a:cubicBezTo>
                    <a:pt x="9739" y="4364"/>
                    <a:pt x="9827" y="4476"/>
                    <a:pt x="9924" y="4589"/>
                  </a:cubicBezTo>
                  <a:cubicBezTo>
                    <a:pt x="9811" y="4661"/>
                    <a:pt x="9707" y="4742"/>
                    <a:pt x="9602" y="4814"/>
                  </a:cubicBezTo>
                  <a:lnTo>
                    <a:pt x="9707" y="4838"/>
                  </a:lnTo>
                  <a:cubicBezTo>
                    <a:pt x="9795" y="4774"/>
                    <a:pt x="9884" y="4709"/>
                    <a:pt x="9972" y="4645"/>
                  </a:cubicBezTo>
                  <a:cubicBezTo>
                    <a:pt x="10061" y="4750"/>
                    <a:pt x="10149" y="4854"/>
                    <a:pt x="10245" y="4959"/>
                  </a:cubicBezTo>
                  <a:lnTo>
                    <a:pt x="10366" y="4991"/>
                  </a:lnTo>
                  <a:cubicBezTo>
                    <a:pt x="10486" y="4910"/>
                    <a:pt x="10599" y="4830"/>
                    <a:pt x="10719" y="4750"/>
                  </a:cubicBezTo>
                  <a:cubicBezTo>
                    <a:pt x="10808" y="4854"/>
                    <a:pt x="10904" y="4959"/>
                    <a:pt x="11001" y="5071"/>
                  </a:cubicBezTo>
                  <a:lnTo>
                    <a:pt x="10928" y="5119"/>
                  </a:lnTo>
                  <a:lnTo>
                    <a:pt x="11033" y="5143"/>
                  </a:lnTo>
                  <a:lnTo>
                    <a:pt x="11057" y="5127"/>
                  </a:lnTo>
                  <a:lnTo>
                    <a:pt x="11081" y="5151"/>
                  </a:lnTo>
                  <a:lnTo>
                    <a:pt x="11218" y="5183"/>
                  </a:lnTo>
                  <a:cubicBezTo>
                    <a:pt x="11185" y="5151"/>
                    <a:pt x="11153" y="5119"/>
                    <a:pt x="11113" y="5079"/>
                  </a:cubicBezTo>
                  <a:cubicBezTo>
                    <a:pt x="11234" y="5007"/>
                    <a:pt x="11346" y="4926"/>
                    <a:pt x="11467" y="4846"/>
                  </a:cubicBezTo>
                  <a:cubicBezTo>
                    <a:pt x="11523" y="4918"/>
                    <a:pt x="11587" y="4983"/>
                    <a:pt x="11644" y="5047"/>
                  </a:cubicBezTo>
                  <a:lnTo>
                    <a:pt x="11692" y="4991"/>
                  </a:lnTo>
                  <a:cubicBezTo>
                    <a:pt x="11635" y="4926"/>
                    <a:pt x="11579" y="4870"/>
                    <a:pt x="11531" y="4814"/>
                  </a:cubicBezTo>
                  <a:cubicBezTo>
                    <a:pt x="11644" y="4734"/>
                    <a:pt x="11764" y="4661"/>
                    <a:pt x="11885" y="4581"/>
                  </a:cubicBezTo>
                  <a:lnTo>
                    <a:pt x="11901" y="4605"/>
                  </a:lnTo>
                  <a:cubicBezTo>
                    <a:pt x="11925" y="4557"/>
                    <a:pt x="11949" y="4500"/>
                    <a:pt x="11973" y="4444"/>
                  </a:cubicBezTo>
                  <a:lnTo>
                    <a:pt x="11973" y="4444"/>
                  </a:lnTo>
                  <a:cubicBezTo>
                    <a:pt x="11949" y="4460"/>
                    <a:pt x="11925" y="4468"/>
                    <a:pt x="11901" y="4484"/>
                  </a:cubicBezTo>
                  <a:cubicBezTo>
                    <a:pt x="11804" y="4380"/>
                    <a:pt x="11716" y="4267"/>
                    <a:pt x="11627" y="4163"/>
                  </a:cubicBezTo>
                  <a:cubicBezTo>
                    <a:pt x="11748" y="4083"/>
                    <a:pt x="11877" y="4010"/>
                    <a:pt x="11997" y="3938"/>
                  </a:cubicBezTo>
                  <a:cubicBezTo>
                    <a:pt x="12029" y="3970"/>
                    <a:pt x="12061" y="4010"/>
                    <a:pt x="12093" y="4050"/>
                  </a:cubicBezTo>
                  <a:cubicBezTo>
                    <a:pt x="12102" y="4018"/>
                    <a:pt x="12110" y="3986"/>
                    <a:pt x="12118" y="3954"/>
                  </a:cubicBezTo>
                  <a:lnTo>
                    <a:pt x="12061" y="3898"/>
                  </a:lnTo>
                  <a:lnTo>
                    <a:pt x="12134" y="3858"/>
                  </a:lnTo>
                  <a:cubicBezTo>
                    <a:pt x="12142" y="3825"/>
                    <a:pt x="12150" y="3793"/>
                    <a:pt x="12158" y="3753"/>
                  </a:cubicBezTo>
                  <a:lnTo>
                    <a:pt x="12158" y="3753"/>
                  </a:lnTo>
                  <a:cubicBezTo>
                    <a:pt x="12110" y="3777"/>
                    <a:pt x="12061" y="3809"/>
                    <a:pt x="12021" y="3834"/>
                  </a:cubicBezTo>
                  <a:cubicBezTo>
                    <a:pt x="11933" y="3721"/>
                    <a:pt x="11844" y="3617"/>
                    <a:pt x="11764" y="3504"/>
                  </a:cubicBezTo>
                  <a:cubicBezTo>
                    <a:pt x="11893" y="3432"/>
                    <a:pt x="12021" y="3351"/>
                    <a:pt x="12150" y="3279"/>
                  </a:cubicBezTo>
                  <a:lnTo>
                    <a:pt x="12214" y="3359"/>
                  </a:lnTo>
                  <a:cubicBezTo>
                    <a:pt x="12214" y="3319"/>
                    <a:pt x="12214" y="3287"/>
                    <a:pt x="12222" y="3247"/>
                  </a:cubicBezTo>
                  <a:cubicBezTo>
                    <a:pt x="12222" y="3215"/>
                    <a:pt x="12230" y="3191"/>
                    <a:pt x="12230" y="3159"/>
                  </a:cubicBezTo>
                  <a:lnTo>
                    <a:pt x="12230" y="3159"/>
                  </a:lnTo>
                  <a:lnTo>
                    <a:pt x="12174" y="3183"/>
                  </a:lnTo>
                  <a:cubicBezTo>
                    <a:pt x="12093" y="3078"/>
                    <a:pt x="12013" y="2966"/>
                    <a:pt x="11941" y="2853"/>
                  </a:cubicBezTo>
                  <a:lnTo>
                    <a:pt x="12238" y="2692"/>
                  </a:lnTo>
                  <a:lnTo>
                    <a:pt x="12238" y="2604"/>
                  </a:lnTo>
                  <a:cubicBezTo>
                    <a:pt x="12126" y="2668"/>
                    <a:pt x="12013" y="2725"/>
                    <a:pt x="11901" y="2789"/>
                  </a:cubicBezTo>
                  <a:cubicBezTo>
                    <a:pt x="11820" y="2676"/>
                    <a:pt x="11748" y="2556"/>
                    <a:pt x="11676" y="2443"/>
                  </a:cubicBezTo>
                  <a:cubicBezTo>
                    <a:pt x="11804" y="2371"/>
                    <a:pt x="11941" y="2299"/>
                    <a:pt x="12085" y="2234"/>
                  </a:cubicBezTo>
                  <a:cubicBezTo>
                    <a:pt x="12134" y="2307"/>
                    <a:pt x="12182" y="2387"/>
                    <a:pt x="12230" y="2467"/>
                  </a:cubicBezTo>
                  <a:cubicBezTo>
                    <a:pt x="12230" y="2411"/>
                    <a:pt x="12222" y="2355"/>
                    <a:pt x="12214" y="2299"/>
                  </a:cubicBezTo>
                  <a:lnTo>
                    <a:pt x="12150" y="2202"/>
                  </a:lnTo>
                  <a:lnTo>
                    <a:pt x="12198" y="2178"/>
                  </a:lnTo>
                  <a:cubicBezTo>
                    <a:pt x="12198" y="2154"/>
                    <a:pt x="12190" y="2122"/>
                    <a:pt x="12190" y="2098"/>
                  </a:cubicBezTo>
                  <a:lnTo>
                    <a:pt x="12110" y="2138"/>
                  </a:lnTo>
                  <a:cubicBezTo>
                    <a:pt x="12037" y="2026"/>
                    <a:pt x="11973" y="1905"/>
                    <a:pt x="11901" y="1793"/>
                  </a:cubicBezTo>
                  <a:lnTo>
                    <a:pt x="12093" y="1704"/>
                  </a:lnTo>
                  <a:cubicBezTo>
                    <a:pt x="12085" y="1680"/>
                    <a:pt x="12077" y="1656"/>
                    <a:pt x="12069" y="1632"/>
                  </a:cubicBezTo>
                  <a:lnTo>
                    <a:pt x="11869" y="1728"/>
                  </a:lnTo>
                  <a:cubicBezTo>
                    <a:pt x="11796" y="1616"/>
                    <a:pt x="11732" y="1503"/>
                    <a:pt x="11668" y="1383"/>
                  </a:cubicBezTo>
                  <a:cubicBezTo>
                    <a:pt x="11748" y="1351"/>
                    <a:pt x="11828" y="1310"/>
                    <a:pt x="11917" y="1270"/>
                  </a:cubicBezTo>
                  <a:lnTo>
                    <a:pt x="11877" y="1206"/>
                  </a:lnTo>
                  <a:lnTo>
                    <a:pt x="11627" y="1318"/>
                  </a:lnTo>
                  <a:cubicBezTo>
                    <a:pt x="11563" y="1206"/>
                    <a:pt x="11507" y="1085"/>
                    <a:pt x="11443" y="973"/>
                  </a:cubicBezTo>
                  <a:lnTo>
                    <a:pt x="11660" y="868"/>
                  </a:lnTo>
                  <a:lnTo>
                    <a:pt x="11611" y="812"/>
                  </a:lnTo>
                  <a:lnTo>
                    <a:pt x="11410" y="901"/>
                  </a:lnTo>
                  <a:cubicBezTo>
                    <a:pt x="11346" y="788"/>
                    <a:pt x="11290" y="668"/>
                    <a:pt x="11226" y="555"/>
                  </a:cubicBezTo>
                  <a:lnTo>
                    <a:pt x="11314" y="515"/>
                  </a:lnTo>
                  <a:cubicBezTo>
                    <a:pt x="11290" y="499"/>
                    <a:pt x="11266" y="475"/>
                    <a:pt x="11250" y="459"/>
                  </a:cubicBezTo>
                  <a:lnTo>
                    <a:pt x="11194" y="483"/>
                  </a:lnTo>
                  <a:cubicBezTo>
                    <a:pt x="11177" y="451"/>
                    <a:pt x="11169" y="418"/>
                    <a:pt x="11153" y="386"/>
                  </a:cubicBezTo>
                  <a:cubicBezTo>
                    <a:pt x="11113" y="354"/>
                    <a:pt x="11065" y="330"/>
                    <a:pt x="11025" y="298"/>
                  </a:cubicBezTo>
                  <a:lnTo>
                    <a:pt x="11025" y="298"/>
                  </a:lnTo>
                  <a:cubicBezTo>
                    <a:pt x="11065" y="362"/>
                    <a:pt x="11097" y="435"/>
                    <a:pt x="11129" y="507"/>
                  </a:cubicBezTo>
                  <a:cubicBezTo>
                    <a:pt x="10977" y="571"/>
                    <a:pt x="10832" y="635"/>
                    <a:pt x="10695" y="708"/>
                  </a:cubicBezTo>
                  <a:cubicBezTo>
                    <a:pt x="10631" y="587"/>
                    <a:pt x="10575" y="467"/>
                    <a:pt x="10519" y="354"/>
                  </a:cubicBezTo>
                  <a:cubicBezTo>
                    <a:pt x="10631" y="298"/>
                    <a:pt x="10744" y="250"/>
                    <a:pt x="10856" y="193"/>
                  </a:cubicBezTo>
                  <a:lnTo>
                    <a:pt x="10768" y="153"/>
                  </a:lnTo>
                  <a:lnTo>
                    <a:pt x="10486" y="282"/>
                  </a:lnTo>
                  <a:cubicBezTo>
                    <a:pt x="10438" y="185"/>
                    <a:pt x="10398" y="89"/>
                    <a:pt x="10358" y="1"/>
                  </a:cubicBezTo>
                  <a:lnTo>
                    <a:pt x="10269" y="1"/>
                  </a:lnTo>
                  <a:cubicBezTo>
                    <a:pt x="10318" y="105"/>
                    <a:pt x="10374" y="210"/>
                    <a:pt x="10414" y="314"/>
                  </a:cubicBezTo>
                  <a:cubicBezTo>
                    <a:pt x="10269" y="386"/>
                    <a:pt x="10125" y="459"/>
                    <a:pt x="9980" y="531"/>
                  </a:cubicBezTo>
                  <a:cubicBezTo>
                    <a:pt x="9924" y="410"/>
                    <a:pt x="9868" y="290"/>
                    <a:pt x="9811" y="169"/>
                  </a:cubicBezTo>
                  <a:cubicBezTo>
                    <a:pt x="9932" y="113"/>
                    <a:pt x="10052" y="57"/>
                    <a:pt x="10165" y="1"/>
                  </a:cubicBezTo>
                  <a:lnTo>
                    <a:pt x="9996" y="1"/>
                  </a:lnTo>
                  <a:lnTo>
                    <a:pt x="9779" y="97"/>
                  </a:lnTo>
                  <a:cubicBezTo>
                    <a:pt x="9763" y="65"/>
                    <a:pt x="9755" y="33"/>
                    <a:pt x="9739" y="1"/>
                  </a:cubicBezTo>
                  <a:lnTo>
                    <a:pt x="9659" y="1"/>
                  </a:lnTo>
                  <a:lnTo>
                    <a:pt x="9715" y="129"/>
                  </a:lnTo>
                  <a:cubicBezTo>
                    <a:pt x="9570" y="201"/>
                    <a:pt x="9426" y="282"/>
                    <a:pt x="9281" y="354"/>
                  </a:cubicBezTo>
                  <a:cubicBezTo>
                    <a:pt x="9225" y="234"/>
                    <a:pt x="9177" y="113"/>
                    <a:pt x="9120" y="1"/>
                  </a:cubicBezTo>
                  <a:lnTo>
                    <a:pt x="8928" y="1"/>
                  </a:lnTo>
                  <a:cubicBezTo>
                    <a:pt x="8815" y="57"/>
                    <a:pt x="8703" y="121"/>
                    <a:pt x="8582" y="177"/>
                  </a:cubicBezTo>
                  <a:cubicBezTo>
                    <a:pt x="8558" y="121"/>
                    <a:pt x="8534" y="57"/>
                    <a:pt x="8510" y="1"/>
                  </a:cubicBezTo>
                  <a:lnTo>
                    <a:pt x="8421" y="1"/>
                  </a:lnTo>
                  <a:cubicBezTo>
                    <a:pt x="8453" y="73"/>
                    <a:pt x="8486" y="145"/>
                    <a:pt x="8518" y="218"/>
                  </a:cubicBezTo>
                  <a:cubicBezTo>
                    <a:pt x="8373" y="298"/>
                    <a:pt x="8236" y="378"/>
                    <a:pt x="8092" y="459"/>
                  </a:cubicBezTo>
                  <a:cubicBezTo>
                    <a:pt x="8036" y="330"/>
                    <a:pt x="7979" y="201"/>
                    <a:pt x="7923" y="81"/>
                  </a:cubicBezTo>
                  <a:lnTo>
                    <a:pt x="8068" y="1"/>
                  </a:lnTo>
                  <a:lnTo>
                    <a:pt x="7915" y="1"/>
                  </a:lnTo>
                  <a:lnTo>
                    <a:pt x="7899" y="9"/>
                  </a:lnTo>
                  <a:cubicBezTo>
                    <a:pt x="7899" y="1"/>
                    <a:pt x="7899" y="1"/>
                    <a:pt x="7899" y="1"/>
                  </a:cubicBezTo>
                  <a:lnTo>
                    <a:pt x="7819" y="1"/>
                  </a:lnTo>
                  <a:cubicBezTo>
                    <a:pt x="7819" y="17"/>
                    <a:pt x="7827" y="33"/>
                    <a:pt x="7835" y="41"/>
                  </a:cubicBezTo>
                  <a:cubicBezTo>
                    <a:pt x="7690" y="129"/>
                    <a:pt x="7545" y="210"/>
                    <a:pt x="7409" y="290"/>
                  </a:cubicBezTo>
                  <a:cubicBezTo>
                    <a:pt x="7361" y="193"/>
                    <a:pt x="7320" y="89"/>
                    <a:pt x="7280" y="1"/>
                  </a:cubicBezTo>
                  <a:lnTo>
                    <a:pt x="7200" y="1"/>
                  </a:lnTo>
                  <a:cubicBezTo>
                    <a:pt x="7240" y="105"/>
                    <a:pt x="7288" y="218"/>
                    <a:pt x="7336" y="330"/>
                  </a:cubicBezTo>
                  <a:cubicBezTo>
                    <a:pt x="7200" y="418"/>
                    <a:pt x="7055" y="499"/>
                    <a:pt x="6919" y="587"/>
                  </a:cubicBezTo>
                  <a:cubicBezTo>
                    <a:pt x="6862" y="459"/>
                    <a:pt x="6806" y="330"/>
                    <a:pt x="6750" y="201"/>
                  </a:cubicBezTo>
                  <a:cubicBezTo>
                    <a:pt x="6862" y="129"/>
                    <a:pt x="6975" y="65"/>
                    <a:pt x="7087" y="1"/>
                  </a:cubicBezTo>
                  <a:lnTo>
                    <a:pt x="6935" y="1"/>
                  </a:lnTo>
                  <a:cubicBezTo>
                    <a:pt x="6862" y="41"/>
                    <a:pt x="6790" y="89"/>
                    <a:pt x="6718" y="129"/>
                  </a:cubicBezTo>
                  <a:cubicBezTo>
                    <a:pt x="6702" y="89"/>
                    <a:pt x="6686" y="41"/>
                    <a:pt x="6661" y="1"/>
                  </a:cubicBezTo>
                  <a:lnTo>
                    <a:pt x="6581" y="1"/>
                  </a:lnTo>
                  <a:cubicBezTo>
                    <a:pt x="6605" y="57"/>
                    <a:pt x="6629" y="113"/>
                    <a:pt x="6653" y="169"/>
                  </a:cubicBezTo>
                  <a:cubicBezTo>
                    <a:pt x="6517" y="258"/>
                    <a:pt x="6372" y="346"/>
                    <a:pt x="6236" y="435"/>
                  </a:cubicBezTo>
                  <a:cubicBezTo>
                    <a:pt x="6179" y="306"/>
                    <a:pt x="6123" y="169"/>
                    <a:pt x="6067" y="41"/>
                  </a:cubicBezTo>
                  <a:lnTo>
                    <a:pt x="6139" y="1"/>
                  </a:lnTo>
                  <a:lnTo>
                    <a:pt x="5970" y="1"/>
                  </a:lnTo>
                  <a:cubicBezTo>
                    <a:pt x="5970" y="1"/>
                    <a:pt x="5970" y="9"/>
                    <a:pt x="5970" y="9"/>
                  </a:cubicBezTo>
                  <a:cubicBezTo>
                    <a:pt x="5826" y="105"/>
                    <a:pt x="5689" y="193"/>
                    <a:pt x="5553" y="282"/>
                  </a:cubicBezTo>
                  <a:cubicBezTo>
                    <a:pt x="5512" y="185"/>
                    <a:pt x="5472" y="97"/>
                    <a:pt x="5432" y="1"/>
                  </a:cubicBezTo>
                  <a:lnTo>
                    <a:pt x="5352" y="1"/>
                  </a:lnTo>
                  <a:cubicBezTo>
                    <a:pt x="5400" y="105"/>
                    <a:pt x="5440" y="218"/>
                    <a:pt x="5488" y="330"/>
                  </a:cubicBezTo>
                  <a:cubicBezTo>
                    <a:pt x="5344" y="418"/>
                    <a:pt x="5207" y="515"/>
                    <a:pt x="5079" y="611"/>
                  </a:cubicBezTo>
                  <a:cubicBezTo>
                    <a:pt x="5014" y="475"/>
                    <a:pt x="4958" y="338"/>
                    <a:pt x="4902" y="210"/>
                  </a:cubicBezTo>
                  <a:cubicBezTo>
                    <a:pt x="5006" y="137"/>
                    <a:pt x="5103" y="73"/>
                    <a:pt x="5215" y="1"/>
                  </a:cubicBezTo>
                  <a:lnTo>
                    <a:pt x="5087" y="1"/>
                  </a:lnTo>
                  <a:lnTo>
                    <a:pt x="4886" y="137"/>
                  </a:lnTo>
                  <a:cubicBezTo>
                    <a:pt x="4870" y="89"/>
                    <a:pt x="4854" y="49"/>
                    <a:pt x="4829" y="1"/>
                  </a:cubicBezTo>
                  <a:lnTo>
                    <a:pt x="4749" y="1"/>
                  </a:lnTo>
                  <a:cubicBezTo>
                    <a:pt x="4773" y="57"/>
                    <a:pt x="4797" y="121"/>
                    <a:pt x="4821" y="177"/>
                  </a:cubicBezTo>
                  <a:cubicBezTo>
                    <a:pt x="4685" y="282"/>
                    <a:pt x="4548" y="370"/>
                    <a:pt x="4412" y="467"/>
                  </a:cubicBezTo>
                  <a:cubicBezTo>
                    <a:pt x="4355" y="330"/>
                    <a:pt x="4299" y="193"/>
                    <a:pt x="4243" y="65"/>
                  </a:cubicBezTo>
                  <a:lnTo>
                    <a:pt x="4331" y="1"/>
                  </a:lnTo>
                  <a:lnTo>
                    <a:pt x="4138" y="1"/>
                  </a:lnTo>
                  <a:cubicBezTo>
                    <a:pt x="4138" y="9"/>
                    <a:pt x="4146" y="25"/>
                    <a:pt x="4154" y="33"/>
                  </a:cubicBezTo>
                  <a:cubicBezTo>
                    <a:pt x="4010" y="129"/>
                    <a:pt x="3873" y="234"/>
                    <a:pt x="3745" y="338"/>
                  </a:cubicBezTo>
                  <a:cubicBezTo>
                    <a:pt x="3696" y="226"/>
                    <a:pt x="3656" y="113"/>
                    <a:pt x="3608" y="1"/>
                  </a:cubicBezTo>
                  <a:lnTo>
                    <a:pt x="3528" y="1"/>
                  </a:lnTo>
                  <a:cubicBezTo>
                    <a:pt x="3576" y="129"/>
                    <a:pt x="3632" y="250"/>
                    <a:pt x="3680" y="378"/>
                  </a:cubicBezTo>
                  <a:cubicBezTo>
                    <a:pt x="3544" y="483"/>
                    <a:pt x="3407" y="587"/>
                    <a:pt x="3279" y="692"/>
                  </a:cubicBezTo>
                  <a:cubicBezTo>
                    <a:pt x="3214" y="547"/>
                    <a:pt x="3158" y="410"/>
                    <a:pt x="3110" y="274"/>
                  </a:cubicBezTo>
                  <a:cubicBezTo>
                    <a:pt x="3222" y="185"/>
                    <a:pt x="3343" y="97"/>
                    <a:pt x="3463" y="1"/>
                  </a:cubicBezTo>
                  <a:lnTo>
                    <a:pt x="3343" y="1"/>
                  </a:lnTo>
                  <a:cubicBezTo>
                    <a:pt x="3254" y="73"/>
                    <a:pt x="3166" y="137"/>
                    <a:pt x="3078" y="201"/>
                  </a:cubicBezTo>
                  <a:cubicBezTo>
                    <a:pt x="3054" y="129"/>
                    <a:pt x="3029" y="73"/>
                    <a:pt x="3005" y="1"/>
                  </a:cubicBezTo>
                  <a:lnTo>
                    <a:pt x="2925" y="1"/>
                  </a:lnTo>
                  <a:cubicBezTo>
                    <a:pt x="2957" y="81"/>
                    <a:pt x="2981" y="161"/>
                    <a:pt x="3013" y="250"/>
                  </a:cubicBezTo>
                  <a:cubicBezTo>
                    <a:pt x="2877" y="346"/>
                    <a:pt x="2740" y="459"/>
                    <a:pt x="2612" y="563"/>
                  </a:cubicBezTo>
                  <a:cubicBezTo>
                    <a:pt x="2555" y="418"/>
                    <a:pt x="2499" y="274"/>
                    <a:pt x="2451" y="137"/>
                  </a:cubicBezTo>
                  <a:lnTo>
                    <a:pt x="2620" y="1"/>
                  </a:lnTo>
                  <a:lnTo>
                    <a:pt x="2499" y="1"/>
                  </a:lnTo>
                  <a:lnTo>
                    <a:pt x="2419" y="65"/>
                  </a:lnTo>
                  <a:cubicBezTo>
                    <a:pt x="2411" y="41"/>
                    <a:pt x="2403" y="25"/>
                    <a:pt x="2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3933043" y="4318900"/>
              <a:ext cx="801791" cy="237362"/>
            </a:xfrm>
            <a:custGeom>
              <a:avLst/>
              <a:gdLst/>
              <a:ahLst/>
              <a:cxnLst/>
              <a:rect l="l" t="t" r="r" b="b"/>
              <a:pathLst>
                <a:path w="12272" h="3633" extrusionOk="0">
                  <a:moveTo>
                    <a:pt x="17" y="1"/>
                  </a:moveTo>
                  <a:lnTo>
                    <a:pt x="17" y="1"/>
                  </a:lnTo>
                  <a:cubicBezTo>
                    <a:pt x="1" y="555"/>
                    <a:pt x="162" y="973"/>
                    <a:pt x="282" y="1037"/>
                  </a:cubicBezTo>
                  <a:cubicBezTo>
                    <a:pt x="515" y="1150"/>
                    <a:pt x="11492" y="3633"/>
                    <a:pt x="11492" y="3633"/>
                  </a:cubicBezTo>
                  <a:cubicBezTo>
                    <a:pt x="11492" y="3633"/>
                    <a:pt x="12239" y="3062"/>
                    <a:pt x="12271" y="1206"/>
                  </a:cubicBezTo>
                  <a:lnTo>
                    <a:pt x="12271" y="989"/>
                  </a:lnTo>
                  <a:cubicBezTo>
                    <a:pt x="8535" y="684"/>
                    <a:pt x="1688" y="137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4125191" y="4868557"/>
              <a:ext cx="1903209" cy="296164"/>
            </a:xfrm>
            <a:custGeom>
              <a:avLst/>
              <a:gdLst/>
              <a:ahLst/>
              <a:cxnLst/>
              <a:rect l="l" t="t" r="r" b="b"/>
              <a:pathLst>
                <a:path w="29130" h="4533" extrusionOk="0">
                  <a:moveTo>
                    <a:pt x="7723" y="1"/>
                  </a:moveTo>
                  <a:cubicBezTo>
                    <a:pt x="6598" y="137"/>
                    <a:pt x="4236" y="1528"/>
                    <a:pt x="3151" y="2588"/>
                  </a:cubicBezTo>
                  <a:cubicBezTo>
                    <a:pt x="1978" y="3199"/>
                    <a:pt x="1" y="4533"/>
                    <a:pt x="1" y="4533"/>
                  </a:cubicBezTo>
                  <a:lnTo>
                    <a:pt x="29130" y="4533"/>
                  </a:lnTo>
                  <a:cubicBezTo>
                    <a:pt x="27273" y="2789"/>
                    <a:pt x="25112" y="652"/>
                    <a:pt x="25112" y="652"/>
                  </a:cubicBezTo>
                  <a:lnTo>
                    <a:pt x="24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4441278" y="4868557"/>
              <a:ext cx="1364521" cy="295641"/>
            </a:xfrm>
            <a:custGeom>
              <a:avLst/>
              <a:gdLst/>
              <a:ahLst/>
              <a:cxnLst/>
              <a:rect l="l" t="t" r="r" b="b"/>
              <a:pathLst>
                <a:path w="20885" h="4525" extrusionOk="0">
                  <a:moveTo>
                    <a:pt x="2893" y="1"/>
                  </a:moveTo>
                  <a:cubicBezTo>
                    <a:pt x="2668" y="33"/>
                    <a:pt x="2443" y="89"/>
                    <a:pt x="2234" y="170"/>
                  </a:cubicBezTo>
                  <a:cubicBezTo>
                    <a:pt x="2564" y="523"/>
                    <a:pt x="2917" y="853"/>
                    <a:pt x="3295" y="1150"/>
                  </a:cubicBezTo>
                  <a:cubicBezTo>
                    <a:pt x="2154" y="2243"/>
                    <a:pt x="748" y="3721"/>
                    <a:pt x="0" y="4525"/>
                  </a:cubicBezTo>
                  <a:lnTo>
                    <a:pt x="306" y="4525"/>
                  </a:lnTo>
                  <a:cubicBezTo>
                    <a:pt x="828" y="4003"/>
                    <a:pt x="1567" y="3255"/>
                    <a:pt x="1985" y="2829"/>
                  </a:cubicBezTo>
                  <a:cubicBezTo>
                    <a:pt x="2266" y="2685"/>
                    <a:pt x="3399" y="2203"/>
                    <a:pt x="4251" y="1841"/>
                  </a:cubicBezTo>
                  <a:cubicBezTo>
                    <a:pt x="4717" y="2146"/>
                    <a:pt x="5199" y="2412"/>
                    <a:pt x="5697" y="2653"/>
                  </a:cubicBezTo>
                  <a:cubicBezTo>
                    <a:pt x="5296" y="3271"/>
                    <a:pt x="4822" y="4003"/>
                    <a:pt x="4492" y="4525"/>
                  </a:cubicBezTo>
                  <a:lnTo>
                    <a:pt x="5167" y="4525"/>
                  </a:lnTo>
                  <a:lnTo>
                    <a:pt x="6871" y="3183"/>
                  </a:lnTo>
                  <a:cubicBezTo>
                    <a:pt x="7055" y="3561"/>
                    <a:pt x="7297" y="4043"/>
                    <a:pt x="7546" y="4525"/>
                  </a:cubicBezTo>
                  <a:lnTo>
                    <a:pt x="12254" y="4525"/>
                  </a:lnTo>
                  <a:lnTo>
                    <a:pt x="10085" y="3424"/>
                  </a:lnTo>
                  <a:cubicBezTo>
                    <a:pt x="11716" y="3392"/>
                    <a:pt x="13444" y="3287"/>
                    <a:pt x="14770" y="3183"/>
                  </a:cubicBezTo>
                  <a:cubicBezTo>
                    <a:pt x="14914" y="3601"/>
                    <a:pt x="15083" y="4075"/>
                    <a:pt x="15260" y="4525"/>
                  </a:cubicBezTo>
                  <a:lnTo>
                    <a:pt x="15533" y="4525"/>
                  </a:lnTo>
                  <a:lnTo>
                    <a:pt x="15260" y="3930"/>
                  </a:lnTo>
                  <a:lnTo>
                    <a:pt x="15364" y="3127"/>
                  </a:lnTo>
                  <a:cubicBezTo>
                    <a:pt x="16216" y="3054"/>
                    <a:pt x="16811" y="2998"/>
                    <a:pt x="16971" y="2982"/>
                  </a:cubicBezTo>
                  <a:lnTo>
                    <a:pt x="18088" y="4517"/>
                  </a:lnTo>
                  <a:lnTo>
                    <a:pt x="18578" y="4517"/>
                  </a:lnTo>
                  <a:lnTo>
                    <a:pt x="17445" y="2789"/>
                  </a:lnTo>
                  <a:lnTo>
                    <a:pt x="18707" y="2227"/>
                  </a:lnTo>
                  <a:lnTo>
                    <a:pt x="20732" y="3938"/>
                  </a:lnTo>
                  <a:lnTo>
                    <a:pt x="19277" y="1970"/>
                  </a:lnTo>
                  <a:lnTo>
                    <a:pt x="20885" y="1246"/>
                  </a:lnTo>
                  <a:cubicBezTo>
                    <a:pt x="20515" y="877"/>
                    <a:pt x="20282" y="644"/>
                    <a:pt x="20282" y="644"/>
                  </a:cubicBezTo>
                  <a:lnTo>
                    <a:pt x="19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4642835" y="3401216"/>
              <a:ext cx="402790" cy="888883"/>
            </a:xfrm>
            <a:custGeom>
              <a:avLst/>
              <a:gdLst/>
              <a:ahLst/>
              <a:cxnLst/>
              <a:rect l="l" t="t" r="r" b="b"/>
              <a:pathLst>
                <a:path w="6165" h="13605" extrusionOk="0">
                  <a:moveTo>
                    <a:pt x="2171" y="1"/>
                  </a:moveTo>
                  <a:cubicBezTo>
                    <a:pt x="2171" y="1"/>
                    <a:pt x="692" y="2379"/>
                    <a:pt x="483" y="3183"/>
                  </a:cubicBezTo>
                  <a:cubicBezTo>
                    <a:pt x="266" y="3986"/>
                    <a:pt x="1" y="6228"/>
                    <a:pt x="49" y="7450"/>
                  </a:cubicBezTo>
                  <a:cubicBezTo>
                    <a:pt x="97" y="8671"/>
                    <a:pt x="218" y="11965"/>
                    <a:pt x="588" y="13605"/>
                  </a:cubicBezTo>
                  <a:lnTo>
                    <a:pt x="6164" y="13605"/>
                  </a:lnTo>
                  <a:lnTo>
                    <a:pt x="6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4673869" y="3320920"/>
              <a:ext cx="403248" cy="444735"/>
            </a:xfrm>
            <a:custGeom>
              <a:avLst/>
              <a:gdLst/>
              <a:ahLst/>
              <a:cxnLst/>
              <a:rect l="l" t="t" r="r" b="b"/>
              <a:pathLst>
                <a:path w="6172" h="6807" extrusionOk="0">
                  <a:moveTo>
                    <a:pt x="0" y="0"/>
                  </a:moveTo>
                  <a:lnTo>
                    <a:pt x="273" y="3857"/>
                  </a:lnTo>
                  <a:cubicBezTo>
                    <a:pt x="273" y="3857"/>
                    <a:pt x="1350" y="4701"/>
                    <a:pt x="1495" y="5280"/>
                  </a:cubicBezTo>
                  <a:cubicBezTo>
                    <a:pt x="1647" y="5858"/>
                    <a:pt x="1623" y="6806"/>
                    <a:pt x="1623" y="6806"/>
                  </a:cubicBezTo>
                  <a:lnTo>
                    <a:pt x="6171" y="6806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4684322" y="3234809"/>
              <a:ext cx="1043792" cy="1594697"/>
            </a:xfrm>
            <a:custGeom>
              <a:avLst/>
              <a:gdLst/>
              <a:ahLst/>
              <a:cxnLst/>
              <a:rect l="l" t="t" r="r" b="b"/>
              <a:pathLst>
                <a:path w="15976" h="24408" extrusionOk="0">
                  <a:moveTo>
                    <a:pt x="6389" y="0"/>
                  </a:moveTo>
                  <a:lnTo>
                    <a:pt x="4549" y="4428"/>
                  </a:lnTo>
                  <a:cubicBezTo>
                    <a:pt x="4549" y="4428"/>
                    <a:pt x="1327" y="8807"/>
                    <a:pt x="885" y="10342"/>
                  </a:cubicBezTo>
                  <a:cubicBezTo>
                    <a:pt x="1" y="17550"/>
                    <a:pt x="885" y="20965"/>
                    <a:pt x="885" y="20965"/>
                  </a:cubicBezTo>
                  <a:cubicBezTo>
                    <a:pt x="885" y="20965"/>
                    <a:pt x="210" y="21311"/>
                    <a:pt x="210" y="21439"/>
                  </a:cubicBezTo>
                  <a:cubicBezTo>
                    <a:pt x="210" y="21568"/>
                    <a:pt x="499" y="21977"/>
                    <a:pt x="571" y="22106"/>
                  </a:cubicBezTo>
                  <a:cubicBezTo>
                    <a:pt x="652" y="22227"/>
                    <a:pt x="2669" y="24163"/>
                    <a:pt x="7000" y="24388"/>
                  </a:cubicBezTo>
                  <a:cubicBezTo>
                    <a:pt x="7251" y="24401"/>
                    <a:pt x="7499" y="24407"/>
                    <a:pt x="7742" y="24407"/>
                  </a:cubicBezTo>
                  <a:cubicBezTo>
                    <a:pt x="11690" y="24407"/>
                    <a:pt x="14529" y="22780"/>
                    <a:pt x="15059" y="22508"/>
                  </a:cubicBezTo>
                  <a:cubicBezTo>
                    <a:pt x="15308" y="22219"/>
                    <a:pt x="15453" y="21857"/>
                    <a:pt x="15477" y="21479"/>
                  </a:cubicBezTo>
                  <a:cubicBezTo>
                    <a:pt x="15172" y="21037"/>
                    <a:pt x="14593" y="20370"/>
                    <a:pt x="14593" y="20370"/>
                  </a:cubicBezTo>
                  <a:cubicBezTo>
                    <a:pt x="14593" y="20370"/>
                    <a:pt x="15975" y="14681"/>
                    <a:pt x="13115" y="8205"/>
                  </a:cubicBezTo>
                  <a:cubicBezTo>
                    <a:pt x="10254" y="1728"/>
                    <a:pt x="6389" y="0"/>
                    <a:pt x="6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4721628" y="4458585"/>
              <a:ext cx="123418" cy="145436"/>
            </a:xfrm>
            <a:custGeom>
              <a:avLst/>
              <a:gdLst/>
              <a:ahLst/>
              <a:cxnLst/>
              <a:rect l="l" t="t" r="r" b="b"/>
              <a:pathLst>
                <a:path w="1889" h="22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1495"/>
                    <a:pt x="306" y="2226"/>
                    <a:pt x="306" y="2226"/>
                  </a:cubicBezTo>
                  <a:lnTo>
                    <a:pt x="1889" y="2154"/>
                  </a:lnTo>
                  <a:lnTo>
                    <a:pt x="1382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4710064" y="3773947"/>
              <a:ext cx="835896" cy="1053788"/>
            </a:xfrm>
            <a:custGeom>
              <a:avLst/>
              <a:gdLst/>
              <a:ahLst/>
              <a:cxnLst/>
              <a:rect l="l" t="t" r="r" b="b"/>
              <a:pathLst>
                <a:path w="12794" h="16129" extrusionOk="0">
                  <a:moveTo>
                    <a:pt x="3576" y="1"/>
                  </a:moveTo>
                  <a:lnTo>
                    <a:pt x="997" y="2508"/>
                  </a:lnTo>
                  <a:cubicBezTo>
                    <a:pt x="997" y="2508"/>
                    <a:pt x="748" y="2813"/>
                    <a:pt x="354" y="3287"/>
                  </a:cubicBezTo>
                  <a:cubicBezTo>
                    <a:pt x="1" y="6735"/>
                    <a:pt x="73" y="9210"/>
                    <a:pt x="209" y="10752"/>
                  </a:cubicBezTo>
                  <a:cubicBezTo>
                    <a:pt x="507" y="10768"/>
                    <a:pt x="692" y="10768"/>
                    <a:pt x="692" y="10768"/>
                  </a:cubicBezTo>
                  <a:cubicBezTo>
                    <a:pt x="692" y="10768"/>
                    <a:pt x="2299" y="13862"/>
                    <a:pt x="2636" y="14200"/>
                  </a:cubicBezTo>
                  <a:cubicBezTo>
                    <a:pt x="2861" y="14425"/>
                    <a:pt x="4227" y="15381"/>
                    <a:pt x="5095" y="15975"/>
                  </a:cubicBezTo>
                  <a:cubicBezTo>
                    <a:pt x="5521" y="16048"/>
                    <a:pt x="5979" y="16096"/>
                    <a:pt x="6469" y="16128"/>
                  </a:cubicBezTo>
                  <a:lnTo>
                    <a:pt x="3271" y="12528"/>
                  </a:lnTo>
                  <a:lnTo>
                    <a:pt x="3271" y="12528"/>
                  </a:lnTo>
                  <a:cubicBezTo>
                    <a:pt x="3272" y="12529"/>
                    <a:pt x="6437" y="15373"/>
                    <a:pt x="8229" y="16128"/>
                  </a:cubicBezTo>
                  <a:cubicBezTo>
                    <a:pt x="9032" y="16080"/>
                    <a:pt x="9828" y="15959"/>
                    <a:pt x="10615" y="15783"/>
                  </a:cubicBezTo>
                  <a:cubicBezTo>
                    <a:pt x="9924" y="15108"/>
                    <a:pt x="7538" y="12697"/>
                    <a:pt x="6566" y="11114"/>
                  </a:cubicBezTo>
                  <a:lnTo>
                    <a:pt x="6887" y="10029"/>
                  </a:lnTo>
                  <a:cubicBezTo>
                    <a:pt x="6887" y="10029"/>
                    <a:pt x="7996" y="10198"/>
                    <a:pt x="8631" y="10262"/>
                  </a:cubicBezTo>
                  <a:cubicBezTo>
                    <a:pt x="8663" y="10265"/>
                    <a:pt x="8703" y="10267"/>
                    <a:pt x="8750" y="10267"/>
                  </a:cubicBezTo>
                  <a:cubicBezTo>
                    <a:pt x="9618" y="10267"/>
                    <a:pt x="12793" y="9732"/>
                    <a:pt x="12793" y="9732"/>
                  </a:cubicBezTo>
                  <a:cubicBezTo>
                    <a:pt x="12793" y="9732"/>
                    <a:pt x="9418" y="9547"/>
                    <a:pt x="8976" y="9491"/>
                  </a:cubicBezTo>
                  <a:cubicBezTo>
                    <a:pt x="8542" y="9443"/>
                    <a:pt x="7152" y="8904"/>
                    <a:pt x="7152" y="8904"/>
                  </a:cubicBezTo>
                  <a:lnTo>
                    <a:pt x="8598" y="8591"/>
                  </a:lnTo>
                  <a:cubicBezTo>
                    <a:pt x="8598" y="8591"/>
                    <a:pt x="9956" y="7900"/>
                    <a:pt x="11989" y="6968"/>
                  </a:cubicBezTo>
                  <a:lnTo>
                    <a:pt x="11989" y="6968"/>
                  </a:lnTo>
                  <a:lnTo>
                    <a:pt x="8944" y="7819"/>
                  </a:lnTo>
                  <a:cubicBezTo>
                    <a:pt x="8944" y="7819"/>
                    <a:pt x="9836" y="7048"/>
                    <a:pt x="10688" y="5055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4655967" y="3234809"/>
              <a:ext cx="445781" cy="1369226"/>
            </a:xfrm>
            <a:custGeom>
              <a:avLst/>
              <a:gdLst/>
              <a:ahLst/>
              <a:cxnLst/>
              <a:rect l="l" t="t" r="r" b="b"/>
              <a:pathLst>
                <a:path w="6823" h="20957" extrusionOk="0">
                  <a:moveTo>
                    <a:pt x="5047" y="0"/>
                  </a:moveTo>
                  <a:lnTo>
                    <a:pt x="4830" y="1487"/>
                  </a:lnTo>
                  <a:lnTo>
                    <a:pt x="4292" y="4211"/>
                  </a:lnTo>
                  <a:cubicBezTo>
                    <a:pt x="4292" y="4211"/>
                    <a:pt x="2034" y="6493"/>
                    <a:pt x="1062" y="8213"/>
                  </a:cubicBezTo>
                  <a:cubicBezTo>
                    <a:pt x="226" y="10037"/>
                    <a:pt x="1" y="12825"/>
                    <a:pt x="154" y="15155"/>
                  </a:cubicBezTo>
                  <a:cubicBezTo>
                    <a:pt x="306" y="17494"/>
                    <a:pt x="1319" y="20957"/>
                    <a:pt x="1319" y="20957"/>
                  </a:cubicBezTo>
                  <a:cubicBezTo>
                    <a:pt x="1319" y="20957"/>
                    <a:pt x="644" y="12841"/>
                    <a:pt x="2452" y="8888"/>
                  </a:cubicBezTo>
                  <a:cubicBezTo>
                    <a:pt x="3761" y="7465"/>
                    <a:pt x="5007" y="5979"/>
                    <a:pt x="6164" y="4428"/>
                  </a:cubicBezTo>
                  <a:cubicBezTo>
                    <a:pt x="6534" y="3263"/>
                    <a:pt x="6735" y="1672"/>
                    <a:pt x="6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265013" y="4578800"/>
              <a:ext cx="330791" cy="194306"/>
            </a:xfrm>
            <a:custGeom>
              <a:avLst/>
              <a:gdLst/>
              <a:ahLst/>
              <a:cxnLst/>
              <a:rect l="l" t="t" r="r" b="b"/>
              <a:pathLst>
                <a:path w="5063" h="2974" extrusionOk="0">
                  <a:moveTo>
                    <a:pt x="0" y="0"/>
                  </a:moveTo>
                  <a:cubicBezTo>
                    <a:pt x="1133" y="1157"/>
                    <a:pt x="2427" y="2162"/>
                    <a:pt x="3825" y="2973"/>
                  </a:cubicBezTo>
                  <a:cubicBezTo>
                    <a:pt x="4299" y="2805"/>
                    <a:pt x="4717" y="2636"/>
                    <a:pt x="5062" y="2483"/>
                  </a:cubicBezTo>
                  <a:cubicBezTo>
                    <a:pt x="3712" y="1824"/>
                    <a:pt x="281" y="1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4557835" y="3695154"/>
              <a:ext cx="892019" cy="888360"/>
            </a:xfrm>
            <a:custGeom>
              <a:avLst/>
              <a:gdLst/>
              <a:ahLst/>
              <a:cxnLst/>
              <a:rect l="l" t="t" r="r" b="b"/>
              <a:pathLst>
                <a:path w="13653" h="13597" extrusionOk="0">
                  <a:moveTo>
                    <a:pt x="9420" y="1"/>
                  </a:moveTo>
                  <a:cubicBezTo>
                    <a:pt x="8408" y="1"/>
                    <a:pt x="6980" y="336"/>
                    <a:pt x="6437" y="652"/>
                  </a:cubicBezTo>
                  <a:cubicBezTo>
                    <a:pt x="5754" y="1054"/>
                    <a:pt x="4878" y="3079"/>
                    <a:pt x="4532" y="3634"/>
                  </a:cubicBezTo>
                  <a:cubicBezTo>
                    <a:pt x="2322" y="6060"/>
                    <a:pt x="1390" y="6952"/>
                    <a:pt x="1342" y="7073"/>
                  </a:cubicBezTo>
                  <a:cubicBezTo>
                    <a:pt x="1278" y="7201"/>
                    <a:pt x="1197" y="7330"/>
                    <a:pt x="1117" y="7450"/>
                  </a:cubicBezTo>
                  <a:cubicBezTo>
                    <a:pt x="1117" y="7450"/>
                    <a:pt x="1089" y="7450"/>
                    <a:pt x="1046" y="7450"/>
                  </a:cubicBezTo>
                  <a:cubicBezTo>
                    <a:pt x="906" y="7450"/>
                    <a:pt x="605" y="7459"/>
                    <a:pt x="587" y="7539"/>
                  </a:cubicBezTo>
                  <a:cubicBezTo>
                    <a:pt x="563" y="7635"/>
                    <a:pt x="490" y="7965"/>
                    <a:pt x="490" y="7965"/>
                  </a:cubicBezTo>
                  <a:cubicBezTo>
                    <a:pt x="490" y="7965"/>
                    <a:pt x="0" y="9467"/>
                    <a:pt x="611" y="11428"/>
                  </a:cubicBezTo>
                  <a:cubicBezTo>
                    <a:pt x="1182" y="13238"/>
                    <a:pt x="2356" y="13596"/>
                    <a:pt x="2723" y="13596"/>
                  </a:cubicBezTo>
                  <a:cubicBezTo>
                    <a:pt x="2753" y="13596"/>
                    <a:pt x="2778" y="13594"/>
                    <a:pt x="2797" y="13590"/>
                  </a:cubicBezTo>
                  <a:cubicBezTo>
                    <a:pt x="3038" y="13533"/>
                    <a:pt x="3761" y="12706"/>
                    <a:pt x="3761" y="12706"/>
                  </a:cubicBezTo>
                  <a:cubicBezTo>
                    <a:pt x="3761" y="12706"/>
                    <a:pt x="3816" y="12707"/>
                    <a:pt x="3900" y="12707"/>
                  </a:cubicBezTo>
                  <a:cubicBezTo>
                    <a:pt x="4141" y="12707"/>
                    <a:pt x="4625" y="12694"/>
                    <a:pt x="4797" y="12593"/>
                  </a:cubicBezTo>
                  <a:cubicBezTo>
                    <a:pt x="5022" y="12457"/>
                    <a:pt x="6388" y="11251"/>
                    <a:pt x="6388" y="11251"/>
                  </a:cubicBezTo>
                  <a:cubicBezTo>
                    <a:pt x="6388" y="11251"/>
                    <a:pt x="9755" y="9580"/>
                    <a:pt x="11338" y="8190"/>
                  </a:cubicBezTo>
                  <a:cubicBezTo>
                    <a:pt x="12929" y="6800"/>
                    <a:pt x="13018" y="6261"/>
                    <a:pt x="13018" y="6261"/>
                  </a:cubicBezTo>
                  <a:cubicBezTo>
                    <a:pt x="13018" y="6261"/>
                    <a:pt x="13653" y="3031"/>
                    <a:pt x="10125" y="82"/>
                  </a:cubicBezTo>
                  <a:cubicBezTo>
                    <a:pt x="9938" y="25"/>
                    <a:pt x="9694" y="1"/>
                    <a:pt x="9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4866017" y="3976941"/>
              <a:ext cx="318181" cy="281137"/>
            </a:xfrm>
            <a:custGeom>
              <a:avLst/>
              <a:gdLst/>
              <a:ahLst/>
              <a:cxnLst/>
              <a:rect l="l" t="t" r="r" b="b"/>
              <a:pathLst>
                <a:path w="4870" h="4303" extrusionOk="0">
                  <a:moveTo>
                    <a:pt x="1374" y="960"/>
                  </a:moveTo>
                  <a:lnTo>
                    <a:pt x="1270" y="2012"/>
                  </a:lnTo>
                  <a:lnTo>
                    <a:pt x="2330" y="2037"/>
                  </a:lnTo>
                  <a:lnTo>
                    <a:pt x="2427" y="984"/>
                  </a:lnTo>
                  <a:lnTo>
                    <a:pt x="1374" y="960"/>
                  </a:lnTo>
                  <a:close/>
                  <a:moveTo>
                    <a:pt x="2660" y="984"/>
                  </a:moveTo>
                  <a:lnTo>
                    <a:pt x="2555" y="2037"/>
                  </a:lnTo>
                  <a:lnTo>
                    <a:pt x="3616" y="2061"/>
                  </a:lnTo>
                  <a:lnTo>
                    <a:pt x="3720" y="1008"/>
                  </a:lnTo>
                  <a:lnTo>
                    <a:pt x="2660" y="984"/>
                  </a:lnTo>
                  <a:close/>
                  <a:moveTo>
                    <a:pt x="1246" y="2245"/>
                  </a:moveTo>
                  <a:lnTo>
                    <a:pt x="1149" y="3298"/>
                  </a:lnTo>
                  <a:lnTo>
                    <a:pt x="2210" y="3314"/>
                  </a:lnTo>
                  <a:lnTo>
                    <a:pt x="2306" y="2262"/>
                  </a:lnTo>
                  <a:lnTo>
                    <a:pt x="1246" y="2245"/>
                  </a:lnTo>
                  <a:close/>
                  <a:moveTo>
                    <a:pt x="2539" y="2270"/>
                  </a:moveTo>
                  <a:lnTo>
                    <a:pt x="2435" y="3322"/>
                  </a:lnTo>
                  <a:lnTo>
                    <a:pt x="3495" y="3346"/>
                  </a:lnTo>
                  <a:lnTo>
                    <a:pt x="3592" y="2294"/>
                  </a:lnTo>
                  <a:lnTo>
                    <a:pt x="2539" y="2270"/>
                  </a:lnTo>
                  <a:close/>
                  <a:moveTo>
                    <a:pt x="2571" y="231"/>
                  </a:moveTo>
                  <a:cubicBezTo>
                    <a:pt x="3082" y="231"/>
                    <a:pt x="3578" y="430"/>
                    <a:pt x="3929" y="823"/>
                  </a:cubicBezTo>
                  <a:cubicBezTo>
                    <a:pt x="4604" y="1587"/>
                    <a:pt x="4492" y="2808"/>
                    <a:pt x="3672" y="3539"/>
                  </a:cubicBezTo>
                  <a:cubicBezTo>
                    <a:pt x="3270" y="3895"/>
                    <a:pt x="2774" y="4072"/>
                    <a:pt x="2292" y="4072"/>
                  </a:cubicBezTo>
                  <a:cubicBezTo>
                    <a:pt x="1784" y="4072"/>
                    <a:pt x="1291" y="3875"/>
                    <a:pt x="940" y="3483"/>
                  </a:cubicBezTo>
                  <a:cubicBezTo>
                    <a:pt x="257" y="2720"/>
                    <a:pt x="378" y="1498"/>
                    <a:pt x="1197" y="767"/>
                  </a:cubicBezTo>
                  <a:cubicBezTo>
                    <a:pt x="1595" y="408"/>
                    <a:pt x="2089" y="231"/>
                    <a:pt x="2571" y="231"/>
                  </a:cubicBezTo>
                  <a:close/>
                  <a:moveTo>
                    <a:pt x="2592" y="0"/>
                  </a:moveTo>
                  <a:cubicBezTo>
                    <a:pt x="2051" y="0"/>
                    <a:pt x="1495" y="199"/>
                    <a:pt x="1045" y="598"/>
                  </a:cubicBezTo>
                  <a:cubicBezTo>
                    <a:pt x="129" y="1418"/>
                    <a:pt x="0" y="2784"/>
                    <a:pt x="763" y="3636"/>
                  </a:cubicBezTo>
                  <a:cubicBezTo>
                    <a:pt x="1157" y="4079"/>
                    <a:pt x="1711" y="4302"/>
                    <a:pt x="2281" y="4302"/>
                  </a:cubicBezTo>
                  <a:cubicBezTo>
                    <a:pt x="2818" y="4302"/>
                    <a:pt x="3369" y="4105"/>
                    <a:pt x="3817" y="3708"/>
                  </a:cubicBezTo>
                  <a:cubicBezTo>
                    <a:pt x="4741" y="2888"/>
                    <a:pt x="4870" y="1522"/>
                    <a:pt x="4106" y="662"/>
                  </a:cubicBezTo>
                  <a:cubicBezTo>
                    <a:pt x="3714" y="221"/>
                    <a:pt x="3162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4693795" y="4477989"/>
              <a:ext cx="109763" cy="67818"/>
            </a:xfrm>
            <a:custGeom>
              <a:avLst/>
              <a:gdLst/>
              <a:ahLst/>
              <a:cxnLst/>
              <a:rect l="l" t="t" r="r" b="b"/>
              <a:pathLst>
                <a:path w="1680" h="103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458" y="732"/>
                    <a:pt x="924" y="1037"/>
                  </a:cubicBezTo>
                  <a:cubicBezTo>
                    <a:pt x="1198" y="1005"/>
                    <a:pt x="1463" y="892"/>
                    <a:pt x="1680" y="724"/>
                  </a:cubicBezTo>
                  <a:cubicBezTo>
                    <a:pt x="1680" y="724"/>
                    <a:pt x="507" y="2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4613434" y="4130411"/>
              <a:ext cx="55731" cy="220048"/>
            </a:xfrm>
            <a:custGeom>
              <a:avLst/>
              <a:gdLst/>
              <a:ahLst/>
              <a:cxnLst/>
              <a:rect l="l" t="t" r="r" b="b"/>
              <a:pathLst>
                <a:path w="853" h="3368" extrusionOk="0">
                  <a:moveTo>
                    <a:pt x="853" y="1"/>
                  </a:moveTo>
                  <a:lnTo>
                    <a:pt x="853" y="1"/>
                  </a:lnTo>
                  <a:cubicBezTo>
                    <a:pt x="724" y="121"/>
                    <a:pt x="604" y="258"/>
                    <a:pt x="491" y="411"/>
                  </a:cubicBezTo>
                  <a:cubicBezTo>
                    <a:pt x="427" y="539"/>
                    <a:pt x="346" y="668"/>
                    <a:pt x="266" y="788"/>
                  </a:cubicBezTo>
                  <a:cubicBezTo>
                    <a:pt x="266" y="788"/>
                    <a:pt x="1" y="1817"/>
                    <a:pt x="73" y="3368"/>
                  </a:cubicBezTo>
                  <a:cubicBezTo>
                    <a:pt x="435" y="2010"/>
                    <a:pt x="853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4597689" y="4662754"/>
              <a:ext cx="1202883" cy="390638"/>
            </a:xfrm>
            <a:custGeom>
              <a:avLst/>
              <a:gdLst/>
              <a:ahLst/>
              <a:cxnLst/>
              <a:rect l="l" t="t" r="r" b="b"/>
              <a:pathLst>
                <a:path w="18411" h="5979" extrusionOk="0">
                  <a:moveTo>
                    <a:pt x="1726" y="0"/>
                  </a:moveTo>
                  <a:cubicBezTo>
                    <a:pt x="1637" y="0"/>
                    <a:pt x="1558" y="55"/>
                    <a:pt x="1536" y="146"/>
                  </a:cubicBezTo>
                  <a:cubicBezTo>
                    <a:pt x="1487" y="282"/>
                    <a:pt x="1423" y="411"/>
                    <a:pt x="1335" y="523"/>
                  </a:cubicBezTo>
                  <a:cubicBezTo>
                    <a:pt x="1335" y="523"/>
                    <a:pt x="226" y="2203"/>
                    <a:pt x="113" y="2428"/>
                  </a:cubicBezTo>
                  <a:cubicBezTo>
                    <a:pt x="1" y="2661"/>
                    <a:pt x="17" y="2910"/>
                    <a:pt x="25" y="3247"/>
                  </a:cubicBezTo>
                  <a:cubicBezTo>
                    <a:pt x="1393" y="4169"/>
                    <a:pt x="4256" y="5978"/>
                    <a:pt x="8558" y="5978"/>
                  </a:cubicBezTo>
                  <a:cubicBezTo>
                    <a:pt x="9132" y="5978"/>
                    <a:pt x="9733" y="5946"/>
                    <a:pt x="10359" y="5875"/>
                  </a:cubicBezTo>
                  <a:cubicBezTo>
                    <a:pt x="10405" y="5877"/>
                    <a:pt x="10453" y="5877"/>
                    <a:pt x="10502" y="5877"/>
                  </a:cubicBezTo>
                  <a:cubicBezTo>
                    <a:pt x="12796" y="5877"/>
                    <a:pt x="18059" y="4074"/>
                    <a:pt x="18145" y="4011"/>
                  </a:cubicBezTo>
                  <a:cubicBezTo>
                    <a:pt x="18233" y="3954"/>
                    <a:pt x="18410" y="3223"/>
                    <a:pt x="18306" y="3095"/>
                  </a:cubicBezTo>
                  <a:cubicBezTo>
                    <a:pt x="18209" y="2974"/>
                    <a:pt x="16803" y="1688"/>
                    <a:pt x="16803" y="1688"/>
                  </a:cubicBezTo>
                  <a:cubicBezTo>
                    <a:pt x="16803" y="1688"/>
                    <a:pt x="16900" y="1021"/>
                    <a:pt x="16803" y="885"/>
                  </a:cubicBezTo>
                  <a:cubicBezTo>
                    <a:pt x="16699" y="748"/>
                    <a:pt x="16385" y="652"/>
                    <a:pt x="16385" y="652"/>
                  </a:cubicBezTo>
                  <a:cubicBezTo>
                    <a:pt x="16385" y="652"/>
                    <a:pt x="12320" y="2512"/>
                    <a:pt x="8508" y="2512"/>
                  </a:cubicBezTo>
                  <a:cubicBezTo>
                    <a:pt x="8242" y="2512"/>
                    <a:pt x="7977" y="2503"/>
                    <a:pt x="7715" y="2484"/>
                  </a:cubicBezTo>
                  <a:cubicBezTo>
                    <a:pt x="4244" y="2138"/>
                    <a:pt x="1745" y="1"/>
                    <a:pt x="1745" y="1"/>
                  </a:cubicBezTo>
                  <a:cubicBezTo>
                    <a:pt x="1739" y="0"/>
                    <a:pt x="1732" y="0"/>
                    <a:pt x="1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4597689" y="4662754"/>
              <a:ext cx="725088" cy="390311"/>
            </a:xfrm>
            <a:custGeom>
              <a:avLst/>
              <a:gdLst/>
              <a:ahLst/>
              <a:cxnLst/>
              <a:rect l="l" t="t" r="r" b="b"/>
              <a:pathLst>
                <a:path w="11098" h="5974" extrusionOk="0">
                  <a:moveTo>
                    <a:pt x="1720" y="0"/>
                  </a:moveTo>
                  <a:cubicBezTo>
                    <a:pt x="1637" y="0"/>
                    <a:pt x="1558" y="55"/>
                    <a:pt x="1536" y="146"/>
                  </a:cubicBezTo>
                  <a:cubicBezTo>
                    <a:pt x="1487" y="282"/>
                    <a:pt x="1423" y="411"/>
                    <a:pt x="1335" y="523"/>
                  </a:cubicBezTo>
                  <a:cubicBezTo>
                    <a:pt x="1335" y="523"/>
                    <a:pt x="226" y="2203"/>
                    <a:pt x="113" y="2428"/>
                  </a:cubicBezTo>
                  <a:cubicBezTo>
                    <a:pt x="1" y="2661"/>
                    <a:pt x="17" y="2910"/>
                    <a:pt x="25" y="3247"/>
                  </a:cubicBezTo>
                  <a:cubicBezTo>
                    <a:pt x="1388" y="4163"/>
                    <a:pt x="4261" y="5973"/>
                    <a:pt x="8561" y="5973"/>
                  </a:cubicBezTo>
                  <a:cubicBezTo>
                    <a:pt x="9051" y="5973"/>
                    <a:pt x="9559" y="5950"/>
                    <a:pt x="10085" y="5899"/>
                  </a:cubicBezTo>
                  <a:lnTo>
                    <a:pt x="11098" y="2267"/>
                  </a:lnTo>
                  <a:lnTo>
                    <a:pt x="11098" y="2267"/>
                  </a:lnTo>
                  <a:cubicBezTo>
                    <a:pt x="10244" y="2427"/>
                    <a:pt x="9380" y="2507"/>
                    <a:pt x="8515" y="2507"/>
                  </a:cubicBezTo>
                  <a:cubicBezTo>
                    <a:pt x="8248" y="2507"/>
                    <a:pt x="7982" y="2499"/>
                    <a:pt x="7715" y="2484"/>
                  </a:cubicBezTo>
                  <a:cubicBezTo>
                    <a:pt x="4244" y="2138"/>
                    <a:pt x="1737" y="1"/>
                    <a:pt x="1737" y="1"/>
                  </a:cubicBezTo>
                  <a:cubicBezTo>
                    <a:pt x="1731" y="0"/>
                    <a:pt x="1725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4896985" y="4963096"/>
              <a:ext cx="239453" cy="201624"/>
            </a:xfrm>
            <a:custGeom>
              <a:avLst/>
              <a:gdLst/>
              <a:ahLst/>
              <a:cxnLst/>
              <a:rect l="l" t="t" r="r" b="b"/>
              <a:pathLst>
                <a:path w="3665" h="3086" extrusionOk="0">
                  <a:moveTo>
                    <a:pt x="0" y="0"/>
                  </a:moveTo>
                  <a:cubicBezTo>
                    <a:pt x="0" y="0"/>
                    <a:pt x="386" y="1398"/>
                    <a:pt x="828" y="3086"/>
                  </a:cubicBezTo>
                  <a:lnTo>
                    <a:pt x="3664" y="3086"/>
                  </a:lnTo>
                  <a:cubicBezTo>
                    <a:pt x="3078" y="2017"/>
                    <a:pt x="2435" y="989"/>
                    <a:pt x="1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4896985" y="4962573"/>
              <a:ext cx="232070" cy="201950"/>
            </a:xfrm>
            <a:custGeom>
              <a:avLst/>
              <a:gdLst/>
              <a:ahLst/>
              <a:cxnLst/>
              <a:rect l="l" t="t" r="r" b="b"/>
              <a:pathLst>
                <a:path w="3552" h="3091" extrusionOk="0">
                  <a:moveTo>
                    <a:pt x="0" y="0"/>
                  </a:moveTo>
                  <a:cubicBezTo>
                    <a:pt x="0" y="0"/>
                    <a:pt x="153" y="547"/>
                    <a:pt x="370" y="1374"/>
                  </a:cubicBezTo>
                  <a:cubicBezTo>
                    <a:pt x="1069" y="1977"/>
                    <a:pt x="2081" y="2829"/>
                    <a:pt x="2475" y="3006"/>
                  </a:cubicBezTo>
                  <a:cubicBezTo>
                    <a:pt x="2605" y="3067"/>
                    <a:pt x="2736" y="3091"/>
                    <a:pt x="2862" y="3091"/>
                  </a:cubicBezTo>
                  <a:cubicBezTo>
                    <a:pt x="3136" y="3091"/>
                    <a:pt x="3387" y="2978"/>
                    <a:pt x="3552" y="2885"/>
                  </a:cubicBezTo>
                  <a:cubicBezTo>
                    <a:pt x="2997" y="1897"/>
                    <a:pt x="2387" y="932"/>
                    <a:pt x="1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4570967" y="4907431"/>
              <a:ext cx="225275" cy="257289"/>
            </a:xfrm>
            <a:custGeom>
              <a:avLst/>
              <a:gdLst/>
              <a:ahLst/>
              <a:cxnLst/>
              <a:rect l="l" t="t" r="r" b="b"/>
              <a:pathLst>
                <a:path w="3448" h="3938" extrusionOk="0">
                  <a:moveTo>
                    <a:pt x="1840" y="1"/>
                  </a:moveTo>
                  <a:cubicBezTo>
                    <a:pt x="1254" y="957"/>
                    <a:pt x="595" y="2467"/>
                    <a:pt x="0" y="3938"/>
                  </a:cubicBezTo>
                  <a:lnTo>
                    <a:pt x="2660" y="3938"/>
                  </a:lnTo>
                  <a:cubicBezTo>
                    <a:pt x="3005" y="2106"/>
                    <a:pt x="3447" y="675"/>
                    <a:pt x="3447" y="675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628723" y="4906908"/>
              <a:ext cx="167519" cy="121850"/>
            </a:xfrm>
            <a:custGeom>
              <a:avLst/>
              <a:gdLst/>
              <a:ahLst/>
              <a:cxnLst/>
              <a:rect l="l" t="t" r="r" b="b"/>
              <a:pathLst>
                <a:path w="2564" h="1865" extrusionOk="0">
                  <a:moveTo>
                    <a:pt x="956" y="0"/>
                  </a:moveTo>
                  <a:cubicBezTo>
                    <a:pt x="603" y="603"/>
                    <a:pt x="281" y="1230"/>
                    <a:pt x="0" y="1865"/>
                  </a:cubicBezTo>
                  <a:lnTo>
                    <a:pt x="2282" y="1688"/>
                  </a:lnTo>
                  <a:cubicBezTo>
                    <a:pt x="2443" y="1061"/>
                    <a:pt x="2563" y="675"/>
                    <a:pt x="2563" y="675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896985" y="4833930"/>
              <a:ext cx="346014" cy="236970"/>
            </a:xfrm>
            <a:custGeom>
              <a:avLst/>
              <a:gdLst/>
              <a:ahLst/>
              <a:cxnLst/>
              <a:rect l="l" t="t" r="r" b="b"/>
              <a:pathLst>
                <a:path w="5296" h="3627" extrusionOk="0">
                  <a:moveTo>
                    <a:pt x="4926" y="1"/>
                  </a:moveTo>
                  <a:cubicBezTo>
                    <a:pt x="4765" y="1"/>
                    <a:pt x="1551" y="41"/>
                    <a:pt x="1551" y="41"/>
                  </a:cubicBezTo>
                  <a:lnTo>
                    <a:pt x="1085" y="105"/>
                  </a:lnTo>
                  <a:lnTo>
                    <a:pt x="0" y="1736"/>
                  </a:lnTo>
                  <a:cubicBezTo>
                    <a:pt x="0" y="1736"/>
                    <a:pt x="3568" y="3552"/>
                    <a:pt x="3825" y="3617"/>
                  </a:cubicBezTo>
                  <a:cubicBezTo>
                    <a:pt x="3862" y="3624"/>
                    <a:pt x="3898" y="3627"/>
                    <a:pt x="3934" y="3627"/>
                  </a:cubicBezTo>
                  <a:cubicBezTo>
                    <a:pt x="4144" y="3627"/>
                    <a:pt x="4340" y="3510"/>
                    <a:pt x="4436" y="3311"/>
                  </a:cubicBezTo>
                  <a:cubicBezTo>
                    <a:pt x="4540" y="3110"/>
                    <a:pt x="5054" y="1503"/>
                    <a:pt x="5167" y="1318"/>
                  </a:cubicBezTo>
                  <a:cubicBezTo>
                    <a:pt x="5279" y="1134"/>
                    <a:pt x="5296" y="692"/>
                    <a:pt x="5255" y="451"/>
                  </a:cubicBezTo>
                  <a:cubicBezTo>
                    <a:pt x="5215" y="209"/>
                    <a:pt x="5095" y="9"/>
                    <a:pt x="4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896985" y="4836543"/>
              <a:ext cx="327132" cy="234749"/>
            </a:xfrm>
            <a:custGeom>
              <a:avLst/>
              <a:gdLst/>
              <a:ahLst/>
              <a:cxnLst/>
              <a:rect l="l" t="t" r="r" b="b"/>
              <a:pathLst>
                <a:path w="5007" h="3593" extrusionOk="0">
                  <a:moveTo>
                    <a:pt x="1535" y="1"/>
                  </a:moveTo>
                  <a:lnTo>
                    <a:pt x="1085" y="65"/>
                  </a:lnTo>
                  <a:lnTo>
                    <a:pt x="0" y="1696"/>
                  </a:lnTo>
                  <a:cubicBezTo>
                    <a:pt x="0" y="1696"/>
                    <a:pt x="3568" y="3512"/>
                    <a:pt x="3825" y="3577"/>
                  </a:cubicBezTo>
                  <a:cubicBezTo>
                    <a:pt x="3873" y="3593"/>
                    <a:pt x="3921" y="3593"/>
                    <a:pt x="3962" y="3593"/>
                  </a:cubicBezTo>
                  <a:cubicBezTo>
                    <a:pt x="4307" y="2765"/>
                    <a:pt x="4789" y="1479"/>
                    <a:pt x="4878" y="1302"/>
                  </a:cubicBezTo>
                  <a:cubicBezTo>
                    <a:pt x="5006" y="1045"/>
                    <a:pt x="4966" y="756"/>
                    <a:pt x="4709" y="644"/>
                  </a:cubicBezTo>
                  <a:cubicBezTo>
                    <a:pt x="4452" y="531"/>
                    <a:pt x="2499" y="427"/>
                    <a:pt x="1165" y="258"/>
                  </a:cubicBezTo>
                  <a:cubicBezTo>
                    <a:pt x="1246" y="129"/>
                    <a:pt x="1382" y="4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475383" y="4582328"/>
              <a:ext cx="726656" cy="532676"/>
            </a:xfrm>
            <a:custGeom>
              <a:avLst/>
              <a:gdLst/>
              <a:ahLst/>
              <a:cxnLst/>
              <a:rect l="l" t="t" r="r" b="b"/>
              <a:pathLst>
                <a:path w="11122" h="8153" extrusionOk="0">
                  <a:moveTo>
                    <a:pt x="1917" y="0"/>
                  </a:moveTo>
                  <a:cubicBezTo>
                    <a:pt x="1821" y="0"/>
                    <a:pt x="1729" y="24"/>
                    <a:pt x="1664" y="83"/>
                  </a:cubicBezTo>
                  <a:cubicBezTo>
                    <a:pt x="1503" y="244"/>
                    <a:pt x="579" y="1626"/>
                    <a:pt x="338" y="2252"/>
                  </a:cubicBezTo>
                  <a:cubicBezTo>
                    <a:pt x="89" y="2927"/>
                    <a:pt x="1" y="3651"/>
                    <a:pt x="89" y="4366"/>
                  </a:cubicBezTo>
                  <a:cubicBezTo>
                    <a:pt x="1021" y="4752"/>
                    <a:pt x="3159" y="5121"/>
                    <a:pt x="3159" y="5121"/>
                  </a:cubicBezTo>
                  <a:lnTo>
                    <a:pt x="3191" y="5274"/>
                  </a:lnTo>
                  <a:lnTo>
                    <a:pt x="3343" y="5298"/>
                  </a:lnTo>
                  <a:cubicBezTo>
                    <a:pt x="3319" y="5362"/>
                    <a:pt x="3376" y="5668"/>
                    <a:pt x="3472" y="5716"/>
                  </a:cubicBezTo>
                  <a:cubicBezTo>
                    <a:pt x="3568" y="5772"/>
                    <a:pt x="6276" y="6206"/>
                    <a:pt x="6309" y="6206"/>
                  </a:cubicBezTo>
                  <a:cubicBezTo>
                    <a:pt x="6341" y="6206"/>
                    <a:pt x="6477" y="6005"/>
                    <a:pt x="6477" y="6005"/>
                  </a:cubicBezTo>
                  <a:cubicBezTo>
                    <a:pt x="6477" y="6005"/>
                    <a:pt x="8566" y="7821"/>
                    <a:pt x="8824" y="8022"/>
                  </a:cubicBezTo>
                  <a:cubicBezTo>
                    <a:pt x="8939" y="8109"/>
                    <a:pt x="9075" y="8152"/>
                    <a:pt x="9211" y="8152"/>
                  </a:cubicBezTo>
                  <a:cubicBezTo>
                    <a:pt x="9388" y="8152"/>
                    <a:pt x="9564" y="8079"/>
                    <a:pt x="9691" y="7934"/>
                  </a:cubicBezTo>
                  <a:cubicBezTo>
                    <a:pt x="9900" y="7684"/>
                    <a:pt x="10857" y="5836"/>
                    <a:pt x="10993" y="5587"/>
                  </a:cubicBezTo>
                  <a:cubicBezTo>
                    <a:pt x="11122" y="5330"/>
                    <a:pt x="11074" y="5041"/>
                    <a:pt x="10824" y="4928"/>
                  </a:cubicBezTo>
                  <a:cubicBezTo>
                    <a:pt x="10567" y="4816"/>
                    <a:pt x="8952" y="4318"/>
                    <a:pt x="7618" y="4149"/>
                  </a:cubicBezTo>
                  <a:cubicBezTo>
                    <a:pt x="7803" y="3900"/>
                    <a:pt x="8004" y="3884"/>
                    <a:pt x="8004" y="3884"/>
                  </a:cubicBezTo>
                  <a:cubicBezTo>
                    <a:pt x="7964" y="3771"/>
                    <a:pt x="7883" y="3675"/>
                    <a:pt x="7779" y="3610"/>
                  </a:cubicBezTo>
                  <a:cubicBezTo>
                    <a:pt x="7626" y="3546"/>
                    <a:pt x="5834" y="3008"/>
                    <a:pt x="5834" y="3008"/>
                  </a:cubicBezTo>
                  <a:cubicBezTo>
                    <a:pt x="5834" y="3008"/>
                    <a:pt x="5497" y="2815"/>
                    <a:pt x="5392" y="2743"/>
                  </a:cubicBezTo>
                  <a:cubicBezTo>
                    <a:pt x="5381" y="2735"/>
                    <a:pt x="5368" y="2732"/>
                    <a:pt x="5353" y="2732"/>
                  </a:cubicBezTo>
                  <a:cubicBezTo>
                    <a:pt x="5237" y="2732"/>
                    <a:pt x="5047" y="2935"/>
                    <a:pt x="5047" y="2935"/>
                  </a:cubicBezTo>
                  <a:cubicBezTo>
                    <a:pt x="5047" y="2935"/>
                    <a:pt x="4476" y="2405"/>
                    <a:pt x="4404" y="2357"/>
                  </a:cubicBezTo>
                  <a:cubicBezTo>
                    <a:pt x="4384" y="2344"/>
                    <a:pt x="4350" y="2339"/>
                    <a:pt x="4310" y="2339"/>
                  </a:cubicBezTo>
                  <a:cubicBezTo>
                    <a:pt x="4203" y="2339"/>
                    <a:pt x="4059" y="2373"/>
                    <a:pt x="4059" y="2373"/>
                  </a:cubicBezTo>
                  <a:cubicBezTo>
                    <a:pt x="4059" y="2373"/>
                    <a:pt x="2459" y="284"/>
                    <a:pt x="2323" y="147"/>
                  </a:cubicBezTo>
                  <a:cubicBezTo>
                    <a:pt x="2239" y="63"/>
                    <a:pt x="2072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4702746" y="4813480"/>
              <a:ext cx="434739" cy="236317"/>
            </a:xfrm>
            <a:custGeom>
              <a:avLst/>
              <a:gdLst/>
              <a:ahLst/>
              <a:cxnLst/>
              <a:rect l="l" t="t" r="r" b="b"/>
              <a:pathLst>
                <a:path w="6654" h="3617" extrusionOk="0">
                  <a:moveTo>
                    <a:pt x="4082" y="0"/>
                  </a:moveTo>
                  <a:cubicBezTo>
                    <a:pt x="3680" y="514"/>
                    <a:pt x="2764" y="1688"/>
                    <a:pt x="2612" y="1888"/>
                  </a:cubicBezTo>
                  <a:cubicBezTo>
                    <a:pt x="2459" y="2081"/>
                    <a:pt x="707" y="2162"/>
                    <a:pt x="0" y="2186"/>
                  </a:cubicBezTo>
                  <a:cubicBezTo>
                    <a:pt x="185" y="2250"/>
                    <a:pt x="2796" y="2676"/>
                    <a:pt x="2829" y="2676"/>
                  </a:cubicBezTo>
                  <a:cubicBezTo>
                    <a:pt x="2861" y="2668"/>
                    <a:pt x="3005" y="2459"/>
                    <a:pt x="3005" y="2459"/>
                  </a:cubicBezTo>
                  <a:lnTo>
                    <a:pt x="3303" y="2009"/>
                  </a:lnTo>
                  <a:lnTo>
                    <a:pt x="5569" y="3616"/>
                  </a:lnTo>
                  <a:cubicBezTo>
                    <a:pt x="5569" y="3616"/>
                    <a:pt x="4596" y="2427"/>
                    <a:pt x="4492" y="2379"/>
                  </a:cubicBezTo>
                  <a:lnTo>
                    <a:pt x="3439" y="1832"/>
                  </a:lnTo>
                  <a:lnTo>
                    <a:pt x="3648" y="1503"/>
                  </a:lnTo>
                  <a:lnTo>
                    <a:pt x="4347" y="1744"/>
                  </a:lnTo>
                  <a:lnTo>
                    <a:pt x="5303" y="1551"/>
                  </a:lnTo>
                  <a:lnTo>
                    <a:pt x="6653" y="1503"/>
                  </a:lnTo>
                  <a:lnTo>
                    <a:pt x="3817" y="1197"/>
                  </a:lnTo>
                  <a:lnTo>
                    <a:pt x="4195" y="619"/>
                  </a:lnTo>
                  <a:lnTo>
                    <a:pt x="4138" y="611"/>
                  </a:lnTo>
                  <a:cubicBezTo>
                    <a:pt x="4331" y="362"/>
                    <a:pt x="4524" y="346"/>
                    <a:pt x="4524" y="346"/>
                  </a:cubicBezTo>
                  <a:cubicBezTo>
                    <a:pt x="4492" y="233"/>
                    <a:pt x="4411" y="137"/>
                    <a:pt x="4307" y="72"/>
                  </a:cubicBezTo>
                  <a:cubicBezTo>
                    <a:pt x="4275" y="64"/>
                    <a:pt x="4195" y="32"/>
                    <a:pt x="4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4683799" y="4751478"/>
              <a:ext cx="121327" cy="176993"/>
            </a:xfrm>
            <a:custGeom>
              <a:avLst/>
              <a:gdLst/>
              <a:ahLst/>
              <a:cxnLst/>
              <a:rect l="l" t="t" r="r" b="b"/>
              <a:pathLst>
                <a:path w="1857" h="2709" extrusionOk="0">
                  <a:moveTo>
                    <a:pt x="1479" y="1"/>
                  </a:moveTo>
                  <a:cubicBezTo>
                    <a:pt x="1479" y="1"/>
                    <a:pt x="716" y="909"/>
                    <a:pt x="579" y="1190"/>
                  </a:cubicBezTo>
                  <a:cubicBezTo>
                    <a:pt x="435" y="1471"/>
                    <a:pt x="1" y="2685"/>
                    <a:pt x="1" y="2685"/>
                  </a:cubicBezTo>
                  <a:lnTo>
                    <a:pt x="153" y="2709"/>
                  </a:lnTo>
                  <a:cubicBezTo>
                    <a:pt x="153" y="2709"/>
                    <a:pt x="539" y="1994"/>
                    <a:pt x="732" y="1737"/>
                  </a:cubicBezTo>
                  <a:cubicBezTo>
                    <a:pt x="925" y="1471"/>
                    <a:pt x="1857" y="355"/>
                    <a:pt x="1857" y="355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4650740" y="4693265"/>
              <a:ext cx="89836" cy="224230"/>
            </a:xfrm>
            <a:custGeom>
              <a:avLst/>
              <a:gdLst/>
              <a:ahLst/>
              <a:cxnLst/>
              <a:rect l="l" t="t" r="r" b="b"/>
              <a:pathLst>
                <a:path w="1375" h="3432" extrusionOk="0">
                  <a:moveTo>
                    <a:pt x="852" y="0"/>
                  </a:moveTo>
                  <a:cubicBezTo>
                    <a:pt x="852" y="0"/>
                    <a:pt x="73" y="1085"/>
                    <a:pt x="41" y="1350"/>
                  </a:cubicBezTo>
                  <a:cubicBezTo>
                    <a:pt x="0" y="1623"/>
                    <a:pt x="0" y="3327"/>
                    <a:pt x="0" y="3327"/>
                  </a:cubicBezTo>
                  <a:lnTo>
                    <a:pt x="475" y="3431"/>
                  </a:lnTo>
                  <a:cubicBezTo>
                    <a:pt x="475" y="3431"/>
                    <a:pt x="708" y="1856"/>
                    <a:pt x="716" y="1696"/>
                  </a:cubicBezTo>
                  <a:cubicBezTo>
                    <a:pt x="732" y="1527"/>
                    <a:pt x="1375" y="683"/>
                    <a:pt x="1375" y="683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4760959" y="2236764"/>
              <a:ext cx="1500549" cy="771933"/>
            </a:xfrm>
            <a:custGeom>
              <a:avLst/>
              <a:gdLst/>
              <a:ahLst/>
              <a:cxnLst/>
              <a:rect l="l" t="t" r="r" b="b"/>
              <a:pathLst>
                <a:path w="22967" h="11815" extrusionOk="0">
                  <a:moveTo>
                    <a:pt x="10833" y="1"/>
                  </a:moveTo>
                  <a:lnTo>
                    <a:pt x="10833" y="1"/>
                  </a:lnTo>
                  <a:cubicBezTo>
                    <a:pt x="8149" y="242"/>
                    <a:pt x="5184" y="1295"/>
                    <a:pt x="3480" y="2339"/>
                  </a:cubicBezTo>
                  <a:cubicBezTo>
                    <a:pt x="3480" y="2339"/>
                    <a:pt x="3882" y="877"/>
                    <a:pt x="3979" y="162"/>
                  </a:cubicBezTo>
                  <a:lnTo>
                    <a:pt x="3979" y="162"/>
                  </a:lnTo>
                  <a:cubicBezTo>
                    <a:pt x="1809" y="1616"/>
                    <a:pt x="1" y="3794"/>
                    <a:pt x="330" y="5883"/>
                  </a:cubicBezTo>
                  <a:cubicBezTo>
                    <a:pt x="1929" y="6686"/>
                    <a:pt x="3400" y="7707"/>
                    <a:pt x="4702" y="8928"/>
                  </a:cubicBezTo>
                  <a:cubicBezTo>
                    <a:pt x="5963" y="10118"/>
                    <a:pt x="7538" y="10929"/>
                    <a:pt x="9234" y="11275"/>
                  </a:cubicBezTo>
                  <a:lnTo>
                    <a:pt x="8703" y="9635"/>
                  </a:lnTo>
                  <a:lnTo>
                    <a:pt x="8703" y="9635"/>
                  </a:lnTo>
                  <a:cubicBezTo>
                    <a:pt x="9795" y="10798"/>
                    <a:pt x="12638" y="11815"/>
                    <a:pt x="15280" y="11815"/>
                  </a:cubicBezTo>
                  <a:cubicBezTo>
                    <a:pt x="15340" y="11815"/>
                    <a:pt x="15401" y="11814"/>
                    <a:pt x="15461" y="11813"/>
                  </a:cubicBezTo>
                  <a:cubicBezTo>
                    <a:pt x="14441" y="11243"/>
                    <a:pt x="13605" y="10005"/>
                    <a:pt x="13605" y="10005"/>
                  </a:cubicBezTo>
                  <a:lnTo>
                    <a:pt x="13605" y="10005"/>
                  </a:lnTo>
                  <a:cubicBezTo>
                    <a:pt x="14079" y="10036"/>
                    <a:pt x="14556" y="10052"/>
                    <a:pt x="15035" y="10052"/>
                  </a:cubicBezTo>
                  <a:cubicBezTo>
                    <a:pt x="17906" y="10052"/>
                    <a:pt x="20797" y="9478"/>
                    <a:pt x="22966" y="8149"/>
                  </a:cubicBezTo>
                  <a:cubicBezTo>
                    <a:pt x="20106" y="7610"/>
                    <a:pt x="16892" y="5899"/>
                    <a:pt x="14682" y="4750"/>
                  </a:cubicBezTo>
                  <a:cubicBezTo>
                    <a:pt x="15566" y="4477"/>
                    <a:pt x="18595" y="3038"/>
                    <a:pt x="18595" y="3038"/>
                  </a:cubicBezTo>
                  <a:cubicBezTo>
                    <a:pt x="17141" y="2588"/>
                    <a:pt x="15654" y="2211"/>
                    <a:pt x="14160" y="1921"/>
                  </a:cubicBezTo>
                  <a:cubicBezTo>
                    <a:pt x="12548" y="1607"/>
                    <a:pt x="10861" y="1558"/>
                    <a:pt x="9962" y="1558"/>
                  </a:cubicBezTo>
                  <a:cubicBezTo>
                    <a:pt x="9552" y="1558"/>
                    <a:pt x="9306" y="1568"/>
                    <a:pt x="9306" y="1568"/>
                  </a:cubicBezTo>
                  <a:cubicBezTo>
                    <a:pt x="9901" y="1142"/>
                    <a:pt x="10423" y="612"/>
                    <a:pt x="10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4835506" y="2547559"/>
              <a:ext cx="935663" cy="460677"/>
            </a:xfrm>
            <a:custGeom>
              <a:avLst/>
              <a:gdLst/>
              <a:ahLst/>
              <a:cxnLst/>
              <a:rect l="l" t="t" r="r" b="b"/>
              <a:pathLst>
                <a:path w="14321" h="7051" extrusionOk="0">
                  <a:moveTo>
                    <a:pt x="1686" y="0"/>
                  </a:moveTo>
                  <a:cubicBezTo>
                    <a:pt x="842" y="0"/>
                    <a:pt x="371" y="97"/>
                    <a:pt x="371" y="97"/>
                  </a:cubicBezTo>
                  <a:lnTo>
                    <a:pt x="1" y="1560"/>
                  </a:lnTo>
                  <a:cubicBezTo>
                    <a:pt x="1287" y="2283"/>
                    <a:pt x="2484" y="3159"/>
                    <a:pt x="3553" y="4171"/>
                  </a:cubicBezTo>
                  <a:cubicBezTo>
                    <a:pt x="4822" y="5361"/>
                    <a:pt x="6389" y="6172"/>
                    <a:pt x="8093" y="6518"/>
                  </a:cubicBezTo>
                  <a:lnTo>
                    <a:pt x="7554" y="4878"/>
                  </a:lnTo>
                  <a:lnTo>
                    <a:pt x="7554" y="4878"/>
                  </a:lnTo>
                  <a:cubicBezTo>
                    <a:pt x="8650" y="6029"/>
                    <a:pt x="11477" y="7050"/>
                    <a:pt x="14111" y="7050"/>
                  </a:cubicBezTo>
                  <a:cubicBezTo>
                    <a:pt x="14181" y="7050"/>
                    <a:pt x="14251" y="7049"/>
                    <a:pt x="14320" y="7048"/>
                  </a:cubicBezTo>
                  <a:cubicBezTo>
                    <a:pt x="10552" y="6204"/>
                    <a:pt x="7659" y="3111"/>
                    <a:pt x="6164" y="1648"/>
                  </a:cubicBezTo>
                  <a:lnTo>
                    <a:pt x="6164" y="1648"/>
                  </a:lnTo>
                  <a:cubicBezTo>
                    <a:pt x="6164" y="1648"/>
                    <a:pt x="6165" y="1648"/>
                    <a:pt x="6165" y="1648"/>
                  </a:cubicBezTo>
                  <a:cubicBezTo>
                    <a:pt x="6184" y="1648"/>
                    <a:pt x="6697" y="1442"/>
                    <a:pt x="7273" y="1150"/>
                  </a:cubicBezTo>
                  <a:cubicBezTo>
                    <a:pt x="4843" y="197"/>
                    <a:pt x="2887" y="0"/>
                    <a:pt x="1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4721628" y="2553765"/>
              <a:ext cx="331836" cy="203911"/>
            </a:xfrm>
            <a:custGeom>
              <a:avLst/>
              <a:gdLst/>
              <a:ahLst/>
              <a:cxnLst/>
              <a:rect l="l" t="t" r="r" b="b"/>
              <a:pathLst>
                <a:path w="5079" h="3121" extrusionOk="0">
                  <a:moveTo>
                    <a:pt x="2035" y="1"/>
                  </a:moveTo>
                  <a:cubicBezTo>
                    <a:pt x="1097" y="1"/>
                    <a:pt x="337" y="384"/>
                    <a:pt x="193" y="1015"/>
                  </a:cubicBezTo>
                  <a:cubicBezTo>
                    <a:pt x="0" y="1818"/>
                    <a:pt x="908" y="2718"/>
                    <a:pt x="2202" y="3024"/>
                  </a:cubicBezTo>
                  <a:cubicBezTo>
                    <a:pt x="2488" y="3089"/>
                    <a:pt x="2770" y="3121"/>
                    <a:pt x="3037" y="3121"/>
                  </a:cubicBezTo>
                  <a:cubicBezTo>
                    <a:pt x="3979" y="3121"/>
                    <a:pt x="4742" y="2734"/>
                    <a:pt x="4886" y="2108"/>
                  </a:cubicBezTo>
                  <a:cubicBezTo>
                    <a:pt x="5079" y="1296"/>
                    <a:pt x="4179" y="404"/>
                    <a:pt x="2877" y="99"/>
                  </a:cubicBezTo>
                  <a:cubicBezTo>
                    <a:pt x="2589" y="32"/>
                    <a:pt x="2305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820805" y="2322678"/>
              <a:ext cx="73045" cy="274864"/>
            </a:xfrm>
            <a:custGeom>
              <a:avLst/>
              <a:gdLst/>
              <a:ahLst/>
              <a:cxnLst/>
              <a:rect l="l" t="t" r="r" b="b"/>
              <a:pathLst>
                <a:path w="1118" h="4207" extrusionOk="0">
                  <a:moveTo>
                    <a:pt x="844" y="0"/>
                  </a:moveTo>
                  <a:cubicBezTo>
                    <a:pt x="575" y="0"/>
                    <a:pt x="237" y="115"/>
                    <a:pt x="105" y="430"/>
                  </a:cubicBezTo>
                  <a:cubicBezTo>
                    <a:pt x="1" y="2262"/>
                    <a:pt x="395" y="4206"/>
                    <a:pt x="395" y="4206"/>
                  </a:cubicBezTo>
                  <a:lnTo>
                    <a:pt x="692" y="4206"/>
                  </a:lnTo>
                  <a:lnTo>
                    <a:pt x="1118" y="52"/>
                  </a:lnTo>
                  <a:cubicBezTo>
                    <a:pt x="1051" y="19"/>
                    <a:pt x="953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4875425" y="2376710"/>
              <a:ext cx="211620" cy="217696"/>
            </a:xfrm>
            <a:custGeom>
              <a:avLst/>
              <a:gdLst/>
              <a:ahLst/>
              <a:cxnLst/>
              <a:rect l="l" t="t" r="r" b="b"/>
              <a:pathLst>
                <a:path w="3239" h="3332" extrusionOk="0">
                  <a:moveTo>
                    <a:pt x="2507" y="0"/>
                  </a:moveTo>
                  <a:cubicBezTo>
                    <a:pt x="2411" y="0"/>
                    <a:pt x="2313" y="20"/>
                    <a:pt x="2218" y="69"/>
                  </a:cubicBezTo>
                  <a:cubicBezTo>
                    <a:pt x="957" y="1403"/>
                    <a:pt x="1" y="3138"/>
                    <a:pt x="1" y="3138"/>
                  </a:cubicBezTo>
                  <a:lnTo>
                    <a:pt x="226" y="3331"/>
                  </a:lnTo>
                  <a:lnTo>
                    <a:pt x="3239" y="438"/>
                  </a:lnTo>
                  <a:cubicBezTo>
                    <a:pt x="3158" y="251"/>
                    <a:pt x="2843" y="0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398746" y="3200640"/>
              <a:ext cx="80885" cy="181762"/>
            </a:xfrm>
            <a:custGeom>
              <a:avLst/>
              <a:gdLst/>
              <a:ahLst/>
              <a:cxnLst/>
              <a:rect l="l" t="t" r="r" b="b"/>
              <a:pathLst>
                <a:path w="1238" h="2782" extrusionOk="0">
                  <a:moveTo>
                    <a:pt x="521" y="1"/>
                  </a:moveTo>
                  <a:cubicBezTo>
                    <a:pt x="519" y="1"/>
                    <a:pt x="517" y="1"/>
                    <a:pt x="515" y="1"/>
                  </a:cubicBezTo>
                  <a:cubicBezTo>
                    <a:pt x="410" y="9"/>
                    <a:pt x="0" y="387"/>
                    <a:pt x="97" y="957"/>
                  </a:cubicBezTo>
                  <a:cubicBezTo>
                    <a:pt x="193" y="1536"/>
                    <a:pt x="675" y="2307"/>
                    <a:pt x="748" y="2508"/>
                  </a:cubicBezTo>
                  <a:cubicBezTo>
                    <a:pt x="828" y="2717"/>
                    <a:pt x="1238" y="2781"/>
                    <a:pt x="1238" y="2781"/>
                  </a:cubicBezTo>
                  <a:cubicBezTo>
                    <a:pt x="1238" y="2781"/>
                    <a:pt x="1150" y="861"/>
                    <a:pt x="1069" y="652"/>
                  </a:cubicBezTo>
                  <a:cubicBezTo>
                    <a:pt x="990" y="447"/>
                    <a:pt x="640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432850" y="2630272"/>
              <a:ext cx="783367" cy="996163"/>
            </a:xfrm>
            <a:custGeom>
              <a:avLst/>
              <a:gdLst/>
              <a:ahLst/>
              <a:cxnLst/>
              <a:rect l="l" t="t" r="r" b="b"/>
              <a:pathLst>
                <a:path w="11990" h="15247" extrusionOk="0">
                  <a:moveTo>
                    <a:pt x="5565" y="1"/>
                  </a:moveTo>
                  <a:cubicBezTo>
                    <a:pt x="4063" y="1"/>
                    <a:pt x="2512" y="488"/>
                    <a:pt x="1286" y="1684"/>
                  </a:cubicBezTo>
                  <a:cubicBezTo>
                    <a:pt x="25" y="2937"/>
                    <a:pt x="1" y="6497"/>
                    <a:pt x="178" y="8329"/>
                  </a:cubicBezTo>
                  <a:cubicBezTo>
                    <a:pt x="178" y="8329"/>
                    <a:pt x="322" y="10925"/>
                    <a:pt x="764" y="12034"/>
                  </a:cubicBezTo>
                  <a:cubicBezTo>
                    <a:pt x="1198" y="13135"/>
                    <a:pt x="2661" y="14525"/>
                    <a:pt x="3633" y="15111"/>
                  </a:cubicBezTo>
                  <a:cubicBezTo>
                    <a:pt x="3811" y="15198"/>
                    <a:pt x="4080" y="15247"/>
                    <a:pt x="4379" y="15247"/>
                  </a:cubicBezTo>
                  <a:cubicBezTo>
                    <a:pt x="4658" y="15247"/>
                    <a:pt x="4964" y="15204"/>
                    <a:pt x="5248" y="15111"/>
                  </a:cubicBezTo>
                  <a:cubicBezTo>
                    <a:pt x="5835" y="14918"/>
                    <a:pt x="7458" y="14211"/>
                    <a:pt x="8285" y="13086"/>
                  </a:cubicBezTo>
                  <a:cubicBezTo>
                    <a:pt x="9113" y="11961"/>
                    <a:pt x="10013" y="10234"/>
                    <a:pt x="10744" y="8394"/>
                  </a:cubicBezTo>
                  <a:cubicBezTo>
                    <a:pt x="11475" y="6561"/>
                    <a:pt x="11990" y="3717"/>
                    <a:pt x="10182" y="1796"/>
                  </a:cubicBezTo>
                  <a:cubicBezTo>
                    <a:pt x="9185" y="737"/>
                    <a:pt x="7412" y="1"/>
                    <a:pt x="5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4437620" y="2653139"/>
              <a:ext cx="778597" cy="794866"/>
            </a:xfrm>
            <a:custGeom>
              <a:avLst/>
              <a:gdLst/>
              <a:ahLst/>
              <a:cxnLst/>
              <a:rect l="l" t="t" r="r" b="b"/>
              <a:pathLst>
                <a:path w="11917" h="12166" extrusionOk="0">
                  <a:moveTo>
                    <a:pt x="7698" y="0"/>
                  </a:moveTo>
                  <a:lnTo>
                    <a:pt x="80" y="4894"/>
                  </a:lnTo>
                  <a:cubicBezTo>
                    <a:pt x="0" y="5922"/>
                    <a:pt x="8" y="6951"/>
                    <a:pt x="105" y="7979"/>
                  </a:cubicBezTo>
                  <a:cubicBezTo>
                    <a:pt x="105" y="7979"/>
                    <a:pt x="257" y="10583"/>
                    <a:pt x="691" y="11684"/>
                  </a:cubicBezTo>
                  <a:cubicBezTo>
                    <a:pt x="723" y="11764"/>
                    <a:pt x="763" y="11852"/>
                    <a:pt x="812" y="11933"/>
                  </a:cubicBezTo>
                  <a:cubicBezTo>
                    <a:pt x="852" y="12013"/>
                    <a:pt x="908" y="12102"/>
                    <a:pt x="964" y="12166"/>
                  </a:cubicBezTo>
                  <a:cubicBezTo>
                    <a:pt x="980" y="10486"/>
                    <a:pt x="1125" y="8807"/>
                    <a:pt x="1390" y="7144"/>
                  </a:cubicBezTo>
                  <a:cubicBezTo>
                    <a:pt x="1647" y="7955"/>
                    <a:pt x="2113" y="8686"/>
                    <a:pt x="2748" y="9249"/>
                  </a:cubicBezTo>
                  <a:cubicBezTo>
                    <a:pt x="2748" y="9249"/>
                    <a:pt x="2138" y="7537"/>
                    <a:pt x="2330" y="6236"/>
                  </a:cubicBezTo>
                  <a:lnTo>
                    <a:pt x="2330" y="6236"/>
                  </a:lnTo>
                  <a:cubicBezTo>
                    <a:pt x="2652" y="7819"/>
                    <a:pt x="3303" y="10044"/>
                    <a:pt x="4516" y="10936"/>
                  </a:cubicBezTo>
                  <a:cubicBezTo>
                    <a:pt x="4572" y="9835"/>
                    <a:pt x="4645" y="8903"/>
                    <a:pt x="4645" y="8903"/>
                  </a:cubicBezTo>
                  <a:cubicBezTo>
                    <a:pt x="5866" y="10036"/>
                    <a:pt x="8124" y="11266"/>
                    <a:pt x="8124" y="11266"/>
                  </a:cubicBezTo>
                  <a:lnTo>
                    <a:pt x="7851" y="10036"/>
                  </a:lnTo>
                  <a:lnTo>
                    <a:pt x="7851" y="10036"/>
                  </a:lnTo>
                  <a:cubicBezTo>
                    <a:pt x="8510" y="10752"/>
                    <a:pt x="8855" y="11161"/>
                    <a:pt x="8855" y="11161"/>
                  </a:cubicBezTo>
                  <a:cubicBezTo>
                    <a:pt x="8855" y="11161"/>
                    <a:pt x="8911" y="11290"/>
                    <a:pt x="9008" y="11531"/>
                  </a:cubicBezTo>
                  <a:cubicBezTo>
                    <a:pt x="9643" y="10414"/>
                    <a:pt x="10205" y="9249"/>
                    <a:pt x="10671" y="8052"/>
                  </a:cubicBezTo>
                  <a:cubicBezTo>
                    <a:pt x="11402" y="6211"/>
                    <a:pt x="11917" y="3367"/>
                    <a:pt x="10109" y="1446"/>
                  </a:cubicBezTo>
                  <a:cubicBezTo>
                    <a:pt x="9522" y="828"/>
                    <a:pt x="8670" y="321"/>
                    <a:pt x="7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4784610" y="3218541"/>
              <a:ext cx="241021" cy="73045"/>
            </a:xfrm>
            <a:custGeom>
              <a:avLst/>
              <a:gdLst/>
              <a:ahLst/>
              <a:cxnLst/>
              <a:rect l="l" t="t" r="r" b="b"/>
              <a:pathLst>
                <a:path w="3689" h="1118" extrusionOk="0">
                  <a:moveTo>
                    <a:pt x="3689" y="0"/>
                  </a:moveTo>
                  <a:lnTo>
                    <a:pt x="1" y="884"/>
                  </a:lnTo>
                  <a:cubicBezTo>
                    <a:pt x="139" y="1038"/>
                    <a:pt x="328" y="1118"/>
                    <a:pt x="533" y="1118"/>
                  </a:cubicBezTo>
                  <a:cubicBezTo>
                    <a:pt x="543" y="1118"/>
                    <a:pt x="553" y="1118"/>
                    <a:pt x="563" y="1117"/>
                  </a:cubicBezTo>
                  <a:cubicBezTo>
                    <a:pt x="941" y="1117"/>
                    <a:pt x="3689" y="0"/>
                    <a:pt x="3689" y="0"/>
                  </a:cubicBezTo>
                  <a:close/>
                </a:path>
              </a:pathLst>
            </a:custGeom>
            <a:solidFill>
              <a:srgbClr val="1D1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4844456" y="3276558"/>
              <a:ext cx="143933" cy="95389"/>
            </a:xfrm>
            <a:custGeom>
              <a:avLst/>
              <a:gdLst/>
              <a:ahLst/>
              <a:cxnLst/>
              <a:rect l="l" t="t" r="r" b="b"/>
              <a:pathLst>
                <a:path w="2203" h="1460" extrusionOk="0">
                  <a:moveTo>
                    <a:pt x="1258" y="0"/>
                  </a:moveTo>
                  <a:cubicBezTo>
                    <a:pt x="1153" y="0"/>
                    <a:pt x="1037" y="11"/>
                    <a:pt x="909" y="36"/>
                  </a:cubicBezTo>
                  <a:cubicBezTo>
                    <a:pt x="362" y="293"/>
                    <a:pt x="49" y="727"/>
                    <a:pt x="1" y="1169"/>
                  </a:cubicBezTo>
                  <a:cubicBezTo>
                    <a:pt x="215" y="1326"/>
                    <a:pt x="568" y="1460"/>
                    <a:pt x="947" y="1460"/>
                  </a:cubicBezTo>
                  <a:cubicBezTo>
                    <a:pt x="1304" y="1460"/>
                    <a:pt x="1685" y="1341"/>
                    <a:pt x="1993" y="1009"/>
                  </a:cubicBezTo>
                  <a:lnTo>
                    <a:pt x="2202" y="543"/>
                  </a:lnTo>
                  <a:cubicBezTo>
                    <a:pt x="2202" y="543"/>
                    <a:pt x="1999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4869675" y="3278387"/>
              <a:ext cx="85132" cy="89313"/>
            </a:xfrm>
            <a:custGeom>
              <a:avLst/>
              <a:gdLst/>
              <a:ahLst/>
              <a:cxnLst/>
              <a:rect l="l" t="t" r="r" b="b"/>
              <a:pathLst>
                <a:path w="1303" h="1367" extrusionOk="0">
                  <a:moveTo>
                    <a:pt x="691" y="0"/>
                  </a:moveTo>
                  <a:cubicBezTo>
                    <a:pt x="346" y="0"/>
                    <a:pt x="40" y="298"/>
                    <a:pt x="24" y="683"/>
                  </a:cubicBezTo>
                  <a:cubicBezTo>
                    <a:pt x="0" y="1069"/>
                    <a:pt x="257" y="1366"/>
                    <a:pt x="603" y="1366"/>
                  </a:cubicBezTo>
                  <a:cubicBezTo>
                    <a:pt x="948" y="1366"/>
                    <a:pt x="1254" y="1061"/>
                    <a:pt x="1278" y="683"/>
                  </a:cubicBezTo>
                  <a:cubicBezTo>
                    <a:pt x="1302" y="306"/>
                    <a:pt x="1037" y="0"/>
                    <a:pt x="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4892216" y="3303606"/>
              <a:ext cx="39462" cy="39397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22" y="0"/>
                  </a:moveTo>
                  <a:cubicBezTo>
                    <a:pt x="162" y="8"/>
                    <a:pt x="33" y="137"/>
                    <a:pt x="25" y="297"/>
                  </a:cubicBezTo>
                  <a:cubicBezTo>
                    <a:pt x="1" y="458"/>
                    <a:pt x="121" y="603"/>
                    <a:pt x="282" y="603"/>
                  </a:cubicBezTo>
                  <a:cubicBezTo>
                    <a:pt x="443" y="595"/>
                    <a:pt x="579" y="466"/>
                    <a:pt x="587" y="297"/>
                  </a:cubicBezTo>
                  <a:cubicBezTo>
                    <a:pt x="603" y="145"/>
                    <a:pt x="483" y="0"/>
                    <a:pt x="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4870721" y="3278387"/>
              <a:ext cx="82975" cy="58344"/>
            </a:xfrm>
            <a:custGeom>
              <a:avLst/>
              <a:gdLst/>
              <a:ahLst/>
              <a:cxnLst/>
              <a:rect l="l" t="t" r="r" b="b"/>
              <a:pathLst>
                <a:path w="1270" h="893" extrusionOk="0">
                  <a:moveTo>
                    <a:pt x="675" y="0"/>
                  </a:moveTo>
                  <a:cubicBezTo>
                    <a:pt x="330" y="0"/>
                    <a:pt x="33" y="306"/>
                    <a:pt x="8" y="683"/>
                  </a:cubicBezTo>
                  <a:cubicBezTo>
                    <a:pt x="0" y="756"/>
                    <a:pt x="0" y="828"/>
                    <a:pt x="16" y="892"/>
                  </a:cubicBezTo>
                  <a:cubicBezTo>
                    <a:pt x="250" y="779"/>
                    <a:pt x="629" y="632"/>
                    <a:pt x="1022" y="632"/>
                  </a:cubicBezTo>
                  <a:cubicBezTo>
                    <a:pt x="1102" y="632"/>
                    <a:pt x="1182" y="638"/>
                    <a:pt x="1262" y="651"/>
                  </a:cubicBezTo>
                  <a:cubicBezTo>
                    <a:pt x="1270" y="290"/>
                    <a:pt x="1013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4834983" y="3271266"/>
              <a:ext cx="166539" cy="83302"/>
            </a:xfrm>
            <a:custGeom>
              <a:avLst/>
              <a:gdLst/>
              <a:ahLst/>
              <a:cxnLst/>
              <a:rect l="l" t="t" r="r" b="b"/>
              <a:pathLst>
                <a:path w="2549" h="1275" extrusionOk="0">
                  <a:moveTo>
                    <a:pt x="1497" y="0"/>
                  </a:moveTo>
                  <a:cubicBezTo>
                    <a:pt x="1439" y="0"/>
                    <a:pt x="1380" y="4"/>
                    <a:pt x="1319" y="13"/>
                  </a:cubicBezTo>
                  <a:cubicBezTo>
                    <a:pt x="684" y="101"/>
                    <a:pt x="162" y="559"/>
                    <a:pt x="1" y="1186"/>
                  </a:cubicBezTo>
                  <a:cubicBezTo>
                    <a:pt x="1" y="1186"/>
                    <a:pt x="684" y="246"/>
                    <a:pt x="1399" y="238"/>
                  </a:cubicBezTo>
                  <a:cubicBezTo>
                    <a:pt x="1404" y="238"/>
                    <a:pt x="1410" y="238"/>
                    <a:pt x="1415" y="238"/>
                  </a:cubicBezTo>
                  <a:cubicBezTo>
                    <a:pt x="2124" y="238"/>
                    <a:pt x="2227" y="776"/>
                    <a:pt x="2227" y="776"/>
                  </a:cubicBezTo>
                  <a:cubicBezTo>
                    <a:pt x="2195" y="953"/>
                    <a:pt x="2130" y="1122"/>
                    <a:pt x="2034" y="1274"/>
                  </a:cubicBezTo>
                  <a:cubicBezTo>
                    <a:pt x="2259" y="1114"/>
                    <a:pt x="2436" y="897"/>
                    <a:pt x="2548" y="640"/>
                  </a:cubicBezTo>
                  <a:cubicBezTo>
                    <a:pt x="2425" y="349"/>
                    <a:pt x="2033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4935794" y="3305044"/>
              <a:ext cx="34758" cy="19012"/>
            </a:xfrm>
            <a:custGeom>
              <a:avLst/>
              <a:gdLst/>
              <a:ahLst/>
              <a:cxnLst/>
              <a:rect l="l" t="t" r="r" b="b"/>
              <a:pathLst>
                <a:path w="532" h="291" extrusionOk="0">
                  <a:moveTo>
                    <a:pt x="327" y="0"/>
                  </a:moveTo>
                  <a:cubicBezTo>
                    <a:pt x="300" y="0"/>
                    <a:pt x="271" y="3"/>
                    <a:pt x="242" y="10"/>
                  </a:cubicBezTo>
                  <a:cubicBezTo>
                    <a:pt x="97" y="34"/>
                    <a:pt x="1" y="115"/>
                    <a:pt x="17" y="195"/>
                  </a:cubicBezTo>
                  <a:cubicBezTo>
                    <a:pt x="23" y="253"/>
                    <a:pt x="107" y="290"/>
                    <a:pt x="211" y="290"/>
                  </a:cubicBezTo>
                  <a:cubicBezTo>
                    <a:pt x="236" y="290"/>
                    <a:pt x="263" y="288"/>
                    <a:pt x="290" y="283"/>
                  </a:cubicBezTo>
                  <a:cubicBezTo>
                    <a:pt x="427" y="259"/>
                    <a:pt x="531" y="179"/>
                    <a:pt x="515" y="99"/>
                  </a:cubicBezTo>
                  <a:cubicBezTo>
                    <a:pt x="502" y="42"/>
                    <a:pt x="426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4479564" y="3155559"/>
              <a:ext cx="184898" cy="116231"/>
            </a:xfrm>
            <a:custGeom>
              <a:avLst/>
              <a:gdLst/>
              <a:ahLst/>
              <a:cxnLst/>
              <a:rect l="l" t="t" r="r" b="b"/>
              <a:pathLst>
                <a:path w="2830" h="1779" extrusionOk="0">
                  <a:moveTo>
                    <a:pt x="1" y="0"/>
                  </a:moveTo>
                  <a:cubicBezTo>
                    <a:pt x="1" y="0"/>
                    <a:pt x="2042" y="1679"/>
                    <a:pt x="2347" y="1760"/>
                  </a:cubicBezTo>
                  <a:cubicBezTo>
                    <a:pt x="2391" y="1772"/>
                    <a:pt x="2436" y="1778"/>
                    <a:pt x="2480" y="1778"/>
                  </a:cubicBezTo>
                  <a:cubicBezTo>
                    <a:pt x="2608" y="1778"/>
                    <a:pt x="2734" y="1729"/>
                    <a:pt x="2829" y="16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4498511" y="3239905"/>
              <a:ext cx="118191" cy="98591"/>
            </a:xfrm>
            <a:custGeom>
              <a:avLst/>
              <a:gdLst/>
              <a:ahLst/>
              <a:cxnLst/>
              <a:rect l="l" t="t" r="r" b="b"/>
              <a:pathLst>
                <a:path w="1809" h="1509" extrusionOk="0">
                  <a:moveTo>
                    <a:pt x="671" y="0"/>
                  </a:moveTo>
                  <a:cubicBezTo>
                    <a:pt x="147" y="0"/>
                    <a:pt x="0" y="461"/>
                    <a:pt x="0" y="461"/>
                  </a:cubicBezTo>
                  <a:lnTo>
                    <a:pt x="177" y="951"/>
                  </a:lnTo>
                  <a:cubicBezTo>
                    <a:pt x="463" y="1367"/>
                    <a:pt x="831" y="1509"/>
                    <a:pt x="1160" y="1509"/>
                  </a:cubicBezTo>
                  <a:cubicBezTo>
                    <a:pt x="1422" y="1509"/>
                    <a:pt x="1658" y="1419"/>
                    <a:pt x="1808" y="1304"/>
                  </a:cubicBezTo>
                  <a:cubicBezTo>
                    <a:pt x="1752" y="806"/>
                    <a:pt x="1479" y="356"/>
                    <a:pt x="1069" y="75"/>
                  </a:cubicBezTo>
                  <a:cubicBezTo>
                    <a:pt x="917" y="22"/>
                    <a:pt x="785" y="0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4532158" y="3246178"/>
              <a:ext cx="69712" cy="90685"/>
            </a:xfrm>
            <a:custGeom>
              <a:avLst/>
              <a:gdLst/>
              <a:ahLst/>
              <a:cxnLst/>
              <a:rect l="l" t="t" r="r" b="b"/>
              <a:pathLst>
                <a:path w="1067" h="1388" extrusionOk="0">
                  <a:moveTo>
                    <a:pt x="453" y="1"/>
                  </a:moveTo>
                  <a:cubicBezTo>
                    <a:pt x="187" y="1"/>
                    <a:pt x="0" y="272"/>
                    <a:pt x="16" y="638"/>
                  </a:cubicBezTo>
                  <a:cubicBezTo>
                    <a:pt x="40" y="1016"/>
                    <a:pt x="289" y="1353"/>
                    <a:pt x="570" y="1385"/>
                  </a:cubicBezTo>
                  <a:cubicBezTo>
                    <a:pt x="585" y="1387"/>
                    <a:pt x="599" y="1388"/>
                    <a:pt x="614" y="1388"/>
                  </a:cubicBezTo>
                  <a:cubicBezTo>
                    <a:pt x="873" y="1388"/>
                    <a:pt x="1067" y="1116"/>
                    <a:pt x="1044" y="758"/>
                  </a:cubicBezTo>
                  <a:cubicBezTo>
                    <a:pt x="1020" y="373"/>
                    <a:pt x="779" y="35"/>
                    <a:pt x="498" y="3"/>
                  </a:cubicBezTo>
                  <a:cubicBezTo>
                    <a:pt x="483" y="1"/>
                    <a:pt x="468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4555744" y="3271985"/>
              <a:ext cx="31491" cy="40638"/>
            </a:xfrm>
            <a:custGeom>
              <a:avLst/>
              <a:gdLst/>
              <a:ahLst/>
              <a:cxnLst/>
              <a:rect l="l" t="t" r="r" b="b"/>
              <a:pathLst>
                <a:path w="482" h="622" extrusionOk="0">
                  <a:moveTo>
                    <a:pt x="204" y="1"/>
                  </a:moveTo>
                  <a:cubicBezTo>
                    <a:pt x="86" y="1"/>
                    <a:pt x="1" y="124"/>
                    <a:pt x="8" y="283"/>
                  </a:cubicBezTo>
                  <a:cubicBezTo>
                    <a:pt x="16" y="452"/>
                    <a:pt x="129" y="605"/>
                    <a:pt x="257" y="621"/>
                  </a:cubicBezTo>
                  <a:cubicBezTo>
                    <a:pt x="264" y="622"/>
                    <a:pt x="272" y="622"/>
                    <a:pt x="279" y="622"/>
                  </a:cubicBezTo>
                  <a:cubicBezTo>
                    <a:pt x="396" y="622"/>
                    <a:pt x="481" y="499"/>
                    <a:pt x="466" y="339"/>
                  </a:cubicBezTo>
                  <a:cubicBezTo>
                    <a:pt x="458" y="163"/>
                    <a:pt x="346" y="18"/>
                    <a:pt x="225" y="2"/>
                  </a:cubicBezTo>
                  <a:cubicBezTo>
                    <a:pt x="218" y="1"/>
                    <a:pt x="21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4532616" y="3246178"/>
              <a:ext cx="68340" cy="62722"/>
            </a:xfrm>
            <a:custGeom>
              <a:avLst/>
              <a:gdLst/>
              <a:ahLst/>
              <a:cxnLst/>
              <a:rect l="l" t="t" r="r" b="b"/>
              <a:pathLst>
                <a:path w="1046" h="960" extrusionOk="0">
                  <a:moveTo>
                    <a:pt x="445" y="1"/>
                  </a:moveTo>
                  <a:cubicBezTo>
                    <a:pt x="187" y="1"/>
                    <a:pt x="1" y="256"/>
                    <a:pt x="9" y="598"/>
                  </a:cubicBezTo>
                  <a:cubicBezTo>
                    <a:pt x="33" y="596"/>
                    <a:pt x="57" y="595"/>
                    <a:pt x="82" y="595"/>
                  </a:cubicBezTo>
                  <a:cubicBezTo>
                    <a:pt x="444" y="595"/>
                    <a:pt x="811" y="809"/>
                    <a:pt x="1029" y="959"/>
                  </a:cubicBezTo>
                  <a:cubicBezTo>
                    <a:pt x="1037" y="887"/>
                    <a:pt x="1045" y="823"/>
                    <a:pt x="1037" y="750"/>
                  </a:cubicBezTo>
                  <a:cubicBezTo>
                    <a:pt x="1021" y="373"/>
                    <a:pt x="772" y="35"/>
                    <a:pt x="491" y="3"/>
                  </a:cubicBezTo>
                  <a:cubicBezTo>
                    <a:pt x="475" y="1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4487993" y="3234809"/>
              <a:ext cx="136027" cy="86177"/>
            </a:xfrm>
            <a:custGeom>
              <a:avLst/>
              <a:gdLst/>
              <a:ahLst/>
              <a:cxnLst/>
              <a:rect l="l" t="t" r="r" b="b"/>
              <a:pathLst>
                <a:path w="2082" h="1319" extrusionOk="0">
                  <a:moveTo>
                    <a:pt x="776" y="0"/>
                  </a:moveTo>
                  <a:cubicBezTo>
                    <a:pt x="436" y="0"/>
                    <a:pt x="119" y="212"/>
                    <a:pt x="0" y="547"/>
                  </a:cubicBezTo>
                  <a:cubicBezTo>
                    <a:pt x="81" y="804"/>
                    <a:pt x="225" y="1037"/>
                    <a:pt x="418" y="1230"/>
                  </a:cubicBezTo>
                  <a:cubicBezTo>
                    <a:pt x="338" y="1061"/>
                    <a:pt x="282" y="884"/>
                    <a:pt x="258" y="699"/>
                  </a:cubicBezTo>
                  <a:cubicBezTo>
                    <a:pt x="308" y="421"/>
                    <a:pt x="553" y="232"/>
                    <a:pt x="833" y="232"/>
                  </a:cubicBezTo>
                  <a:cubicBezTo>
                    <a:pt x="868" y="232"/>
                    <a:pt x="904" y="235"/>
                    <a:pt x="941" y="241"/>
                  </a:cubicBezTo>
                  <a:cubicBezTo>
                    <a:pt x="1527" y="314"/>
                    <a:pt x="2082" y="1318"/>
                    <a:pt x="2082" y="1318"/>
                  </a:cubicBezTo>
                  <a:cubicBezTo>
                    <a:pt x="1929" y="651"/>
                    <a:pt x="1519" y="177"/>
                    <a:pt x="1005" y="33"/>
                  </a:cubicBezTo>
                  <a:cubicBezTo>
                    <a:pt x="929" y="11"/>
                    <a:pt x="852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4582989" y="3291389"/>
              <a:ext cx="28943" cy="20189"/>
            </a:xfrm>
            <a:custGeom>
              <a:avLst/>
              <a:gdLst/>
              <a:ahLst/>
              <a:cxnLst/>
              <a:rect l="l" t="t" r="r" b="b"/>
              <a:pathLst>
                <a:path w="443" h="309" extrusionOk="0">
                  <a:moveTo>
                    <a:pt x="146" y="1"/>
                  </a:moveTo>
                  <a:cubicBezTo>
                    <a:pt x="76" y="1"/>
                    <a:pt x="23" y="32"/>
                    <a:pt x="17" y="83"/>
                  </a:cubicBezTo>
                  <a:cubicBezTo>
                    <a:pt x="1" y="163"/>
                    <a:pt x="89" y="251"/>
                    <a:pt x="202" y="291"/>
                  </a:cubicBezTo>
                  <a:cubicBezTo>
                    <a:pt x="235" y="303"/>
                    <a:pt x="268" y="309"/>
                    <a:pt x="298" y="309"/>
                  </a:cubicBezTo>
                  <a:cubicBezTo>
                    <a:pt x="368" y="309"/>
                    <a:pt x="421" y="278"/>
                    <a:pt x="427" y="227"/>
                  </a:cubicBezTo>
                  <a:cubicBezTo>
                    <a:pt x="443" y="155"/>
                    <a:pt x="354" y="58"/>
                    <a:pt x="242" y="18"/>
                  </a:cubicBezTo>
                  <a:cubicBezTo>
                    <a:pt x="209" y="6"/>
                    <a:pt x="176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4268535" y="2594730"/>
              <a:ext cx="1070579" cy="954610"/>
            </a:xfrm>
            <a:custGeom>
              <a:avLst/>
              <a:gdLst/>
              <a:ahLst/>
              <a:cxnLst/>
              <a:rect l="l" t="t" r="r" b="b"/>
              <a:pathLst>
                <a:path w="16386" h="14611" extrusionOk="0">
                  <a:moveTo>
                    <a:pt x="8434" y="1"/>
                  </a:moveTo>
                  <a:cubicBezTo>
                    <a:pt x="5924" y="1"/>
                    <a:pt x="3514" y="1379"/>
                    <a:pt x="2363" y="3747"/>
                  </a:cubicBezTo>
                  <a:cubicBezTo>
                    <a:pt x="796" y="4791"/>
                    <a:pt x="1" y="7909"/>
                    <a:pt x="1" y="7909"/>
                  </a:cubicBezTo>
                  <a:cubicBezTo>
                    <a:pt x="1" y="7909"/>
                    <a:pt x="957" y="7073"/>
                    <a:pt x="1648" y="6439"/>
                  </a:cubicBezTo>
                  <a:lnTo>
                    <a:pt x="1648" y="6439"/>
                  </a:lnTo>
                  <a:cubicBezTo>
                    <a:pt x="1335" y="8359"/>
                    <a:pt x="1519" y="11043"/>
                    <a:pt x="2026" y="12489"/>
                  </a:cubicBezTo>
                  <a:cubicBezTo>
                    <a:pt x="2492" y="10874"/>
                    <a:pt x="3078" y="9291"/>
                    <a:pt x="3769" y="7756"/>
                  </a:cubicBezTo>
                  <a:cubicBezTo>
                    <a:pt x="3801" y="8600"/>
                    <a:pt x="4059" y="9428"/>
                    <a:pt x="4525" y="10143"/>
                  </a:cubicBezTo>
                  <a:cubicBezTo>
                    <a:pt x="4525" y="10143"/>
                    <a:pt x="4726" y="8423"/>
                    <a:pt x="4918" y="7130"/>
                  </a:cubicBezTo>
                  <a:cubicBezTo>
                    <a:pt x="5240" y="8713"/>
                    <a:pt x="6461" y="10746"/>
                    <a:pt x="7803" y="11437"/>
                  </a:cubicBezTo>
                  <a:cubicBezTo>
                    <a:pt x="7691" y="10344"/>
                    <a:pt x="7618" y="9412"/>
                    <a:pt x="7618" y="9412"/>
                  </a:cubicBezTo>
                  <a:lnTo>
                    <a:pt x="7618" y="9412"/>
                  </a:lnTo>
                  <a:cubicBezTo>
                    <a:pt x="8992" y="10344"/>
                    <a:pt x="11419" y="11212"/>
                    <a:pt x="11419" y="11212"/>
                  </a:cubicBezTo>
                  <a:lnTo>
                    <a:pt x="10953" y="10038"/>
                  </a:lnTo>
                  <a:lnTo>
                    <a:pt x="10953" y="10038"/>
                  </a:lnTo>
                  <a:cubicBezTo>
                    <a:pt x="11716" y="10641"/>
                    <a:pt x="12118" y="10995"/>
                    <a:pt x="12118" y="10995"/>
                  </a:cubicBezTo>
                  <a:cubicBezTo>
                    <a:pt x="12825" y="12144"/>
                    <a:pt x="13436" y="13357"/>
                    <a:pt x="13926" y="14611"/>
                  </a:cubicBezTo>
                  <a:cubicBezTo>
                    <a:pt x="14175" y="12987"/>
                    <a:pt x="14352" y="11236"/>
                    <a:pt x="14103" y="9677"/>
                  </a:cubicBezTo>
                  <a:lnTo>
                    <a:pt x="14103" y="9677"/>
                  </a:lnTo>
                  <a:cubicBezTo>
                    <a:pt x="14738" y="10239"/>
                    <a:pt x="15445" y="10721"/>
                    <a:pt x="16200" y="11107"/>
                  </a:cubicBezTo>
                  <a:cubicBezTo>
                    <a:pt x="15758" y="10038"/>
                    <a:pt x="15091" y="8030"/>
                    <a:pt x="15091" y="8030"/>
                  </a:cubicBezTo>
                  <a:lnTo>
                    <a:pt x="15091" y="8030"/>
                  </a:lnTo>
                  <a:cubicBezTo>
                    <a:pt x="15308" y="8066"/>
                    <a:pt x="15525" y="8084"/>
                    <a:pt x="15741" y="8084"/>
                  </a:cubicBezTo>
                  <a:cubicBezTo>
                    <a:pt x="15957" y="8084"/>
                    <a:pt x="16172" y="8066"/>
                    <a:pt x="16385" y="8030"/>
                  </a:cubicBezTo>
                  <a:cubicBezTo>
                    <a:pt x="16385" y="8030"/>
                    <a:pt x="14907" y="7226"/>
                    <a:pt x="14754" y="7049"/>
                  </a:cubicBezTo>
                  <a:cubicBezTo>
                    <a:pt x="14706" y="5297"/>
                    <a:pt x="14199" y="1754"/>
                    <a:pt x="10937" y="476"/>
                  </a:cubicBezTo>
                  <a:cubicBezTo>
                    <a:pt x="10120" y="154"/>
                    <a:pt x="9272" y="1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4654399" y="3401216"/>
              <a:ext cx="19535" cy="66772"/>
            </a:xfrm>
            <a:custGeom>
              <a:avLst/>
              <a:gdLst/>
              <a:ahLst/>
              <a:cxnLst/>
              <a:rect l="l" t="t" r="r" b="b"/>
              <a:pathLst>
                <a:path w="299" h="1022" extrusionOk="0">
                  <a:moveTo>
                    <a:pt x="298" y="1"/>
                  </a:moveTo>
                  <a:cubicBezTo>
                    <a:pt x="298" y="1"/>
                    <a:pt x="17" y="483"/>
                    <a:pt x="9" y="676"/>
                  </a:cubicBezTo>
                  <a:cubicBezTo>
                    <a:pt x="1" y="860"/>
                    <a:pt x="298" y="1021"/>
                    <a:pt x="298" y="1021"/>
                  </a:cubicBezTo>
                  <a:cubicBezTo>
                    <a:pt x="274" y="949"/>
                    <a:pt x="258" y="876"/>
                    <a:pt x="250" y="796"/>
                  </a:cubicBezTo>
                  <a:cubicBezTo>
                    <a:pt x="234" y="668"/>
                    <a:pt x="298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4697454" y="3459428"/>
              <a:ext cx="23717" cy="10127"/>
            </a:xfrm>
            <a:custGeom>
              <a:avLst/>
              <a:gdLst/>
              <a:ahLst/>
              <a:cxnLst/>
              <a:rect l="l" t="t" r="r" b="b"/>
              <a:pathLst>
                <a:path w="363" h="155" extrusionOk="0">
                  <a:moveTo>
                    <a:pt x="231" y="0"/>
                  </a:moveTo>
                  <a:cubicBezTo>
                    <a:pt x="154" y="0"/>
                    <a:pt x="1" y="154"/>
                    <a:pt x="1" y="154"/>
                  </a:cubicBezTo>
                  <a:lnTo>
                    <a:pt x="362" y="130"/>
                  </a:lnTo>
                  <a:cubicBezTo>
                    <a:pt x="362" y="130"/>
                    <a:pt x="322" y="10"/>
                    <a:pt x="242" y="2"/>
                  </a:cubicBezTo>
                  <a:cubicBezTo>
                    <a:pt x="238" y="1"/>
                    <a:pt x="235" y="0"/>
                    <a:pt x="231" y="0"/>
                  </a:cubicBezTo>
                  <a:close/>
                </a:path>
              </a:pathLst>
            </a:custGeom>
            <a:solidFill>
              <a:srgbClr val="BD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4646036" y="3527768"/>
              <a:ext cx="158045" cy="14308"/>
            </a:xfrm>
            <a:custGeom>
              <a:avLst/>
              <a:gdLst/>
              <a:ahLst/>
              <a:cxnLst/>
              <a:rect l="l" t="t" r="r" b="b"/>
              <a:pathLst>
                <a:path w="2419" h="219" extrusionOk="0">
                  <a:moveTo>
                    <a:pt x="2242" y="0"/>
                  </a:moveTo>
                  <a:cubicBezTo>
                    <a:pt x="2202" y="16"/>
                    <a:pt x="2266" y="81"/>
                    <a:pt x="2194" y="113"/>
                  </a:cubicBezTo>
                  <a:cubicBezTo>
                    <a:pt x="1993" y="161"/>
                    <a:pt x="1792" y="193"/>
                    <a:pt x="1591" y="193"/>
                  </a:cubicBezTo>
                  <a:cubicBezTo>
                    <a:pt x="1374" y="193"/>
                    <a:pt x="370" y="73"/>
                    <a:pt x="0" y="40"/>
                  </a:cubicBezTo>
                  <a:lnTo>
                    <a:pt x="0" y="40"/>
                  </a:lnTo>
                  <a:cubicBezTo>
                    <a:pt x="64" y="105"/>
                    <a:pt x="145" y="153"/>
                    <a:pt x="241" y="169"/>
                  </a:cubicBezTo>
                  <a:cubicBezTo>
                    <a:pt x="380" y="184"/>
                    <a:pt x="1479" y="218"/>
                    <a:pt x="1808" y="218"/>
                  </a:cubicBezTo>
                  <a:cubicBezTo>
                    <a:pt x="1840" y="218"/>
                    <a:pt x="1865" y="218"/>
                    <a:pt x="1880" y="217"/>
                  </a:cubicBezTo>
                  <a:cubicBezTo>
                    <a:pt x="2025" y="209"/>
                    <a:pt x="2178" y="177"/>
                    <a:pt x="2314" y="129"/>
                  </a:cubicBezTo>
                  <a:cubicBezTo>
                    <a:pt x="2347" y="113"/>
                    <a:pt x="2419" y="81"/>
                    <a:pt x="2419" y="64"/>
                  </a:cubicBezTo>
                  <a:cubicBezTo>
                    <a:pt x="2371" y="24"/>
                    <a:pt x="2306" y="8"/>
                    <a:pt x="2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4684322" y="3563963"/>
              <a:ext cx="57821" cy="18032"/>
            </a:xfrm>
            <a:custGeom>
              <a:avLst/>
              <a:gdLst/>
              <a:ahLst/>
              <a:cxnLst/>
              <a:rect l="l" t="t" r="r" b="b"/>
              <a:pathLst>
                <a:path w="885" h="276" extrusionOk="0">
                  <a:moveTo>
                    <a:pt x="1" y="1"/>
                  </a:moveTo>
                  <a:cubicBezTo>
                    <a:pt x="1" y="1"/>
                    <a:pt x="157" y="275"/>
                    <a:pt x="426" y="275"/>
                  </a:cubicBezTo>
                  <a:cubicBezTo>
                    <a:pt x="436" y="275"/>
                    <a:pt x="448" y="275"/>
                    <a:pt x="459" y="274"/>
                  </a:cubicBezTo>
                  <a:cubicBezTo>
                    <a:pt x="684" y="258"/>
                    <a:pt x="885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5108537" y="2940805"/>
              <a:ext cx="124463" cy="114532"/>
            </a:xfrm>
            <a:custGeom>
              <a:avLst/>
              <a:gdLst/>
              <a:ahLst/>
              <a:cxnLst/>
              <a:rect l="l" t="t" r="r" b="b"/>
              <a:pathLst>
                <a:path w="1905" h="1753" extrusionOk="0">
                  <a:moveTo>
                    <a:pt x="0" y="0"/>
                  </a:moveTo>
                  <a:lnTo>
                    <a:pt x="0" y="0"/>
                  </a:lnTo>
                  <a:cubicBezTo>
                    <a:pt x="925" y="908"/>
                    <a:pt x="1905" y="1752"/>
                    <a:pt x="1905" y="1752"/>
                  </a:cubicBezTo>
                  <a:cubicBezTo>
                    <a:pt x="1897" y="1407"/>
                    <a:pt x="1873" y="1061"/>
                    <a:pt x="1825" y="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3"/>
          <p:cNvSpPr txBox="1">
            <a:spLocks noGrp="1"/>
          </p:cNvSpPr>
          <p:nvPr>
            <p:ph type="title"/>
          </p:nvPr>
        </p:nvSpPr>
        <p:spPr>
          <a:xfrm>
            <a:off x="601900" y="277385"/>
            <a:ext cx="79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Development Table [Expectation]</a:t>
            </a:r>
            <a:endParaRPr sz="3200" dirty="0"/>
          </a:p>
        </p:txBody>
      </p:sp>
      <p:graphicFrame>
        <p:nvGraphicFramePr>
          <p:cNvPr id="1649" name="Google Shape;1649;p43"/>
          <p:cNvGraphicFramePr/>
          <p:nvPr>
            <p:extLst>
              <p:ext uri="{D42A27DB-BD31-4B8C-83A1-F6EECF244321}">
                <p14:modId xmlns:p14="http://schemas.microsoft.com/office/powerpoint/2010/main" val="2687345632"/>
              </p:ext>
            </p:extLst>
          </p:nvPr>
        </p:nvGraphicFramePr>
        <p:xfrm>
          <a:off x="601925" y="1330300"/>
          <a:ext cx="7940075" cy="2774150"/>
        </p:xfrm>
        <a:graphic>
          <a:graphicData uri="http://schemas.openxmlformats.org/drawingml/2006/table">
            <a:tbl>
              <a:tblPr>
                <a:noFill/>
                <a:tableStyleId>{D0F62629-B230-4B79-BF30-4A550C281F05}</a:tableStyleId>
              </a:tblPr>
              <a:tblGrid>
                <a:gridCol w="1151525"/>
                <a:gridCol w="2262850"/>
                <a:gridCol w="2262850"/>
                <a:gridCol w="2262850"/>
              </a:tblGrid>
              <a:tr h="40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Changa One"/>
                        <a:ea typeface="Changa One"/>
                        <a:cs typeface="Changa One"/>
                        <a:sym typeface="Chang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accent4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Hein Htet Zin </a:t>
                      </a:r>
                      <a:endParaRPr sz="1600" dirty="0">
                        <a:solidFill>
                          <a:schemeClr val="accent4"/>
                        </a:solidFill>
                        <a:latin typeface="Reggae One"/>
                        <a:ea typeface="Reggae One"/>
                        <a:cs typeface="Reggae One"/>
                        <a:sym typeface="Reggae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chemeClr val="accent4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Kaung Myat Naing</a:t>
                      </a:r>
                      <a:endParaRPr sz="1600" dirty="0">
                        <a:solidFill>
                          <a:schemeClr val="accent4"/>
                        </a:solidFill>
                        <a:latin typeface="Reggae One"/>
                        <a:ea typeface="Reggae One"/>
                        <a:cs typeface="Reggae One"/>
                        <a:sym typeface="Reggae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chemeClr val="accent4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Yelin Htut</a:t>
                      </a:r>
                      <a:endParaRPr sz="1600" dirty="0">
                        <a:solidFill>
                          <a:schemeClr val="accent4"/>
                        </a:solidFill>
                        <a:latin typeface="Reggae One"/>
                        <a:ea typeface="Reggae One"/>
                        <a:cs typeface="Reggae One"/>
                        <a:sym typeface="Reggae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WEEK 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Reggae One"/>
                        <a:ea typeface="Reggae One"/>
                        <a:cs typeface="Reggae One"/>
                        <a:sym typeface="Regga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Documentation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Documentation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Documentation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WEEK 2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Backend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Backend</a:t>
                      </a:r>
                      <a:endParaRPr lang="en-US"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Frontend</a:t>
                      </a:r>
                      <a:endParaRPr lang="en-US"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WEEK 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3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Frontend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Backend</a:t>
                      </a:r>
                      <a:endParaRPr lang="en-US"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Frontend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WEEK 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Reggae One"/>
                          <a:ea typeface="Reggae One"/>
                          <a:cs typeface="Reggae One"/>
                          <a:sym typeface="Reggae One"/>
                        </a:rPr>
                        <a:t>4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API + Complete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Final</a:t>
                      </a:r>
                      <a:endParaRPr lang="en-US"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Final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7"/>
          <p:cNvSpPr txBox="1">
            <a:spLocks noGrp="1"/>
          </p:cNvSpPr>
          <p:nvPr>
            <p:ph type="title"/>
          </p:nvPr>
        </p:nvSpPr>
        <p:spPr>
          <a:xfrm>
            <a:off x="1177200" y="652375"/>
            <a:ext cx="30000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4" name="Google Shape;1774;p47"/>
          <p:cNvSpPr txBox="1">
            <a:spLocks noGrp="1"/>
          </p:cNvSpPr>
          <p:nvPr>
            <p:ph type="subTitle" idx="1"/>
          </p:nvPr>
        </p:nvSpPr>
        <p:spPr>
          <a:xfrm>
            <a:off x="1267320" y="122698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1" name="Google Shape;1781;p47"/>
          <p:cNvGrpSpPr/>
          <p:nvPr/>
        </p:nvGrpSpPr>
        <p:grpSpPr>
          <a:xfrm>
            <a:off x="1267320" y="2792187"/>
            <a:ext cx="387681" cy="387661"/>
            <a:chOff x="266768" y="1721375"/>
            <a:chExt cx="397907" cy="397887"/>
          </a:xfrm>
        </p:grpSpPr>
        <p:sp>
          <p:nvSpPr>
            <p:cNvPr id="1782" name="Google Shape;1782;p4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1" name="Google Shape;1791;p47"/>
          <p:cNvSpPr/>
          <p:nvPr/>
        </p:nvSpPr>
        <p:spPr>
          <a:xfrm>
            <a:off x="8584737" y="5498393"/>
            <a:ext cx="100382" cy="85922"/>
          </a:xfrm>
          <a:custGeom>
            <a:avLst/>
            <a:gdLst/>
            <a:ahLst/>
            <a:cxnLst/>
            <a:rect l="l" t="t" r="r" b="b"/>
            <a:pathLst>
              <a:path w="715" h="612" extrusionOk="0">
                <a:moveTo>
                  <a:pt x="309" y="0"/>
                </a:moveTo>
                <a:cubicBezTo>
                  <a:pt x="152" y="0"/>
                  <a:pt x="0" y="123"/>
                  <a:pt x="0" y="309"/>
                </a:cubicBezTo>
                <a:cubicBezTo>
                  <a:pt x="0" y="474"/>
                  <a:pt x="138" y="611"/>
                  <a:pt x="302" y="611"/>
                </a:cubicBezTo>
                <a:cubicBezTo>
                  <a:pt x="577" y="611"/>
                  <a:pt x="714" y="282"/>
                  <a:pt x="522" y="90"/>
                </a:cubicBezTo>
                <a:cubicBezTo>
                  <a:pt x="460" y="28"/>
                  <a:pt x="384" y="0"/>
                  <a:pt x="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7"/>
          <p:cNvSpPr/>
          <p:nvPr/>
        </p:nvSpPr>
        <p:spPr>
          <a:xfrm>
            <a:off x="4049689" y="5210708"/>
            <a:ext cx="50261" cy="43101"/>
          </a:xfrm>
          <a:custGeom>
            <a:avLst/>
            <a:gdLst/>
            <a:ahLst/>
            <a:cxnLst/>
            <a:rect l="l" t="t" r="r" b="b"/>
            <a:pathLst>
              <a:path w="358" h="307" extrusionOk="0">
                <a:moveTo>
                  <a:pt x="152" y="0"/>
                </a:moveTo>
                <a:cubicBezTo>
                  <a:pt x="69" y="0"/>
                  <a:pt x="1" y="69"/>
                  <a:pt x="1" y="158"/>
                </a:cubicBezTo>
                <a:cubicBezTo>
                  <a:pt x="1" y="246"/>
                  <a:pt x="76" y="306"/>
                  <a:pt x="154" y="306"/>
                </a:cubicBezTo>
                <a:cubicBezTo>
                  <a:pt x="192" y="306"/>
                  <a:pt x="230" y="292"/>
                  <a:pt x="262" y="261"/>
                </a:cubicBezTo>
                <a:cubicBezTo>
                  <a:pt x="358" y="165"/>
                  <a:pt x="289" y="0"/>
                  <a:pt x="1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7"/>
          <p:cNvSpPr/>
          <p:nvPr/>
        </p:nvSpPr>
        <p:spPr>
          <a:xfrm flipH="1">
            <a:off x="7412054" y="235790"/>
            <a:ext cx="1130053" cy="1129231"/>
          </a:xfrm>
          <a:custGeom>
            <a:avLst/>
            <a:gdLst/>
            <a:ahLst/>
            <a:cxnLst/>
            <a:rect l="l" t="t" r="r" b="b"/>
            <a:pathLst>
              <a:path w="10993" h="10985" extrusionOk="0">
                <a:moveTo>
                  <a:pt x="5493" y="0"/>
                </a:moveTo>
                <a:cubicBezTo>
                  <a:pt x="2459" y="0"/>
                  <a:pt x="1" y="2458"/>
                  <a:pt x="1" y="5492"/>
                </a:cubicBezTo>
                <a:cubicBezTo>
                  <a:pt x="1" y="8527"/>
                  <a:pt x="2459" y="10985"/>
                  <a:pt x="5493" y="10985"/>
                </a:cubicBezTo>
                <a:cubicBezTo>
                  <a:pt x="8528" y="10985"/>
                  <a:pt x="10992" y="8527"/>
                  <a:pt x="10992" y="5492"/>
                </a:cubicBezTo>
                <a:cubicBezTo>
                  <a:pt x="10992" y="2458"/>
                  <a:pt x="8528" y="0"/>
                  <a:pt x="54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47"/>
          <p:cNvGrpSpPr/>
          <p:nvPr/>
        </p:nvGrpSpPr>
        <p:grpSpPr>
          <a:xfrm>
            <a:off x="4772824" y="1478149"/>
            <a:ext cx="4457702" cy="4400718"/>
            <a:chOff x="4455449" y="1407349"/>
            <a:chExt cx="4457702" cy="4400718"/>
          </a:xfrm>
        </p:grpSpPr>
        <p:sp>
          <p:nvSpPr>
            <p:cNvPr id="1795" name="Google Shape;1795;p47"/>
            <p:cNvSpPr/>
            <p:nvPr/>
          </p:nvSpPr>
          <p:spPr>
            <a:xfrm flipH="1">
              <a:off x="5566972" y="4842503"/>
              <a:ext cx="1894230" cy="859365"/>
            </a:xfrm>
            <a:custGeom>
              <a:avLst/>
              <a:gdLst/>
              <a:ahLst/>
              <a:cxnLst/>
              <a:rect l="l" t="t" r="r" b="b"/>
              <a:pathLst>
                <a:path w="23400" h="10616" extrusionOk="0">
                  <a:moveTo>
                    <a:pt x="4653" y="1"/>
                  </a:moveTo>
                  <a:cubicBezTo>
                    <a:pt x="4653" y="1"/>
                    <a:pt x="169" y="8744"/>
                    <a:pt x="81" y="8960"/>
                  </a:cubicBezTo>
                  <a:cubicBezTo>
                    <a:pt x="0" y="9177"/>
                    <a:pt x="81" y="10616"/>
                    <a:pt x="81" y="10616"/>
                  </a:cubicBezTo>
                  <a:lnTo>
                    <a:pt x="23400" y="10616"/>
                  </a:lnTo>
                  <a:lnTo>
                    <a:pt x="18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 flipH="1">
              <a:off x="5566312" y="4854888"/>
              <a:ext cx="1325718" cy="846980"/>
            </a:xfrm>
            <a:custGeom>
              <a:avLst/>
              <a:gdLst/>
              <a:ahLst/>
              <a:cxnLst/>
              <a:rect l="l" t="t" r="r" b="b"/>
              <a:pathLst>
                <a:path w="16377" h="10463" extrusionOk="0">
                  <a:moveTo>
                    <a:pt x="0" y="1"/>
                  </a:moveTo>
                  <a:cubicBezTo>
                    <a:pt x="0" y="1"/>
                    <a:pt x="1061" y="4975"/>
                    <a:pt x="4420" y="10463"/>
                  </a:cubicBezTo>
                  <a:lnTo>
                    <a:pt x="16377" y="10463"/>
                  </a:lnTo>
                  <a:lnTo>
                    <a:pt x="11829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 flipH="1">
              <a:off x="5354883" y="4929193"/>
              <a:ext cx="2118057" cy="878874"/>
            </a:xfrm>
            <a:custGeom>
              <a:avLst/>
              <a:gdLst/>
              <a:ahLst/>
              <a:cxnLst/>
              <a:rect l="l" t="t" r="r" b="b"/>
              <a:pathLst>
                <a:path w="26165" h="10857" extrusionOk="0">
                  <a:moveTo>
                    <a:pt x="4500" y="1"/>
                  </a:moveTo>
                  <a:cubicBezTo>
                    <a:pt x="2459" y="2926"/>
                    <a:pt x="1" y="8446"/>
                    <a:pt x="1" y="8623"/>
                  </a:cubicBezTo>
                  <a:cubicBezTo>
                    <a:pt x="1" y="8800"/>
                    <a:pt x="226" y="9201"/>
                    <a:pt x="226" y="9201"/>
                  </a:cubicBezTo>
                  <a:cubicBezTo>
                    <a:pt x="226" y="9201"/>
                    <a:pt x="5601" y="4461"/>
                    <a:pt x="7851" y="2500"/>
                  </a:cubicBezTo>
                  <a:cubicBezTo>
                    <a:pt x="12207" y="6494"/>
                    <a:pt x="18305" y="10407"/>
                    <a:pt x="18635" y="10608"/>
                  </a:cubicBezTo>
                  <a:cubicBezTo>
                    <a:pt x="18964" y="10809"/>
                    <a:pt x="19390" y="10857"/>
                    <a:pt x="19792" y="10857"/>
                  </a:cubicBezTo>
                  <a:lnTo>
                    <a:pt x="25489" y="10857"/>
                  </a:lnTo>
                  <a:cubicBezTo>
                    <a:pt x="25867" y="10857"/>
                    <a:pt x="26164" y="10584"/>
                    <a:pt x="26140" y="10230"/>
                  </a:cubicBezTo>
                  <a:cubicBezTo>
                    <a:pt x="26116" y="9885"/>
                    <a:pt x="20395" y="1"/>
                    <a:pt x="203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 flipH="1">
              <a:off x="6920627" y="3238460"/>
              <a:ext cx="974476" cy="812495"/>
            </a:xfrm>
            <a:custGeom>
              <a:avLst/>
              <a:gdLst/>
              <a:ahLst/>
              <a:cxnLst/>
              <a:rect l="l" t="t" r="r" b="b"/>
              <a:pathLst>
                <a:path w="12038" h="10037" extrusionOk="0">
                  <a:moveTo>
                    <a:pt x="9627" y="0"/>
                  </a:moveTo>
                  <a:lnTo>
                    <a:pt x="5143" y="3150"/>
                  </a:lnTo>
                  <a:cubicBezTo>
                    <a:pt x="5143" y="3150"/>
                    <a:pt x="4815" y="2945"/>
                    <a:pt x="4609" y="2945"/>
                  </a:cubicBezTo>
                  <a:cubicBezTo>
                    <a:pt x="4574" y="2945"/>
                    <a:pt x="4542" y="2951"/>
                    <a:pt x="4516" y="2965"/>
                  </a:cubicBezTo>
                  <a:cubicBezTo>
                    <a:pt x="4340" y="3062"/>
                    <a:pt x="4067" y="3512"/>
                    <a:pt x="4067" y="3512"/>
                  </a:cubicBezTo>
                  <a:cubicBezTo>
                    <a:pt x="4067" y="3512"/>
                    <a:pt x="3256" y="3047"/>
                    <a:pt x="2994" y="3047"/>
                  </a:cubicBezTo>
                  <a:cubicBezTo>
                    <a:pt x="2968" y="3047"/>
                    <a:pt x="2947" y="3052"/>
                    <a:pt x="2933" y="3062"/>
                  </a:cubicBezTo>
                  <a:cubicBezTo>
                    <a:pt x="2781" y="3182"/>
                    <a:pt x="2275" y="4701"/>
                    <a:pt x="2162" y="5119"/>
                  </a:cubicBezTo>
                  <a:cubicBezTo>
                    <a:pt x="2042" y="5545"/>
                    <a:pt x="105" y="7578"/>
                    <a:pt x="49" y="7747"/>
                  </a:cubicBezTo>
                  <a:cubicBezTo>
                    <a:pt x="1" y="7915"/>
                    <a:pt x="290" y="8655"/>
                    <a:pt x="370" y="8751"/>
                  </a:cubicBezTo>
                  <a:cubicBezTo>
                    <a:pt x="446" y="8849"/>
                    <a:pt x="2559" y="10037"/>
                    <a:pt x="4412" y="10037"/>
                  </a:cubicBezTo>
                  <a:cubicBezTo>
                    <a:pt x="4534" y="10037"/>
                    <a:pt x="4655" y="10032"/>
                    <a:pt x="4774" y="10021"/>
                  </a:cubicBezTo>
                  <a:cubicBezTo>
                    <a:pt x="7216" y="9490"/>
                    <a:pt x="12038" y="6750"/>
                    <a:pt x="12038" y="675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 flipH="1">
              <a:off x="7179496" y="3283306"/>
              <a:ext cx="299272" cy="231031"/>
            </a:xfrm>
            <a:custGeom>
              <a:avLst/>
              <a:gdLst/>
              <a:ahLst/>
              <a:cxnLst/>
              <a:rect l="l" t="t" r="r" b="b"/>
              <a:pathLst>
                <a:path w="3697" h="2854" extrusionOk="0">
                  <a:moveTo>
                    <a:pt x="3697" y="1"/>
                  </a:moveTo>
                  <a:lnTo>
                    <a:pt x="0" y="2596"/>
                  </a:lnTo>
                  <a:lnTo>
                    <a:pt x="1487" y="2853"/>
                  </a:lnTo>
                  <a:lnTo>
                    <a:pt x="1190" y="2411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 flipH="1">
              <a:off x="7460475" y="3478479"/>
              <a:ext cx="105478" cy="179628"/>
            </a:xfrm>
            <a:custGeom>
              <a:avLst/>
              <a:gdLst/>
              <a:ahLst/>
              <a:cxnLst/>
              <a:rect l="l" t="t" r="r" b="b"/>
              <a:pathLst>
                <a:path w="1303" h="2219" extrusionOk="0">
                  <a:moveTo>
                    <a:pt x="450" y="0"/>
                  </a:moveTo>
                  <a:cubicBezTo>
                    <a:pt x="250" y="129"/>
                    <a:pt x="89" y="322"/>
                    <a:pt x="1" y="547"/>
                  </a:cubicBezTo>
                  <a:cubicBezTo>
                    <a:pt x="483" y="1069"/>
                    <a:pt x="917" y="1632"/>
                    <a:pt x="1302" y="2218"/>
                  </a:cubicBezTo>
                  <a:cubicBezTo>
                    <a:pt x="860" y="965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 flipH="1">
              <a:off x="6497162" y="2945741"/>
              <a:ext cx="668728" cy="1414844"/>
            </a:xfrm>
            <a:custGeom>
              <a:avLst/>
              <a:gdLst/>
              <a:ahLst/>
              <a:cxnLst/>
              <a:rect l="l" t="t" r="r" b="b"/>
              <a:pathLst>
                <a:path w="8261" h="17478" extrusionOk="0">
                  <a:moveTo>
                    <a:pt x="5818" y="0"/>
                  </a:moveTo>
                  <a:cubicBezTo>
                    <a:pt x="5818" y="0"/>
                    <a:pt x="4918" y="129"/>
                    <a:pt x="4806" y="177"/>
                  </a:cubicBezTo>
                  <a:cubicBezTo>
                    <a:pt x="4701" y="225"/>
                    <a:pt x="2540" y="2049"/>
                    <a:pt x="2540" y="2049"/>
                  </a:cubicBezTo>
                  <a:cubicBezTo>
                    <a:pt x="2540" y="2049"/>
                    <a:pt x="603" y="2724"/>
                    <a:pt x="0" y="3022"/>
                  </a:cubicBezTo>
                  <a:cubicBezTo>
                    <a:pt x="362" y="5159"/>
                    <a:pt x="1366" y="8534"/>
                    <a:pt x="1366" y="8534"/>
                  </a:cubicBezTo>
                  <a:cubicBezTo>
                    <a:pt x="1366" y="8534"/>
                    <a:pt x="1069" y="14296"/>
                    <a:pt x="1511" y="17478"/>
                  </a:cubicBezTo>
                  <a:lnTo>
                    <a:pt x="8261" y="17478"/>
                  </a:lnTo>
                  <a:lnTo>
                    <a:pt x="8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 flipH="1">
              <a:off x="6953152" y="3229960"/>
              <a:ext cx="144415" cy="406693"/>
            </a:xfrm>
            <a:custGeom>
              <a:avLst/>
              <a:gdLst/>
              <a:ahLst/>
              <a:cxnLst/>
              <a:rect l="l" t="t" r="r" b="b"/>
              <a:pathLst>
                <a:path w="1784" h="5024" extrusionOk="0">
                  <a:moveTo>
                    <a:pt x="1784" y="1"/>
                  </a:moveTo>
                  <a:cubicBezTo>
                    <a:pt x="932" y="1174"/>
                    <a:pt x="0" y="3143"/>
                    <a:pt x="0" y="3143"/>
                  </a:cubicBezTo>
                  <a:cubicBezTo>
                    <a:pt x="225" y="3986"/>
                    <a:pt x="522" y="5023"/>
                    <a:pt x="522" y="5023"/>
                  </a:cubicBezTo>
                  <a:cubicBezTo>
                    <a:pt x="804" y="3287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 flipH="1">
              <a:off x="6497160" y="2945741"/>
              <a:ext cx="578954" cy="1414844"/>
            </a:xfrm>
            <a:custGeom>
              <a:avLst/>
              <a:gdLst/>
              <a:ahLst/>
              <a:cxnLst/>
              <a:rect l="l" t="t" r="r" b="b"/>
              <a:pathLst>
                <a:path w="7152" h="17478" extrusionOk="0">
                  <a:moveTo>
                    <a:pt x="5995" y="0"/>
                  </a:moveTo>
                  <a:cubicBezTo>
                    <a:pt x="3431" y="2403"/>
                    <a:pt x="1471" y="5368"/>
                    <a:pt x="257" y="8663"/>
                  </a:cubicBezTo>
                  <a:cubicBezTo>
                    <a:pt x="217" y="9530"/>
                    <a:pt x="0" y="14577"/>
                    <a:pt x="402" y="17478"/>
                  </a:cubicBezTo>
                  <a:lnTo>
                    <a:pt x="2049" y="17478"/>
                  </a:lnTo>
                  <a:cubicBezTo>
                    <a:pt x="2218" y="14713"/>
                    <a:pt x="3054" y="8381"/>
                    <a:pt x="7152" y="3568"/>
                  </a:cubicBezTo>
                  <a:lnTo>
                    <a:pt x="7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 flipH="1">
              <a:off x="6187522" y="2425307"/>
              <a:ext cx="667433" cy="878227"/>
            </a:xfrm>
            <a:custGeom>
              <a:avLst/>
              <a:gdLst/>
              <a:ahLst/>
              <a:cxnLst/>
              <a:rect l="l" t="t" r="r" b="b"/>
              <a:pathLst>
                <a:path w="8245" h="10849" extrusionOk="0">
                  <a:moveTo>
                    <a:pt x="3817" y="1"/>
                  </a:moveTo>
                  <a:lnTo>
                    <a:pt x="0" y="2998"/>
                  </a:lnTo>
                  <a:lnTo>
                    <a:pt x="812" y="6582"/>
                  </a:lnTo>
                  <a:lnTo>
                    <a:pt x="1334" y="7442"/>
                  </a:lnTo>
                  <a:cubicBezTo>
                    <a:pt x="1358" y="7811"/>
                    <a:pt x="1117" y="10849"/>
                    <a:pt x="1117" y="10849"/>
                  </a:cubicBezTo>
                  <a:lnTo>
                    <a:pt x="8245" y="10849"/>
                  </a:lnTo>
                  <a:lnTo>
                    <a:pt x="8245" y="5618"/>
                  </a:lnTo>
                  <a:cubicBezTo>
                    <a:pt x="8245" y="5618"/>
                    <a:pt x="5296" y="2886"/>
                    <a:pt x="5272" y="2854"/>
                  </a:cubicBezTo>
                  <a:cubicBezTo>
                    <a:pt x="4701" y="1833"/>
                    <a:pt x="3817" y="1"/>
                    <a:pt x="3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 flipH="1">
              <a:off x="6428183" y="2425307"/>
              <a:ext cx="240098" cy="231031"/>
            </a:xfrm>
            <a:custGeom>
              <a:avLst/>
              <a:gdLst/>
              <a:ahLst/>
              <a:cxnLst/>
              <a:rect l="l" t="t" r="r" b="b"/>
              <a:pathLst>
                <a:path w="2966" h="2854" extrusionOk="0">
                  <a:moveTo>
                    <a:pt x="1511" y="1"/>
                  </a:moveTo>
                  <a:lnTo>
                    <a:pt x="1" y="1190"/>
                  </a:lnTo>
                  <a:lnTo>
                    <a:pt x="2966" y="2854"/>
                  </a:lnTo>
                  <a:cubicBezTo>
                    <a:pt x="2395" y="1833"/>
                    <a:pt x="1511" y="1"/>
                    <a:pt x="1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 flipH="1">
              <a:off x="6512779" y="2425307"/>
              <a:ext cx="342823" cy="679251"/>
            </a:xfrm>
            <a:custGeom>
              <a:avLst/>
              <a:gdLst/>
              <a:ahLst/>
              <a:cxnLst/>
              <a:rect l="l" t="t" r="r" b="b"/>
              <a:pathLst>
                <a:path w="4235" h="8391" extrusionOk="0">
                  <a:moveTo>
                    <a:pt x="3817" y="1"/>
                  </a:moveTo>
                  <a:lnTo>
                    <a:pt x="0" y="2998"/>
                  </a:lnTo>
                  <a:lnTo>
                    <a:pt x="812" y="6582"/>
                  </a:lnTo>
                  <a:lnTo>
                    <a:pt x="1334" y="7450"/>
                  </a:lnTo>
                  <a:lnTo>
                    <a:pt x="1848" y="8390"/>
                  </a:lnTo>
                  <a:cubicBezTo>
                    <a:pt x="2596" y="7996"/>
                    <a:pt x="4235" y="5513"/>
                    <a:pt x="3930" y="2098"/>
                  </a:cubicBezTo>
                  <a:lnTo>
                    <a:pt x="3930" y="226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 flipH="1">
              <a:off x="5570197" y="2926232"/>
              <a:ext cx="1267191" cy="1518865"/>
            </a:xfrm>
            <a:custGeom>
              <a:avLst/>
              <a:gdLst/>
              <a:ahLst/>
              <a:cxnLst/>
              <a:rect l="l" t="t" r="r" b="b"/>
              <a:pathLst>
                <a:path w="15654" h="18763" extrusionOk="0">
                  <a:moveTo>
                    <a:pt x="5987" y="0"/>
                  </a:moveTo>
                  <a:cubicBezTo>
                    <a:pt x="5987" y="0"/>
                    <a:pt x="0" y="6115"/>
                    <a:pt x="0" y="18217"/>
                  </a:cubicBezTo>
                  <a:cubicBezTo>
                    <a:pt x="0" y="18217"/>
                    <a:pt x="4658" y="18762"/>
                    <a:pt x="9091" y="18762"/>
                  </a:cubicBezTo>
                  <a:cubicBezTo>
                    <a:pt x="10300" y="18762"/>
                    <a:pt x="11492" y="18722"/>
                    <a:pt x="12568" y="18619"/>
                  </a:cubicBezTo>
                  <a:cubicBezTo>
                    <a:pt x="12568" y="18619"/>
                    <a:pt x="14649" y="12937"/>
                    <a:pt x="15155" y="10607"/>
                  </a:cubicBezTo>
                  <a:cubicBezTo>
                    <a:pt x="15653" y="8277"/>
                    <a:pt x="14070" y="4556"/>
                    <a:pt x="13267" y="3552"/>
                  </a:cubicBezTo>
                  <a:cubicBezTo>
                    <a:pt x="12463" y="2548"/>
                    <a:pt x="8888" y="0"/>
                    <a:pt x="8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 flipH="1">
              <a:off x="6117910" y="2715921"/>
              <a:ext cx="977067" cy="1684974"/>
            </a:xfrm>
            <a:custGeom>
              <a:avLst/>
              <a:gdLst/>
              <a:ahLst/>
              <a:cxnLst/>
              <a:rect l="l" t="t" r="r" b="b"/>
              <a:pathLst>
                <a:path w="12070" h="20815" extrusionOk="0">
                  <a:moveTo>
                    <a:pt x="10192" y="1"/>
                  </a:moveTo>
                  <a:cubicBezTo>
                    <a:pt x="10139" y="1"/>
                    <a:pt x="10086" y="14"/>
                    <a:pt x="10037" y="43"/>
                  </a:cubicBezTo>
                  <a:cubicBezTo>
                    <a:pt x="10037" y="43"/>
                    <a:pt x="0" y="6303"/>
                    <a:pt x="635" y="19489"/>
                  </a:cubicBezTo>
                  <a:lnTo>
                    <a:pt x="635" y="20317"/>
                  </a:lnTo>
                  <a:lnTo>
                    <a:pt x="3697" y="20815"/>
                  </a:lnTo>
                  <a:cubicBezTo>
                    <a:pt x="3697" y="20815"/>
                    <a:pt x="3351" y="8569"/>
                    <a:pt x="12070" y="2598"/>
                  </a:cubicBezTo>
                  <a:cubicBezTo>
                    <a:pt x="12070" y="2598"/>
                    <a:pt x="10543" y="300"/>
                    <a:pt x="10462" y="164"/>
                  </a:cubicBezTo>
                  <a:cubicBezTo>
                    <a:pt x="10408" y="60"/>
                    <a:pt x="10302" y="1"/>
                    <a:pt x="10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 flipH="1">
              <a:off x="6220068" y="3004268"/>
              <a:ext cx="843094" cy="1396630"/>
            </a:xfrm>
            <a:custGeom>
              <a:avLst/>
              <a:gdLst/>
              <a:ahLst/>
              <a:cxnLst/>
              <a:rect l="l" t="t" r="r" b="b"/>
              <a:pathLst>
                <a:path w="10415" h="17253" extrusionOk="0">
                  <a:moveTo>
                    <a:pt x="10415" y="1"/>
                  </a:moveTo>
                  <a:lnTo>
                    <a:pt x="10415" y="1"/>
                  </a:lnTo>
                  <a:cubicBezTo>
                    <a:pt x="7595" y="981"/>
                    <a:pt x="4477" y="2901"/>
                    <a:pt x="3006" y="3866"/>
                  </a:cubicBezTo>
                  <a:cubicBezTo>
                    <a:pt x="1295" y="6911"/>
                    <a:pt x="1" y="10921"/>
                    <a:pt x="242" y="15919"/>
                  </a:cubicBezTo>
                  <a:lnTo>
                    <a:pt x="242" y="16755"/>
                  </a:lnTo>
                  <a:lnTo>
                    <a:pt x="3304" y="17253"/>
                  </a:lnTo>
                  <a:cubicBezTo>
                    <a:pt x="3304" y="17253"/>
                    <a:pt x="2998" y="6236"/>
                    <a:pt x="10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 flipH="1">
              <a:off x="5718497" y="3004268"/>
              <a:ext cx="1118891" cy="1441558"/>
            </a:xfrm>
            <a:custGeom>
              <a:avLst/>
              <a:gdLst/>
              <a:ahLst/>
              <a:cxnLst/>
              <a:rect l="l" t="t" r="r" b="b"/>
              <a:pathLst>
                <a:path w="13822" h="17808" extrusionOk="0">
                  <a:moveTo>
                    <a:pt x="7626" y="1"/>
                  </a:moveTo>
                  <a:lnTo>
                    <a:pt x="2660" y="4300"/>
                  </a:lnTo>
                  <a:cubicBezTo>
                    <a:pt x="1286" y="7329"/>
                    <a:pt x="0" y="11652"/>
                    <a:pt x="0" y="17261"/>
                  </a:cubicBezTo>
                  <a:cubicBezTo>
                    <a:pt x="0" y="17261"/>
                    <a:pt x="4661" y="17807"/>
                    <a:pt x="9096" y="17807"/>
                  </a:cubicBezTo>
                  <a:cubicBezTo>
                    <a:pt x="10101" y="17389"/>
                    <a:pt x="11073" y="16915"/>
                    <a:pt x="12021" y="16377"/>
                  </a:cubicBezTo>
                  <a:lnTo>
                    <a:pt x="9506" y="16377"/>
                  </a:lnTo>
                  <a:cubicBezTo>
                    <a:pt x="11459" y="14762"/>
                    <a:pt x="13821" y="10857"/>
                    <a:pt x="13821" y="10857"/>
                  </a:cubicBezTo>
                  <a:cubicBezTo>
                    <a:pt x="13693" y="6983"/>
                    <a:pt x="9876" y="2339"/>
                    <a:pt x="9554" y="1784"/>
                  </a:cubicBezTo>
                  <a:cubicBezTo>
                    <a:pt x="9225" y="1238"/>
                    <a:pt x="7626" y="1"/>
                    <a:pt x="7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 flipH="1">
              <a:off x="5821949" y="3876596"/>
              <a:ext cx="876931" cy="561388"/>
            </a:xfrm>
            <a:custGeom>
              <a:avLst/>
              <a:gdLst/>
              <a:ahLst/>
              <a:cxnLst/>
              <a:rect l="l" t="t" r="r" b="b"/>
              <a:pathLst>
                <a:path w="10833" h="6935" extrusionOk="0">
                  <a:moveTo>
                    <a:pt x="1" y="0"/>
                  </a:moveTo>
                  <a:lnTo>
                    <a:pt x="1" y="6654"/>
                  </a:lnTo>
                  <a:cubicBezTo>
                    <a:pt x="1029" y="6742"/>
                    <a:pt x="2436" y="6854"/>
                    <a:pt x="3994" y="6935"/>
                  </a:cubicBezTo>
                  <a:cubicBezTo>
                    <a:pt x="5409" y="5729"/>
                    <a:pt x="9804" y="1889"/>
                    <a:pt x="10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 flipH="1">
              <a:off x="6131574" y="2935946"/>
              <a:ext cx="162062" cy="107421"/>
            </a:xfrm>
            <a:custGeom>
              <a:avLst/>
              <a:gdLst/>
              <a:ahLst/>
              <a:cxnLst/>
              <a:rect l="l" t="t" r="r" b="b"/>
              <a:pathLst>
                <a:path w="2002" h="1327" extrusionOk="0">
                  <a:moveTo>
                    <a:pt x="2002" y="1"/>
                  </a:moveTo>
                  <a:cubicBezTo>
                    <a:pt x="1029" y="387"/>
                    <a:pt x="1" y="1327"/>
                    <a:pt x="1" y="1327"/>
                  </a:cubicBezTo>
                  <a:lnTo>
                    <a:pt x="676" y="1214"/>
                  </a:lnTo>
                  <a:cubicBezTo>
                    <a:pt x="829" y="1021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B6B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 flipH="1">
              <a:off x="6533594" y="1883826"/>
              <a:ext cx="861956" cy="1132086"/>
            </a:xfrm>
            <a:custGeom>
              <a:avLst/>
              <a:gdLst/>
              <a:ahLst/>
              <a:cxnLst/>
              <a:rect l="l" t="t" r="r" b="b"/>
              <a:pathLst>
                <a:path w="10648" h="13985" extrusionOk="0">
                  <a:moveTo>
                    <a:pt x="5210" y="0"/>
                  </a:moveTo>
                  <a:cubicBezTo>
                    <a:pt x="2217" y="0"/>
                    <a:pt x="195" y="2802"/>
                    <a:pt x="105" y="4617"/>
                  </a:cubicBezTo>
                  <a:cubicBezTo>
                    <a:pt x="1" y="6561"/>
                    <a:pt x="820" y="8160"/>
                    <a:pt x="1471" y="9036"/>
                  </a:cubicBezTo>
                  <a:cubicBezTo>
                    <a:pt x="1801" y="9486"/>
                    <a:pt x="3127" y="11495"/>
                    <a:pt x="3376" y="11849"/>
                  </a:cubicBezTo>
                  <a:cubicBezTo>
                    <a:pt x="3625" y="12202"/>
                    <a:pt x="3858" y="12379"/>
                    <a:pt x="4260" y="12620"/>
                  </a:cubicBezTo>
                  <a:cubicBezTo>
                    <a:pt x="4661" y="12861"/>
                    <a:pt x="6582" y="13793"/>
                    <a:pt x="6799" y="13906"/>
                  </a:cubicBezTo>
                  <a:cubicBezTo>
                    <a:pt x="6881" y="13951"/>
                    <a:pt x="7036" y="13984"/>
                    <a:pt x="7227" y="13984"/>
                  </a:cubicBezTo>
                  <a:cubicBezTo>
                    <a:pt x="7541" y="13984"/>
                    <a:pt x="7953" y="13895"/>
                    <a:pt x="8293" y="13625"/>
                  </a:cubicBezTo>
                  <a:cubicBezTo>
                    <a:pt x="8832" y="13191"/>
                    <a:pt x="10013" y="11527"/>
                    <a:pt x="10246" y="10708"/>
                  </a:cubicBezTo>
                  <a:cubicBezTo>
                    <a:pt x="10487" y="9888"/>
                    <a:pt x="10648" y="8337"/>
                    <a:pt x="10648" y="8337"/>
                  </a:cubicBezTo>
                  <a:cubicBezTo>
                    <a:pt x="10648" y="8337"/>
                    <a:pt x="10535" y="5774"/>
                    <a:pt x="10166" y="4536"/>
                  </a:cubicBezTo>
                  <a:cubicBezTo>
                    <a:pt x="10045" y="3460"/>
                    <a:pt x="9209" y="503"/>
                    <a:pt x="5867" y="45"/>
                  </a:cubicBezTo>
                  <a:cubicBezTo>
                    <a:pt x="5643" y="15"/>
                    <a:pt x="5424" y="0"/>
                    <a:pt x="5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 flipH="1">
              <a:off x="6520555" y="1407349"/>
              <a:ext cx="554265" cy="476229"/>
            </a:xfrm>
            <a:custGeom>
              <a:avLst/>
              <a:gdLst/>
              <a:ahLst/>
              <a:cxnLst/>
              <a:rect l="l" t="t" r="r" b="b"/>
              <a:pathLst>
                <a:path w="6847" h="5883" extrusionOk="0">
                  <a:moveTo>
                    <a:pt x="4765" y="0"/>
                  </a:moveTo>
                  <a:lnTo>
                    <a:pt x="4765" y="0"/>
                  </a:lnTo>
                  <a:cubicBezTo>
                    <a:pt x="3375" y="354"/>
                    <a:pt x="1889" y="1125"/>
                    <a:pt x="1889" y="1125"/>
                  </a:cubicBezTo>
                  <a:lnTo>
                    <a:pt x="1752" y="571"/>
                  </a:lnTo>
                  <a:cubicBezTo>
                    <a:pt x="402" y="2009"/>
                    <a:pt x="0" y="4203"/>
                    <a:pt x="97" y="5730"/>
                  </a:cubicBezTo>
                  <a:lnTo>
                    <a:pt x="2789" y="5882"/>
                  </a:lnTo>
                  <a:cubicBezTo>
                    <a:pt x="4251" y="5585"/>
                    <a:pt x="5706" y="4573"/>
                    <a:pt x="5706" y="4573"/>
                  </a:cubicBezTo>
                  <a:cubicBezTo>
                    <a:pt x="5706" y="4573"/>
                    <a:pt x="5553" y="4420"/>
                    <a:pt x="4950" y="4219"/>
                  </a:cubicBezTo>
                  <a:cubicBezTo>
                    <a:pt x="5183" y="3954"/>
                    <a:pt x="6493" y="2299"/>
                    <a:pt x="6847" y="1607"/>
                  </a:cubicBezTo>
                  <a:cubicBezTo>
                    <a:pt x="6847" y="1607"/>
                    <a:pt x="6343" y="1566"/>
                    <a:pt x="5719" y="1566"/>
                  </a:cubicBezTo>
                  <a:cubicBezTo>
                    <a:pt x="5318" y="1566"/>
                    <a:pt x="4867" y="1583"/>
                    <a:pt x="4468" y="1640"/>
                  </a:cubicBezTo>
                  <a:cubicBezTo>
                    <a:pt x="4468" y="1640"/>
                    <a:pt x="4733" y="603"/>
                    <a:pt x="4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 flipH="1">
              <a:off x="6520553" y="1537437"/>
              <a:ext cx="446925" cy="346142"/>
            </a:xfrm>
            <a:custGeom>
              <a:avLst/>
              <a:gdLst/>
              <a:ahLst/>
              <a:cxnLst/>
              <a:rect l="l" t="t" r="r" b="b"/>
              <a:pathLst>
                <a:path w="5521" h="4276" extrusionOk="0">
                  <a:moveTo>
                    <a:pt x="5521" y="0"/>
                  </a:moveTo>
                  <a:cubicBezTo>
                    <a:pt x="5520" y="1"/>
                    <a:pt x="3110" y="1334"/>
                    <a:pt x="2387" y="1865"/>
                  </a:cubicBezTo>
                  <a:lnTo>
                    <a:pt x="2387" y="1286"/>
                  </a:lnTo>
                  <a:cubicBezTo>
                    <a:pt x="2387" y="1286"/>
                    <a:pt x="1181" y="2178"/>
                    <a:pt x="0" y="4195"/>
                  </a:cubicBezTo>
                  <a:lnTo>
                    <a:pt x="1471" y="4275"/>
                  </a:lnTo>
                  <a:cubicBezTo>
                    <a:pt x="2925" y="3978"/>
                    <a:pt x="4380" y="2966"/>
                    <a:pt x="4380" y="2966"/>
                  </a:cubicBezTo>
                  <a:cubicBezTo>
                    <a:pt x="4380" y="2966"/>
                    <a:pt x="4227" y="2813"/>
                    <a:pt x="3624" y="2612"/>
                  </a:cubicBezTo>
                  <a:cubicBezTo>
                    <a:pt x="3857" y="2347"/>
                    <a:pt x="5167" y="692"/>
                    <a:pt x="5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 flipH="1">
              <a:off x="6875035" y="1797695"/>
              <a:ext cx="193309" cy="78036"/>
            </a:xfrm>
            <a:custGeom>
              <a:avLst/>
              <a:gdLst/>
              <a:ahLst/>
              <a:cxnLst/>
              <a:rect l="l" t="t" r="r" b="b"/>
              <a:pathLst>
                <a:path w="2388" h="964" extrusionOk="0">
                  <a:moveTo>
                    <a:pt x="1154" y="1"/>
                  </a:moveTo>
                  <a:cubicBezTo>
                    <a:pt x="637" y="1"/>
                    <a:pt x="129" y="271"/>
                    <a:pt x="1" y="787"/>
                  </a:cubicBezTo>
                  <a:lnTo>
                    <a:pt x="1" y="964"/>
                  </a:lnTo>
                  <a:lnTo>
                    <a:pt x="2387" y="964"/>
                  </a:lnTo>
                  <a:cubicBezTo>
                    <a:pt x="2271" y="311"/>
                    <a:pt x="1707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 flipH="1">
              <a:off x="6529631" y="1831694"/>
              <a:ext cx="999894" cy="1080278"/>
            </a:xfrm>
            <a:custGeom>
              <a:avLst/>
              <a:gdLst/>
              <a:ahLst/>
              <a:cxnLst/>
              <a:rect l="l" t="t" r="r" b="b"/>
              <a:pathLst>
                <a:path w="12352" h="13345" extrusionOk="0">
                  <a:moveTo>
                    <a:pt x="7229" y="0"/>
                  </a:moveTo>
                  <a:cubicBezTo>
                    <a:pt x="5801" y="0"/>
                    <a:pt x="4269" y="483"/>
                    <a:pt x="3022" y="1717"/>
                  </a:cubicBezTo>
                  <a:cubicBezTo>
                    <a:pt x="997" y="3726"/>
                    <a:pt x="1101" y="6844"/>
                    <a:pt x="1101" y="6844"/>
                  </a:cubicBezTo>
                  <a:cubicBezTo>
                    <a:pt x="1101" y="6844"/>
                    <a:pt x="459" y="8202"/>
                    <a:pt x="0" y="8965"/>
                  </a:cubicBezTo>
                  <a:cubicBezTo>
                    <a:pt x="426" y="8708"/>
                    <a:pt x="836" y="8411"/>
                    <a:pt x="1206" y="8073"/>
                  </a:cubicBezTo>
                  <a:lnTo>
                    <a:pt x="1206" y="8073"/>
                  </a:lnTo>
                  <a:cubicBezTo>
                    <a:pt x="1117" y="9375"/>
                    <a:pt x="1367" y="10669"/>
                    <a:pt x="1905" y="11850"/>
                  </a:cubicBezTo>
                  <a:cubicBezTo>
                    <a:pt x="1881" y="11392"/>
                    <a:pt x="2082" y="10130"/>
                    <a:pt x="2082" y="10130"/>
                  </a:cubicBezTo>
                  <a:cubicBezTo>
                    <a:pt x="2467" y="11392"/>
                    <a:pt x="3391" y="12830"/>
                    <a:pt x="4163" y="13345"/>
                  </a:cubicBezTo>
                  <a:cubicBezTo>
                    <a:pt x="3022" y="11006"/>
                    <a:pt x="3335" y="8113"/>
                    <a:pt x="3472" y="7197"/>
                  </a:cubicBezTo>
                  <a:cubicBezTo>
                    <a:pt x="3713" y="7125"/>
                    <a:pt x="4091" y="7013"/>
                    <a:pt x="4396" y="6892"/>
                  </a:cubicBezTo>
                  <a:cubicBezTo>
                    <a:pt x="5183" y="6088"/>
                    <a:pt x="7747" y="3814"/>
                    <a:pt x="7747" y="3814"/>
                  </a:cubicBezTo>
                  <a:lnTo>
                    <a:pt x="8984" y="5124"/>
                  </a:lnTo>
                  <a:cubicBezTo>
                    <a:pt x="8984" y="5124"/>
                    <a:pt x="9667" y="5421"/>
                    <a:pt x="10157" y="5486"/>
                  </a:cubicBezTo>
                  <a:lnTo>
                    <a:pt x="11371" y="7487"/>
                  </a:lnTo>
                  <a:lnTo>
                    <a:pt x="11523" y="6378"/>
                  </a:lnTo>
                  <a:lnTo>
                    <a:pt x="12142" y="5389"/>
                  </a:lnTo>
                  <a:cubicBezTo>
                    <a:pt x="12142" y="5389"/>
                    <a:pt x="12351" y="2288"/>
                    <a:pt x="10607" y="1018"/>
                  </a:cubicBezTo>
                  <a:cubicBezTo>
                    <a:pt x="9772" y="409"/>
                    <a:pt x="8544" y="0"/>
                    <a:pt x="7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 flipH="1">
              <a:off x="6545239" y="2147565"/>
              <a:ext cx="257016" cy="290206"/>
            </a:xfrm>
            <a:custGeom>
              <a:avLst/>
              <a:gdLst/>
              <a:ahLst/>
              <a:cxnLst/>
              <a:rect l="l" t="t" r="r" b="b"/>
              <a:pathLst>
                <a:path w="3175" h="3585" extrusionOk="0">
                  <a:moveTo>
                    <a:pt x="3078" y="1"/>
                  </a:moveTo>
                  <a:cubicBezTo>
                    <a:pt x="2440" y="687"/>
                    <a:pt x="1073" y="1222"/>
                    <a:pt x="24" y="1222"/>
                  </a:cubicBezTo>
                  <a:cubicBezTo>
                    <a:pt x="16" y="1222"/>
                    <a:pt x="8" y="1222"/>
                    <a:pt x="0" y="1222"/>
                  </a:cubicBezTo>
                  <a:lnTo>
                    <a:pt x="0" y="1222"/>
                  </a:lnTo>
                  <a:cubicBezTo>
                    <a:pt x="0" y="1222"/>
                    <a:pt x="683" y="1519"/>
                    <a:pt x="1173" y="1584"/>
                  </a:cubicBezTo>
                  <a:lnTo>
                    <a:pt x="2387" y="3585"/>
                  </a:lnTo>
                  <a:lnTo>
                    <a:pt x="2539" y="2476"/>
                  </a:lnTo>
                  <a:lnTo>
                    <a:pt x="3158" y="1487"/>
                  </a:lnTo>
                  <a:cubicBezTo>
                    <a:pt x="3174" y="989"/>
                    <a:pt x="3150" y="491"/>
                    <a:pt x="3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 flipH="1">
              <a:off x="7173663" y="2330999"/>
              <a:ext cx="74879" cy="83378"/>
            </a:xfrm>
            <a:custGeom>
              <a:avLst/>
              <a:gdLst/>
              <a:ahLst/>
              <a:cxnLst/>
              <a:rect l="l" t="t" r="r" b="b"/>
              <a:pathLst>
                <a:path w="925" h="1030" extrusionOk="0">
                  <a:moveTo>
                    <a:pt x="242" y="1"/>
                  </a:moveTo>
                  <a:lnTo>
                    <a:pt x="1" y="1029"/>
                  </a:lnTo>
                  <a:cubicBezTo>
                    <a:pt x="507" y="877"/>
                    <a:pt x="925" y="724"/>
                    <a:pt x="925" y="724"/>
                  </a:cubicBezTo>
                  <a:cubicBezTo>
                    <a:pt x="748" y="523"/>
                    <a:pt x="242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 flipH="1">
              <a:off x="6857465" y="2092275"/>
              <a:ext cx="45008" cy="67755"/>
            </a:xfrm>
            <a:custGeom>
              <a:avLst/>
              <a:gdLst/>
              <a:ahLst/>
              <a:cxnLst/>
              <a:rect l="l" t="t" r="r" b="b"/>
              <a:pathLst>
                <a:path w="556" h="837" extrusionOk="0">
                  <a:moveTo>
                    <a:pt x="555" y="1"/>
                  </a:moveTo>
                  <a:lnTo>
                    <a:pt x="1" y="595"/>
                  </a:lnTo>
                  <a:lnTo>
                    <a:pt x="226" y="83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 flipH="1">
              <a:off x="6465904" y="2253287"/>
              <a:ext cx="134701" cy="318376"/>
            </a:xfrm>
            <a:custGeom>
              <a:avLst/>
              <a:gdLst/>
              <a:ahLst/>
              <a:cxnLst/>
              <a:rect l="l" t="t" r="r" b="b"/>
              <a:pathLst>
                <a:path w="1664" h="3933" extrusionOk="0">
                  <a:moveTo>
                    <a:pt x="618" y="0"/>
                  </a:moveTo>
                  <a:cubicBezTo>
                    <a:pt x="600" y="0"/>
                    <a:pt x="585" y="2"/>
                    <a:pt x="571" y="5"/>
                  </a:cubicBezTo>
                  <a:cubicBezTo>
                    <a:pt x="426" y="37"/>
                    <a:pt x="145" y="189"/>
                    <a:pt x="89" y="655"/>
                  </a:cubicBezTo>
                  <a:cubicBezTo>
                    <a:pt x="32" y="1113"/>
                    <a:pt x="0" y="2230"/>
                    <a:pt x="89" y="2729"/>
                  </a:cubicBezTo>
                  <a:cubicBezTo>
                    <a:pt x="89" y="2729"/>
                    <a:pt x="217" y="3355"/>
                    <a:pt x="273" y="3629"/>
                  </a:cubicBezTo>
                  <a:cubicBezTo>
                    <a:pt x="316" y="3839"/>
                    <a:pt x="524" y="3933"/>
                    <a:pt x="684" y="3933"/>
                  </a:cubicBezTo>
                  <a:cubicBezTo>
                    <a:pt x="737" y="3933"/>
                    <a:pt x="785" y="3922"/>
                    <a:pt x="820" y="3902"/>
                  </a:cubicBezTo>
                  <a:cubicBezTo>
                    <a:pt x="956" y="3821"/>
                    <a:pt x="1599" y="2954"/>
                    <a:pt x="1631" y="2616"/>
                  </a:cubicBezTo>
                  <a:cubicBezTo>
                    <a:pt x="1664" y="2287"/>
                    <a:pt x="1527" y="872"/>
                    <a:pt x="1471" y="615"/>
                  </a:cubicBezTo>
                  <a:cubicBezTo>
                    <a:pt x="1388" y="249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 flipH="1">
              <a:off x="6771660" y="2364189"/>
              <a:ext cx="231598" cy="164733"/>
            </a:xfrm>
            <a:custGeom>
              <a:avLst/>
              <a:gdLst/>
              <a:ahLst/>
              <a:cxnLst/>
              <a:rect l="l" t="t" r="r" b="b"/>
              <a:pathLst>
                <a:path w="2861" h="2035" extrusionOk="0">
                  <a:moveTo>
                    <a:pt x="2861" y="1"/>
                  </a:moveTo>
                  <a:cubicBezTo>
                    <a:pt x="2861" y="1"/>
                    <a:pt x="2194" y="113"/>
                    <a:pt x="2073" y="218"/>
                  </a:cubicBezTo>
                  <a:cubicBezTo>
                    <a:pt x="1961" y="314"/>
                    <a:pt x="571" y="1672"/>
                    <a:pt x="474" y="1744"/>
                  </a:cubicBezTo>
                  <a:cubicBezTo>
                    <a:pt x="338" y="1865"/>
                    <a:pt x="177" y="1937"/>
                    <a:pt x="0" y="1961"/>
                  </a:cubicBezTo>
                  <a:cubicBezTo>
                    <a:pt x="0" y="1961"/>
                    <a:pt x="306" y="2026"/>
                    <a:pt x="418" y="2034"/>
                  </a:cubicBezTo>
                  <a:cubicBezTo>
                    <a:pt x="430" y="2034"/>
                    <a:pt x="441" y="2035"/>
                    <a:pt x="452" y="2035"/>
                  </a:cubicBezTo>
                  <a:cubicBezTo>
                    <a:pt x="577" y="2035"/>
                    <a:pt x="700" y="1995"/>
                    <a:pt x="796" y="1921"/>
                  </a:cubicBezTo>
                  <a:cubicBezTo>
                    <a:pt x="884" y="1833"/>
                    <a:pt x="2178" y="467"/>
                    <a:pt x="2290" y="354"/>
                  </a:cubicBezTo>
                  <a:cubicBezTo>
                    <a:pt x="2475" y="226"/>
                    <a:pt x="2668" y="105"/>
                    <a:pt x="2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 flipH="1">
              <a:off x="6743650" y="2436964"/>
              <a:ext cx="158824" cy="135915"/>
            </a:xfrm>
            <a:custGeom>
              <a:avLst/>
              <a:gdLst/>
              <a:ahLst/>
              <a:cxnLst/>
              <a:rect l="l" t="t" r="r" b="b"/>
              <a:pathLst>
                <a:path w="1962" h="1679" extrusionOk="0">
                  <a:moveTo>
                    <a:pt x="1399" y="0"/>
                  </a:moveTo>
                  <a:cubicBezTo>
                    <a:pt x="1110" y="0"/>
                    <a:pt x="712" y="77"/>
                    <a:pt x="378" y="419"/>
                  </a:cubicBezTo>
                  <a:cubicBezTo>
                    <a:pt x="121" y="781"/>
                    <a:pt x="1" y="1223"/>
                    <a:pt x="57" y="1665"/>
                  </a:cubicBezTo>
                  <a:cubicBezTo>
                    <a:pt x="154" y="1674"/>
                    <a:pt x="250" y="1679"/>
                    <a:pt x="344" y="1679"/>
                  </a:cubicBezTo>
                  <a:cubicBezTo>
                    <a:pt x="1133" y="1679"/>
                    <a:pt x="1772" y="1354"/>
                    <a:pt x="1865" y="837"/>
                  </a:cubicBezTo>
                  <a:cubicBezTo>
                    <a:pt x="1961" y="267"/>
                    <a:pt x="1793" y="50"/>
                    <a:pt x="1793" y="50"/>
                  </a:cubicBezTo>
                  <a:cubicBezTo>
                    <a:pt x="1793" y="50"/>
                    <a:pt x="1631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 flipH="1">
              <a:off x="6752148" y="2437693"/>
              <a:ext cx="110659" cy="110011"/>
            </a:xfrm>
            <a:custGeom>
              <a:avLst/>
              <a:gdLst/>
              <a:ahLst/>
              <a:cxnLst/>
              <a:rect l="l" t="t" r="r" b="b"/>
              <a:pathLst>
                <a:path w="1367" h="1359" extrusionOk="0">
                  <a:moveTo>
                    <a:pt x="684" y="1"/>
                  </a:moveTo>
                  <a:cubicBezTo>
                    <a:pt x="306" y="1"/>
                    <a:pt x="1" y="306"/>
                    <a:pt x="1" y="684"/>
                  </a:cubicBezTo>
                  <a:cubicBezTo>
                    <a:pt x="1" y="1053"/>
                    <a:pt x="306" y="1359"/>
                    <a:pt x="684" y="1359"/>
                  </a:cubicBezTo>
                  <a:cubicBezTo>
                    <a:pt x="1062" y="1359"/>
                    <a:pt x="1367" y="1053"/>
                    <a:pt x="1367" y="684"/>
                  </a:cubicBezTo>
                  <a:cubicBezTo>
                    <a:pt x="1367" y="306"/>
                    <a:pt x="1062" y="1"/>
                    <a:pt x="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 flipH="1">
              <a:off x="6781371" y="2471530"/>
              <a:ext cx="48246" cy="41851"/>
            </a:xfrm>
            <a:custGeom>
              <a:avLst/>
              <a:gdLst/>
              <a:ahLst/>
              <a:cxnLst/>
              <a:rect l="l" t="t" r="r" b="b"/>
              <a:pathLst>
                <a:path w="596" h="517" extrusionOk="0">
                  <a:moveTo>
                    <a:pt x="338" y="0"/>
                  </a:moveTo>
                  <a:cubicBezTo>
                    <a:pt x="113" y="0"/>
                    <a:pt x="1" y="282"/>
                    <a:pt x="161" y="442"/>
                  </a:cubicBezTo>
                  <a:cubicBezTo>
                    <a:pt x="212" y="493"/>
                    <a:pt x="275" y="516"/>
                    <a:pt x="336" y="516"/>
                  </a:cubicBezTo>
                  <a:cubicBezTo>
                    <a:pt x="468" y="516"/>
                    <a:pt x="595" y="411"/>
                    <a:pt x="595" y="258"/>
                  </a:cubicBezTo>
                  <a:cubicBezTo>
                    <a:pt x="595" y="113"/>
                    <a:pt x="483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 flipH="1">
              <a:off x="6824356" y="2509901"/>
              <a:ext cx="39746" cy="33918"/>
            </a:xfrm>
            <a:custGeom>
              <a:avLst/>
              <a:gdLst/>
              <a:ahLst/>
              <a:cxnLst/>
              <a:rect l="l" t="t" r="r" b="b"/>
              <a:pathLst>
                <a:path w="491" h="419" extrusionOk="0">
                  <a:moveTo>
                    <a:pt x="282" y="1"/>
                  </a:moveTo>
                  <a:cubicBezTo>
                    <a:pt x="97" y="1"/>
                    <a:pt x="1" y="226"/>
                    <a:pt x="137" y="354"/>
                  </a:cubicBezTo>
                  <a:cubicBezTo>
                    <a:pt x="179" y="399"/>
                    <a:pt x="232" y="418"/>
                    <a:pt x="283" y="418"/>
                  </a:cubicBezTo>
                  <a:cubicBezTo>
                    <a:pt x="389" y="418"/>
                    <a:pt x="491" y="334"/>
                    <a:pt x="491" y="209"/>
                  </a:cubicBezTo>
                  <a:cubicBezTo>
                    <a:pt x="491" y="89"/>
                    <a:pt x="395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 flipH="1">
              <a:off x="6742354" y="2425550"/>
              <a:ext cx="168538" cy="142958"/>
            </a:xfrm>
            <a:custGeom>
              <a:avLst/>
              <a:gdLst/>
              <a:ahLst/>
              <a:cxnLst/>
              <a:rect l="l" t="t" r="r" b="b"/>
              <a:pathLst>
                <a:path w="2082" h="1766" extrusionOk="0">
                  <a:moveTo>
                    <a:pt x="1458" y="0"/>
                  </a:moveTo>
                  <a:cubicBezTo>
                    <a:pt x="1145" y="0"/>
                    <a:pt x="790" y="99"/>
                    <a:pt x="506" y="408"/>
                  </a:cubicBezTo>
                  <a:cubicBezTo>
                    <a:pt x="113" y="826"/>
                    <a:pt x="40" y="1276"/>
                    <a:pt x="0" y="1766"/>
                  </a:cubicBezTo>
                  <a:cubicBezTo>
                    <a:pt x="121" y="1251"/>
                    <a:pt x="434" y="593"/>
                    <a:pt x="908" y="360"/>
                  </a:cubicBezTo>
                  <a:cubicBezTo>
                    <a:pt x="1069" y="277"/>
                    <a:pt x="1246" y="236"/>
                    <a:pt x="1425" y="236"/>
                  </a:cubicBezTo>
                  <a:cubicBezTo>
                    <a:pt x="1559" y="236"/>
                    <a:pt x="1694" y="259"/>
                    <a:pt x="1824" y="303"/>
                  </a:cubicBezTo>
                  <a:cubicBezTo>
                    <a:pt x="1881" y="520"/>
                    <a:pt x="1929" y="753"/>
                    <a:pt x="1961" y="986"/>
                  </a:cubicBezTo>
                  <a:cubicBezTo>
                    <a:pt x="2081" y="713"/>
                    <a:pt x="2009" y="191"/>
                    <a:pt x="1961" y="86"/>
                  </a:cubicBezTo>
                  <a:cubicBezTo>
                    <a:pt x="1826" y="37"/>
                    <a:pt x="1650" y="0"/>
                    <a:pt x="1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 flipH="1">
              <a:off x="7064380" y="2539205"/>
              <a:ext cx="172424" cy="57960"/>
            </a:xfrm>
            <a:custGeom>
              <a:avLst/>
              <a:gdLst/>
              <a:ahLst/>
              <a:cxnLst/>
              <a:rect l="l" t="t" r="r" b="b"/>
              <a:pathLst>
                <a:path w="2130" h="716" extrusionOk="0">
                  <a:moveTo>
                    <a:pt x="1262" y="0"/>
                  </a:moveTo>
                  <a:lnTo>
                    <a:pt x="1423" y="257"/>
                  </a:lnTo>
                  <a:cubicBezTo>
                    <a:pt x="1423" y="257"/>
                    <a:pt x="692" y="289"/>
                    <a:pt x="386" y="346"/>
                  </a:cubicBezTo>
                  <a:cubicBezTo>
                    <a:pt x="274" y="362"/>
                    <a:pt x="129" y="514"/>
                    <a:pt x="0" y="715"/>
                  </a:cubicBezTo>
                  <a:cubicBezTo>
                    <a:pt x="121" y="627"/>
                    <a:pt x="258" y="563"/>
                    <a:pt x="410" y="539"/>
                  </a:cubicBezTo>
                  <a:cubicBezTo>
                    <a:pt x="450" y="547"/>
                    <a:pt x="1784" y="587"/>
                    <a:pt x="1800" y="587"/>
                  </a:cubicBezTo>
                  <a:cubicBezTo>
                    <a:pt x="1816" y="595"/>
                    <a:pt x="2130" y="715"/>
                    <a:pt x="2130" y="715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 flipH="1">
              <a:off x="7077332" y="2605099"/>
              <a:ext cx="133487" cy="81436"/>
            </a:xfrm>
            <a:custGeom>
              <a:avLst/>
              <a:gdLst/>
              <a:ahLst/>
              <a:cxnLst/>
              <a:rect l="l" t="t" r="r" b="b"/>
              <a:pathLst>
                <a:path w="1649" h="1006" extrusionOk="0">
                  <a:moveTo>
                    <a:pt x="787" y="1"/>
                  </a:moveTo>
                  <a:cubicBezTo>
                    <a:pt x="754" y="1"/>
                    <a:pt x="719" y="2"/>
                    <a:pt x="684" y="6"/>
                  </a:cubicBezTo>
                  <a:cubicBezTo>
                    <a:pt x="178" y="46"/>
                    <a:pt x="1" y="721"/>
                    <a:pt x="1" y="721"/>
                  </a:cubicBezTo>
                  <a:cubicBezTo>
                    <a:pt x="1" y="721"/>
                    <a:pt x="65" y="841"/>
                    <a:pt x="330" y="986"/>
                  </a:cubicBezTo>
                  <a:cubicBezTo>
                    <a:pt x="407" y="999"/>
                    <a:pt x="494" y="1006"/>
                    <a:pt x="586" y="1006"/>
                  </a:cubicBezTo>
                  <a:cubicBezTo>
                    <a:pt x="970" y="1006"/>
                    <a:pt x="1447" y="884"/>
                    <a:pt x="1648" y="528"/>
                  </a:cubicBezTo>
                  <a:cubicBezTo>
                    <a:pt x="1484" y="282"/>
                    <a:pt x="12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 flipH="1">
              <a:off x="7097488" y="2602833"/>
              <a:ext cx="87912" cy="75688"/>
            </a:xfrm>
            <a:custGeom>
              <a:avLst/>
              <a:gdLst/>
              <a:ahLst/>
              <a:cxnLst/>
              <a:rect l="l" t="t" r="r" b="b"/>
              <a:pathLst>
                <a:path w="1086" h="935" extrusionOk="0">
                  <a:moveTo>
                    <a:pt x="477" y="0"/>
                  </a:moveTo>
                  <a:cubicBezTo>
                    <a:pt x="444" y="0"/>
                    <a:pt x="411" y="3"/>
                    <a:pt x="378" y="10"/>
                  </a:cubicBezTo>
                  <a:cubicBezTo>
                    <a:pt x="129" y="74"/>
                    <a:pt x="0" y="347"/>
                    <a:pt x="105" y="572"/>
                  </a:cubicBezTo>
                  <a:cubicBezTo>
                    <a:pt x="182" y="790"/>
                    <a:pt x="389" y="935"/>
                    <a:pt x="617" y="935"/>
                  </a:cubicBezTo>
                  <a:cubicBezTo>
                    <a:pt x="650" y="935"/>
                    <a:pt x="683" y="932"/>
                    <a:pt x="715" y="926"/>
                  </a:cubicBezTo>
                  <a:cubicBezTo>
                    <a:pt x="957" y="861"/>
                    <a:pt x="1085" y="588"/>
                    <a:pt x="981" y="355"/>
                  </a:cubicBezTo>
                  <a:cubicBezTo>
                    <a:pt x="904" y="138"/>
                    <a:pt x="699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 flipH="1">
              <a:off x="7120315" y="2626551"/>
              <a:ext cx="32542" cy="28090"/>
            </a:xfrm>
            <a:custGeom>
              <a:avLst/>
              <a:gdLst/>
              <a:ahLst/>
              <a:cxnLst/>
              <a:rect l="l" t="t" r="r" b="b"/>
              <a:pathLst>
                <a:path w="402" h="347" extrusionOk="0">
                  <a:moveTo>
                    <a:pt x="182" y="0"/>
                  </a:moveTo>
                  <a:cubicBezTo>
                    <a:pt x="167" y="0"/>
                    <a:pt x="152" y="2"/>
                    <a:pt x="137" y="6"/>
                  </a:cubicBezTo>
                  <a:cubicBezTo>
                    <a:pt x="48" y="30"/>
                    <a:pt x="0" y="126"/>
                    <a:pt x="40" y="215"/>
                  </a:cubicBezTo>
                  <a:cubicBezTo>
                    <a:pt x="68" y="299"/>
                    <a:pt x="145" y="346"/>
                    <a:pt x="229" y="346"/>
                  </a:cubicBezTo>
                  <a:cubicBezTo>
                    <a:pt x="241" y="346"/>
                    <a:pt x="253" y="345"/>
                    <a:pt x="265" y="343"/>
                  </a:cubicBezTo>
                  <a:cubicBezTo>
                    <a:pt x="354" y="319"/>
                    <a:pt x="402" y="215"/>
                    <a:pt x="370" y="135"/>
                  </a:cubicBezTo>
                  <a:cubicBezTo>
                    <a:pt x="336" y="53"/>
                    <a:pt x="262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 flipH="1">
              <a:off x="7152129" y="2644280"/>
              <a:ext cx="26794" cy="23395"/>
            </a:xfrm>
            <a:custGeom>
              <a:avLst/>
              <a:gdLst/>
              <a:ahLst/>
              <a:cxnLst/>
              <a:rect l="l" t="t" r="r" b="b"/>
              <a:pathLst>
                <a:path w="331" h="289" extrusionOk="0">
                  <a:moveTo>
                    <a:pt x="144" y="1"/>
                  </a:moveTo>
                  <a:cubicBezTo>
                    <a:pt x="134" y="1"/>
                    <a:pt x="124" y="2"/>
                    <a:pt x="113" y="4"/>
                  </a:cubicBezTo>
                  <a:cubicBezTo>
                    <a:pt x="33" y="28"/>
                    <a:pt x="1" y="108"/>
                    <a:pt x="33" y="181"/>
                  </a:cubicBezTo>
                  <a:cubicBezTo>
                    <a:pt x="54" y="244"/>
                    <a:pt x="117" y="288"/>
                    <a:pt x="186" y="288"/>
                  </a:cubicBezTo>
                  <a:cubicBezTo>
                    <a:pt x="197" y="288"/>
                    <a:pt x="207" y="287"/>
                    <a:pt x="218" y="285"/>
                  </a:cubicBezTo>
                  <a:cubicBezTo>
                    <a:pt x="290" y="261"/>
                    <a:pt x="330" y="181"/>
                    <a:pt x="298" y="108"/>
                  </a:cubicBezTo>
                  <a:cubicBezTo>
                    <a:pt x="277" y="45"/>
                    <a:pt x="213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 flipH="1">
              <a:off x="7071504" y="2597733"/>
              <a:ext cx="150972" cy="86617"/>
            </a:xfrm>
            <a:custGeom>
              <a:avLst/>
              <a:gdLst/>
              <a:ahLst/>
              <a:cxnLst/>
              <a:rect l="l" t="t" r="r" b="b"/>
              <a:pathLst>
                <a:path w="1865" h="1070" extrusionOk="0">
                  <a:moveTo>
                    <a:pt x="884" y="0"/>
                  </a:moveTo>
                  <a:cubicBezTo>
                    <a:pt x="789" y="0"/>
                    <a:pt x="695" y="14"/>
                    <a:pt x="603" y="41"/>
                  </a:cubicBezTo>
                  <a:cubicBezTo>
                    <a:pt x="185" y="161"/>
                    <a:pt x="32" y="491"/>
                    <a:pt x="0" y="884"/>
                  </a:cubicBezTo>
                  <a:cubicBezTo>
                    <a:pt x="145" y="981"/>
                    <a:pt x="306" y="1045"/>
                    <a:pt x="474" y="1069"/>
                  </a:cubicBezTo>
                  <a:cubicBezTo>
                    <a:pt x="394" y="997"/>
                    <a:pt x="314" y="916"/>
                    <a:pt x="241" y="828"/>
                  </a:cubicBezTo>
                  <a:cubicBezTo>
                    <a:pt x="265" y="450"/>
                    <a:pt x="571" y="161"/>
                    <a:pt x="948" y="161"/>
                  </a:cubicBezTo>
                  <a:cubicBezTo>
                    <a:pt x="1390" y="161"/>
                    <a:pt x="1864" y="563"/>
                    <a:pt x="1864" y="563"/>
                  </a:cubicBezTo>
                  <a:cubicBezTo>
                    <a:pt x="1576" y="174"/>
                    <a:pt x="1224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 flipH="1">
              <a:off x="6996702" y="2629627"/>
              <a:ext cx="39099" cy="152915"/>
            </a:xfrm>
            <a:custGeom>
              <a:avLst/>
              <a:gdLst/>
              <a:ahLst/>
              <a:cxnLst/>
              <a:rect l="l" t="t" r="r" b="b"/>
              <a:pathLst>
                <a:path w="483" h="1889" extrusionOk="0">
                  <a:moveTo>
                    <a:pt x="0" y="0"/>
                  </a:moveTo>
                  <a:lnTo>
                    <a:pt x="0" y="0"/>
                  </a:lnTo>
                  <a:cubicBezTo>
                    <a:pt x="161" y="1005"/>
                    <a:pt x="282" y="1519"/>
                    <a:pt x="483" y="1888"/>
                  </a:cubicBezTo>
                  <a:cubicBezTo>
                    <a:pt x="402" y="118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 flipH="1">
              <a:off x="6871795" y="2758987"/>
              <a:ext cx="114544" cy="47599"/>
            </a:xfrm>
            <a:custGeom>
              <a:avLst/>
              <a:gdLst/>
              <a:ahLst/>
              <a:cxnLst/>
              <a:rect l="l" t="t" r="r" b="b"/>
              <a:pathLst>
                <a:path w="1415" h="588" extrusionOk="0">
                  <a:moveTo>
                    <a:pt x="1210" y="1"/>
                  </a:moveTo>
                  <a:cubicBezTo>
                    <a:pt x="949" y="1"/>
                    <a:pt x="475" y="93"/>
                    <a:pt x="0" y="363"/>
                  </a:cubicBezTo>
                  <a:cubicBezTo>
                    <a:pt x="209" y="483"/>
                    <a:pt x="442" y="556"/>
                    <a:pt x="691" y="588"/>
                  </a:cubicBezTo>
                  <a:cubicBezTo>
                    <a:pt x="691" y="588"/>
                    <a:pt x="1406" y="162"/>
                    <a:pt x="1414" y="57"/>
                  </a:cubicBezTo>
                  <a:cubicBezTo>
                    <a:pt x="1414" y="23"/>
                    <a:pt x="1338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 flipH="1">
              <a:off x="6871794" y="2761658"/>
              <a:ext cx="40394" cy="17242"/>
            </a:xfrm>
            <a:custGeom>
              <a:avLst/>
              <a:gdLst/>
              <a:ahLst/>
              <a:cxnLst/>
              <a:rect l="l" t="t" r="r" b="b"/>
              <a:pathLst>
                <a:path w="499" h="213" extrusionOk="0">
                  <a:moveTo>
                    <a:pt x="482" y="0"/>
                  </a:moveTo>
                  <a:cubicBezTo>
                    <a:pt x="273" y="24"/>
                    <a:pt x="0" y="153"/>
                    <a:pt x="0" y="193"/>
                  </a:cubicBezTo>
                  <a:cubicBezTo>
                    <a:pt x="0" y="208"/>
                    <a:pt x="33" y="213"/>
                    <a:pt x="79" y="213"/>
                  </a:cubicBezTo>
                  <a:cubicBezTo>
                    <a:pt x="157" y="213"/>
                    <a:pt x="274" y="198"/>
                    <a:pt x="330" y="193"/>
                  </a:cubicBezTo>
                  <a:cubicBezTo>
                    <a:pt x="426" y="121"/>
                    <a:pt x="490" y="57"/>
                    <a:pt x="498" y="24"/>
                  </a:cubicBezTo>
                  <a:cubicBezTo>
                    <a:pt x="498" y="16"/>
                    <a:pt x="490" y="8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 flipH="1">
              <a:off x="6771011" y="2814843"/>
              <a:ext cx="153157" cy="90097"/>
            </a:xfrm>
            <a:custGeom>
              <a:avLst/>
              <a:gdLst/>
              <a:ahLst/>
              <a:cxnLst/>
              <a:rect l="l" t="t" r="r" b="b"/>
              <a:pathLst>
                <a:path w="1892" h="1113" extrusionOk="0">
                  <a:moveTo>
                    <a:pt x="1841" y="0"/>
                  </a:moveTo>
                  <a:cubicBezTo>
                    <a:pt x="1836" y="0"/>
                    <a:pt x="1832" y="1"/>
                    <a:pt x="1828" y="2"/>
                  </a:cubicBezTo>
                  <a:lnTo>
                    <a:pt x="1739" y="26"/>
                  </a:lnTo>
                  <a:lnTo>
                    <a:pt x="1635" y="42"/>
                  </a:lnTo>
                  <a:cubicBezTo>
                    <a:pt x="1603" y="58"/>
                    <a:pt x="1554" y="75"/>
                    <a:pt x="1506" y="83"/>
                  </a:cubicBezTo>
                  <a:cubicBezTo>
                    <a:pt x="1458" y="99"/>
                    <a:pt x="1410" y="115"/>
                    <a:pt x="1362" y="139"/>
                  </a:cubicBezTo>
                  <a:cubicBezTo>
                    <a:pt x="1297" y="155"/>
                    <a:pt x="1241" y="179"/>
                    <a:pt x="1193" y="203"/>
                  </a:cubicBezTo>
                  <a:cubicBezTo>
                    <a:pt x="1137" y="227"/>
                    <a:pt x="1072" y="251"/>
                    <a:pt x="1016" y="283"/>
                  </a:cubicBezTo>
                  <a:cubicBezTo>
                    <a:pt x="960" y="324"/>
                    <a:pt x="904" y="356"/>
                    <a:pt x="847" y="388"/>
                  </a:cubicBezTo>
                  <a:cubicBezTo>
                    <a:pt x="791" y="412"/>
                    <a:pt x="735" y="452"/>
                    <a:pt x="687" y="484"/>
                  </a:cubicBezTo>
                  <a:cubicBezTo>
                    <a:pt x="630" y="525"/>
                    <a:pt x="582" y="557"/>
                    <a:pt x="534" y="597"/>
                  </a:cubicBezTo>
                  <a:cubicBezTo>
                    <a:pt x="486" y="637"/>
                    <a:pt x="437" y="669"/>
                    <a:pt x="389" y="709"/>
                  </a:cubicBezTo>
                  <a:cubicBezTo>
                    <a:pt x="349" y="741"/>
                    <a:pt x="309" y="774"/>
                    <a:pt x="269" y="806"/>
                  </a:cubicBezTo>
                  <a:cubicBezTo>
                    <a:pt x="124" y="934"/>
                    <a:pt x="28" y="1031"/>
                    <a:pt x="28" y="1031"/>
                  </a:cubicBezTo>
                  <a:lnTo>
                    <a:pt x="28" y="1039"/>
                  </a:lnTo>
                  <a:cubicBezTo>
                    <a:pt x="0" y="1077"/>
                    <a:pt x="33" y="1112"/>
                    <a:pt x="67" y="1112"/>
                  </a:cubicBezTo>
                  <a:cubicBezTo>
                    <a:pt x="82" y="1112"/>
                    <a:pt x="98" y="1105"/>
                    <a:pt x="108" y="1087"/>
                  </a:cubicBezTo>
                  <a:lnTo>
                    <a:pt x="124" y="1071"/>
                  </a:lnTo>
                  <a:lnTo>
                    <a:pt x="164" y="1015"/>
                  </a:lnTo>
                  <a:cubicBezTo>
                    <a:pt x="204" y="958"/>
                    <a:pt x="261" y="894"/>
                    <a:pt x="309" y="838"/>
                  </a:cubicBezTo>
                  <a:cubicBezTo>
                    <a:pt x="389" y="766"/>
                    <a:pt x="470" y="685"/>
                    <a:pt x="550" y="621"/>
                  </a:cubicBezTo>
                  <a:cubicBezTo>
                    <a:pt x="606" y="581"/>
                    <a:pt x="646" y="541"/>
                    <a:pt x="703" y="508"/>
                  </a:cubicBezTo>
                  <a:cubicBezTo>
                    <a:pt x="759" y="476"/>
                    <a:pt x="815" y="444"/>
                    <a:pt x="871" y="404"/>
                  </a:cubicBezTo>
                  <a:cubicBezTo>
                    <a:pt x="928" y="372"/>
                    <a:pt x="984" y="348"/>
                    <a:pt x="1040" y="316"/>
                  </a:cubicBezTo>
                  <a:cubicBezTo>
                    <a:pt x="1096" y="291"/>
                    <a:pt x="1153" y="267"/>
                    <a:pt x="1209" y="243"/>
                  </a:cubicBezTo>
                  <a:cubicBezTo>
                    <a:pt x="1265" y="219"/>
                    <a:pt x="1321" y="203"/>
                    <a:pt x="1378" y="187"/>
                  </a:cubicBezTo>
                  <a:cubicBezTo>
                    <a:pt x="1426" y="171"/>
                    <a:pt x="1474" y="155"/>
                    <a:pt x="1522" y="147"/>
                  </a:cubicBezTo>
                  <a:cubicBezTo>
                    <a:pt x="1570" y="139"/>
                    <a:pt x="1611" y="131"/>
                    <a:pt x="1651" y="123"/>
                  </a:cubicBezTo>
                  <a:lnTo>
                    <a:pt x="1755" y="107"/>
                  </a:lnTo>
                  <a:lnTo>
                    <a:pt x="1836" y="99"/>
                  </a:lnTo>
                  <a:lnTo>
                    <a:pt x="1852" y="99"/>
                  </a:lnTo>
                  <a:cubicBezTo>
                    <a:pt x="1876" y="99"/>
                    <a:pt x="1892" y="67"/>
                    <a:pt x="1884" y="42"/>
                  </a:cubicBezTo>
                  <a:cubicBezTo>
                    <a:pt x="1884" y="16"/>
                    <a:pt x="1862" y="0"/>
                    <a:pt x="1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 flipH="1">
              <a:off x="6789223" y="2879685"/>
              <a:ext cx="65731" cy="22342"/>
            </a:xfrm>
            <a:custGeom>
              <a:avLst/>
              <a:gdLst/>
              <a:ahLst/>
              <a:cxnLst/>
              <a:rect l="l" t="t" r="r" b="b"/>
              <a:pathLst>
                <a:path w="812" h="276" extrusionOk="0">
                  <a:moveTo>
                    <a:pt x="571" y="1"/>
                  </a:moveTo>
                  <a:cubicBezTo>
                    <a:pt x="490" y="1"/>
                    <a:pt x="410" y="5"/>
                    <a:pt x="330" y="13"/>
                  </a:cubicBezTo>
                  <a:cubicBezTo>
                    <a:pt x="201" y="45"/>
                    <a:pt x="81" y="117"/>
                    <a:pt x="0" y="214"/>
                  </a:cubicBezTo>
                  <a:cubicBezTo>
                    <a:pt x="79" y="256"/>
                    <a:pt x="172" y="276"/>
                    <a:pt x="262" y="276"/>
                  </a:cubicBezTo>
                  <a:cubicBezTo>
                    <a:pt x="290" y="276"/>
                    <a:pt x="319" y="274"/>
                    <a:pt x="346" y="270"/>
                  </a:cubicBezTo>
                  <a:cubicBezTo>
                    <a:pt x="563" y="246"/>
                    <a:pt x="812" y="13"/>
                    <a:pt x="812" y="13"/>
                  </a:cubicBezTo>
                  <a:cubicBezTo>
                    <a:pt x="732" y="5"/>
                    <a:pt x="651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 flipH="1">
              <a:off x="6506216" y="2319828"/>
              <a:ext cx="55289" cy="127172"/>
            </a:xfrm>
            <a:custGeom>
              <a:avLst/>
              <a:gdLst/>
              <a:ahLst/>
              <a:cxnLst/>
              <a:rect l="l" t="t" r="r" b="b"/>
              <a:pathLst>
                <a:path w="683" h="1571" extrusionOk="0">
                  <a:moveTo>
                    <a:pt x="186" y="1"/>
                  </a:moveTo>
                  <a:cubicBezTo>
                    <a:pt x="127" y="1"/>
                    <a:pt x="0" y="451"/>
                    <a:pt x="31" y="645"/>
                  </a:cubicBezTo>
                  <a:cubicBezTo>
                    <a:pt x="72" y="846"/>
                    <a:pt x="256" y="902"/>
                    <a:pt x="305" y="1047"/>
                  </a:cubicBezTo>
                  <a:cubicBezTo>
                    <a:pt x="343" y="1178"/>
                    <a:pt x="196" y="1571"/>
                    <a:pt x="292" y="1571"/>
                  </a:cubicBezTo>
                  <a:cubicBezTo>
                    <a:pt x="296" y="1571"/>
                    <a:pt x="300" y="1570"/>
                    <a:pt x="305" y="1569"/>
                  </a:cubicBezTo>
                  <a:cubicBezTo>
                    <a:pt x="425" y="1537"/>
                    <a:pt x="554" y="1521"/>
                    <a:pt x="682" y="1521"/>
                  </a:cubicBezTo>
                  <a:cubicBezTo>
                    <a:pt x="634" y="1433"/>
                    <a:pt x="570" y="1352"/>
                    <a:pt x="489" y="1304"/>
                  </a:cubicBezTo>
                  <a:cubicBezTo>
                    <a:pt x="489" y="1304"/>
                    <a:pt x="658" y="733"/>
                    <a:pt x="626" y="645"/>
                  </a:cubicBezTo>
                  <a:cubicBezTo>
                    <a:pt x="506" y="412"/>
                    <a:pt x="353" y="203"/>
                    <a:pt x="192" y="2"/>
                  </a:cubicBezTo>
                  <a:cubicBezTo>
                    <a:pt x="190" y="1"/>
                    <a:pt x="188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 flipH="1">
              <a:off x="5741897" y="4260384"/>
              <a:ext cx="1332923" cy="485376"/>
            </a:xfrm>
            <a:custGeom>
              <a:avLst/>
              <a:gdLst/>
              <a:ahLst/>
              <a:cxnLst/>
              <a:rect l="l" t="t" r="r" b="b"/>
              <a:pathLst>
                <a:path w="16466" h="5996" extrusionOk="0">
                  <a:moveTo>
                    <a:pt x="282" y="0"/>
                  </a:moveTo>
                  <a:cubicBezTo>
                    <a:pt x="97" y="418"/>
                    <a:pt x="0" y="876"/>
                    <a:pt x="16" y="1334"/>
                  </a:cubicBezTo>
                  <a:cubicBezTo>
                    <a:pt x="49" y="2041"/>
                    <a:pt x="884" y="3680"/>
                    <a:pt x="884" y="3745"/>
                  </a:cubicBezTo>
                  <a:cubicBezTo>
                    <a:pt x="884" y="3817"/>
                    <a:pt x="354" y="5521"/>
                    <a:pt x="354" y="5521"/>
                  </a:cubicBezTo>
                  <a:cubicBezTo>
                    <a:pt x="2491" y="5802"/>
                    <a:pt x="4637" y="5954"/>
                    <a:pt x="6790" y="5995"/>
                  </a:cubicBezTo>
                  <a:cubicBezTo>
                    <a:pt x="6887" y="5996"/>
                    <a:pt x="6986" y="5996"/>
                    <a:pt x="7086" y="5996"/>
                  </a:cubicBezTo>
                  <a:cubicBezTo>
                    <a:pt x="10433" y="5996"/>
                    <a:pt x="15244" y="5488"/>
                    <a:pt x="15244" y="5488"/>
                  </a:cubicBezTo>
                  <a:lnTo>
                    <a:pt x="15477" y="4934"/>
                  </a:lnTo>
                  <a:lnTo>
                    <a:pt x="15597" y="4138"/>
                  </a:lnTo>
                  <a:cubicBezTo>
                    <a:pt x="15597" y="4138"/>
                    <a:pt x="16465" y="3560"/>
                    <a:pt x="16433" y="3295"/>
                  </a:cubicBezTo>
                  <a:cubicBezTo>
                    <a:pt x="16401" y="3030"/>
                    <a:pt x="15581" y="1913"/>
                    <a:pt x="15581" y="1913"/>
                  </a:cubicBezTo>
                  <a:cubicBezTo>
                    <a:pt x="15581" y="1913"/>
                    <a:pt x="9940" y="1222"/>
                    <a:pt x="6959" y="747"/>
                  </a:cubicBezTo>
                  <a:cubicBezTo>
                    <a:pt x="3978" y="281"/>
                    <a:pt x="28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 flipH="1">
              <a:off x="5812161" y="4260384"/>
              <a:ext cx="1262010" cy="485376"/>
            </a:xfrm>
            <a:custGeom>
              <a:avLst/>
              <a:gdLst/>
              <a:ahLst/>
              <a:cxnLst/>
              <a:rect l="l" t="t" r="r" b="b"/>
              <a:pathLst>
                <a:path w="15590" h="5996" extrusionOk="0">
                  <a:moveTo>
                    <a:pt x="274" y="0"/>
                  </a:moveTo>
                  <a:cubicBezTo>
                    <a:pt x="89" y="418"/>
                    <a:pt x="0" y="876"/>
                    <a:pt x="8" y="1334"/>
                  </a:cubicBezTo>
                  <a:cubicBezTo>
                    <a:pt x="41" y="2041"/>
                    <a:pt x="876" y="3680"/>
                    <a:pt x="876" y="3745"/>
                  </a:cubicBezTo>
                  <a:cubicBezTo>
                    <a:pt x="876" y="3817"/>
                    <a:pt x="346" y="5521"/>
                    <a:pt x="346" y="5521"/>
                  </a:cubicBezTo>
                  <a:cubicBezTo>
                    <a:pt x="2483" y="5802"/>
                    <a:pt x="4629" y="5954"/>
                    <a:pt x="6790" y="5995"/>
                  </a:cubicBezTo>
                  <a:cubicBezTo>
                    <a:pt x="6887" y="5996"/>
                    <a:pt x="6986" y="5996"/>
                    <a:pt x="7085" y="5996"/>
                  </a:cubicBezTo>
                  <a:cubicBezTo>
                    <a:pt x="10425" y="5996"/>
                    <a:pt x="15244" y="5488"/>
                    <a:pt x="15244" y="5488"/>
                  </a:cubicBezTo>
                  <a:lnTo>
                    <a:pt x="15469" y="4934"/>
                  </a:lnTo>
                  <a:lnTo>
                    <a:pt x="15589" y="4138"/>
                  </a:lnTo>
                  <a:lnTo>
                    <a:pt x="15589" y="4138"/>
                  </a:lnTo>
                  <a:cubicBezTo>
                    <a:pt x="15192" y="4167"/>
                    <a:pt x="14729" y="4179"/>
                    <a:pt x="14230" y="4179"/>
                  </a:cubicBezTo>
                  <a:cubicBezTo>
                    <a:pt x="11757" y="4179"/>
                    <a:pt x="8403" y="3884"/>
                    <a:pt x="7875" y="3817"/>
                  </a:cubicBezTo>
                  <a:lnTo>
                    <a:pt x="9884" y="1173"/>
                  </a:lnTo>
                  <a:cubicBezTo>
                    <a:pt x="8815" y="1029"/>
                    <a:pt x="7787" y="884"/>
                    <a:pt x="6951" y="747"/>
                  </a:cubicBezTo>
                  <a:cubicBezTo>
                    <a:pt x="3978" y="281"/>
                    <a:pt x="274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 flipH="1">
              <a:off x="6724794" y="4618026"/>
              <a:ext cx="441097" cy="342338"/>
            </a:xfrm>
            <a:custGeom>
              <a:avLst/>
              <a:gdLst/>
              <a:ahLst/>
              <a:cxnLst/>
              <a:rect l="l" t="t" r="r" b="b"/>
              <a:pathLst>
                <a:path w="5449" h="4229" extrusionOk="0">
                  <a:moveTo>
                    <a:pt x="1706" y="0"/>
                  </a:moveTo>
                  <a:cubicBezTo>
                    <a:pt x="1532" y="0"/>
                    <a:pt x="1306" y="139"/>
                    <a:pt x="1133" y="556"/>
                  </a:cubicBezTo>
                  <a:cubicBezTo>
                    <a:pt x="924" y="1062"/>
                    <a:pt x="0" y="3698"/>
                    <a:pt x="0" y="3698"/>
                  </a:cubicBezTo>
                  <a:cubicBezTo>
                    <a:pt x="225" y="4011"/>
                    <a:pt x="587" y="4212"/>
                    <a:pt x="981" y="4228"/>
                  </a:cubicBezTo>
                  <a:cubicBezTo>
                    <a:pt x="990" y="4229"/>
                    <a:pt x="1000" y="4229"/>
                    <a:pt x="1011" y="4229"/>
                  </a:cubicBezTo>
                  <a:cubicBezTo>
                    <a:pt x="1712" y="4229"/>
                    <a:pt x="4380" y="3449"/>
                    <a:pt x="4380" y="3449"/>
                  </a:cubicBezTo>
                  <a:lnTo>
                    <a:pt x="5448" y="1094"/>
                  </a:lnTo>
                  <a:cubicBezTo>
                    <a:pt x="5448" y="1094"/>
                    <a:pt x="1985" y="90"/>
                    <a:pt x="1808" y="18"/>
                  </a:cubicBezTo>
                  <a:cubicBezTo>
                    <a:pt x="1777" y="6"/>
                    <a:pt x="1743" y="0"/>
                    <a:pt x="1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 flipH="1">
              <a:off x="6753452" y="4706505"/>
              <a:ext cx="513952" cy="349461"/>
            </a:xfrm>
            <a:custGeom>
              <a:avLst/>
              <a:gdLst/>
              <a:ahLst/>
              <a:cxnLst/>
              <a:rect l="l" t="t" r="r" b="b"/>
              <a:pathLst>
                <a:path w="6349" h="4317" extrusionOk="0">
                  <a:moveTo>
                    <a:pt x="4752" y="0"/>
                  </a:moveTo>
                  <a:cubicBezTo>
                    <a:pt x="3534" y="0"/>
                    <a:pt x="2444" y="87"/>
                    <a:pt x="2243" y="154"/>
                  </a:cubicBezTo>
                  <a:cubicBezTo>
                    <a:pt x="1953" y="259"/>
                    <a:pt x="515" y="1801"/>
                    <a:pt x="153" y="2854"/>
                  </a:cubicBezTo>
                  <a:cubicBezTo>
                    <a:pt x="1" y="3280"/>
                    <a:pt x="202" y="4317"/>
                    <a:pt x="451" y="4317"/>
                  </a:cubicBezTo>
                  <a:cubicBezTo>
                    <a:pt x="700" y="4317"/>
                    <a:pt x="4420" y="3400"/>
                    <a:pt x="4420" y="3400"/>
                  </a:cubicBezTo>
                  <a:lnTo>
                    <a:pt x="6349" y="58"/>
                  </a:lnTo>
                  <a:cubicBezTo>
                    <a:pt x="5834" y="16"/>
                    <a:pt x="5281" y="0"/>
                    <a:pt x="4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 flipH="1">
              <a:off x="5611153" y="4620535"/>
              <a:ext cx="1001837" cy="496790"/>
            </a:xfrm>
            <a:custGeom>
              <a:avLst/>
              <a:gdLst/>
              <a:ahLst/>
              <a:cxnLst/>
              <a:rect l="l" t="t" r="r" b="b"/>
              <a:pathLst>
                <a:path w="12376" h="6137" extrusionOk="0">
                  <a:moveTo>
                    <a:pt x="9046" y="0"/>
                  </a:moveTo>
                  <a:cubicBezTo>
                    <a:pt x="8963" y="0"/>
                    <a:pt x="8870" y="11"/>
                    <a:pt x="8767" y="35"/>
                  </a:cubicBezTo>
                  <a:cubicBezTo>
                    <a:pt x="8189" y="172"/>
                    <a:pt x="386" y="1562"/>
                    <a:pt x="386" y="1562"/>
                  </a:cubicBezTo>
                  <a:lnTo>
                    <a:pt x="1" y="4149"/>
                  </a:lnTo>
                  <a:cubicBezTo>
                    <a:pt x="5105" y="5461"/>
                    <a:pt x="10895" y="6136"/>
                    <a:pt x="11800" y="6136"/>
                  </a:cubicBezTo>
                  <a:cubicBezTo>
                    <a:pt x="11865" y="6136"/>
                    <a:pt x="11905" y="6133"/>
                    <a:pt x="11917" y="6126"/>
                  </a:cubicBezTo>
                  <a:cubicBezTo>
                    <a:pt x="12239" y="5917"/>
                    <a:pt x="12375" y="5507"/>
                    <a:pt x="12255" y="5146"/>
                  </a:cubicBezTo>
                  <a:cubicBezTo>
                    <a:pt x="12102" y="4623"/>
                    <a:pt x="10005" y="388"/>
                    <a:pt x="9796" y="300"/>
                  </a:cubicBezTo>
                  <a:cubicBezTo>
                    <a:pt x="9631" y="221"/>
                    <a:pt x="9433" y="0"/>
                    <a:pt x="9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 flipH="1">
              <a:off x="5909130" y="4624664"/>
              <a:ext cx="703860" cy="463196"/>
            </a:xfrm>
            <a:custGeom>
              <a:avLst/>
              <a:gdLst/>
              <a:ahLst/>
              <a:cxnLst/>
              <a:rect l="l" t="t" r="r" b="b"/>
              <a:pathLst>
                <a:path w="8695" h="5722" extrusionOk="0">
                  <a:moveTo>
                    <a:pt x="8695" y="0"/>
                  </a:moveTo>
                  <a:lnTo>
                    <a:pt x="8695" y="0"/>
                  </a:lnTo>
                  <a:cubicBezTo>
                    <a:pt x="7739" y="209"/>
                    <a:pt x="386" y="1511"/>
                    <a:pt x="386" y="1511"/>
                  </a:cubicBezTo>
                  <a:lnTo>
                    <a:pt x="1" y="4098"/>
                  </a:lnTo>
                  <a:cubicBezTo>
                    <a:pt x="2933" y="4845"/>
                    <a:pt x="6091" y="5392"/>
                    <a:pt x="8414" y="5721"/>
                  </a:cubicBezTo>
                  <a:cubicBezTo>
                    <a:pt x="8124" y="5191"/>
                    <a:pt x="7899" y="4612"/>
                    <a:pt x="7964" y="4267"/>
                  </a:cubicBezTo>
                  <a:cubicBezTo>
                    <a:pt x="8036" y="3825"/>
                    <a:pt x="8494" y="1165"/>
                    <a:pt x="8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 flipH="1">
              <a:off x="6752804" y="4707234"/>
              <a:ext cx="509337" cy="348733"/>
            </a:xfrm>
            <a:custGeom>
              <a:avLst/>
              <a:gdLst/>
              <a:ahLst/>
              <a:cxnLst/>
              <a:rect l="l" t="t" r="r" b="b"/>
              <a:pathLst>
                <a:path w="6292" h="4308" extrusionOk="0">
                  <a:moveTo>
                    <a:pt x="5392" y="1"/>
                  </a:moveTo>
                  <a:cubicBezTo>
                    <a:pt x="4500" y="844"/>
                    <a:pt x="3359" y="2009"/>
                    <a:pt x="2459" y="2596"/>
                  </a:cubicBezTo>
                  <a:cubicBezTo>
                    <a:pt x="2017" y="2885"/>
                    <a:pt x="1117" y="3022"/>
                    <a:pt x="48" y="3054"/>
                  </a:cubicBezTo>
                  <a:cubicBezTo>
                    <a:pt x="0" y="3536"/>
                    <a:pt x="177" y="4308"/>
                    <a:pt x="394" y="4308"/>
                  </a:cubicBezTo>
                  <a:cubicBezTo>
                    <a:pt x="643" y="4308"/>
                    <a:pt x="4355" y="3391"/>
                    <a:pt x="4355" y="3391"/>
                  </a:cubicBezTo>
                  <a:lnTo>
                    <a:pt x="6292" y="49"/>
                  </a:lnTo>
                  <a:cubicBezTo>
                    <a:pt x="5995" y="25"/>
                    <a:pt x="5689" y="9"/>
                    <a:pt x="5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 flipH="1">
              <a:off x="6443166" y="4623287"/>
              <a:ext cx="590045" cy="438182"/>
            </a:xfrm>
            <a:custGeom>
              <a:avLst/>
              <a:gdLst/>
              <a:ahLst/>
              <a:cxnLst/>
              <a:rect l="l" t="t" r="r" b="b"/>
              <a:pathLst>
                <a:path w="7289" h="5413" extrusionOk="0">
                  <a:moveTo>
                    <a:pt x="6501" y="1"/>
                  </a:moveTo>
                  <a:cubicBezTo>
                    <a:pt x="6300" y="1"/>
                    <a:pt x="4420" y="154"/>
                    <a:pt x="4131" y="202"/>
                  </a:cubicBezTo>
                  <a:cubicBezTo>
                    <a:pt x="3834" y="250"/>
                    <a:pt x="668" y="3336"/>
                    <a:pt x="338" y="3786"/>
                  </a:cubicBezTo>
                  <a:cubicBezTo>
                    <a:pt x="1" y="4236"/>
                    <a:pt x="121" y="4774"/>
                    <a:pt x="89" y="5007"/>
                  </a:cubicBezTo>
                  <a:cubicBezTo>
                    <a:pt x="52" y="5224"/>
                    <a:pt x="396" y="5412"/>
                    <a:pt x="644" y="5412"/>
                  </a:cubicBezTo>
                  <a:cubicBezTo>
                    <a:pt x="663" y="5412"/>
                    <a:pt x="682" y="5411"/>
                    <a:pt x="700" y="5409"/>
                  </a:cubicBezTo>
                  <a:cubicBezTo>
                    <a:pt x="957" y="5377"/>
                    <a:pt x="4750" y="4742"/>
                    <a:pt x="5143" y="4557"/>
                  </a:cubicBezTo>
                  <a:cubicBezTo>
                    <a:pt x="5545" y="4372"/>
                    <a:pt x="6132" y="3681"/>
                    <a:pt x="6132" y="3681"/>
                  </a:cubicBezTo>
                  <a:lnTo>
                    <a:pt x="7289" y="740"/>
                  </a:lnTo>
                  <a:cubicBezTo>
                    <a:pt x="7289" y="740"/>
                    <a:pt x="6702" y="1"/>
                    <a:pt x="6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 flipH="1">
              <a:off x="6443158" y="4623287"/>
              <a:ext cx="229008" cy="370913"/>
            </a:xfrm>
            <a:custGeom>
              <a:avLst/>
              <a:gdLst/>
              <a:ahLst/>
              <a:cxnLst/>
              <a:rect l="l" t="t" r="r" b="b"/>
              <a:pathLst>
                <a:path w="2829" h="4582" extrusionOk="0">
                  <a:moveTo>
                    <a:pt x="2041" y="1"/>
                  </a:moveTo>
                  <a:cubicBezTo>
                    <a:pt x="2041" y="1"/>
                    <a:pt x="619" y="2106"/>
                    <a:pt x="153" y="3697"/>
                  </a:cubicBezTo>
                  <a:cubicBezTo>
                    <a:pt x="0" y="4212"/>
                    <a:pt x="81" y="4541"/>
                    <a:pt x="619" y="4581"/>
                  </a:cubicBezTo>
                  <a:cubicBezTo>
                    <a:pt x="643" y="4573"/>
                    <a:pt x="667" y="4565"/>
                    <a:pt x="683" y="4557"/>
                  </a:cubicBezTo>
                  <a:cubicBezTo>
                    <a:pt x="1085" y="4372"/>
                    <a:pt x="1672" y="3681"/>
                    <a:pt x="1672" y="3681"/>
                  </a:cubicBezTo>
                  <a:lnTo>
                    <a:pt x="2829" y="740"/>
                  </a:lnTo>
                  <a:cubicBezTo>
                    <a:pt x="2829" y="740"/>
                    <a:pt x="2242" y="1"/>
                    <a:pt x="2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 flipH="1">
              <a:off x="6056136" y="4541770"/>
              <a:ext cx="581545" cy="504966"/>
            </a:xfrm>
            <a:custGeom>
              <a:avLst/>
              <a:gdLst/>
              <a:ahLst/>
              <a:cxnLst/>
              <a:rect l="l" t="t" r="r" b="b"/>
              <a:pathLst>
                <a:path w="7184" h="6238" extrusionOk="0">
                  <a:moveTo>
                    <a:pt x="6257" y="1"/>
                  </a:moveTo>
                  <a:cubicBezTo>
                    <a:pt x="6214" y="1"/>
                    <a:pt x="6172" y="7"/>
                    <a:pt x="6131" y="20"/>
                  </a:cubicBezTo>
                  <a:cubicBezTo>
                    <a:pt x="5874" y="108"/>
                    <a:pt x="2997" y="871"/>
                    <a:pt x="1310" y="2165"/>
                  </a:cubicBezTo>
                  <a:cubicBezTo>
                    <a:pt x="354" y="3587"/>
                    <a:pt x="0" y="4736"/>
                    <a:pt x="24" y="4857"/>
                  </a:cubicBezTo>
                  <a:cubicBezTo>
                    <a:pt x="56" y="4977"/>
                    <a:pt x="5826" y="6167"/>
                    <a:pt x="6421" y="6231"/>
                  </a:cubicBezTo>
                  <a:cubicBezTo>
                    <a:pt x="6458" y="6235"/>
                    <a:pt x="6494" y="6237"/>
                    <a:pt x="6528" y="6237"/>
                  </a:cubicBezTo>
                  <a:cubicBezTo>
                    <a:pt x="7032" y="6237"/>
                    <a:pt x="7153" y="5811"/>
                    <a:pt x="7168" y="5548"/>
                  </a:cubicBezTo>
                  <a:cubicBezTo>
                    <a:pt x="7184" y="5259"/>
                    <a:pt x="6911" y="759"/>
                    <a:pt x="6814" y="437"/>
                  </a:cubicBezTo>
                  <a:cubicBezTo>
                    <a:pt x="6726" y="174"/>
                    <a:pt x="6485" y="1"/>
                    <a:pt x="6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 flipH="1">
              <a:off x="6175131" y="4700757"/>
              <a:ext cx="414464" cy="121830"/>
            </a:xfrm>
            <a:custGeom>
              <a:avLst/>
              <a:gdLst/>
              <a:ahLst/>
              <a:cxnLst/>
              <a:rect l="l" t="t" r="r" b="b"/>
              <a:pathLst>
                <a:path w="5120" h="1505" extrusionOk="0">
                  <a:moveTo>
                    <a:pt x="5119" y="0"/>
                  </a:moveTo>
                  <a:lnTo>
                    <a:pt x="5119" y="0"/>
                  </a:lnTo>
                  <a:cubicBezTo>
                    <a:pt x="2661" y="257"/>
                    <a:pt x="137" y="1157"/>
                    <a:pt x="137" y="1157"/>
                  </a:cubicBezTo>
                  <a:cubicBezTo>
                    <a:pt x="121" y="1181"/>
                    <a:pt x="1" y="1406"/>
                    <a:pt x="1" y="1406"/>
                  </a:cubicBezTo>
                  <a:cubicBezTo>
                    <a:pt x="1" y="1406"/>
                    <a:pt x="1408" y="1504"/>
                    <a:pt x="1752" y="1504"/>
                  </a:cubicBezTo>
                  <a:cubicBezTo>
                    <a:pt x="1777" y="1504"/>
                    <a:pt x="1796" y="1504"/>
                    <a:pt x="1809" y="1503"/>
                  </a:cubicBezTo>
                  <a:cubicBezTo>
                    <a:pt x="2010" y="1487"/>
                    <a:pt x="2299" y="916"/>
                    <a:pt x="2460" y="868"/>
                  </a:cubicBezTo>
                  <a:cubicBezTo>
                    <a:pt x="2620" y="820"/>
                    <a:pt x="3207" y="683"/>
                    <a:pt x="3552" y="555"/>
                  </a:cubicBezTo>
                  <a:cubicBezTo>
                    <a:pt x="3906" y="418"/>
                    <a:pt x="4959" y="113"/>
                    <a:pt x="5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 flipH="1">
              <a:off x="6279638" y="4854483"/>
              <a:ext cx="333352" cy="42823"/>
            </a:xfrm>
            <a:custGeom>
              <a:avLst/>
              <a:gdLst/>
              <a:ahLst/>
              <a:cxnLst/>
              <a:rect l="l" t="t" r="r" b="b"/>
              <a:pathLst>
                <a:path w="4118" h="529" extrusionOk="0">
                  <a:moveTo>
                    <a:pt x="1733" y="0"/>
                  </a:moveTo>
                  <a:cubicBezTo>
                    <a:pt x="1449" y="0"/>
                    <a:pt x="956" y="79"/>
                    <a:pt x="801" y="79"/>
                  </a:cubicBezTo>
                  <a:cubicBezTo>
                    <a:pt x="789" y="79"/>
                    <a:pt x="780" y="79"/>
                    <a:pt x="772" y="78"/>
                  </a:cubicBezTo>
                  <a:cubicBezTo>
                    <a:pt x="643" y="62"/>
                    <a:pt x="57" y="6"/>
                    <a:pt x="57" y="6"/>
                  </a:cubicBezTo>
                  <a:lnTo>
                    <a:pt x="1" y="134"/>
                  </a:lnTo>
                  <a:cubicBezTo>
                    <a:pt x="1323" y="247"/>
                    <a:pt x="3617" y="529"/>
                    <a:pt x="4038" y="529"/>
                  </a:cubicBezTo>
                  <a:cubicBezTo>
                    <a:pt x="4095" y="529"/>
                    <a:pt x="4118" y="523"/>
                    <a:pt x="4099" y="512"/>
                  </a:cubicBezTo>
                  <a:cubicBezTo>
                    <a:pt x="3946" y="407"/>
                    <a:pt x="2098" y="38"/>
                    <a:pt x="1841" y="6"/>
                  </a:cubicBezTo>
                  <a:cubicBezTo>
                    <a:pt x="1810" y="2"/>
                    <a:pt x="177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 flipH="1">
              <a:off x="7571061" y="3651471"/>
              <a:ext cx="381922" cy="267459"/>
            </a:xfrm>
            <a:custGeom>
              <a:avLst/>
              <a:gdLst/>
              <a:ahLst/>
              <a:cxnLst/>
              <a:rect l="l" t="t" r="r" b="b"/>
              <a:pathLst>
                <a:path w="4718" h="3304" extrusionOk="0">
                  <a:moveTo>
                    <a:pt x="3836" y="0"/>
                  </a:moveTo>
                  <a:cubicBezTo>
                    <a:pt x="2242" y="0"/>
                    <a:pt x="478" y="1901"/>
                    <a:pt x="241" y="2130"/>
                  </a:cubicBezTo>
                  <a:cubicBezTo>
                    <a:pt x="0" y="2379"/>
                    <a:pt x="73" y="2685"/>
                    <a:pt x="201" y="2878"/>
                  </a:cubicBezTo>
                  <a:cubicBezTo>
                    <a:pt x="282" y="3007"/>
                    <a:pt x="683" y="3304"/>
                    <a:pt x="1427" y="3304"/>
                  </a:cubicBezTo>
                  <a:cubicBezTo>
                    <a:pt x="1790" y="3304"/>
                    <a:pt x="2235" y="3233"/>
                    <a:pt x="2765" y="3038"/>
                  </a:cubicBezTo>
                  <a:cubicBezTo>
                    <a:pt x="4436" y="2420"/>
                    <a:pt x="4532" y="1680"/>
                    <a:pt x="4629" y="1270"/>
                  </a:cubicBezTo>
                  <a:cubicBezTo>
                    <a:pt x="4717" y="861"/>
                    <a:pt x="4524" y="194"/>
                    <a:pt x="4090" y="17"/>
                  </a:cubicBezTo>
                  <a:cubicBezTo>
                    <a:pt x="4006" y="6"/>
                    <a:pt x="3922" y="0"/>
                    <a:pt x="3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 flipH="1">
              <a:off x="7592514" y="3242345"/>
              <a:ext cx="433973" cy="645172"/>
            </a:xfrm>
            <a:custGeom>
              <a:avLst/>
              <a:gdLst/>
              <a:ahLst/>
              <a:cxnLst/>
              <a:rect l="l" t="t" r="r" b="b"/>
              <a:pathLst>
                <a:path w="5361" h="7970" extrusionOk="0">
                  <a:moveTo>
                    <a:pt x="161" y="1"/>
                  </a:moveTo>
                  <a:lnTo>
                    <a:pt x="161" y="1"/>
                  </a:lnTo>
                  <a:cubicBezTo>
                    <a:pt x="0" y="1977"/>
                    <a:pt x="691" y="6389"/>
                    <a:pt x="1021" y="7321"/>
                  </a:cubicBezTo>
                  <a:cubicBezTo>
                    <a:pt x="1181" y="7778"/>
                    <a:pt x="1689" y="7969"/>
                    <a:pt x="2294" y="7969"/>
                  </a:cubicBezTo>
                  <a:cubicBezTo>
                    <a:pt x="2934" y="7969"/>
                    <a:pt x="3682" y="7756"/>
                    <a:pt x="4243" y="7417"/>
                  </a:cubicBezTo>
                  <a:cubicBezTo>
                    <a:pt x="5336" y="6750"/>
                    <a:pt x="5360" y="5641"/>
                    <a:pt x="5191" y="5264"/>
                  </a:cubicBezTo>
                  <a:cubicBezTo>
                    <a:pt x="5023" y="4886"/>
                    <a:pt x="4219" y="3584"/>
                    <a:pt x="3906" y="2757"/>
                  </a:cubicBezTo>
                  <a:cubicBezTo>
                    <a:pt x="3584" y="1921"/>
                    <a:pt x="3432" y="1134"/>
                    <a:pt x="3432" y="708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 flipH="1">
              <a:off x="7736281" y="3246231"/>
              <a:ext cx="289558" cy="113168"/>
            </a:xfrm>
            <a:custGeom>
              <a:avLst/>
              <a:gdLst/>
              <a:ahLst/>
              <a:cxnLst/>
              <a:rect l="l" t="t" r="r" b="b"/>
              <a:pathLst>
                <a:path w="3577" h="1398" extrusionOk="0">
                  <a:moveTo>
                    <a:pt x="97" y="1"/>
                  </a:moveTo>
                  <a:cubicBezTo>
                    <a:pt x="25" y="137"/>
                    <a:pt x="0" y="290"/>
                    <a:pt x="25" y="443"/>
                  </a:cubicBezTo>
                  <a:cubicBezTo>
                    <a:pt x="192" y="831"/>
                    <a:pt x="946" y="1398"/>
                    <a:pt x="2162" y="1398"/>
                  </a:cubicBezTo>
                  <a:cubicBezTo>
                    <a:pt x="2580" y="1398"/>
                    <a:pt x="3053" y="1331"/>
                    <a:pt x="3576" y="1166"/>
                  </a:cubicBezTo>
                  <a:lnTo>
                    <a:pt x="3576" y="41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 flipH="1">
              <a:off x="7592514" y="3411452"/>
              <a:ext cx="417702" cy="476148"/>
            </a:xfrm>
            <a:custGeom>
              <a:avLst/>
              <a:gdLst/>
              <a:ahLst/>
              <a:cxnLst/>
              <a:rect l="l" t="t" r="r" b="b"/>
              <a:pathLst>
                <a:path w="5160" h="5882" extrusionOk="0">
                  <a:moveTo>
                    <a:pt x="0" y="1"/>
                  </a:moveTo>
                  <a:lnTo>
                    <a:pt x="0" y="1"/>
                  </a:lnTo>
                  <a:cubicBezTo>
                    <a:pt x="153" y="2074"/>
                    <a:pt x="587" y="4557"/>
                    <a:pt x="820" y="5240"/>
                  </a:cubicBezTo>
                  <a:cubicBezTo>
                    <a:pt x="980" y="5692"/>
                    <a:pt x="1485" y="5881"/>
                    <a:pt x="2088" y="5881"/>
                  </a:cubicBezTo>
                  <a:cubicBezTo>
                    <a:pt x="2729" y="5881"/>
                    <a:pt x="3479" y="5668"/>
                    <a:pt x="4042" y="5328"/>
                  </a:cubicBezTo>
                  <a:cubicBezTo>
                    <a:pt x="5135" y="4669"/>
                    <a:pt x="5159" y="3552"/>
                    <a:pt x="4990" y="3175"/>
                  </a:cubicBezTo>
                  <a:cubicBezTo>
                    <a:pt x="4950" y="3094"/>
                    <a:pt x="4886" y="2966"/>
                    <a:pt x="4797" y="2805"/>
                  </a:cubicBezTo>
                  <a:cubicBezTo>
                    <a:pt x="2644" y="2162"/>
                    <a:pt x="619" y="5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 flipH="1">
              <a:off x="7720658" y="3142209"/>
              <a:ext cx="307772" cy="173719"/>
            </a:xfrm>
            <a:custGeom>
              <a:avLst/>
              <a:gdLst/>
              <a:ahLst/>
              <a:cxnLst/>
              <a:rect l="l" t="t" r="r" b="b"/>
              <a:pathLst>
                <a:path w="3802" h="2146" extrusionOk="0">
                  <a:moveTo>
                    <a:pt x="185" y="0"/>
                  </a:moveTo>
                  <a:cubicBezTo>
                    <a:pt x="185" y="0"/>
                    <a:pt x="0" y="836"/>
                    <a:pt x="24" y="1189"/>
                  </a:cubicBezTo>
                  <a:cubicBezTo>
                    <a:pt x="48" y="1543"/>
                    <a:pt x="515" y="1945"/>
                    <a:pt x="1021" y="2146"/>
                  </a:cubicBezTo>
                  <a:lnTo>
                    <a:pt x="3801" y="900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 flipH="1">
              <a:off x="6786570" y="3757517"/>
              <a:ext cx="952377" cy="865841"/>
            </a:xfrm>
            <a:custGeom>
              <a:avLst/>
              <a:gdLst/>
              <a:ahLst/>
              <a:cxnLst/>
              <a:rect l="l" t="t" r="r" b="b"/>
              <a:pathLst>
                <a:path w="11765" h="10696" extrusionOk="0">
                  <a:moveTo>
                    <a:pt x="7618" y="1"/>
                  </a:moveTo>
                  <a:lnTo>
                    <a:pt x="5890" y="1760"/>
                  </a:lnTo>
                  <a:cubicBezTo>
                    <a:pt x="5649" y="1833"/>
                    <a:pt x="4845" y="1897"/>
                    <a:pt x="4797" y="2010"/>
                  </a:cubicBezTo>
                  <a:cubicBezTo>
                    <a:pt x="4741" y="2122"/>
                    <a:pt x="4620" y="2427"/>
                    <a:pt x="4620" y="2427"/>
                  </a:cubicBezTo>
                  <a:cubicBezTo>
                    <a:pt x="4620" y="2427"/>
                    <a:pt x="4254" y="2331"/>
                    <a:pt x="4051" y="2331"/>
                  </a:cubicBezTo>
                  <a:cubicBezTo>
                    <a:pt x="4019" y="2331"/>
                    <a:pt x="3991" y="2334"/>
                    <a:pt x="3970" y="2339"/>
                  </a:cubicBezTo>
                  <a:cubicBezTo>
                    <a:pt x="3801" y="2379"/>
                    <a:pt x="2041" y="3609"/>
                    <a:pt x="1157" y="5593"/>
                  </a:cubicBezTo>
                  <a:cubicBezTo>
                    <a:pt x="265" y="7578"/>
                    <a:pt x="72" y="8036"/>
                    <a:pt x="32" y="8237"/>
                  </a:cubicBezTo>
                  <a:cubicBezTo>
                    <a:pt x="0" y="8438"/>
                    <a:pt x="161" y="9322"/>
                    <a:pt x="249" y="9434"/>
                  </a:cubicBezTo>
                  <a:cubicBezTo>
                    <a:pt x="338" y="9547"/>
                    <a:pt x="1655" y="9611"/>
                    <a:pt x="1655" y="9611"/>
                  </a:cubicBezTo>
                  <a:cubicBezTo>
                    <a:pt x="1655" y="9611"/>
                    <a:pt x="4425" y="10695"/>
                    <a:pt x="6018" y="10695"/>
                  </a:cubicBezTo>
                  <a:cubicBezTo>
                    <a:pt x="6093" y="10695"/>
                    <a:pt x="6166" y="10693"/>
                    <a:pt x="6236" y="10688"/>
                  </a:cubicBezTo>
                  <a:cubicBezTo>
                    <a:pt x="7786" y="10575"/>
                    <a:pt x="10334" y="9523"/>
                    <a:pt x="11764" y="8406"/>
                  </a:cubicBezTo>
                  <a:cubicBezTo>
                    <a:pt x="11764" y="8406"/>
                    <a:pt x="11700" y="4067"/>
                    <a:pt x="7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 flipH="1">
              <a:off x="6786558" y="4062621"/>
              <a:ext cx="379332" cy="549731"/>
            </a:xfrm>
            <a:custGeom>
              <a:avLst/>
              <a:gdLst/>
              <a:ahLst/>
              <a:cxnLst/>
              <a:rect l="l" t="t" r="r" b="b"/>
              <a:pathLst>
                <a:path w="4686" h="6791" extrusionOk="0">
                  <a:moveTo>
                    <a:pt x="667" y="0"/>
                  </a:moveTo>
                  <a:cubicBezTo>
                    <a:pt x="1262" y="4090"/>
                    <a:pt x="0" y="6782"/>
                    <a:pt x="0" y="6790"/>
                  </a:cubicBezTo>
                  <a:cubicBezTo>
                    <a:pt x="1519" y="6453"/>
                    <a:pt x="3488" y="5569"/>
                    <a:pt x="4685" y="4637"/>
                  </a:cubicBezTo>
                  <a:cubicBezTo>
                    <a:pt x="4685" y="4637"/>
                    <a:pt x="4653" y="2596"/>
                    <a:pt x="3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 flipH="1">
              <a:off x="7206128" y="3920147"/>
              <a:ext cx="234269" cy="571183"/>
            </a:xfrm>
            <a:custGeom>
              <a:avLst/>
              <a:gdLst/>
              <a:ahLst/>
              <a:cxnLst/>
              <a:rect l="l" t="t" r="r" b="b"/>
              <a:pathLst>
                <a:path w="2894" h="7056" extrusionOk="0">
                  <a:moveTo>
                    <a:pt x="1157" y="1"/>
                  </a:moveTo>
                  <a:lnTo>
                    <a:pt x="1093" y="25"/>
                  </a:lnTo>
                  <a:cubicBezTo>
                    <a:pt x="1045" y="153"/>
                    <a:pt x="932" y="418"/>
                    <a:pt x="932" y="418"/>
                  </a:cubicBezTo>
                  <a:cubicBezTo>
                    <a:pt x="932" y="418"/>
                    <a:pt x="557" y="325"/>
                    <a:pt x="353" y="325"/>
                  </a:cubicBezTo>
                  <a:cubicBezTo>
                    <a:pt x="326" y="325"/>
                    <a:pt x="301" y="326"/>
                    <a:pt x="282" y="330"/>
                  </a:cubicBezTo>
                  <a:lnTo>
                    <a:pt x="241" y="346"/>
                  </a:lnTo>
                  <a:cubicBezTo>
                    <a:pt x="241" y="346"/>
                    <a:pt x="515" y="2588"/>
                    <a:pt x="515" y="2990"/>
                  </a:cubicBezTo>
                  <a:cubicBezTo>
                    <a:pt x="515" y="3392"/>
                    <a:pt x="378" y="5553"/>
                    <a:pt x="0" y="7056"/>
                  </a:cubicBezTo>
                  <a:cubicBezTo>
                    <a:pt x="1021" y="5111"/>
                    <a:pt x="1342" y="2411"/>
                    <a:pt x="1318" y="1672"/>
                  </a:cubicBezTo>
                  <a:lnTo>
                    <a:pt x="1318" y="1672"/>
                  </a:lnTo>
                  <a:cubicBezTo>
                    <a:pt x="1318" y="1672"/>
                    <a:pt x="2459" y="5304"/>
                    <a:pt x="2564" y="6582"/>
                  </a:cubicBezTo>
                  <a:cubicBezTo>
                    <a:pt x="2893" y="5569"/>
                    <a:pt x="2234" y="1760"/>
                    <a:pt x="1945" y="1150"/>
                  </a:cubicBezTo>
                  <a:cubicBezTo>
                    <a:pt x="1736" y="732"/>
                    <a:pt x="1471" y="346"/>
                    <a:pt x="1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 flipH="1">
              <a:off x="5638521" y="3024911"/>
              <a:ext cx="1300381" cy="1305076"/>
            </a:xfrm>
            <a:custGeom>
              <a:avLst/>
              <a:gdLst/>
              <a:ahLst/>
              <a:cxnLst/>
              <a:rect l="l" t="t" r="r" b="b"/>
              <a:pathLst>
                <a:path w="16064" h="16122" extrusionOk="0">
                  <a:moveTo>
                    <a:pt x="9279" y="0"/>
                  </a:moveTo>
                  <a:cubicBezTo>
                    <a:pt x="9086" y="0"/>
                    <a:pt x="8889" y="66"/>
                    <a:pt x="8647" y="212"/>
                  </a:cubicBezTo>
                  <a:cubicBezTo>
                    <a:pt x="8309" y="412"/>
                    <a:pt x="2235" y="4414"/>
                    <a:pt x="1" y="5917"/>
                  </a:cubicBezTo>
                  <a:cubicBezTo>
                    <a:pt x="507" y="6118"/>
                    <a:pt x="989" y="6383"/>
                    <a:pt x="1431" y="6704"/>
                  </a:cubicBezTo>
                  <a:cubicBezTo>
                    <a:pt x="2950" y="7837"/>
                    <a:pt x="6276" y="11124"/>
                    <a:pt x="6887" y="14788"/>
                  </a:cubicBezTo>
                  <a:cubicBezTo>
                    <a:pt x="6959" y="15230"/>
                    <a:pt x="6959" y="15680"/>
                    <a:pt x="6887" y="16122"/>
                  </a:cubicBezTo>
                  <a:cubicBezTo>
                    <a:pt x="9161" y="14370"/>
                    <a:pt x="15324" y="9943"/>
                    <a:pt x="15469" y="9822"/>
                  </a:cubicBezTo>
                  <a:cubicBezTo>
                    <a:pt x="15694" y="9645"/>
                    <a:pt x="15887" y="9219"/>
                    <a:pt x="15919" y="8890"/>
                  </a:cubicBezTo>
                  <a:cubicBezTo>
                    <a:pt x="15975" y="8327"/>
                    <a:pt x="16064" y="7419"/>
                    <a:pt x="14384" y="4591"/>
                  </a:cubicBezTo>
                  <a:cubicBezTo>
                    <a:pt x="13267" y="2703"/>
                    <a:pt x="11459" y="1079"/>
                    <a:pt x="9989" y="244"/>
                  </a:cubicBezTo>
                  <a:cubicBezTo>
                    <a:pt x="9717" y="89"/>
                    <a:pt x="9501" y="0"/>
                    <a:pt x="9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 flipH="1">
              <a:off x="6375497" y="3503817"/>
              <a:ext cx="939344" cy="1091692"/>
            </a:xfrm>
            <a:custGeom>
              <a:avLst/>
              <a:gdLst/>
              <a:ahLst/>
              <a:cxnLst/>
              <a:rect l="l" t="t" r="r" b="b"/>
              <a:pathLst>
                <a:path w="11604" h="13486" extrusionOk="0">
                  <a:moveTo>
                    <a:pt x="4645" y="1"/>
                  </a:moveTo>
                  <a:cubicBezTo>
                    <a:pt x="3391" y="837"/>
                    <a:pt x="209" y="3038"/>
                    <a:pt x="153" y="3094"/>
                  </a:cubicBezTo>
                  <a:cubicBezTo>
                    <a:pt x="0" y="3255"/>
                    <a:pt x="169" y="3826"/>
                    <a:pt x="314" y="3970"/>
                  </a:cubicBezTo>
                  <a:cubicBezTo>
                    <a:pt x="458" y="4115"/>
                    <a:pt x="3319" y="5650"/>
                    <a:pt x="4757" y="8583"/>
                  </a:cubicBezTo>
                  <a:cubicBezTo>
                    <a:pt x="6196" y="11524"/>
                    <a:pt x="6147" y="12890"/>
                    <a:pt x="6115" y="13042"/>
                  </a:cubicBezTo>
                  <a:cubicBezTo>
                    <a:pt x="6088" y="13163"/>
                    <a:pt x="6549" y="13486"/>
                    <a:pt x="6889" y="13486"/>
                  </a:cubicBezTo>
                  <a:cubicBezTo>
                    <a:pt x="6956" y="13486"/>
                    <a:pt x="7019" y="13473"/>
                    <a:pt x="7071" y="13444"/>
                  </a:cubicBezTo>
                  <a:cubicBezTo>
                    <a:pt x="7184" y="13380"/>
                    <a:pt x="10334" y="11122"/>
                    <a:pt x="11531" y="10206"/>
                  </a:cubicBezTo>
                  <a:cubicBezTo>
                    <a:pt x="11603" y="9764"/>
                    <a:pt x="11603" y="9314"/>
                    <a:pt x="11531" y="8872"/>
                  </a:cubicBezTo>
                  <a:cubicBezTo>
                    <a:pt x="10920" y="5208"/>
                    <a:pt x="7594" y="1921"/>
                    <a:pt x="6075" y="788"/>
                  </a:cubicBezTo>
                  <a:cubicBezTo>
                    <a:pt x="5633" y="467"/>
                    <a:pt x="5151" y="202"/>
                    <a:pt x="4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flipH="1">
              <a:off x="6583612" y="3828187"/>
              <a:ext cx="337723" cy="304372"/>
            </a:xfrm>
            <a:custGeom>
              <a:avLst/>
              <a:gdLst/>
              <a:ahLst/>
              <a:cxnLst/>
              <a:rect l="l" t="t" r="r" b="b"/>
              <a:pathLst>
                <a:path w="4172" h="3760" extrusionOk="0">
                  <a:moveTo>
                    <a:pt x="1783" y="1"/>
                  </a:moveTo>
                  <a:cubicBezTo>
                    <a:pt x="1571" y="1"/>
                    <a:pt x="1362" y="40"/>
                    <a:pt x="1166" y="124"/>
                  </a:cubicBezTo>
                  <a:cubicBezTo>
                    <a:pt x="298" y="494"/>
                    <a:pt x="1" y="1579"/>
                    <a:pt x="507" y="2551"/>
                  </a:cubicBezTo>
                  <a:cubicBezTo>
                    <a:pt x="898" y="3301"/>
                    <a:pt x="1652" y="3760"/>
                    <a:pt x="2379" y="3760"/>
                  </a:cubicBezTo>
                  <a:cubicBezTo>
                    <a:pt x="2594" y="3760"/>
                    <a:pt x="2806" y="3720"/>
                    <a:pt x="3006" y="3636"/>
                  </a:cubicBezTo>
                  <a:cubicBezTo>
                    <a:pt x="3874" y="3274"/>
                    <a:pt x="4171" y="2189"/>
                    <a:pt x="3665" y="1217"/>
                  </a:cubicBezTo>
                  <a:cubicBezTo>
                    <a:pt x="3267" y="465"/>
                    <a:pt x="2508" y="1"/>
                    <a:pt x="1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flipH="1">
              <a:off x="6597292" y="3839277"/>
              <a:ext cx="314248" cy="283892"/>
            </a:xfrm>
            <a:custGeom>
              <a:avLst/>
              <a:gdLst/>
              <a:ahLst/>
              <a:cxnLst/>
              <a:rect l="l" t="t" r="r" b="b"/>
              <a:pathLst>
                <a:path w="3882" h="3507" extrusionOk="0">
                  <a:moveTo>
                    <a:pt x="1662" y="0"/>
                  </a:moveTo>
                  <a:cubicBezTo>
                    <a:pt x="1464" y="0"/>
                    <a:pt x="1269" y="37"/>
                    <a:pt x="1085" y="116"/>
                  </a:cubicBezTo>
                  <a:cubicBezTo>
                    <a:pt x="273" y="461"/>
                    <a:pt x="0" y="1474"/>
                    <a:pt x="474" y="2374"/>
                  </a:cubicBezTo>
                  <a:cubicBezTo>
                    <a:pt x="842" y="3077"/>
                    <a:pt x="1547" y="3506"/>
                    <a:pt x="2224" y="3506"/>
                  </a:cubicBezTo>
                  <a:cubicBezTo>
                    <a:pt x="2420" y="3506"/>
                    <a:pt x="2614" y="3470"/>
                    <a:pt x="2797" y="3394"/>
                  </a:cubicBezTo>
                  <a:cubicBezTo>
                    <a:pt x="3616" y="3049"/>
                    <a:pt x="3881" y="2036"/>
                    <a:pt x="3407" y="1136"/>
                  </a:cubicBezTo>
                  <a:cubicBezTo>
                    <a:pt x="3047" y="434"/>
                    <a:pt x="2340" y="0"/>
                    <a:pt x="1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 flipH="1">
              <a:off x="6657761" y="3893757"/>
              <a:ext cx="193956" cy="175176"/>
            </a:xfrm>
            <a:custGeom>
              <a:avLst/>
              <a:gdLst/>
              <a:ahLst/>
              <a:cxnLst/>
              <a:rect l="l" t="t" r="r" b="b"/>
              <a:pathLst>
                <a:path w="2396" h="2164" extrusionOk="0">
                  <a:moveTo>
                    <a:pt x="1027" y="0"/>
                  </a:moveTo>
                  <a:cubicBezTo>
                    <a:pt x="906" y="0"/>
                    <a:pt x="787" y="23"/>
                    <a:pt x="675" y="69"/>
                  </a:cubicBezTo>
                  <a:cubicBezTo>
                    <a:pt x="177" y="286"/>
                    <a:pt x="0" y="905"/>
                    <a:pt x="298" y="1468"/>
                  </a:cubicBezTo>
                  <a:cubicBezTo>
                    <a:pt x="522" y="1898"/>
                    <a:pt x="959" y="2163"/>
                    <a:pt x="1377" y="2163"/>
                  </a:cubicBezTo>
                  <a:cubicBezTo>
                    <a:pt x="1497" y="2163"/>
                    <a:pt x="1616" y="2141"/>
                    <a:pt x="1728" y="2094"/>
                  </a:cubicBezTo>
                  <a:cubicBezTo>
                    <a:pt x="2226" y="1877"/>
                    <a:pt x="2395" y="1259"/>
                    <a:pt x="2106" y="696"/>
                  </a:cubicBezTo>
                  <a:cubicBezTo>
                    <a:pt x="1881" y="266"/>
                    <a:pt x="1444" y="0"/>
                    <a:pt x="1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 flipH="1">
              <a:off x="6655818" y="3893110"/>
              <a:ext cx="193956" cy="174852"/>
            </a:xfrm>
            <a:custGeom>
              <a:avLst/>
              <a:gdLst/>
              <a:ahLst/>
              <a:cxnLst/>
              <a:rect l="l" t="t" r="r" b="b"/>
              <a:pathLst>
                <a:path w="2396" h="2160" extrusionOk="0">
                  <a:moveTo>
                    <a:pt x="1027" y="0"/>
                  </a:moveTo>
                  <a:cubicBezTo>
                    <a:pt x="906" y="0"/>
                    <a:pt x="787" y="23"/>
                    <a:pt x="676" y="69"/>
                  </a:cubicBezTo>
                  <a:cubicBezTo>
                    <a:pt x="169" y="286"/>
                    <a:pt x="1" y="905"/>
                    <a:pt x="298" y="1460"/>
                  </a:cubicBezTo>
                  <a:cubicBezTo>
                    <a:pt x="521" y="1893"/>
                    <a:pt x="949" y="2160"/>
                    <a:pt x="1366" y="2160"/>
                  </a:cubicBezTo>
                  <a:cubicBezTo>
                    <a:pt x="1489" y="2160"/>
                    <a:pt x="1612" y="2136"/>
                    <a:pt x="1728" y="2086"/>
                  </a:cubicBezTo>
                  <a:cubicBezTo>
                    <a:pt x="2226" y="1885"/>
                    <a:pt x="2395" y="1259"/>
                    <a:pt x="2106" y="696"/>
                  </a:cubicBezTo>
                  <a:cubicBezTo>
                    <a:pt x="1881" y="266"/>
                    <a:pt x="1444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 flipH="1">
              <a:off x="6690869" y="3922576"/>
              <a:ext cx="133244" cy="120130"/>
            </a:xfrm>
            <a:custGeom>
              <a:avLst/>
              <a:gdLst/>
              <a:ahLst/>
              <a:cxnLst/>
              <a:rect l="l" t="t" r="r" b="b"/>
              <a:pathLst>
                <a:path w="1646" h="1484" extrusionOk="0">
                  <a:moveTo>
                    <a:pt x="779" y="0"/>
                  </a:moveTo>
                  <a:cubicBezTo>
                    <a:pt x="632" y="0"/>
                    <a:pt x="511" y="144"/>
                    <a:pt x="688" y="477"/>
                  </a:cubicBezTo>
                  <a:cubicBezTo>
                    <a:pt x="572" y="260"/>
                    <a:pt x="446" y="182"/>
                    <a:pt x="346" y="182"/>
                  </a:cubicBezTo>
                  <a:cubicBezTo>
                    <a:pt x="112" y="182"/>
                    <a:pt x="22" y="609"/>
                    <a:pt x="551" y="694"/>
                  </a:cubicBezTo>
                  <a:cubicBezTo>
                    <a:pt x="507" y="687"/>
                    <a:pt x="467" y="683"/>
                    <a:pt x="432" y="683"/>
                  </a:cubicBezTo>
                  <a:cubicBezTo>
                    <a:pt x="1" y="683"/>
                    <a:pt x="159" y="1155"/>
                    <a:pt x="415" y="1155"/>
                  </a:cubicBezTo>
                  <a:cubicBezTo>
                    <a:pt x="501" y="1155"/>
                    <a:pt x="598" y="1102"/>
                    <a:pt x="688" y="959"/>
                  </a:cubicBezTo>
                  <a:lnTo>
                    <a:pt x="688" y="959"/>
                  </a:lnTo>
                  <a:cubicBezTo>
                    <a:pt x="484" y="1285"/>
                    <a:pt x="690" y="1484"/>
                    <a:pt x="864" y="1484"/>
                  </a:cubicBezTo>
                  <a:cubicBezTo>
                    <a:pt x="1011" y="1484"/>
                    <a:pt x="1135" y="1340"/>
                    <a:pt x="961" y="1007"/>
                  </a:cubicBezTo>
                  <a:lnTo>
                    <a:pt x="961" y="1007"/>
                  </a:lnTo>
                  <a:cubicBezTo>
                    <a:pt x="1074" y="1224"/>
                    <a:pt x="1199" y="1302"/>
                    <a:pt x="1299" y="1302"/>
                  </a:cubicBezTo>
                  <a:cubicBezTo>
                    <a:pt x="1533" y="1302"/>
                    <a:pt x="1627" y="872"/>
                    <a:pt x="1098" y="782"/>
                  </a:cubicBezTo>
                  <a:lnTo>
                    <a:pt x="1098" y="782"/>
                  </a:lnTo>
                  <a:cubicBezTo>
                    <a:pt x="1145" y="790"/>
                    <a:pt x="1187" y="794"/>
                    <a:pt x="1224" y="794"/>
                  </a:cubicBezTo>
                  <a:cubicBezTo>
                    <a:pt x="1646" y="794"/>
                    <a:pt x="1484" y="329"/>
                    <a:pt x="1231" y="329"/>
                  </a:cubicBezTo>
                  <a:cubicBezTo>
                    <a:pt x="1145" y="329"/>
                    <a:pt x="1049" y="382"/>
                    <a:pt x="961" y="525"/>
                  </a:cubicBezTo>
                  <a:cubicBezTo>
                    <a:pt x="1161" y="199"/>
                    <a:pt x="952" y="0"/>
                    <a:pt x="779" y="0"/>
                  </a:cubicBezTo>
                  <a:close/>
                </a:path>
              </a:pathLst>
            </a:custGeom>
            <a:solidFill>
              <a:srgbClr val="CC3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 flipH="1">
              <a:off x="6686254" y="3920390"/>
              <a:ext cx="133244" cy="120373"/>
            </a:xfrm>
            <a:custGeom>
              <a:avLst/>
              <a:gdLst/>
              <a:ahLst/>
              <a:cxnLst/>
              <a:rect l="l" t="t" r="r" b="b"/>
              <a:pathLst>
                <a:path w="1646" h="1487" extrusionOk="0">
                  <a:moveTo>
                    <a:pt x="784" y="0"/>
                  </a:moveTo>
                  <a:cubicBezTo>
                    <a:pt x="637" y="0"/>
                    <a:pt x="514" y="144"/>
                    <a:pt x="687" y="480"/>
                  </a:cubicBezTo>
                  <a:cubicBezTo>
                    <a:pt x="574" y="260"/>
                    <a:pt x="448" y="181"/>
                    <a:pt x="349" y="181"/>
                  </a:cubicBezTo>
                  <a:cubicBezTo>
                    <a:pt x="115" y="181"/>
                    <a:pt x="22" y="612"/>
                    <a:pt x="551" y="697"/>
                  </a:cubicBezTo>
                  <a:cubicBezTo>
                    <a:pt x="506" y="690"/>
                    <a:pt x="467" y="686"/>
                    <a:pt x="431" y="686"/>
                  </a:cubicBezTo>
                  <a:cubicBezTo>
                    <a:pt x="1" y="686"/>
                    <a:pt x="163" y="1158"/>
                    <a:pt x="418" y="1158"/>
                  </a:cubicBezTo>
                  <a:cubicBezTo>
                    <a:pt x="503" y="1158"/>
                    <a:pt x="600" y="1105"/>
                    <a:pt x="687" y="962"/>
                  </a:cubicBezTo>
                  <a:lnTo>
                    <a:pt x="687" y="962"/>
                  </a:lnTo>
                  <a:cubicBezTo>
                    <a:pt x="488" y="1287"/>
                    <a:pt x="696" y="1486"/>
                    <a:pt x="869" y="1486"/>
                  </a:cubicBezTo>
                  <a:cubicBezTo>
                    <a:pt x="1016" y="1486"/>
                    <a:pt x="1138" y="1342"/>
                    <a:pt x="961" y="1010"/>
                  </a:cubicBezTo>
                  <a:lnTo>
                    <a:pt x="961" y="1010"/>
                  </a:lnTo>
                  <a:cubicBezTo>
                    <a:pt x="1076" y="1226"/>
                    <a:pt x="1202" y="1305"/>
                    <a:pt x="1302" y="1305"/>
                  </a:cubicBezTo>
                  <a:cubicBezTo>
                    <a:pt x="1536" y="1305"/>
                    <a:pt x="1626" y="875"/>
                    <a:pt x="1097" y="785"/>
                  </a:cubicBezTo>
                  <a:lnTo>
                    <a:pt x="1097" y="785"/>
                  </a:lnTo>
                  <a:cubicBezTo>
                    <a:pt x="1144" y="793"/>
                    <a:pt x="1186" y="797"/>
                    <a:pt x="1224" y="797"/>
                  </a:cubicBezTo>
                  <a:cubicBezTo>
                    <a:pt x="1646" y="797"/>
                    <a:pt x="1488" y="331"/>
                    <a:pt x="1234" y="331"/>
                  </a:cubicBezTo>
                  <a:cubicBezTo>
                    <a:pt x="1147" y="331"/>
                    <a:pt x="1050" y="385"/>
                    <a:pt x="960" y="528"/>
                  </a:cubicBezTo>
                  <a:cubicBezTo>
                    <a:pt x="1165" y="202"/>
                    <a:pt x="957" y="0"/>
                    <a:pt x="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 flipH="1">
              <a:off x="6736523" y="3966451"/>
              <a:ext cx="32542" cy="28737"/>
            </a:xfrm>
            <a:custGeom>
              <a:avLst/>
              <a:gdLst/>
              <a:ahLst/>
              <a:cxnLst/>
              <a:rect l="l" t="t" r="r" b="b"/>
              <a:pathLst>
                <a:path w="402" h="355" extrusionOk="0">
                  <a:moveTo>
                    <a:pt x="168" y="0"/>
                  </a:moveTo>
                  <a:cubicBezTo>
                    <a:pt x="150" y="0"/>
                    <a:pt x="131" y="2"/>
                    <a:pt x="112" y="7"/>
                  </a:cubicBezTo>
                  <a:cubicBezTo>
                    <a:pt x="24" y="55"/>
                    <a:pt x="0" y="160"/>
                    <a:pt x="48" y="240"/>
                  </a:cubicBezTo>
                  <a:cubicBezTo>
                    <a:pt x="86" y="310"/>
                    <a:pt x="154" y="355"/>
                    <a:pt x="229" y="355"/>
                  </a:cubicBezTo>
                  <a:cubicBezTo>
                    <a:pt x="249" y="355"/>
                    <a:pt x="269" y="351"/>
                    <a:pt x="289" y="345"/>
                  </a:cubicBezTo>
                  <a:cubicBezTo>
                    <a:pt x="370" y="296"/>
                    <a:pt x="402" y="192"/>
                    <a:pt x="354" y="112"/>
                  </a:cubicBezTo>
                  <a:cubicBezTo>
                    <a:pt x="321" y="40"/>
                    <a:pt x="247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 flipH="1">
              <a:off x="6153683" y="3374376"/>
              <a:ext cx="606315" cy="797600"/>
            </a:xfrm>
            <a:custGeom>
              <a:avLst/>
              <a:gdLst/>
              <a:ahLst/>
              <a:cxnLst/>
              <a:rect l="l" t="t" r="r" b="b"/>
              <a:pathLst>
                <a:path w="7490" h="9853" extrusionOk="0">
                  <a:moveTo>
                    <a:pt x="193" y="1"/>
                  </a:moveTo>
                  <a:lnTo>
                    <a:pt x="0" y="121"/>
                  </a:lnTo>
                  <a:cubicBezTo>
                    <a:pt x="941" y="483"/>
                    <a:pt x="2098" y="1278"/>
                    <a:pt x="3199" y="2331"/>
                  </a:cubicBezTo>
                  <a:cubicBezTo>
                    <a:pt x="4131" y="3223"/>
                    <a:pt x="6959" y="6220"/>
                    <a:pt x="7289" y="9852"/>
                  </a:cubicBezTo>
                  <a:lnTo>
                    <a:pt x="7490" y="9708"/>
                  </a:lnTo>
                  <a:cubicBezTo>
                    <a:pt x="7080" y="6076"/>
                    <a:pt x="4283" y="3110"/>
                    <a:pt x="3351" y="2219"/>
                  </a:cubicBezTo>
                  <a:cubicBezTo>
                    <a:pt x="2258" y="1174"/>
                    <a:pt x="1142" y="394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 flipH="1">
              <a:off x="5864200" y="3174670"/>
              <a:ext cx="591987" cy="786510"/>
            </a:xfrm>
            <a:custGeom>
              <a:avLst/>
              <a:gdLst/>
              <a:ahLst/>
              <a:cxnLst/>
              <a:rect l="l" t="t" r="r" b="b"/>
              <a:pathLst>
                <a:path w="7313" h="9716" extrusionOk="0">
                  <a:moveTo>
                    <a:pt x="177" y="1"/>
                  </a:moveTo>
                  <a:lnTo>
                    <a:pt x="0" y="113"/>
                  </a:lnTo>
                  <a:cubicBezTo>
                    <a:pt x="900" y="507"/>
                    <a:pt x="1993" y="1262"/>
                    <a:pt x="3021" y="2251"/>
                  </a:cubicBezTo>
                  <a:cubicBezTo>
                    <a:pt x="3954" y="3143"/>
                    <a:pt x="6750" y="6100"/>
                    <a:pt x="7111" y="9716"/>
                  </a:cubicBezTo>
                  <a:lnTo>
                    <a:pt x="7312" y="9563"/>
                  </a:lnTo>
                  <a:cubicBezTo>
                    <a:pt x="6878" y="5963"/>
                    <a:pt x="4106" y="3030"/>
                    <a:pt x="3174" y="2138"/>
                  </a:cubicBezTo>
                  <a:cubicBezTo>
                    <a:pt x="2146" y="1158"/>
                    <a:pt x="1093" y="41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 flipH="1">
              <a:off x="6493831" y="3478722"/>
              <a:ext cx="97707" cy="71155"/>
            </a:xfrm>
            <a:custGeom>
              <a:avLst/>
              <a:gdLst/>
              <a:ahLst/>
              <a:cxnLst/>
              <a:rect l="l" t="t" r="r" b="b"/>
              <a:pathLst>
                <a:path w="1207" h="879" extrusionOk="0">
                  <a:moveTo>
                    <a:pt x="786" y="0"/>
                  </a:moveTo>
                  <a:cubicBezTo>
                    <a:pt x="718" y="0"/>
                    <a:pt x="650" y="17"/>
                    <a:pt x="587" y="54"/>
                  </a:cubicBezTo>
                  <a:lnTo>
                    <a:pt x="113" y="407"/>
                  </a:lnTo>
                  <a:cubicBezTo>
                    <a:pt x="1" y="496"/>
                    <a:pt x="17" y="656"/>
                    <a:pt x="153" y="777"/>
                  </a:cubicBezTo>
                  <a:cubicBezTo>
                    <a:pt x="224" y="843"/>
                    <a:pt x="320" y="879"/>
                    <a:pt x="417" y="879"/>
                  </a:cubicBezTo>
                  <a:cubicBezTo>
                    <a:pt x="484" y="879"/>
                    <a:pt x="552" y="861"/>
                    <a:pt x="611" y="825"/>
                  </a:cubicBezTo>
                  <a:lnTo>
                    <a:pt x="1085" y="472"/>
                  </a:lnTo>
                  <a:cubicBezTo>
                    <a:pt x="1206" y="383"/>
                    <a:pt x="1190" y="214"/>
                    <a:pt x="1053" y="102"/>
                  </a:cubicBezTo>
                  <a:cubicBezTo>
                    <a:pt x="978" y="36"/>
                    <a:pt x="882" y="0"/>
                    <a:pt x="7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 flipH="1">
              <a:off x="6288295" y="3709513"/>
              <a:ext cx="91797" cy="75122"/>
            </a:xfrm>
            <a:custGeom>
              <a:avLst/>
              <a:gdLst/>
              <a:ahLst/>
              <a:cxnLst/>
              <a:rect l="l" t="t" r="r" b="b"/>
              <a:pathLst>
                <a:path w="1134" h="928" extrusionOk="0">
                  <a:moveTo>
                    <a:pt x="800" y="1"/>
                  </a:moveTo>
                  <a:cubicBezTo>
                    <a:pt x="752" y="1"/>
                    <a:pt x="704" y="13"/>
                    <a:pt x="659" y="39"/>
                  </a:cubicBezTo>
                  <a:lnTo>
                    <a:pt x="153" y="369"/>
                  </a:lnTo>
                  <a:cubicBezTo>
                    <a:pt x="24" y="465"/>
                    <a:pt x="0" y="642"/>
                    <a:pt x="97" y="778"/>
                  </a:cubicBezTo>
                  <a:cubicBezTo>
                    <a:pt x="146" y="872"/>
                    <a:pt x="245" y="928"/>
                    <a:pt x="346" y="928"/>
                  </a:cubicBezTo>
                  <a:cubicBezTo>
                    <a:pt x="392" y="928"/>
                    <a:pt x="439" y="916"/>
                    <a:pt x="482" y="891"/>
                  </a:cubicBezTo>
                  <a:lnTo>
                    <a:pt x="981" y="562"/>
                  </a:lnTo>
                  <a:cubicBezTo>
                    <a:pt x="1109" y="465"/>
                    <a:pt x="1133" y="280"/>
                    <a:pt x="1045" y="152"/>
                  </a:cubicBezTo>
                  <a:cubicBezTo>
                    <a:pt x="996" y="54"/>
                    <a:pt x="900" y="1"/>
                    <a:pt x="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 flipH="1">
              <a:off x="6154968" y="3948561"/>
              <a:ext cx="88559" cy="75364"/>
            </a:xfrm>
            <a:custGeom>
              <a:avLst/>
              <a:gdLst/>
              <a:ahLst/>
              <a:cxnLst/>
              <a:rect l="l" t="t" r="r" b="b"/>
              <a:pathLst>
                <a:path w="1094" h="931" extrusionOk="0">
                  <a:moveTo>
                    <a:pt x="805" y="0"/>
                  </a:moveTo>
                  <a:cubicBezTo>
                    <a:pt x="764" y="0"/>
                    <a:pt x="722" y="11"/>
                    <a:pt x="684" y="35"/>
                  </a:cubicBezTo>
                  <a:lnTo>
                    <a:pt x="177" y="357"/>
                  </a:lnTo>
                  <a:cubicBezTo>
                    <a:pt x="49" y="453"/>
                    <a:pt x="1" y="622"/>
                    <a:pt x="65" y="766"/>
                  </a:cubicBezTo>
                  <a:cubicBezTo>
                    <a:pt x="99" y="868"/>
                    <a:pt x="192" y="930"/>
                    <a:pt x="289" y="930"/>
                  </a:cubicBezTo>
                  <a:cubicBezTo>
                    <a:pt x="330" y="930"/>
                    <a:pt x="372" y="919"/>
                    <a:pt x="410" y="895"/>
                  </a:cubicBezTo>
                  <a:lnTo>
                    <a:pt x="917" y="574"/>
                  </a:lnTo>
                  <a:cubicBezTo>
                    <a:pt x="1053" y="477"/>
                    <a:pt x="1094" y="308"/>
                    <a:pt x="1029" y="164"/>
                  </a:cubicBezTo>
                  <a:cubicBezTo>
                    <a:pt x="995" y="62"/>
                    <a:pt x="902" y="0"/>
                    <a:pt x="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 flipH="1">
              <a:off x="6207020" y="3262988"/>
              <a:ext cx="98273" cy="71074"/>
            </a:xfrm>
            <a:custGeom>
              <a:avLst/>
              <a:gdLst/>
              <a:ahLst/>
              <a:cxnLst/>
              <a:rect l="l" t="t" r="r" b="b"/>
              <a:pathLst>
                <a:path w="1214" h="878" extrusionOk="0">
                  <a:moveTo>
                    <a:pt x="796" y="1"/>
                  </a:moveTo>
                  <a:cubicBezTo>
                    <a:pt x="728" y="1"/>
                    <a:pt x="659" y="17"/>
                    <a:pt x="595" y="51"/>
                  </a:cubicBezTo>
                  <a:lnTo>
                    <a:pt x="121" y="412"/>
                  </a:lnTo>
                  <a:cubicBezTo>
                    <a:pt x="0" y="501"/>
                    <a:pt x="16" y="662"/>
                    <a:pt x="153" y="774"/>
                  </a:cubicBezTo>
                  <a:cubicBezTo>
                    <a:pt x="231" y="842"/>
                    <a:pt x="329" y="878"/>
                    <a:pt x="428" y="878"/>
                  </a:cubicBezTo>
                  <a:cubicBezTo>
                    <a:pt x="493" y="878"/>
                    <a:pt x="558" y="862"/>
                    <a:pt x="619" y="830"/>
                  </a:cubicBezTo>
                  <a:lnTo>
                    <a:pt x="1093" y="469"/>
                  </a:lnTo>
                  <a:cubicBezTo>
                    <a:pt x="1214" y="380"/>
                    <a:pt x="1198" y="220"/>
                    <a:pt x="1061" y="99"/>
                  </a:cubicBezTo>
                  <a:cubicBezTo>
                    <a:pt x="986" y="33"/>
                    <a:pt x="892" y="1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 flipH="1">
              <a:off x="6001483" y="3493698"/>
              <a:ext cx="91797" cy="75364"/>
            </a:xfrm>
            <a:custGeom>
              <a:avLst/>
              <a:gdLst/>
              <a:ahLst/>
              <a:cxnLst/>
              <a:rect l="l" t="t" r="r" b="b"/>
              <a:pathLst>
                <a:path w="1134" h="931" extrusionOk="0">
                  <a:moveTo>
                    <a:pt x="792" y="0"/>
                  </a:moveTo>
                  <a:cubicBezTo>
                    <a:pt x="745" y="0"/>
                    <a:pt x="697" y="12"/>
                    <a:pt x="652" y="37"/>
                  </a:cubicBezTo>
                  <a:lnTo>
                    <a:pt x="154" y="367"/>
                  </a:lnTo>
                  <a:cubicBezTo>
                    <a:pt x="25" y="463"/>
                    <a:pt x="1" y="648"/>
                    <a:pt x="89" y="777"/>
                  </a:cubicBezTo>
                  <a:cubicBezTo>
                    <a:pt x="139" y="877"/>
                    <a:pt x="239" y="930"/>
                    <a:pt x="343" y="930"/>
                  </a:cubicBezTo>
                  <a:cubicBezTo>
                    <a:pt x="390" y="930"/>
                    <a:pt x="438" y="920"/>
                    <a:pt x="483" y="897"/>
                  </a:cubicBezTo>
                  <a:lnTo>
                    <a:pt x="981" y="568"/>
                  </a:lnTo>
                  <a:cubicBezTo>
                    <a:pt x="1110" y="463"/>
                    <a:pt x="1134" y="287"/>
                    <a:pt x="1046" y="150"/>
                  </a:cubicBezTo>
                  <a:cubicBezTo>
                    <a:pt x="990" y="56"/>
                    <a:pt x="894" y="0"/>
                    <a:pt x="7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 flipH="1">
              <a:off x="5868075" y="3732584"/>
              <a:ext cx="88559" cy="75364"/>
            </a:xfrm>
            <a:custGeom>
              <a:avLst/>
              <a:gdLst/>
              <a:ahLst/>
              <a:cxnLst/>
              <a:rect l="l" t="t" r="r" b="b"/>
              <a:pathLst>
                <a:path w="1094" h="931" extrusionOk="0">
                  <a:moveTo>
                    <a:pt x="806" y="0"/>
                  </a:moveTo>
                  <a:cubicBezTo>
                    <a:pt x="764" y="0"/>
                    <a:pt x="722" y="11"/>
                    <a:pt x="683" y="35"/>
                  </a:cubicBezTo>
                  <a:lnTo>
                    <a:pt x="177" y="357"/>
                  </a:lnTo>
                  <a:cubicBezTo>
                    <a:pt x="41" y="445"/>
                    <a:pt x="0" y="622"/>
                    <a:pt x="65" y="767"/>
                  </a:cubicBezTo>
                  <a:cubicBezTo>
                    <a:pt x="99" y="868"/>
                    <a:pt x="192" y="930"/>
                    <a:pt x="289" y="930"/>
                  </a:cubicBezTo>
                  <a:cubicBezTo>
                    <a:pt x="330" y="930"/>
                    <a:pt x="372" y="919"/>
                    <a:pt x="410" y="895"/>
                  </a:cubicBezTo>
                  <a:lnTo>
                    <a:pt x="916" y="574"/>
                  </a:lnTo>
                  <a:cubicBezTo>
                    <a:pt x="1045" y="477"/>
                    <a:pt x="1093" y="309"/>
                    <a:pt x="1029" y="156"/>
                  </a:cubicBezTo>
                  <a:cubicBezTo>
                    <a:pt x="995" y="60"/>
                    <a:pt x="902" y="0"/>
                    <a:pt x="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 flipH="1">
              <a:off x="6727387" y="3757517"/>
              <a:ext cx="585511" cy="837913"/>
            </a:xfrm>
            <a:custGeom>
              <a:avLst/>
              <a:gdLst/>
              <a:ahLst/>
              <a:cxnLst/>
              <a:rect l="l" t="t" r="r" b="b"/>
              <a:pathLst>
                <a:path w="7233" h="10351" extrusionOk="0">
                  <a:moveTo>
                    <a:pt x="105" y="1"/>
                  </a:moveTo>
                  <a:lnTo>
                    <a:pt x="105" y="1"/>
                  </a:lnTo>
                  <a:cubicBezTo>
                    <a:pt x="0" y="202"/>
                    <a:pt x="161" y="700"/>
                    <a:pt x="290" y="836"/>
                  </a:cubicBezTo>
                  <a:cubicBezTo>
                    <a:pt x="426" y="965"/>
                    <a:pt x="3295" y="2516"/>
                    <a:pt x="4733" y="5449"/>
                  </a:cubicBezTo>
                  <a:cubicBezTo>
                    <a:pt x="6172" y="8390"/>
                    <a:pt x="6123" y="9756"/>
                    <a:pt x="6091" y="9908"/>
                  </a:cubicBezTo>
                  <a:cubicBezTo>
                    <a:pt x="6069" y="10041"/>
                    <a:pt x="6528" y="10350"/>
                    <a:pt x="6870" y="10350"/>
                  </a:cubicBezTo>
                  <a:cubicBezTo>
                    <a:pt x="6901" y="10350"/>
                    <a:pt x="6931" y="10348"/>
                    <a:pt x="6959" y="10342"/>
                  </a:cubicBezTo>
                  <a:cubicBezTo>
                    <a:pt x="7232" y="8800"/>
                    <a:pt x="6453" y="6670"/>
                    <a:pt x="5633" y="5200"/>
                  </a:cubicBezTo>
                  <a:cubicBezTo>
                    <a:pt x="3946" y="2186"/>
                    <a:pt x="1141" y="290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 flipH="1">
              <a:off x="7528176" y="2982816"/>
              <a:ext cx="1325718" cy="266730"/>
            </a:xfrm>
            <a:custGeom>
              <a:avLst/>
              <a:gdLst/>
              <a:ahLst/>
              <a:cxnLst/>
              <a:rect l="l" t="t" r="r" b="b"/>
              <a:pathLst>
                <a:path w="16377" h="3295" extrusionOk="0">
                  <a:moveTo>
                    <a:pt x="16377" y="0"/>
                  </a:moveTo>
                  <a:cubicBezTo>
                    <a:pt x="16376" y="0"/>
                    <a:pt x="6943" y="137"/>
                    <a:pt x="0" y="1286"/>
                  </a:cubicBezTo>
                  <a:lnTo>
                    <a:pt x="201" y="3295"/>
                  </a:lnTo>
                  <a:cubicBezTo>
                    <a:pt x="201" y="3295"/>
                    <a:pt x="7549" y="2283"/>
                    <a:pt x="14182" y="2283"/>
                  </a:cubicBezTo>
                  <a:cubicBezTo>
                    <a:pt x="14910" y="2283"/>
                    <a:pt x="15629" y="2296"/>
                    <a:pt x="16328" y="232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 flipH="1">
              <a:off x="8730932" y="3058263"/>
              <a:ext cx="182218" cy="214113"/>
            </a:xfrm>
            <a:custGeom>
              <a:avLst/>
              <a:gdLst/>
              <a:ahLst/>
              <a:cxnLst/>
              <a:rect l="l" t="t" r="r" b="b"/>
              <a:pathLst>
                <a:path w="2251" h="2645" extrusionOk="0">
                  <a:moveTo>
                    <a:pt x="1825" y="0"/>
                  </a:moveTo>
                  <a:cubicBezTo>
                    <a:pt x="1713" y="0"/>
                    <a:pt x="371" y="201"/>
                    <a:pt x="258" y="234"/>
                  </a:cubicBezTo>
                  <a:cubicBezTo>
                    <a:pt x="138" y="274"/>
                    <a:pt x="49" y="370"/>
                    <a:pt x="17" y="491"/>
                  </a:cubicBezTo>
                  <a:cubicBezTo>
                    <a:pt x="1" y="571"/>
                    <a:pt x="242" y="2275"/>
                    <a:pt x="282" y="2387"/>
                  </a:cubicBezTo>
                  <a:cubicBezTo>
                    <a:pt x="314" y="2489"/>
                    <a:pt x="406" y="2644"/>
                    <a:pt x="545" y="2644"/>
                  </a:cubicBezTo>
                  <a:cubicBezTo>
                    <a:pt x="548" y="2644"/>
                    <a:pt x="552" y="2644"/>
                    <a:pt x="555" y="2644"/>
                  </a:cubicBezTo>
                  <a:cubicBezTo>
                    <a:pt x="700" y="2636"/>
                    <a:pt x="2130" y="2443"/>
                    <a:pt x="2171" y="2427"/>
                  </a:cubicBezTo>
                  <a:cubicBezTo>
                    <a:pt x="2227" y="2363"/>
                    <a:pt x="2251" y="2283"/>
                    <a:pt x="2243" y="2194"/>
                  </a:cubicBezTo>
                  <a:cubicBezTo>
                    <a:pt x="2235" y="2178"/>
                    <a:pt x="2203" y="1937"/>
                    <a:pt x="2163" y="1632"/>
                  </a:cubicBezTo>
                  <a:cubicBezTo>
                    <a:pt x="2064" y="1715"/>
                    <a:pt x="1949" y="1753"/>
                    <a:pt x="1835" y="1753"/>
                  </a:cubicBezTo>
                  <a:cubicBezTo>
                    <a:pt x="1589" y="1753"/>
                    <a:pt x="1352" y="1573"/>
                    <a:pt x="1319" y="1286"/>
                  </a:cubicBezTo>
                  <a:cubicBezTo>
                    <a:pt x="1281" y="962"/>
                    <a:pt x="1540" y="708"/>
                    <a:pt x="1833" y="708"/>
                  </a:cubicBezTo>
                  <a:cubicBezTo>
                    <a:pt x="1910" y="708"/>
                    <a:pt x="1989" y="725"/>
                    <a:pt x="2066" y="764"/>
                  </a:cubicBezTo>
                  <a:cubicBezTo>
                    <a:pt x="2026" y="426"/>
                    <a:pt x="1994" y="161"/>
                    <a:pt x="1994" y="161"/>
                  </a:cubicBezTo>
                  <a:cubicBezTo>
                    <a:pt x="1994" y="161"/>
                    <a:pt x="1946" y="0"/>
                    <a:pt x="1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 flipH="1">
              <a:off x="7557455" y="2961364"/>
              <a:ext cx="94388" cy="227065"/>
            </a:xfrm>
            <a:custGeom>
              <a:avLst/>
              <a:gdLst/>
              <a:ahLst/>
              <a:cxnLst/>
              <a:rect l="l" t="t" r="r" b="b"/>
              <a:pathLst>
                <a:path w="1166" h="2805" extrusionOk="0">
                  <a:moveTo>
                    <a:pt x="1166" y="0"/>
                  </a:moveTo>
                  <a:cubicBezTo>
                    <a:pt x="1166" y="0"/>
                    <a:pt x="282" y="105"/>
                    <a:pt x="162" y="129"/>
                  </a:cubicBezTo>
                  <a:cubicBezTo>
                    <a:pt x="81" y="145"/>
                    <a:pt x="17" y="217"/>
                    <a:pt x="9" y="298"/>
                  </a:cubicBezTo>
                  <a:cubicBezTo>
                    <a:pt x="1" y="338"/>
                    <a:pt x="9" y="2547"/>
                    <a:pt x="9" y="2547"/>
                  </a:cubicBezTo>
                  <a:cubicBezTo>
                    <a:pt x="9" y="2612"/>
                    <a:pt x="65" y="2676"/>
                    <a:pt x="170" y="2692"/>
                  </a:cubicBezTo>
                  <a:cubicBezTo>
                    <a:pt x="266" y="2716"/>
                    <a:pt x="1045" y="2805"/>
                    <a:pt x="1045" y="280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 flipH="1">
              <a:off x="4455449" y="2970674"/>
              <a:ext cx="3074076" cy="259445"/>
            </a:xfrm>
            <a:custGeom>
              <a:avLst/>
              <a:gdLst/>
              <a:ahLst/>
              <a:cxnLst/>
              <a:rect l="l" t="t" r="r" b="b"/>
              <a:pathLst>
                <a:path w="37975" h="3205" extrusionOk="0">
                  <a:moveTo>
                    <a:pt x="12955" y="0"/>
                  </a:moveTo>
                  <a:cubicBezTo>
                    <a:pt x="7461" y="0"/>
                    <a:pt x="2661" y="142"/>
                    <a:pt x="105" y="231"/>
                  </a:cubicBezTo>
                  <a:lnTo>
                    <a:pt x="0" y="2416"/>
                  </a:lnTo>
                  <a:cubicBezTo>
                    <a:pt x="6099" y="2095"/>
                    <a:pt x="11435" y="1973"/>
                    <a:pt x="16026" y="1973"/>
                  </a:cubicBezTo>
                  <a:cubicBezTo>
                    <a:pt x="30487" y="1973"/>
                    <a:pt x="37548" y="3186"/>
                    <a:pt x="37743" y="3204"/>
                  </a:cubicBezTo>
                  <a:cubicBezTo>
                    <a:pt x="37745" y="3204"/>
                    <a:pt x="37748" y="3204"/>
                    <a:pt x="37750" y="3204"/>
                  </a:cubicBezTo>
                  <a:cubicBezTo>
                    <a:pt x="37975" y="3204"/>
                    <a:pt x="36958" y="1415"/>
                    <a:pt x="32641" y="898"/>
                  </a:cubicBezTo>
                  <a:cubicBezTo>
                    <a:pt x="26794" y="195"/>
                    <a:pt x="19398" y="0"/>
                    <a:pt x="12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 flipH="1">
              <a:off x="4463139" y="2950760"/>
              <a:ext cx="3061853" cy="277335"/>
            </a:xfrm>
            <a:custGeom>
              <a:avLst/>
              <a:gdLst/>
              <a:ahLst/>
              <a:cxnLst/>
              <a:rect l="l" t="t" r="r" b="b"/>
              <a:pathLst>
                <a:path w="37824" h="3426" extrusionOk="0">
                  <a:moveTo>
                    <a:pt x="14778" y="0"/>
                  </a:moveTo>
                  <a:cubicBezTo>
                    <a:pt x="8513" y="0"/>
                    <a:pt x="2892" y="201"/>
                    <a:pt x="57" y="300"/>
                  </a:cubicBezTo>
                  <a:lnTo>
                    <a:pt x="1" y="1449"/>
                  </a:lnTo>
                  <a:cubicBezTo>
                    <a:pt x="314" y="1385"/>
                    <a:pt x="338" y="1176"/>
                    <a:pt x="732" y="1144"/>
                  </a:cubicBezTo>
                  <a:cubicBezTo>
                    <a:pt x="757" y="1142"/>
                    <a:pt x="781" y="1141"/>
                    <a:pt x="803" y="1141"/>
                  </a:cubicBezTo>
                  <a:cubicBezTo>
                    <a:pt x="1139" y="1141"/>
                    <a:pt x="1193" y="1339"/>
                    <a:pt x="1535" y="1339"/>
                  </a:cubicBezTo>
                  <a:cubicBezTo>
                    <a:pt x="1558" y="1339"/>
                    <a:pt x="1582" y="1338"/>
                    <a:pt x="1608" y="1337"/>
                  </a:cubicBezTo>
                  <a:cubicBezTo>
                    <a:pt x="2034" y="1304"/>
                    <a:pt x="2018" y="1055"/>
                    <a:pt x="2452" y="1039"/>
                  </a:cubicBezTo>
                  <a:cubicBezTo>
                    <a:pt x="2471" y="1038"/>
                    <a:pt x="2490" y="1038"/>
                    <a:pt x="2508" y="1038"/>
                  </a:cubicBezTo>
                  <a:cubicBezTo>
                    <a:pt x="2862" y="1038"/>
                    <a:pt x="2910" y="1242"/>
                    <a:pt x="3270" y="1242"/>
                  </a:cubicBezTo>
                  <a:cubicBezTo>
                    <a:pt x="3288" y="1242"/>
                    <a:pt x="3307" y="1241"/>
                    <a:pt x="3327" y="1240"/>
                  </a:cubicBezTo>
                  <a:cubicBezTo>
                    <a:pt x="3753" y="1208"/>
                    <a:pt x="3745" y="959"/>
                    <a:pt x="4171" y="935"/>
                  </a:cubicBezTo>
                  <a:cubicBezTo>
                    <a:pt x="4191" y="934"/>
                    <a:pt x="4209" y="933"/>
                    <a:pt x="4227" y="933"/>
                  </a:cubicBezTo>
                  <a:cubicBezTo>
                    <a:pt x="4595" y="933"/>
                    <a:pt x="4631" y="1152"/>
                    <a:pt x="5009" y="1152"/>
                  </a:cubicBezTo>
                  <a:cubicBezTo>
                    <a:pt x="5021" y="1152"/>
                    <a:pt x="5034" y="1152"/>
                    <a:pt x="5047" y="1152"/>
                  </a:cubicBezTo>
                  <a:cubicBezTo>
                    <a:pt x="5473" y="1128"/>
                    <a:pt x="5465" y="879"/>
                    <a:pt x="5899" y="862"/>
                  </a:cubicBezTo>
                  <a:cubicBezTo>
                    <a:pt x="5912" y="862"/>
                    <a:pt x="5925" y="862"/>
                    <a:pt x="5938" y="862"/>
                  </a:cubicBezTo>
                  <a:cubicBezTo>
                    <a:pt x="6314" y="862"/>
                    <a:pt x="6352" y="1080"/>
                    <a:pt x="6728" y="1080"/>
                  </a:cubicBezTo>
                  <a:cubicBezTo>
                    <a:pt x="6740" y="1080"/>
                    <a:pt x="6753" y="1080"/>
                    <a:pt x="6767" y="1079"/>
                  </a:cubicBezTo>
                  <a:cubicBezTo>
                    <a:pt x="7201" y="1063"/>
                    <a:pt x="7193" y="814"/>
                    <a:pt x="7618" y="798"/>
                  </a:cubicBezTo>
                  <a:cubicBezTo>
                    <a:pt x="7625" y="798"/>
                    <a:pt x="7632" y="798"/>
                    <a:pt x="7639" y="798"/>
                  </a:cubicBezTo>
                  <a:cubicBezTo>
                    <a:pt x="8046" y="798"/>
                    <a:pt x="8067" y="1031"/>
                    <a:pt x="8466" y="1031"/>
                  </a:cubicBezTo>
                  <a:cubicBezTo>
                    <a:pt x="8473" y="1031"/>
                    <a:pt x="8479" y="1031"/>
                    <a:pt x="8486" y="1031"/>
                  </a:cubicBezTo>
                  <a:cubicBezTo>
                    <a:pt x="8920" y="1015"/>
                    <a:pt x="8912" y="766"/>
                    <a:pt x="9346" y="750"/>
                  </a:cubicBezTo>
                  <a:cubicBezTo>
                    <a:pt x="9353" y="750"/>
                    <a:pt x="9359" y="750"/>
                    <a:pt x="9366" y="750"/>
                  </a:cubicBezTo>
                  <a:cubicBezTo>
                    <a:pt x="9766" y="750"/>
                    <a:pt x="9786" y="983"/>
                    <a:pt x="10194" y="983"/>
                  </a:cubicBezTo>
                  <a:cubicBezTo>
                    <a:pt x="10200" y="983"/>
                    <a:pt x="10207" y="983"/>
                    <a:pt x="10214" y="983"/>
                  </a:cubicBezTo>
                  <a:cubicBezTo>
                    <a:pt x="10640" y="975"/>
                    <a:pt x="10640" y="726"/>
                    <a:pt x="11074" y="726"/>
                  </a:cubicBezTo>
                  <a:cubicBezTo>
                    <a:pt x="11080" y="726"/>
                    <a:pt x="11087" y="726"/>
                    <a:pt x="11094" y="726"/>
                  </a:cubicBezTo>
                  <a:cubicBezTo>
                    <a:pt x="11500" y="726"/>
                    <a:pt x="11514" y="967"/>
                    <a:pt x="11933" y="967"/>
                  </a:cubicBezTo>
                  <a:cubicBezTo>
                    <a:pt x="12367" y="959"/>
                    <a:pt x="12367" y="710"/>
                    <a:pt x="12793" y="702"/>
                  </a:cubicBezTo>
                  <a:cubicBezTo>
                    <a:pt x="13227" y="702"/>
                    <a:pt x="13227" y="951"/>
                    <a:pt x="13661" y="951"/>
                  </a:cubicBezTo>
                  <a:cubicBezTo>
                    <a:pt x="14087" y="951"/>
                    <a:pt x="14087" y="702"/>
                    <a:pt x="14521" y="702"/>
                  </a:cubicBezTo>
                  <a:cubicBezTo>
                    <a:pt x="14947" y="710"/>
                    <a:pt x="14947" y="959"/>
                    <a:pt x="15381" y="959"/>
                  </a:cubicBezTo>
                  <a:cubicBezTo>
                    <a:pt x="15387" y="959"/>
                    <a:pt x="15394" y="959"/>
                    <a:pt x="15400" y="959"/>
                  </a:cubicBezTo>
                  <a:cubicBezTo>
                    <a:pt x="15801" y="959"/>
                    <a:pt x="15821" y="718"/>
                    <a:pt x="16229" y="718"/>
                  </a:cubicBezTo>
                  <a:cubicBezTo>
                    <a:pt x="16235" y="718"/>
                    <a:pt x="16242" y="718"/>
                    <a:pt x="16249" y="718"/>
                  </a:cubicBezTo>
                  <a:cubicBezTo>
                    <a:pt x="16674" y="718"/>
                    <a:pt x="16674" y="967"/>
                    <a:pt x="17100" y="975"/>
                  </a:cubicBezTo>
                  <a:cubicBezTo>
                    <a:pt x="17527" y="975"/>
                    <a:pt x="17542" y="734"/>
                    <a:pt x="17948" y="734"/>
                  </a:cubicBezTo>
                  <a:cubicBezTo>
                    <a:pt x="17955" y="734"/>
                    <a:pt x="17961" y="734"/>
                    <a:pt x="17968" y="734"/>
                  </a:cubicBezTo>
                  <a:cubicBezTo>
                    <a:pt x="18402" y="742"/>
                    <a:pt x="18394" y="999"/>
                    <a:pt x="18828" y="1007"/>
                  </a:cubicBezTo>
                  <a:cubicBezTo>
                    <a:pt x="18835" y="1007"/>
                    <a:pt x="18841" y="1007"/>
                    <a:pt x="18848" y="1007"/>
                  </a:cubicBezTo>
                  <a:cubicBezTo>
                    <a:pt x="19248" y="1007"/>
                    <a:pt x="19268" y="774"/>
                    <a:pt x="19675" y="774"/>
                  </a:cubicBezTo>
                  <a:cubicBezTo>
                    <a:pt x="19682" y="774"/>
                    <a:pt x="19689" y="774"/>
                    <a:pt x="19696" y="774"/>
                  </a:cubicBezTo>
                  <a:cubicBezTo>
                    <a:pt x="20122" y="782"/>
                    <a:pt x="20122" y="1031"/>
                    <a:pt x="20548" y="1047"/>
                  </a:cubicBezTo>
                  <a:cubicBezTo>
                    <a:pt x="20554" y="1047"/>
                    <a:pt x="20561" y="1047"/>
                    <a:pt x="20567" y="1047"/>
                  </a:cubicBezTo>
                  <a:cubicBezTo>
                    <a:pt x="20969" y="1047"/>
                    <a:pt x="20995" y="814"/>
                    <a:pt x="21378" y="814"/>
                  </a:cubicBezTo>
                  <a:cubicBezTo>
                    <a:pt x="21390" y="814"/>
                    <a:pt x="21402" y="814"/>
                    <a:pt x="21415" y="814"/>
                  </a:cubicBezTo>
                  <a:cubicBezTo>
                    <a:pt x="21849" y="830"/>
                    <a:pt x="21841" y="1079"/>
                    <a:pt x="22275" y="1095"/>
                  </a:cubicBezTo>
                  <a:cubicBezTo>
                    <a:pt x="22288" y="1096"/>
                    <a:pt x="22301" y="1096"/>
                    <a:pt x="22314" y="1096"/>
                  </a:cubicBezTo>
                  <a:cubicBezTo>
                    <a:pt x="22689" y="1096"/>
                    <a:pt x="22721" y="878"/>
                    <a:pt x="23103" y="878"/>
                  </a:cubicBezTo>
                  <a:cubicBezTo>
                    <a:pt x="23116" y="878"/>
                    <a:pt x="23129" y="878"/>
                    <a:pt x="23143" y="879"/>
                  </a:cubicBezTo>
                  <a:cubicBezTo>
                    <a:pt x="23577" y="895"/>
                    <a:pt x="23561" y="1144"/>
                    <a:pt x="23995" y="1160"/>
                  </a:cubicBezTo>
                  <a:cubicBezTo>
                    <a:pt x="24002" y="1160"/>
                    <a:pt x="24009" y="1160"/>
                    <a:pt x="24016" y="1160"/>
                  </a:cubicBezTo>
                  <a:cubicBezTo>
                    <a:pt x="24415" y="1160"/>
                    <a:pt x="24442" y="942"/>
                    <a:pt x="24823" y="942"/>
                  </a:cubicBezTo>
                  <a:cubicBezTo>
                    <a:pt x="24836" y="942"/>
                    <a:pt x="24849" y="942"/>
                    <a:pt x="24863" y="943"/>
                  </a:cubicBezTo>
                  <a:cubicBezTo>
                    <a:pt x="25297" y="967"/>
                    <a:pt x="25288" y="1216"/>
                    <a:pt x="25714" y="1240"/>
                  </a:cubicBezTo>
                  <a:cubicBezTo>
                    <a:pt x="25728" y="1241"/>
                    <a:pt x="25741" y="1241"/>
                    <a:pt x="25754" y="1241"/>
                  </a:cubicBezTo>
                  <a:cubicBezTo>
                    <a:pt x="26130" y="1241"/>
                    <a:pt x="26167" y="1030"/>
                    <a:pt x="26533" y="1030"/>
                  </a:cubicBezTo>
                  <a:cubicBezTo>
                    <a:pt x="26551" y="1030"/>
                    <a:pt x="26570" y="1030"/>
                    <a:pt x="26590" y="1031"/>
                  </a:cubicBezTo>
                  <a:cubicBezTo>
                    <a:pt x="27016" y="1047"/>
                    <a:pt x="27008" y="1304"/>
                    <a:pt x="27434" y="1328"/>
                  </a:cubicBezTo>
                  <a:cubicBezTo>
                    <a:pt x="27454" y="1330"/>
                    <a:pt x="27473" y="1330"/>
                    <a:pt x="27492" y="1330"/>
                  </a:cubicBezTo>
                  <a:cubicBezTo>
                    <a:pt x="27852" y="1330"/>
                    <a:pt x="27900" y="1126"/>
                    <a:pt x="28253" y="1126"/>
                  </a:cubicBezTo>
                  <a:cubicBezTo>
                    <a:pt x="28271" y="1126"/>
                    <a:pt x="28290" y="1126"/>
                    <a:pt x="28310" y="1128"/>
                  </a:cubicBezTo>
                  <a:cubicBezTo>
                    <a:pt x="28744" y="1152"/>
                    <a:pt x="28728" y="1401"/>
                    <a:pt x="29154" y="1433"/>
                  </a:cubicBezTo>
                  <a:cubicBezTo>
                    <a:pt x="29181" y="1435"/>
                    <a:pt x="29206" y="1436"/>
                    <a:pt x="29231" y="1436"/>
                  </a:cubicBezTo>
                  <a:cubicBezTo>
                    <a:pt x="29567" y="1436"/>
                    <a:pt x="29624" y="1253"/>
                    <a:pt x="29954" y="1253"/>
                  </a:cubicBezTo>
                  <a:cubicBezTo>
                    <a:pt x="29978" y="1253"/>
                    <a:pt x="30003" y="1254"/>
                    <a:pt x="30029" y="1256"/>
                  </a:cubicBezTo>
                  <a:cubicBezTo>
                    <a:pt x="30463" y="1288"/>
                    <a:pt x="30439" y="1537"/>
                    <a:pt x="30873" y="1578"/>
                  </a:cubicBezTo>
                  <a:cubicBezTo>
                    <a:pt x="30906" y="1581"/>
                    <a:pt x="30937" y="1582"/>
                    <a:pt x="30965" y="1582"/>
                  </a:cubicBezTo>
                  <a:cubicBezTo>
                    <a:pt x="31277" y="1582"/>
                    <a:pt x="31346" y="1412"/>
                    <a:pt x="31657" y="1412"/>
                  </a:cubicBezTo>
                  <a:cubicBezTo>
                    <a:pt x="31685" y="1412"/>
                    <a:pt x="31716" y="1414"/>
                    <a:pt x="31749" y="1417"/>
                  </a:cubicBezTo>
                  <a:cubicBezTo>
                    <a:pt x="32183" y="1457"/>
                    <a:pt x="32151" y="1722"/>
                    <a:pt x="32577" y="1770"/>
                  </a:cubicBezTo>
                  <a:cubicBezTo>
                    <a:pt x="32616" y="1777"/>
                    <a:pt x="32655" y="1780"/>
                    <a:pt x="32693" y="1780"/>
                  </a:cubicBezTo>
                  <a:cubicBezTo>
                    <a:pt x="32806" y="1780"/>
                    <a:pt x="32917" y="1754"/>
                    <a:pt x="33019" y="1706"/>
                  </a:cubicBezTo>
                  <a:cubicBezTo>
                    <a:pt x="33121" y="1661"/>
                    <a:pt x="33228" y="1639"/>
                    <a:pt x="33335" y="1639"/>
                  </a:cubicBezTo>
                  <a:cubicBezTo>
                    <a:pt x="33380" y="1639"/>
                    <a:pt x="33424" y="1643"/>
                    <a:pt x="33469" y="1650"/>
                  </a:cubicBezTo>
                  <a:cubicBezTo>
                    <a:pt x="33621" y="1674"/>
                    <a:pt x="33766" y="1746"/>
                    <a:pt x="33870" y="1859"/>
                  </a:cubicBezTo>
                  <a:cubicBezTo>
                    <a:pt x="33975" y="1971"/>
                    <a:pt x="34111" y="2044"/>
                    <a:pt x="34264" y="2076"/>
                  </a:cubicBezTo>
                  <a:cubicBezTo>
                    <a:pt x="34340" y="2095"/>
                    <a:pt x="34404" y="2102"/>
                    <a:pt x="34460" y="2102"/>
                  </a:cubicBezTo>
                  <a:cubicBezTo>
                    <a:pt x="34651" y="2102"/>
                    <a:pt x="34756" y="2018"/>
                    <a:pt x="34944" y="2018"/>
                  </a:cubicBezTo>
                  <a:cubicBezTo>
                    <a:pt x="35006" y="2018"/>
                    <a:pt x="35077" y="2027"/>
                    <a:pt x="35164" y="2052"/>
                  </a:cubicBezTo>
                  <a:cubicBezTo>
                    <a:pt x="35582" y="2172"/>
                    <a:pt x="35502" y="2413"/>
                    <a:pt x="35903" y="2558"/>
                  </a:cubicBezTo>
                  <a:cubicBezTo>
                    <a:pt x="35997" y="2589"/>
                    <a:pt x="36094" y="2607"/>
                    <a:pt x="36189" y="2607"/>
                  </a:cubicBezTo>
                  <a:cubicBezTo>
                    <a:pt x="36242" y="2607"/>
                    <a:pt x="36294" y="2601"/>
                    <a:pt x="36345" y="2590"/>
                  </a:cubicBezTo>
                  <a:cubicBezTo>
                    <a:pt x="36390" y="2581"/>
                    <a:pt x="36435" y="2576"/>
                    <a:pt x="36480" y="2576"/>
                  </a:cubicBezTo>
                  <a:cubicBezTo>
                    <a:pt x="36590" y="2576"/>
                    <a:pt x="36699" y="2603"/>
                    <a:pt x="36795" y="2654"/>
                  </a:cubicBezTo>
                  <a:cubicBezTo>
                    <a:pt x="36940" y="2711"/>
                    <a:pt x="37052" y="2823"/>
                    <a:pt x="37125" y="2960"/>
                  </a:cubicBezTo>
                  <a:cubicBezTo>
                    <a:pt x="37157" y="3016"/>
                    <a:pt x="37197" y="3072"/>
                    <a:pt x="37237" y="3120"/>
                  </a:cubicBezTo>
                  <a:cubicBezTo>
                    <a:pt x="37285" y="3185"/>
                    <a:pt x="37350" y="3241"/>
                    <a:pt x="37422" y="3289"/>
                  </a:cubicBezTo>
                  <a:cubicBezTo>
                    <a:pt x="37494" y="3337"/>
                    <a:pt x="37567" y="3378"/>
                    <a:pt x="37647" y="3402"/>
                  </a:cubicBezTo>
                  <a:cubicBezTo>
                    <a:pt x="37671" y="3410"/>
                    <a:pt x="37695" y="3418"/>
                    <a:pt x="37719" y="3426"/>
                  </a:cubicBezTo>
                  <a:cubicBezTo>
                    <a:pt x="37824" y="3249"/>
                    <a:pt x="36795" y="1320"/>
                    <a:pt x="32681" y="822"/>
                  </a:cubicBezTo>
                  <a:cubicBezTo>
                    <a:pt x="27380" y="185"/>
                    <a:pt x="20783" y="0"/>
                    <a:pt x="14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 flipH="1">
              <a:off x="4879366" y="2946389"/>
              <a:ext cx="1771996" cy="70993"/>
            </a:xfrm>
            <a:custGeom>
              <a:avLst/>
              <a:gdLst/>
              <a:ahLst/>
              <a:cxnLst/>
              <a:rect l="l" t="t" r="r" b="b"/>
              <a:pathLst>
                <a:path w="21890" h="877" extrusionOk="0">
                  <a:moveTo>
                    <a:pt x="5079" y="0"/>
                  </a:moveTo>
                  <a:lnTo>
                    <a:pt x="3424" y="16"/>
                  </a:lnTo>
                  <a:lnTo>
                    <a:pt x="2684" y="16"/>
                  </a:lnTo>
                  <a:lnTo>
                    <a:pt x="2025" y="33"/>
                  </a:lnTo>
                  <a:lnTo>
                    <a:pt x="941" y="57"/>
                  </a:lnTo>
                  <a:lnTo>
                    <a:pt x="0" y="81"/>
                  </a:lnTo>
                  <a:lnTo>
                    <a:pt x="3424" y="97"/>
                  </a:lnTo>
                  <a:lnTo>
                    <a:pt x="5079" y="113"/>
                  </a:lnTo>
                  <a:lnTo>
                    <a:pt x="6935" y="137"/>
                  </a:lnTo>
                  <a:cubicBezTo>
                    <a:pt x="7578" y="145"/>
                    <a:pt x="8237" y="153"/>
                    <a:pt x="8912" y="177"/>
                  </a:cubicBezTo>
                  <a:lnTo>
                    <a:pt x="10953" y="225"/>
                  </a:lnTo>
                  <a:lnTo>
                    <a:pt x="12994" y="298"/>
                  </a:lnTo>
                  <a:lnTo>
                    <a:pt x="13998" y="330"/>
                  </a:lnTo>
                  <a:lnTo>
                    <a:pt x="14971" y="378"/>
                  </a:lnTo>
                  <a:lnTo>
                    <a:pt x="16819" y="474"/>
                  </a:lnTo>
                  <a:lnTo>
                    <a:pt x="18474" y="587"/>
                  </a:lnTo>
                  <a:cubicBezTo>
                    <a:pt x="18988" y="627"/>
                    <a:pt x="19454" y="651"/>
                    <a:pt x="19872" y="699"/>
                  </a:cubicBezTo>
                  <a:lnTo>
                    <a:pt x="20949" y="796"/>
                  </a:lnTo>
                  <a:lnTo>
                    <a:pt x="21889" y="876"/>
                  </a:lnTo>
                  <a:lnTo>
                    <a:pt x="20949" y="764"/>
                  </a:lnTo>
                  <a:lnTo>
                    <a:pt x="19872" y="643"/>
                  </a:lnTo>
                  <a:cubicBezTo>
                    <a:pt x="19671" y="619"/>
                    <a:pt x="19446" y="587"/>
                    <a:pt x="19213" y="571"/>
                  </a:cubicBezTo>
                  <a:lnTo>
                    <a:pt x="18482" y="507"/>
                  </a:lnTo>
                  <a:lnTo>
                    <a:pt x="16827" y="362"/>
                  </a:lnTo>
                  <a:cubicBezTo>
                    <a:pt x="16240" y="322"/>
                    <a:pt x="15621" y="290"/>
                    <a:pt x="14979" y="249"/>
                  </a:cubicBezTo>
                  <a:lnTo>
                    <a:pt x="14006" y="193"/>
                  </a:lnTo>
                  <a:lnTo>
                    <a:pt x="13002" y="153"/>
                  </a:lnTo>
                  <a:lnTo>
                    <a:pt x="10953" y="73"/>
                  </a:lnTo>
                  <a:lnTo>
                    <a:pt x="8912" y="33"/>
                  </a:lnTo>
                  <a:cubicBezTo>
                    <a:pt x="8237" y="16"/>
                    <a:pt x="7578" y="16"/>
                    <a:pt x="6935" y="8"/>
                  </a:cubicBezTo>
                  <a:cubicBezTo>
                    <a:pt x="6284" y="0"/>
                    <a:pt x="5673" y="0"/>
                    <a:pt x="5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 flipH="1">
              <a:off x="7425990" y="2950922"/>
              <a:ext cx="89207" cy="241393"/>
            </a:xfrm>
            <a:custGeom>
              <a:avLst/>
              <a:gdLst/>
              <a:ahLst/>
              <a:cxnLst/>
              <a:rect l="l" t="t" r="r" b="b"/>
              <a:pathLst>
                <a:path w="1102" h="2982" extrusionOk="0">
                  <a:moveTo>
                    <a:pt x="0" y="1"/>
                  </a:moveTo>
                  <a:lnTo>
                    <a:pt x="97" y="2982"/>
                  </a:lnTo>
                  <a:cubicBezTo>
                    <a:pt x="97" y="2982"/>
                    <a:pt x="868" y="2821"/>
                    <a:pt x="948" y="2773"/>
                  </a:cubicBezTo>
                  <a:cubicBezTo>
                    <a:pt x="1029" y="2725"/>
                    <a:pt x="1101" y="2660"/>
                    <a:pt x="1101" y="2596"/>
                  </a:cubicBezTo>
                  <a:cubicBezTo>
                    <a:pt x="1101" y="2532"/>
                    <a:pt x="1061" y="290"/>
                    <a:pt x="1053" y="258"/>
                  </a:cubicBezTo>
                  <a:cubicBezTo>
                    <a:pt x="1045" y="226"/>
                    <a:pt x="1045" y="185"/>
                    <a:pt x="989" y="169"/>
                  </a:cubicBezTo>
                  <a:cubicBezTo>
                    <a:pt x="932" y="145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 flipH="1">
              <a:off x="7494313" y="2815005"/>
              <a:ext cx="94388" cy="534108"/>
            </a:xfrm>
            <a:custGeom>
              <a:avLst/>
              <a:gdLst/>
              <a:ahLst/>
              <a:cxnLst/>
              <a:rect l="l" t="t" r="r" b="b"/>
              <a:pathLst>
                <a:path w="1166" h="6598" extrusionOk="0">
                  <a:moveTo>
                    <a:pt x="756" y="0"/>
                  </a:moveTo>
                  <a:lnTo>
                    <a:pt x="298" y="16"/>
                  </a:lnTo>
                  <a:cubicBezTo>
                    <a:pt x="129" y="16"/>
                    <a:pt x="0" y="153"/>
                    <a:pt x="0" y="314"/>
                  </a:cubicBezTo>
                  <a:lnTo>
                    <a:pt x="113" y="6308"/>
                  </a:lnTo>
                  <a:cubicBezTo>
                    <a:pt x="113" y="6469"/>
                    <a:pt x="249" y="6597"/>
                    <a:pt x="418" y="6597"/>
                  </a:cubicBezTo>
                  <a:lnTo>
                    <a:pt x="876" y="6589"/>
                  </a:lnTo>
                  <a:cubicBezTo>
                    <a:pt x="1037" y="6589"/>
                    <a:pt x="1165" y="6453"/>
                    <a:pt x="1165" y="6292"/>
                  </a:cubicBezTo>
                  <a:lnTo>
                    <a:pt x="1061" y="298"/>
                  </a:lnTo>
                  <a:cubicBezTo>
                    <a:pt x="1053" y="137"/>
                    <a:pt x="916" y="0"/>
                    <a:pt x="7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 flipH="1">
              <a:off x="8654107" y="3088215"/>
              <a:ext cx="93821" cy="118430"/>
            </a:xfrm>
            <a:custGeom>
              <a:avLst/>
              <a:gdLst/>
              <a:ahLst/>
              <a:cxnLst/>
              <a:rect l="l" t="t" r="r" b="b"/>
              <a:pathLst>
                <a:path w="1159" h="1463" extrusionOk="0">
                  <a:moveTo>
                    <a:pt x="475" y="0"/>
                  </a:moveTo>
                  <a:lnTo>
                    <a:pt x="1" y="812"/>
                  </a:lnTo>
                  <a:lnTo>
                    <a:pt x="684" y="1463"/>
                  </a:lnTo>
                  <a:lnTo>
                    <a:pt x="1158" y="65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 flipH="1">
              <a:off x="8526609" y="3071296"/>
              <a:ext cx="93821" cy="119077"/>
            </a:xfrm>
            <a:custGeom>
              <a:avLst/>
              <a:gdLst/>
              <a:ahLst/>
              <a:cxnLst/>
              <a:rect l="l" t="t" r="r" b="b"/>
              <a:pathLst>
                <a:path w="1159" h="1471" extrusionOk="0">
                  <a:moveTo>
                    <a:pt x="483" y="0"/>
                  </a:moveTo>
                  <a:lnTo>
                    <a:pt x="1" y="812"/>
                  </a:lnTo>
                  <a:lnTo>
                    <a:pt x="668" y="1471"/>
                  </a:lnTo>
                  <a:lnTo>
                    <a:pt x="1158" y="66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 flipH="1">
              <a:off x="8401133" y="3058263"/>
              <a:ext cx="94388" cy="119077"/>
            </a:xfrm>
            <a:custGeom>
              <a:avLst/>
              <a:gdLst/>
              <a:ahLst/>
              <a:cxnLst/>
              <a:rect l="l" t="t" r="r" b="b"/>
              <a:pathLst>
                <a:path w="1166" h="1471" extrusionOk="0">
                  <a:moveTo>
                    <a:pt x="499" y="0"/>
                  </a:moveTo>
                  <a:lnTo>
                    <a:pt x="1" y="796"/>
                  </a:lnTo>
                  <a:lnTo>
                    <a:pt x="660" y="1471"/>
                  </a:lnTo>
                  <a:lnTo>
                    <a:pt x="1166" y="667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 flipH="1">
              <a:off x="8277520" y="3047172"/>
              <a:ext cx="94388" cy="119158"/>
            </a:xfrm>
            <a:custGeom>
              <a:avLst/>
              <a:gdLst/>
              <a:ahLst/>
              <a:cxnLst/>
              <a:rect l="l" t="t" r="r" b="b"/>
              <a:pathLst>
                <a:path w="1166" h="1472" extrusionOk="0">
                  <a:moveTo>
                    <a:pt x="515" y="1"/>
                  </a:moveTo>
                  <a:lnTo>
                    <a:pt x="1" y="788"/>
                  </a:lnTo>
                  <a:lnTo>
                    <a:pt x="643" y="1471"/>
                  </a:lnTo>
                  <a:lnTo>
                    <a:pt x="1166" y="68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 flipH="1">
              <a:off x="8155202" y="3038754"/>
              <a:ext cx="94388" cy="119725"/>
            </a:xfrm>
            <a:custGeom>
              <a:avLst/>
              <a:gdLst/>
              <a:ahLst/>
              <a:cxnLst/>
              <a:rect l="l" t="t" r="r" b="b"/>
              <a:pathLst>
                <a:path w="1166" h="1479" extrusionOk="0">
                  <a:moveTo>
                    <a:pt x="531" y="0"/>
                  </a:moveTo>
                  <a:lnTo>
                    <a:pt x="0" y="780"/>
                  </a:lnTo>
                  <a:lnTo>
                    <a:pt x="635" y="1479"/>
                  </a:lnTo>
                  <a:lnTo>
                    <a:pt x="1165" y="70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 flipH="1">
              <a:off x="8033613" y="3032278"/>
              <a:ext cx="94388" cy="119725"/>
            </a:xfrm>
            <a:custGeom>
              <a:avLst/>
              <a:gdLst/>
              <a:ahLst/>
              <a:cxnLst/>
              <a:rect l="l" t="t" r="r" b="b"/>
              <a:pathLst>
                <a:path w="1166" h="1479" extrusionOk="0">
                  <a:moveTo>
                    <a:pt x="539" y="0"/>
                  </a:moveTo>
                  <a:lnTo>
                    <a:pt x="1" y="771"/>
                  </a:lnTo>
                  <a:lnTo>
                    <a:pt x="628" y="1479"/>
                  </a:lnTo>
                  <a:lnTo>
                    <a:pt x="1166" y="70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 flipH="1">
              <a:off x="7911943" y="3027016"/>
              <a:ext cx="94388" cy="119806"/>
            </a:xfrm>
            <a:custGeom>
              <a:avLst/>
              <a:gdLst/>
              <a:ahLst/>
              <a:cxnLst/>
              <a:rect l="l" t="t" r="r" b="b"/>
              <a:pathLst>
                <a:path w="1166" h="1480" extrusionOk="0">
                  <a:moveTo>
                    <a:pt x="555" y="1"/>
                  </a:moveTo>
                  <a:lnTo>
                    <a:pt x="0" y="764"/>
                  </a:lnTo>
                  <a:lnTo>
                    <a:pt x="611" y="1479"/>
                  </a:lnTo>
                  <a:lnTo>
                    <a:pt x="1166" y="71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 flipH="1">
              <a:off x="7789625" y="3022482"/>
              <a:ext cx="95035" cy="119806"/>
            </a:xfrm>
            <a:custGeom>
              <a:avLst/>
              <a:gdLst/>
              <a:ahLst/>
              <a:cxnLst/>
              <a:rect l="l" t="t" r="r" b="b"/>
              <a:pathLst>
                <a:path w="1174" h="1480" extrusionOk="0">
                  <a:moveTo>
                    <a:pt x="571" y="1"/>
                  </a:moveTo>
                  <a:lnTo>
                    <a:pt x="0" y="756"/>
                  </a:lnTo>
                  <a:lnTo>
                    <a:pt x="603" y="1479"/>
                  </a:lnTo>
                  <a:lnTo>
                    <a:pt x="1173" y="732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 flipH="1">
              <a:off x="7666740" y="3018597"/>
              <a:ext cx="94388" cy="119725"/>
            </a:xfrm>
            <a:custGeom>
              <a:avLst/>
              <a:gdLst/>
              <a:ahLst/>
              <a:cxnLst/>
              <a:rect l="l" t="t" r="r" b="b"/>
              <a:pathLst>
                <a:path w="1166" h="1479" extrusionOk="0">
                  <a:moveTo>
                    <a:pt x="579" y="0"/>
                  </a:moveTo>
                  <a:lnTo>
                    <a:pt x="1" y="748"/>
                  </a:lnTo>
                  <a:lnTo>
                    <a:pt x="587" y="1479"/>
                  </a:lnTo>
                  <a:lnTo>
                    <a:pt x="1166" y="740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 flipH="1">
              <a:off x="4764911" y="2952217"/>
              <a:ext cx="2277366" cy="230384"/>
            </a:xfrm>
            <a:custGeom>
              <a:avLst/>
              <a:gdLst/>
              <a:ahLst/>
              <a:cxnLst/>
              <a:rect l="l" t="t" r="r" b="b"/>
              <a:pathLst>
                <a:path w="28133" h="2846" extrusionOk="0">
                  <a:moveTo>
                    <a:pt x="14673" y="49"/>
                  </a:moveTo>
                  <a:lnTo>
                    <a:pt x="12833" y="2219"/>
                  </a:lnTo>
                  <a:cubicBezTo>
                    <a:pt x="13572" y="2227"/>
                    <a:pt x="14295" y="2235"/>
                    <a:pt x="14986" y="2251"/>
                  </a:cubicBezTo>
                  <a:lnTo>
                    <a:pt x="16810" y="113"/>
                  </a:lnTo>
                  <a:cubicBezTo>
                    <a:pt x="16103" y="89"/>
                    <a:pt x="15388" y="65"/>
                    <a:pt x="14673" y="49"/>
                  </a:cubicBezTo>
                  <a:close/>
                  <a:moveTo>
                    <a:pt x="5770" y="1"/>
                  </a:moveTo>
                  <a:lnTo>
                    <a:pt x="5770" y="1"/>
                  </a:lnTo>
                  <a:cubicBezTo>
                    <a:pt x="4452" y="9"/>
                    <a:pt x="3174" y="33"/>
                    <a:pt x="1977" y="57"/>
                  </a:cubicBezTo>
                  <a:lnTo>
                    <a:pt x="0" y="2379"/>
                  </a:lnTo>
                  <a:cubicBezTo>
                    <a:pt x="1318" y="2339"/>
                    <a:pt x="2604" y="2299"/>
                    <a:pt x="3841" y="2275"/>
                  </a:cubicBezTo>
                  <a:lnTo>
                    <a:pt x="5770" y="1"/>
                  </a:lnTo>
                  <a:close/>
                  <a:moveTo>
                    <a:pt x="24782" y="595"/>
                  </a:moveTo>
                  <a:lnTo>
                    <a:pt x="23094" y="2580"/>
                  </a:lnTo>
                  <a:cubicBezTo>
                    <a:pt x="24420" y="2668"/>
                    <a:pt x="25593" y="2757"/>
                    <a:pt x="26614" y="2845"/>
                  </a:cubicBezTo>
                  <a:lnTo>
                    <a:pt x="28132" y="1061"/>
                  </a:lnTo>
                  <a:cubicBezTo>
                    <a:pt x="27666" y="949"/>
                    <a:pt x="27192" y="861"/>
                    <a:pt x="26718" y="804"/>
                  </a:cubicBezTo>
                  <a:cubicBezTo>
                    <a:pt x="26083" y="732"/>
                    <a:pt x="25440" y="660"/>
                    <a:pt x="24782" y="595"/>
                  </a:cubicBezTo>
                  <a:close/>
                </a:path>
              </a:pathLst>
            </a:custGeom>
            <a:solidFill>
              <a:srgbClr val="9AB4C5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 flipH="1">
              <a:off x="8013384" y="2927446"/>
              <a:ext cx="527632" cy="506180"/>
            </a:xfrm>
            <a:custGeom>
              <a:avLst/>
              <a:gdLst/>
              <a:ahLst/>
              <a:cxnLst/>
              <a:rect l="l" t="t" r="r" b="b"/>
              <a:pathLst>
                <a:path w="6518" h="6253" extrusionOk="0">
                  <a:moveTo>
                    <a:pt x="4082" y="0"/>
                  </a:moveTo>
                  <a:cubicBezTo>
                    <a:pt x="3989" y="0"/>
                    <a:pt x="3897" y="31"/>
                    <a:pt x="3817" y="82"/>
                  </a:cubicBezTo>
                  <a:cubicBezTo>
                    <a:pt x="3745" y="186"/>
                    <a:pt x="3681" y="299"/>
                    <a:pt x="3624" y="419"/>
                  </a:cubicBezTo>
                  <a:cubicBezTo>
                    <a:pt x="3624" y="419"/>
                    <a:pt x="3375" y="178"/>
                    <a:pt x="3303" y="130"/>
                  </a:cubicBezTo>
                  <a:cubicBezTo>
                    <a:pt x="3219" y="76"/>
                    <a:pt x="3116" y="49"/>
                    <a:pt x="3012" y="49"/>
                  </a:cubicBezTo>
                  <a:cubicBezTo>
                    <a:pt x="2978" y="49"/>
                    <a:pt x="2943" y="52"/>
                    <a:pt x="2909" y="58"/>
                  </a:cubicBezTo>
                  <a:cubicBezTo>
                    <a:pt x="2756" y="90"/>
                    <a:pt x="2355" y="291"/>
                    <a:pt x="2282" y="323"/>
                  </a:cubicBezTo>
                  <a:cubicBezTo>
                    <a:pt x="2210" y="355"/>
                    <a:pt x="2114" y="580"/>
                    <a:pt x="2138" y="749"/>
                  </a:cubicBezTo>
                  <a:cubicBezTo>
                    <a:pt x="2041" y="692"/>
                    <a:pt x="1937" y="652"/>
                    <a:pt x="1832" y="628"/>
                  </a:cubicBezTo>
                  <a:cubicBezTo>
                    <a:pt x="1640" y="636"/>
                    <a:pt x="1447" y="684"/>
                    <a:pt x="1270" y="773"/>
                  </a:cubicBezTo>
                  <a:cubicBezTo>
                    <a:pt x="1077" y="869"/>
                    <a:pt x="916" y="1022"/>
                    <a:pt x="940" y="1118"/>
                  </a:cubicBezTo>
                  <a:cubicBezTo>
                    <a:pt x="940" y="1118"/>
                    <a:pt x="855" y="1093"/>
                    <a:pt x="774" y="1093"/>
                  </a:cubicBezTo>
                  <a:cubicBezTo>
                    <a:pt x="733" y="1093"/>
                    <a:pt x="694" y="1100"/>
                    <a:pt x="667" y="1118"/>
                  </a:cubicBezTo>
                  <a:cubicBezTo>
                    <a:pt x="595" y="1183"/>
                    <a:pt x="233" y="1351"/>
                    <a:pt x="137" y="1432"/>
                  </a:cubicBezTo>
                  <a:cubicBezTo>
                    <a:pt x="40" y="1512"/>
                    <a:pt x="0" y="1608"/>
                    <a:pt x="73" y="1874"/>
                  </a:cubicBezTo>
                  <a:cubicBezTo>
                    <a:pt x="145" y="2131"/>
                    <a:pt x="378" y="2886"/>
                    <a:pt x="563" y="3521"/>
                  </a:cubicBezTo>
                  <a:cubicBezTo>
                    <a:pt x="748" y="4156"/>
                    <a:pt x="1583" y="6036"/>
                    <a:pt x="1816" y="6253"/>
                  </a:cubicBezTo>
                  <a:lnTo>
                    <a:pt x="5264" y="5216"/>
                  </a:lnTo>
                  <a:cubicBezTo>
                    <a:pt x="5874" y="4574"/>
                    <a:pt x="6324" y="3826"/>
                    <a:pt x="6389" y="3633"/>
                  </a:cubicBezTo>
                  <a:cubicBezTo>
                    <a:pt x="6445" y="3441"/>
                    <a:pt x="6485" y="3256"/>
                    <a:pt x="6517" y="3063"/>
                  </a:cubicBezTo>
                  <a:lnTo>
                    <a:pt x="6517" y="3063"/>
                  </a:lnTo>
                  <a:lnTo>
                    <a:pt x="6123" y="3079"/>
                  </a:lnTo>
                  <a:lnTo>
                    <a:pt x="5344" y="1866"/>
                  </a:lnTo>
                  <a:cubicBezTo>
                    <a:pt x="5256" y="1592"/>
                    <a:pt x="4725" y="291"/>
                    <a:pt x="4693" y="218"/>
                  </a:cubicBezTo>
                  <a:cubicBezTo>
                    <a:pt x="4661" y="146"/>
                    <a:pt x="4235" y="1"/>
                    <a:pt x="4114" y="1"/>
                  </a:cubicBezTo>
                  <a:cubicBezTo>
                    <a:pt x="4104" y="1"/>
                    <a:pt x="4093" y="0"/>
                    <a:pt x="4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 flipH="1">
              <a:off x="8196163" y="2969136"/>
              <a:ext cx="49541" cy="69698"/>
            </a:xfrm>
            <a:custGeom>
              <a:avLst/>
              <a:gdLst/>
              <a:ahLst/>
              <a:cxnLst/>
              <a:rect l="l" t="t" r="r" b="b"/>
              <a:pathLst>
                <a:path w="612" h="861" extrusionOk="0">
                  <a:moveTo>
                    <a:pt x="0" y="1"/>
                  </a:moveTo>
                  <a:lnTo>
                    <a:pt x="0" y="860"/>
                  </a:lnTo>
                  <a:lnTo>
                    <a:pt x="611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 flipH="1">
              <a:off x="8316538" y="2995202"/>
              <a:ext cx="49541" cy="68969"/>
            </a:xfrm>
            <a:custGeom>
              <a:avLst/>
              <a:gdLst/>
              <a:ahLst/>
              <a:cxnLst/>
              <a:rect l="l" t="t" r="r" b="b"/>
              <a:pathLst>
                <a:path w="612" h="852" extrusionOk="0">
                  <a:moveTo>
                    <a:pt x="1" y="0"/>
                  </a:moveTo>
                  <a:lnTo>
                    <a:pt x="49" y="852"/>
                  </a:lnTo>
                  <a:lnTo>
                    <a:pt x="612" y="6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 flipH="1">
              <a:off x="8414732" y="3027016"/>
              <a:ext cx="46303" cy="71641"/>
            </a:xfrm>
            <a:custGeom>
              <a:avLst/>
              <a:gdLst/>
              <a:ahLst/>
              <a:cxnLst/>
              <a:rect l="l" t="t" r="r" b="b"/>
              <a:pathLst>
                <a:path w="572" h="885" extrusionOk="0">
                  <a:moveTo>
                    <a:pt x="1" y="1"/>
                  </a:moveTo>
                  <a:lnTo>
                    <a:pt x="153" y="885"/>
                  </a:lnTo>
                  <a:lnTo>
                    <a:pt x="571" y="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 flipH="1">
              <a:off x="8062844" y="3018030"/>
              <a:ext cx="459310" cy="505371"/>
            </a:xfrm>
            <a:custGeom>
              <a:avLst/>
              <a:gdLst/>
              <a:ahLst/>
              <a:cxnLst/>
              <a:rect l="l" t="t" r="r" b="b"/>
              <a:pathLst>
                <a:path w="5674" h="6243" extrusionOk="0">
                  <a:moveTo>
                    <a:pt x="3790" y="1"/>
                  </a:moveTo>
                  <a:cubicBezTo>
                    <a:pt x="3734" y="1"/>
                    <a:pt x="3676" y="3"/>
                    <a:pt x="3616" y="7"/>
                  </a:cubicBezTo>
                  <a:cubicBezTo>
                    <a:pt x="2869" y="64"/>
                    <a:pt x="1214" y="570"/>
                    <a:pt x="523" y="1100"/>
                  </a:cubicBezTo>
                  <a:cubicBezTo>
                    <a:pt x="169" y="1381"/>
                    <a:pt x="0" y="1839"/>
                    <a:pt x="81" y="2289"/>
                  </a:cubicBezTo>
                  <a:cubicBezTo>
                    <a:pt x="153" y="2731"/>
                    <a:pt x="932" y="4764"/>
                    <a:pt x="1165" y="5198"/>
                  </a:cubicBezTo>
                  <a:cubicBezTo>
                    <a:pt x="1398" y="5640"/>
                    <a:pt x="2130" y="6243"/>
                    <a:pt x="2130" y="6243"/>
                  </a:cubicBezTo>
                  <a:cubicBezTo>
                    <a:pt x="2130" y="6243"/>
                    <a:pt x="4203" y="5118"/>
                    <a:pt x="5119" y="4885"/>
                  </a:cubicBezTo>
                  <a:cubicBezTo>
                    <a:pt x="5119" y="4885"/>
                    <a:pt x="5665" y="2755"/>
                    <a:pt x="5665" y="2587"/>
                  </a:cubicBezTo>
                  <a:cubicBezTo>
                    <a:pt x="5673" y="2410"/>
                    <a:pt x="5649" y="2233"/>
                    <a:pt x="5593" y="2064"/>
                  </a:cubicBezTo>
                  <a:cubicBezTo>
                    <a:pt x="5529" y="1904"/>
                    <a:pt x="4910" y="522"/>
                    <a:pt x="4717" y="321"/>
                  </a:cubicBezTo>
                  <a:cubicBezTo>
                    <a:pt x="4538" y="142"/>
                    <a:pt x="4244" y="1"/>
                    <a:pt x="3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 flipH="1">
              <a:off x="8103804" y="3059558"/>
              <a:ext cx="376094" cy="415112"/>
            </a:xfrm>
            <a:custGeom>
              <a:avLst/>
              <a:gdLst/>
              <a:ahLst/>
              <a:cxnLst/>
              <a:rect l="l" t="t" r="r" b="b"/>
              <a:pathLst>
                <a:path w="4646" h="5128" extrusionOk="0">
                  <a:moveTo>
                    <a:pt x="3126" y="1"/>
                  </a:moveTo>
                  <a:cubicBezTo>
                    <a:pt x="2476" y="49"/>
                    <a:pt x="925" y="515"/>
                    <a:pt x="306" y="989"/>
                  </a:cubicBezTo>
                  <a:cubicBezTo>
                    <a:pt x="105" y="1158"/>
                    <a:pt x="1" y="1431"/>
                    <a:pt x="57" y="1688"/>
                  </a:cubicBezTo>
                  <a:cubicBezTo>
                    <a:pt x="121" y="2066"/>
                    <a:pt x="868" y="4042"/>
                    <a:pt x="1085" y="4452"/>
                  </a:cubicBezTo>
                  <a:cubicBezTo>
                    <a:pt x="1182" y="4637"/>
                    <a:pt x="1447" y="4910"/>
                    <a:pt x="1680" y="5127"/>
                  </a:cubicBezTo>
                  <a:cubicBezTo>
                    <a:pt x="2234" y="4830"/>
                    <a:pt x="3400" y="4243"/>
                    <a:pt x="4179" y="3978"/>
                  </a:cubicBezTo>
                  <a:cubicBezTo>
                    <a:pt x="4404" y="3118"/>
                    <a:pt x="4613" y="2234"/>
                    <a:pt x="4645" y="2058"/>
                  </a:cubicBezTo>
                  <a:cubicBezTo>
                    <a:pt x="4645" y="1945"/>
                    <a:pt x="4629" y="1841"/>
                    <a:pt x="4605" y="1736"/>
                  </a:cubicBezTo>
                  <a:cubicBezTo>
                    <a:pt x="4525" y="1535"/>
                    <a:pt x="3978" y="362"/>
                    <a:pt x="3826" y="161"/>
                  </a:cubicBezTo>
                  <a:cubicBezTo>
                    <a:pt x="3721" y="57"/>
                    <a:pt x="3520" y="1"/>
                    <a:pt x="3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 flipH="1">
              <a:off x="7472878" y="3367900"/>
              <a:ext cx="921778" cy="992690"/>
            </a:xfrm>
            <a:custGeom>
              <a:avLst/>
              <a:gdLst/>
              <a:ahLst/>
              <a:cxnLst/>
              <a:rect l="l" t="t" r="r" b="b"/>
              <a:pathLst>
                <a:path w="11387" h="12263" extrusionOk="0">
                  <a:moveTo>
                    <a:pt x="3287" y="0"/>
                  </a:moveTo>
                  <a:cubicBezTo>
                    <a:pt x="2797" y="0"/>
                    <a:pt x="1816" y="193"/>
                    <a:pt x="965" y="748"/>
                  </a:cubicBezTo>
                  <a:cubicBezTo>
                    <a:pt x="121" y="1310"/>
                    <a:pt x="24" y="1632"/>
                    <a:pt x="8" y="1784"/>
                  </a:cubicBezTo>
                  <a:cubicBezTo>
                    <a:pt x="0" y="1937"/>
                    <a:pt x="145" y="2483"/>
                    <a:pt x="643" y="2957"/>
                  </a:cubicBezTo>
                  <a:cubicBezTo>
                    <a:pt x="651" y="3158"/>
                    <a:pt x="707" y="3351"/>
                    <a:pt x="812" y="3520"/>
                  </a:cubicBezTo>
                  <a:cubicBezTo>
                    <a:pt x="973" y="3809"/>
                    <a:pt x="5738" y="10664"/>
                    <a:pt x="6180" y="11218"/>
                  </a:cubicBezTo>
                  <a:cubicBezTo>
                    <a:pt x="6622" y="11764"/>
                    <a:pt x="7610" y="12263"/>
                    <a:pt x="7610" y="12263"/>
                  </a:cubicBezTo>
                  <a:cubicBezTo>
                    <a:pt x="7610" y="12263"/>
                    <a:pt x="8896" y="8582"/>
                    <a:pt x="11387" y="6638"/>
                  </a:cubicBezTo>
                  <a:lnTo>
                    <a:pt x="4339" y="1366"/>
                  </a:lnTo>
                  <a:cubicBezTo>
                    <a:pt x="4339" y="1366"/>
                    <a:pt x="4187" y="466"/>
                    <a:pt x="4139" y="354"/>
                  </a:cubicBezTo>
                  <a:cubicBezTo>
                    <a:pt x="4098" y="241"/>
                    <a:pt x="3777" y="0"/>
                    <a:pt x="3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 flipH="1">
              <a:off x="7487854" y="3397123"/>
              <a:ext cx="906802" cy="963467"/>
            </a:xfrm>
            <a:custGeom>
              <a:avLst/>
              <a:gdLst/>
              <a:ahLst/>
              <a:cxnLst/>
              <a:rect l="l" t="t" r="r" b="b"/>
              <a:pathLst>
                <a:path w="11202" h="11902" extrusionOk="0">
                  <a:moveTo>
                    <a:pt x="1704" y="1"/>
                  </a:moveTo>
                  <a:lnTo>
                    <a:pt x="1704" y="1"/>
                  </a:lnTo>
                  <a:cubicBezTo>
                    <a:pt x="1447" y="105"/>
                    <a:pt x="1198" y="234"/>
                    <a:pt x="965" y="387"/>
                  </a:cubicBezTo>
                  <a:cubicBezTo>
                    <a:pt x="121" y="941"/>
                    <a:pt x="24" y="1271"/>
                    <a:pt x="8" y="1423"/>
                  </a:cubicBezTo>
                  <a:cubicBezTo>
                    <a:pt x="0" y="1576"/>
                    <a:pt x="145" y="2122"/>
                    <a:pt x="643" y="2596"/>
                  </a:cubicBezTo>
                  <a:cubicBezTo>
                    <a:pt x="651" y="2797"/>
                    <a:pt x="707" y="2990"/>
                    <a:pt x="812" y="3159"/>
                  </a:cubicBezTo>
                  <a:cubicBezTo>
                    <a:pt x="973" y="3448"/>
                    <a:pt x="5738" y="10303"/>
                    <a:pt x="6180" y="10857"/>
                  </a:cubicBezTo>
                  <a:cubicBezTo>
                    <a:pt x="6622" y="11403"/>
                    <a:pt x="7610" y="11902"/>
                    <a:pt x="7610" y="11902"/>
                  </a:cubicBezTo>
                  <a:cubicBezTo>
                    <a:pt x="7610" y="11902"/>
                    <a:pt x="8831" y="8414"/>
                    <a:pt x="11202" y="6429"/>
                  </a:cubicBezTo>
                  <a:lnTo>
                    <a:pt x="11202" y="6429"/>
                  </a:lnTo>
                  <a:cubicBezTo>
                    <a:pt x="9940" y="6550"/>
                    <a:pt x="8687" y="7370"/>
                    <a:pt x="8325" y="7683"/>
                  </a:cubicBezTo>
                  <a:cubicBezTo>
                    <a:pt x="8108" y="7870"/>
                    <a:pt x="7666" y="8019"/>
                    <a:pt x="7159" y="8019"/>
                  </a:cubicBezTo>
                  <a:cubicBezTo>
                    <a:pt x="6578" y="8019"/>
                    <a:pt x="5911" y="7823"/>
                    <a:pt x="5400" y="7265"/>
                  </a:cubicBezTo>
                  <a:cubicBezTo>
                    <a:pt x="4958" y="6783"/>
                    <a:pt x="1905" y="2412"/>
                    <a:pt x="1784" y="2211"/>
                  </a:cubicBezTo>
                  <a:cubicBezTo>
                    <a:pt x="1656" y="2010"/>
                    <a:pt x="1977" y="1817"/>
                    <a:pt x="1977" y="1817"/>
                  </a:cubicBezTo>
                  <a:cubicBezTo>
                    <a:pt x="1423" y="1046"/>
                    <a:pt x="1334" y="178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 flipH="1">
              <a:off x="7417577" y="3896105"/>
              <a:ext cx="381274" cy="521399"/>
            </a:xfrm>
            <a:custGeom>
              <a:avLst/>
              <a:gdLst/>
              <a:ahLst/>
              <a:cxnLst/>
              <a:rect l="l" t="t" r="r" b="b"/>
              <a:pathLst>
                <a:path w="4710" h="6441" extrusionOk="0">
                  <a:moveTo>
                    <a:pt x="4019" y="0"/>
                  </a:moveTo>
                  <a:cubicBezTo>
                    <a:pt x="3946" y="0"/>
                    <a:pt x="2773" y="450"/>
                    <a:pt x="1303" y="2797"/>
                  </a:cubicBezTo>
                  <a:cubicBezTo>
                    <a:pt x="1" y="4886"/>
                    <a:pt x="57" y="5689"/>
                    <a:pt x="49" y="5794"/>
                  </a:cubicBezTo>
                  <a:cubicBezTo>
                    <a:pt x="49" y="5914"/>
                    <a:pt x="97" y="6027"/>
                    <a:pt x="186" y="6099"/>
                  </a:cubicBezTo>
                  <a:cubicBezTo>
                    <a:pt x="330" y="6220"/>
                    <a:pt x="483" y="6332"/>
                    <a:pt x="636" y="6429"/>
                  </a:cubicBezTo>
                  <a:cubicBezTo>
                    <a:pt x="664" y="6437"/>
                    <a:pt x="692" y="6441"/>
                    <a:pt x="719" y="6441"/>
                  </a:cubicBezTo>
                  <a:cubicBezTo>
                    <a:pt x="746" y="6441"/>
                    <a:pt x="772" y="6437"/>
                    <a:pt x="796" y="6429"/>
                  </a:cubicBezTo>
                  <a:cubicBezTo>
                    <a:pt x="796" y="6429"/>
                    <a:pt x="2379" y="2009"/>
                    <a:pt x="4710" y="627"/>
                  </a:cubicBezTo>
                  <a:cubicBezTo>
                    <a:pt x="4710" y="627"/>
                    <a:pt x="4621" y="330"/>
                    <a:pt x="4477" y="241"/>
                  </a:cubicBezTo>
                  <a:cubicBezTo>
                    <a:pt x="4340" y="145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 flipH="1">
              <a:off x="8032889" y="3459618"/>
              <a:ext cx="325986" cy="163357"/>
            </a:xfrm>
            <a:custGeom>
              <a:avLst/>
              <a:gdLst/>
              <a:ahLst/>
              <a:cxnLst/>
              <a:rect l="l" t="t" r="r" b="b"/>
              <a:pathLst>
                <a:path w="4027" h="2018" extrusionOk="0">
                  <a:moveTo>
                    <a:pt x="3857" y="0"/>
                  </a:moveTo>
                  <a:cubicBezTo>
                    <a:pt x="2668" y="33"/>
                    <a:pt x="1013" y="635"/>
                    <a:pt x="24" y="1640"/>
                  </a:cubicBezTo>
                  <a:cubicBezTo>
                    <a:pt x="0" y="1784"/>
                    <a:pt x="81" y="2017"/>
                    <a:pt x="225" y="2017"/>
                  </a:cubicBezTo>
                  <a:cubicBezTo>
                    <a:pt x="1334" y="1149"/>
                    <a:pt x="2636" y="571"/>
                    <a:pt x="4026" y="330"/>
                  </a:cubicBezTo>
                  <a:cubicBezTo>
                    <a:pt x="4018" y="201"/>
                    <a:pt x="3954" y="81"/>
                    <a:pt x="3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 flipH="1">
              <a:off x="8190983" y="3498474"/>
              <a:ext cx="104183" cy="85645"/>
            </a:xfrm>
            <a:custGeom>
              <a:avLst/>
              <a:gdLst/>
              <a:ahLst/>
              <a:cxnLst/>
              <a:rect l="l" t="t" r="r" b="b"/>
              <a:pathLst>
                <a:path w="1287" h="1058" extrusionOk="0">
                  <a:moveTo>
                    <a:pt x="760" y="1"/>
                  </a:moveTo>
                  <a:cubicBezTo>
                    <a:pt x="451" y="1"/>
                    <a:pt x="133" y="65"/>
                    <a:pt x="97" y="107"/>
                  </a:cubicBezTo>
                  <a:cubicBezTo>
                    <a:pt x="17" y="195"/>
                    <a:pt x="1" y="324"/>
                    <a:pt x="57" y="428"/>
                  </a:cubicBezTo>
                  <a:cubicBezTo>
                    <a:pt x="153" y="629"/>
                    <a:pt x="274" y="822"/>
                    <a:pt x="394" y="1015"/>
                  </a:cubicBezTo>
                  <a:cubicBezTo>
                    <a:pt x="420" y="1044"/>
                    <a:pt x="475" y="1058"/>
                    <a:pt x="536" y="1058"/>
                  </a:cubicBezTo>
                  <a:cubicBezTo>
                    <a:pt x="627" y="1058"/>
                    <a:pt x="732" y="1028"/>
                    <a:pt x="780" y="975"/>
                  </a:cubicBezTo>
                  <a:cubicBezTo>
                    <a:pt x="869" y="878"/>
                    <a:pt x="1286" y="412"/>
                    <a:pt x="1286" y="412"/>
                  </a:cubicBezTo>
                  <a:lnTo>
                    <a:pt x="1061" y="27"/>
                  </a:lnTo>
                  <a:cubicBezTo>
                    <a:pt x="969" y="8"/>
                    <a:pt x="865" y="1"/>
                    <a:pt x="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 flipH="1">
              <a:off x="8196163" y="3509079"/>
              <a:ext cx="60632" cy="35213"/>
            </a:xfrm>
            <a:custGeom>
              <a:avLst/>
              <a:gdLst/>
              <a:ahLst/>
              <a:cxnLst/>
              <a:rect l="l" t="t" r="r" b="b"/>
              <a:pathLst>
                <a:path w="749" h="435" extrusionOk="0">
                  <a:moveTo>
                    <a:pt x="628" y="0"/>
                  </a:moveTo>
                  <a:cubicBezTo>
                    <a:pt x="419" y="24"/>
                    <a:pt x="210" y="64"/>
                    <a:pt x="1" y="121"/>
                  </a:cubicBezTo>
                  <a:cubicBezTo>
                    <a:pt x="153" y="129"/>
                    <a:pt x="531" y="145"/>
                    <a:pt x="531" y="145"/>
                  </a:cubicBezTo>
                  <a:cubicBezTo>
                    <a:pt x="531" y="145"/>
                    <a:pt x="242" y="434"/>
                    <a:pt x="274" y="434"/>
                  </a:cubicBezTo>
                  <a:cubicBezTo>
                    <a:pt x="298" y="434"/>
                    <a:pt x="748" y="177"/>
                    <a:pt x="748" y="177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 flipH="1">
              <a:off x="8053122" y="3418414"/>
              <a:ext cx="98921" cy="93983"/>
            </a:xfrm>
            <a:custGeom>
              <a:avLst/>
              <a:gdLst/>
              <a:ahLst/>
              <a:cxnLst/>
              <a:rect l="l" t="t" r="r" b="b"/>
              <a:pathLst>
                <a:path w="1222" h="1161" extrusionOk="0">
                  <a:moveTo>
                    <a:pt x="644" y="0"/>
                  </a:moveTo>
                  <a:cubicBezTo>
                    <a:pt x="630" y="0"/>
                    <a:pt x="617" y="1"/>
                    <a:pt x="603" y="3"/>
                  </a:cubicBezTo>
                  <a:cubicBezTo>
                    <a:pt x="531" y="11"/>
                    <a:pt x="137" y="421"/>
                    <a:pt x="1" y="767"/>
                  </a:cubicBezTo>
                  <a:lnTo>
                    <a:pt x="209" y="1160"/>
                  </a:lnTo>
                  <a:cubicBezTo>
                    <a:pt x="209" y="1160"/>
                    <a:pt x="820" y="1080"/>
                    <a:pt x="949" y="1056"/>
                  </a:cubicBezTo>
                  <a:cubicBezTo>
                    <a:pt x="1077" y="1032"/>
                    <a:pt x="1222" y="847"/>
                    <a:pt x="1190" y="759"/>
                  </a:cubicBezTo>
                  <a:cubicBezTo>
                    <a:pt x="1109" y="550"/>
                    <a:pt x="1005" y="341"/>
                    <a:pt x="900" y="148"/>
                  </a:cubicBezTo>
                  <a:cubicBezTo>
                    <a:pt x="843" y="55"/>
                    <a:pt x="749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 flipH="1">
              <a:off x="8101126" y="3450470"/>
              <a:ext cx="45737" cy="53427"/>
            </a:xfrm>
            <a:custGeom>
              <a:avLst/>
              <a:gdLst/>
              <a:ahLst/>
              <a:cxnLst/>
              <a:rect l="l" t="t" r="r" b="b"/>
              <a:pathLst>
                <a:path w="565" h="66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290" y="146"/>
                    <a:pt x="137" y="290"/>
                    <a:pt x="1" y="451"/>
                  </a:cubicBezTo>
                  <a:lnTo>
                    <a:pt x="81" y="660"/>
                  </a:lnTo>
                  <a:cubicBezTo>
                    <a:pt x="81" y="660"/>
                    <a:pt x="547" y="427"/>
                    <a:pt x="563" y="403"/>
                  </a:cubicBezTo>
                  <a:cubicBezTo>
                    <a:pt x="564" y="400"/>
                    <a:pt x="558" y="398"/>
                    <a:pt x="547" y="398"/>
                  </a:cubicBezTo>
                  <a:cubicBezTo>
                    <a:pt x="473" y="398"/>
                    <a:pt x="170" y="459"/>
                    <a:pt x="170" y="459"/>
                  </a:cubicBezTo>
                  <a:cubicBezTo>
                    <a:pt x="170" y="459"/>
                    <a:pt x="370" y="138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 flipH="1">
              <a:off x="8161030" y="3477103"/>
              <a:ext cx="61279" cy="70507"/>
            </a:xfrm>
            <a:custGeom>
              <a:avLst/>
              <a:gdLst/>
              <a:ahLst/>
              <a:cxnLst/>
              <a:rect l="l" t="t" r="r" b="b"/>
              <a:pathLst>
                <a:path w="757" h="871" extrusionOk="0">
                  <a:moveTo>
                    <a:pt x="273" y="1"/>
                  </a:moveTo>
                  <a:cubicBezTo>
                    <a:pt x="235" y="1"/>
                    <a:pt x="197" y="9"/>
                    <a:pt x="161" y="25"/>
                  </a:cubicBezTo>
                  <a:cubicBezTo>
                    <a:pt x="41" y="90"/>
                    <a:pt x="1" y="242"/>
                    <a:pt x="65" y="363"/>
                  </a:cubicBezTo>
                  <a:lnTo>
                    <a:pt x="266" y="741"/>
                  </a:lnTo>
                  <a:cubicBezTo>
                    <a:pt x="311" y="825"/>
                    <a:pt x="395" y="870"/>
                    <a:pt x="483" y="870"/>
                  </a:cubicBezTo>
                  <a:cubicBezTo>
                    <a:pt x="521" y="870"/>
                    <a:pt x="559" y="862"/>
                    <a:pt x="595" y="845"/>
                  </a:cubicBezTo>
                  <a:cubicBezTo>
                    <a:pt x="716" y="781"/>
                    <a:pt x="756" y="628"/>
                    <a:pt x="700" y="508"/>
                  </a:cubicBezTo>
                  <a:lnTo>
                    <a:pt x="499" y="138"/>
                  </a:lnTo>
                  <a:cubicBezTo>
                    <a:pt x="454" y="47"/>
                    <a:pt x="364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 flipH="1">
              <a:off x="8125330" y="3459132"/>
              <a:ext cx="59903" cy="71965"/>
            </a:xfrm>
            <a:custGeom>
              <a:avLst/>
              <a:gdLst/>
              <a:ahLst/>
              <a:cxnLst/>
              <a:rect l="l" t="t" r="r" b="b"/>
              <a:pathLst>
                <a:path w="740" h="889" extrusionOk="0">
                  <a:moveTo>
                    <a:pt x="278" y="1"/>
                  </a:moveTo>
                  <a:cubicBezTo>
                    <a:pt x="244" y="1"/>
                    <a:pt x="209" y="8"/>
                    <a:pt x="177" y="22"/>
                  </a:cubicBezTo>
                  <a:cubicBezTo>
                    <a:pt x="57" y="79"/>
                    <a:pt x="1" y="223"/>
                    <a:pt x="57" y="352"/>
                  </a:cubicBezTo>
                  <a:lnTo>
                    <a:pt x="234" y="746"/>
                  </a:lnTo>
                  <a:cubicBezTo>
                    <a:pt x="275" y="834"/>
                    <a:pt x="364" y="888"/>
                    <a:pt x="460" y="888"/>
                  </a:cubicBezTo>
                  <a:cubicBezTo>
                    <a:pt x="494" y="888"/>
                    <a:pt x="529" y="881"/>
                    <a:pt x="563" y="866"/>
                  </a:cubicBezTo>
                  <a:cubicBezTo>
                    <a:pt x="684" y="802"/>
                    <a:pt x="740" y="657"/>
                    <a:pt x="684" y="537"/>
                  </a:cubicBezTo>
                  <a:lnTo>
                    <a:pt x="507" y="143"/>
                  </a:lnTo>
                  <a:cubicBezTo>
                    <a:pt x="466" y="54"/>
                    <a:pt x="372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 flipH="1">
              <a:off x="7682942" y="3611239"/>
              <a:ext cx="645414" cy="202942"/>
            </a:xfrm>
            <a:custGeom>
              <a:avLst/>
              <a:gdLst/>
              <a:ahLst/>
              <a:cxnLst/>
              <a:rect l="l" t="t" r="r" b="b"/>
              <a:pathLst>
                <a:path w="7973" h="2507" extrusionOk="0">
                  <a:moveTo>
                    <a:pt x="4327" y="0"/>
                  </a:moveTo>
                  <a:cubicBezTo>
                    <a:pt x="2383" y="0"/>
                    <a:pt x="883" y="297"/>
                    <a:pt x="1" y="530"/>
                  </a:cubicBezTo>
                  <a:cubicBezTo>
                    <a:pt x="97" y="683"/>
                    <a:pt x="636" y="1478"/>
                    <a:pt x="1351" y="2507"/>
                  </a:cubicBezTo>
                  <a:cubicBezTo>
                    <a:pt x="2624" y="2101"/>
                    <a:pt x="4559" y="1664"/>
                    <a:pt x="7000" y="1664"/>
                  </a:cubicBezTo>
                  <a:cubicBezTo>
                    <a:pt x="7316" y="1664"/>
                    <a:pt x="7640" y="1671"/>
                    <a:pt x="7972" y="1687"/>
                  </a:cubicBezTo>
                  <a:lnTo>
                    <a:pt x="5794" y="56"/>
                  </a:lnTo>
                  <a:cubicBezTo>
                    <a:pt x="5281" y="17"/>
                    <a:pt x="4791" y="0"/>
                    <a:pt x="4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 flipH="1">
              <a:off x="7526219" y="3809568"/>
              <a:ext cx="621939" cy="210146"/>
            </a:xfrm>
            <a:custGeom>
              <a:avLst/>
              <a:gdLst/>
              <a:ahLst/>
              <a:cxnLst/>
              <a:rect l="l" t="t" r="r" b="b"/>
              <a:pathLst>
                <a:path w="7683" h="2596" extrusionOk="0">
                  <a:moveTo>
                    <a:pt x="6767" y="1"/>
                  </a:moveTo>
                  <a:cubicBezTo>
                    <a:pt x="3697" y="49"/>
                    <a:pt x="1375" y="764"/>
                    <a:pt x="1" y="1318"/>
                  </a:cubicBezTo>
                  <a:lnTo>
                    <a:pt x="893" y="2596"/>
                  </a:lnTo>
                  <a:cubicBezTo>
                    <a:pt x="2339" y="1865"/>
                    <a:pt x="4637" y="989"/>
                    <a:pt x="7683" y="684"/>
                  </a:cubicBezTo>
                  <a:lnTo>
                    <a:pt x="6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 flipH="1">
              <a:off x="8158768" y="3131119"/>
              <a:ext cx="259040" cy="222936"/>
            </a:xfrm>
            <a:custGeom>
              <a:avLst/>
              <a:gdLst/>
              <a:ahLst/>
              <a:cxnLst/>
              <a:rect l="l" t="t" r="r" b="b"/>
              <a:pathLst>
                <a:path w="3200" h="2754" extrusionOk="0">
                  <a:moveTo>
                    <a:pt x="1322" y="0"/>
                  </a:moveTo>
                  <a:cubicBezTo>
                    <a:pt x="959" y="0"/>
                    <a:pt x="594" y="438"/>
                    <a:pt x="1210" y="1013"/>
                  </a:cubicBezTo>
                  <a:cubicBezTo>
                    <a:pt x="984" y="802"/>
                    <a:pt x="786" y="721"/>
                    <a:pt x="626" y="721"/>
                  </a:cubicBezTo>
                  <a:cubicBezTo>
                    <a:pt x="103" y="721"/>
                    <a:pt x="0" y="1589"/>
                    <a:pt x="718" y="1589"/>
                  </a:cubicBezTo>
                  <a:cubicBezTo>
                    <a:pt x="823" y="1589"/>
                    <a:pt x="946" y="1571"/>
                    <a:pt x="1087" y="1528"/>
                  </a:cubicBezTo>
                  <a:lnTo>
                    <a:pt x="1087" y="1528"/>
                  </a:lnTo>
                  <a:cubicBezTo>
                    <a:pt x="138" y="1816"/>
                    <a:pt x="490" y="2532"/>
                    <a:pt x="925" y="2532"/>
                  </a:cubicBezTo>
                  <a:cubicBezTo>
                    <a:pt x="1136" y="2532"/>
                    <a:pt x="1365" y="2363"/>
                    <a:pt x="1475" y="1897"/>
                  </a:cubicBezTo>
                  <a:lnTo>
                    <a:pt x="1475" y="1897"/>
                  </a:lnTo>
                  <a:cubicBezTo>
                    <a:pt x="1331" y="2509"/>
                    <a:pt x="1601" y="2754"/>
                    <a:pt x="1872" y="2754"/>
                  </a:cubicBezTo>
                  <a:cubicBezTo>
                    <a:pt x="2233" y="2754"/>
                    <a:pt x="2597" y="2318"/>
                    <a:pt x="1982" y="1744"/>
                  </a:cubicBezTo>
                  <a:lnTo>
                    <a:pt x="1982" y="1744"/>
                  </a:lnTo>
                  <a:cubicBezTo>
                    <a:pt x="2207" y="1955"/>
                    <a:pt x="2406" y="2035"/>
                    <a:pt x="2565" y="2035"/>
                  </a:cubicBezTo>
                  <a:cubicBezTo>
                    <a:pt x="3092" y="2035"/>
                    <a:pt x="3199" y="1160"/>
                    <a:pt x="2481" y="1160"/>
                  </a:cubicBezTo>
                  <a:cubicBezTo>
                    <a:pt x="2375" y="1160"/>
                    <a:pt x="2252" y="1179"/>
                    <a:pt x="2110" y="1222"/>
                  </a:cubicBezTo>
                  <a:cubicBezTo>
                    <a:pt x="3056" y="935"/>
                    <a:pt x="2704" y="220"/>
                    <a:pt x="2270" y="220"/>
                  </a:cubicBezTo>
                  <a:cubicBezTo>
                    <a:pt x="2058" y="220"/>
                    <a:pt x="1827" y="389"/>
                    <a:pt x="1717" y="860"/>
                  </a:cubicBezTo>
                  <a:cubicBezTo>
                    <a:pt x="1861" y="245"/>
                    <a:pt x="1592" y="0"/>
                    <a:pt x="1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 flipH="1">
              <a:off x="8256068" y="3214417"/>
              <a:ext cx="67027" cy="56098"/>
            </a:xfrm>
            <a:custGeom>
              <a:avLst/>
              <a:gdLst/>
              <a:ahLst/>
              <a:cxnLst/>
              <a:rect l="l" t="t" r="r" b="b"/>
              <a:pathLst>
                <a:path w="828" h="693" extrusionOk="0">
                  <a:moveTo>
                    <a:pt x="431" y="1"/>
                  </a:moveTo>
                  <a:cubicBezTo>
                    <a:pt x="398" y="1"/>
                    <a:pt x="364" y="6"/>
                    <a:pt x="330" y="16"/>
                  </a:cubicBezTo>
                  <a:cubicBezTo>
                    <a:pt x="40" y="104"/>
                    <a:pt x="0" y="506"/>
                    <a:pt x="265" y="651"/>
                  </a:cubicBezTo>
                  <a:cubicBezTo>
                    <a:pt x="319" y="680"/>
                    <a:pt x="375" y="692"/>
                    <a:pt x="428" y="692"/>
                  </a:cubicBezTo>
                  <a:cubicBezTo>
                    <a:pt x="644" y="692"/>
                    <a:pt x="828" y="481"/>
                    <a:pt x="764" y="249"/>
                  </a:cubicBezTo>
                  <a:cubicBezTo>
                    <a:pt x="718" y="98"/>
                    <a:pt x="581" y="1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 flipH="1">
              <a:off x="7922305" y="2949546"/>
              <a:ext cx="123044" cy="217756"/>
            </a:xfrm>
            <a:custGeom>
              <a:avLst/>
              <a:gdLst/>
              <a:ahLst/>
              <a:cxnLst/>
              <a:rect l="l" t="t" r="r" b="b"/>
              <a:pathLst>
                <a:path w="1520" h="2690" extrusionOk="0">
                  <a:moveTo>
                    <a:pt x="1012" y="1"/>
                  </a:moveTo>
                  <a:cubicBezTo>
                    <a:pt x="869" y="1"/>
                    <a:pt x="421" y="173"/>
                    <a:pt x="298" y="227"/>
                  </a:cubicBezTo>
                  <a:cubicBezTo>
                    <a:pt x="169" y="283"/>
                    <a:pt x="65" y="628"/>
                    <a:pt x="65" y="749"/>
                  </a:cubicBezTo>
                  <a:cubicBezTo>
                    <a:pt x="65" y="869"/>
                    <a:pt x="0" y="1520"/>
                    <a:pt x="41" y="1609"/>
                  </a:cubicBezTo>
                  <a:cubicBezTo>
                    <a:pt x="81" y="1697"/>
                    <a:pt x="450" y="2364"/>
                    <a:pt x="515" y="2509"/>
                  </a:cubicBezTo>
                  <a:cubicBezTo>
                    <a:pt x="555" y="2618"/>
                    <a:pt x="616" y="2690"/>
                    <a:pt x="723" y="2690"/>
                  </a:cubicBezTo>
                  <a:cubicBezTo>
                    <a:pt x="766" y="2690"/>
                    <a:pt x="817" y="2678"/>
                    <a:pt x="876" y="2653"/>
                  </a:cubicBezTo>
                  <a:cubicBezTo>
                    <a:pt x="1061" y="2597"/>
                    <a:pt x="1222" y="2501"/>
                    <a:pt x="1358" y="2372"/>
                  </a:cubicBezTo>
                  <a:cubicBezTo>
                    <a:pt x="1471" y="2243"/>
                    <a:pt x="1519" y="2075"/>
                    <a:pt x="1511" y="1906"/>
                  </a:cubicBezTo>
                  <a:cubicBezTo>
                    <a:pt x="1487" y="1737"/>
                    <a:pt x="1302" y="202"/>
                    <a:pt x="1302" y="202"/>
                  </a:cubicBezTo>
                  <a:cubicBezTo>
                    <a:pt x="1302" y="202"/>
                    <a:pt x="1149" y="18"/>
                    <a:pt x="1029" y="2"/>
                  </a:cubicBezTo>
                  <a:cubicBezTo>
                    <a:pt x="1024" y="1"/>
                    <a:pt x="1018" y="1"/>
                    <a:pt x="1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 flipH="1">
              <a:off x="7922305" y="2949627"/>
              <a:ext cx="103535" cy="210308"/>
            </a:xfrm>
            <a:custGeom>
              <a:avLst/>
              <a:gdLst/>
              <a:ahLst/>
              <a:cxnLst/>
              <a:rect l="l" t="t" r="r" b="b"/>
              <a:pathLst>
                <a:path w="1279" h="2598" extrusionOk="0">
                  <a:moveTo>
                    <a:pt x="812" y="1"/>
                  </a:moveTo>
                  <a:cubicBezTo>
                    <a:pt x="796" y="137"/>
                    <a:pt x="675" y="917"/>
                    <a:pt x="659" y="1037"/>
                  </a:cubicBezTo>
                  <a:cubicBezTo>
                    <a:pt x="643" y="1166"/>
                    <a:pt x="619" y="1334"/>
                    <a:pt x="499" y="1375"/>
                  </a:cubicBezTo>
                  <a:cubicBezTo>
                    <a:pt x="378" y="1415"/>
                    <a:pt x="49" y="1495"/>
                    <a:pt x="25" y="1616"/>
                  </a:cubicBezTo>
                  <a:cubicBezTo>
                    <a:pt x="0" y="1736"/>
                    <a:pt x="169" y="2017"/>
                    <a:pt x="290" y="2347"/>
                  </a:cubicBezTo>
                  <a:cubicBezTo>
                    <a:pt x="362" y="2531"/>
                    <a:pt x="454" y="2597"/>
                    <a:pt x="557" y="2597"/>
                  </a:cubicBezTo>
                  <a:cubicBezTo>
                    <a:pt x="639" y="2597"/>
                    <a:pt x="728" y="2556"/>
                    <a:pt x="820" y="2500"/>
                  </a:cubicBezTo>
                  <a:cubicBezTo>
                    <a:pt x="924" y="2435"/>
                    <a:pt x="1045" y="2379"/>
                    <a:pt x="1166" y="2307"/>
                  </a:cubicBezTo>
                  <a:cubicBezTo>
                    <a:pt x="1238" y="2186"/>
                    <a:pt x="1278" y="2050"/>
                    <a:pt x="1270" y="1905"/>
                  </a:cubicBezTo>
                  <a:cubicBezTo>
                    <a:pt x="1246" y="1744"/>
                    <a:pt x="1061" y="209"/>
                    <a:pt x="1061" y="209"/>
                  </a:cubicBezTo>
                  <a:cubicBezTo>
                    <a:pt x="997" y="121"/>
                    <a:pt x="908" y="57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 flipH="1">
              <a:off x="7833906" y="2932708"/>
              <a:ext cx="135996" cy="233946"/>
            </a:xfrm>
            <a:custGeom>
              <a:avLst/>
              <a:gdLst/>
              <a:ahLst/>
              <a:cxnLst/>
              <a:rect l="l" t="t" r="r" b="b"/>
              <a:pathLst>
                <a:path w="1680" h="2890" extrusionOk="0">
                  <a:moveTo>
                    <a:pt x="1339" y="0"/>
                  </a:moveTo>
                  <a:cubicBezTo>
                    <a:pt x="1132" y="0"/>
                    <a:pt x="695" y="86"/>
                    <a:pt x="579" y="113"/>
                  </a:cubicBezTo>
                  <a:cubicBezTo>
                    <a:pt x="442" y="145"/>
                    <a:pt x="242" y="499"/>
                    <a:pt x="217" y="635"/>
                  </a:cubicBezTo>
                  <a:cubicBezTo>
                    <a:pt x="193" y="764"/>
                    <a:pt x="0" y="1463"/>
                    <a:pt x="25" y="1568"/>
                  </a:cubicBezTo>
                  <a:cubicBezTo>
                    <a:pt x="49" y="1672"/>
                    <a:pt x="330" y="2468"/>
                    <a:pt x="362" y="2644"/>
                  </a:cubicBezTo>
                  <a:cubicBezTo>
                    <a:pt x="389" y="2792"/>
                    <a:pt x="455" y="2889"/>
                    <a:pt x="621" y="2889"/>
                  </a:cubicBezTo>
                  <a:cubicBezTo>
                    <a:pt x="654" y="2889"/>
                    <a:pt x="691" y="2885"/>
                    <a:pt x="732" y="2877"/>
                  </a:cubicBezTo>
                  <a:cubicBezTo>
                    <a:pt x="981" y="2829"/>
                    <a:pt x="1198" y="2765"/>
                    <a:pt x="1318" y="2660"/>
                  </a:cubicBezTo>
                  <a:cubicBezTo>
                    <a:pt x="1455" y="2540"/>
                    <a:pt x="1551" y="2371"/>
                    <a:pt x="1567" y="2186"/>
                  </a:cubicBezTo>
                  <a:cubicBezTo>
                    <a:pt x="1583" y="2001"/>
                    <a:pt x="1680" y="290"/>
                    <a:pt x="1680" y="290"/>
                  </a:cubicBezTo>
                  <a:cubicBezTo>
                    <a:pt x="1680" y="290"/>
                    <a:pt x="1551" y="49"/>
                    <a:pt x="1423" y="9"/>
                  </a:cubicBezTo>
                  <a:cubicBezTo>
                    <a:pt x="1404" y="3"/>
                    <a:pt x="1375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 flipH="1">
              <a:off x="7833906" y="2934651"/>
              <a:ext cx="118430" cy="225608"/>
            </a:xfrm>
            <a:custGeom>
              <a:avLst/>
              <a:gdLst/>
              <a:ahLst/>
              <a:cxnLst/>
              <a:rect l="l" t="t" r="r" b="b"/>
              <a:pathLst>
                <a:path w="1463" h="2787" extrusionOk="0">
                  <a:moveTo>
                    <a:pt x="1238" y="1"/>
                  </a:moveTo>
                  <a:cubicBezTo>
                    <a:pt x="1190" y="137"/>
                    <a:pt x="908" y="965"/>
                    <a:pt x="860" y="1102"/>
                  </a:cubicBezTo>
                  <a:cubicBezTo>
                    <a:pt x="820" y="1238"/>
                    <a:pt x="756" y="1415"/>
                    <a:pt x="619" y="1439"/>
                  </a:cubicBezTo>
                  <a:cubicBezTo>
                    <a:pt x="475" y="1455"/>
                    <a:pt x="105" y="1479"/>
                    <a:pt x="49" y="1608"/>
                  </a:cubicBezTo>
                  <a:cubicBezTo>
                    <a:pt x="0" y="1736"/>
                    <a:pt x="129" y="2074"/>
                    <a:pt x="193" y="2460"/>
                  </a:cubicBezTo>
                  <a:cubicBezTo>
                    <a:pt x="240" y="2704"/>
                    <a:pt x="350" y="2787"/>
                    <a:pt x="492" y="2787"/>
                  </a:cubicBezTo>
                  <a:cubicBezTo>
                    <a:pt x="570" y="2787"/>
                    <a:pt x="657" y="2762"/>
                    <a:pt x="748" y="2725"/>
                  </a:cubicBezTo>
                  <a:cubicBezTo>
                    <a:pt x="868" y="2677"/>
                    <a:pt x="1013" y="2636"/>
                    <a:pt x="1158" y="2588"/>
                  </a:cubicBezTo>
                  <a:cubicBezTo>
                    <a:pt x="1262" y="2476"/>
                    <a:pt x="1334" y="2323"/>
                    <a:pt x="1358" y="2162"/>
                  </a:cubicBezTo>
                  <a:cubicBezTo>
                    <a:pt x="1366" y="1986"/>
                    <a:pt x="1463" y="274"/>
                    <a:pt x="1463" y="274"/>
                  </a:cubicBezTo>
                  <a:cubicBezTo>
                    <a:pt x="1407" y="161"/>
                    <a:pt x="1334" y="73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 flipH="1">
              <a:off x="7714179" y="2919027"/>
              <a:ext cx="166595" cy="239693"/>
            </a:xfrm>
            <a:custGeom>
              <a:avLst/>
              <a:gdLst/>
              <a:ahLst/>
              <a:cxnLst/>
              <a:rect l="l" t="t" r="r" b="b"/>
              <a:pathLst>
                <a:path w="2058" h="2961" extrusionOk="0">
                  <a:moveTo>
                    <a:pt x="949" y="1"/>
                  </a:moveTo>
                  <a:cubicBezTo>
                    <a:pt x="788" y="1"/>
                    <a:pt x="499" y="330"/>
                    <a:pt x="434" y="467"/>
                  </a:cubicBezTo>
                  <a:cubicBezTo>
                    <a:pt x="378" y="596"/>
                    <a:pt x="0" y="1287"/>
                    <a:pt x="0" y="1399"/>
                  </a:cubicBezTo>
                  <a:cubicBezTo>
                    <a:pt x="0" y="1520"/>
                    <a:pt x="89" y="2428"/>
                    <a:pt x="89" y="2620"/>
                  </a:cubicBezTo>
                  <a:cubicBezTo>
                    <a:pt x="89" y="2805"/>
                    <a:pt x="145" y="2942"/>
                    <a:pt x="418" y="2958"/>
                  </a:cubicBezTo>
                  <a:cubicBezTo>
                    <a:pt x="471" y="2959"/>
                    <a:pt x="523" y="2960"/>
                    <a:pt x="572" y="2960"/>
                  </a:cubicBezTo>
                  <a:cubicBezTo>
                    <a:pt x="787" y="2960"/>
                    <a:pt x="968" y="2943"/>
                    <a:pt x="1085" y="2878"/>
                  </a:cubicBezTo>
                  <a:cubicBezTo>
                    <a:pt x="1270" y="2781"/>
                    <a:pt x="1407" y="2620"/>
                    <a:pt x="1479" y="2436"/>
                  </a:cubicBezTo>
                  <a:cubicBezTo>
                    <a:pt x="1535" y="2243"/>
                    <a:pt x="2057" y="467"/>
                    <a:pt x="2057" y="467"/>
                  </a:cubicBezTo>
                  <a:cubicBezTo>
                    <a:pt x="2057" y="467"/>
                    <a:pt x="1985" y="178"/>
                    <a:pt x="1857" y="105"/>
                  </a:cubicBezTo>
                  <a:cubicBezTo>
                    <a:pt x="1736" y="25"/>
                    <a:pt x="1109" y="1"/>
                    <a:pt x="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 flipH="1">
              <a:off x="7714179" y="2928822"/>
              <a:ext cx="153562" cy="224151"/>
            </a:xfrm>
            <a:custGeom>
              <a:avLst/>
              <a:gdLst/>
              <a:ahLst/>
              <a:cxnLst/>
              <a:rect l="l" t="t" r="r" b="b"/>
              <a:pathLst>
                <a:path w="1897" h="2769" extrusionOk="0">
                  <a:moveTo>
                    <a:pt x="1728" y="0"/>
                  </a:moveTo>
                  <a:cubicBezTo>
                    <a:pt x="1639" y="137"/>
                    <a:pt x="1141" y="941"/>
                    <a:pt x="1061" y="1069"/>
                  </a:cubicBezTo>
                  <a:cubicBezTo>
                    <a:pt x="991" y="1192"/>
                    <a:pt x="878" y="1359"/>
                    <a:pt x="735" y="1359"/>
                  </a:cubicBezTo>
                  <a:cubicBezTo>
                    <a:pt x="728" y="1359"/>
                    <a:pt x="722" y="1359"/>
                    <a:pt x="715" y="1358"/>
                  </a:cubicBezTo>
                  <a:cubicBezTo>
                    <a:pt x="635" y="1354"/>
                    <a:pt x="475" y="1330"/>
                    <a:pt x="333" y="1330"/>
                  </a:cubicBezTo>
                  <a:cubicBezTo>
                    <a:pt x="221" y="1330"/>
                    <a:pt x="120" y="1345"/>
                    <a:pt x="80" y="1399"/>
                  </a:cubicBezTo>
                  <a:cubicBezTo>
                    <a:pt x="0" y="1519"/>
                    <a:pt x="40" y="1913"/>
                    <a:pt x="24" y="2331"/>
                  </a:cubicBezTo>
                  <a:cubicBezTo>
                    <a:pt x="4" y="2675"/>
                    <a:pt x="164" y="2768"/>
                    <a:pt x="387" y="2768"/>
                  </a:cubicBezTo>
                  <a:cubicBezTo>
                    <a:pt x="435" y="2768"/>
                    <a:pt x="486" y="2764"/>
                    <a:pt x="538" y="2757"/>
                  </a:cubicBezTo>
                  <a:cubicBezTo>
                    <a:pt x="683" y="2733"/>
                    <a:pt x="844" y="2724"/>
                    <a:pt x="1004" y="2708"/>
                  </a:cubicBezTo>
                  <a:cubicBezTo>
                    <a:pt x="1149" y="2612"/>
                    <a:pt x="1254" y="2475"/>
                    <a:pt x="1318" y="2307"/>
                  </a:cubicBezTo>
                  <a:cubicBezTo>
                    <a:pt x="1374" y="2114"/>
                    <a:pt x="1896" y="338"/>
                    <a:pt x="1896" y="338"/>
                  </a:cubicBezTo>
                  <a:cubicBezTo>
                    <a:pt x="1864" y="217"/>
                    <a:pt x="1808" y="97"/>
                    <a:pt x="1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 flipH="1">
              <a:off x="7586680" y="2908827"/>
              <a:ext cx="171128" cy="223341"/>
            </a:xfrm>
            <a:custGeom>
              <a:avLst/>
              <a:gdLst/>
              <a:ahLst/>
              <a:cxnLst/>
              <a:rect l="l" t="t" r="r" b="b"/>
              <a:pathLst>
                <a:path w="2114" h="2759" extrusionOk="0">
                  <a:moveTo>
                    <a:pt x="1142" y="1"/>
                  </a:moveTo>
                  <a:cubicBezTo>
                    <a:pt x="939" y="1"/>
                    <a:pt x="751" y="110"/>
                    <a:pt x="651" y="288"/>
                  </a:cubicBezTo>
                  <a:cubicBezTo>
                    <a:pt x="506" y="529"/>
                    <a:pt x="104" y="1163"/>
                    <a:pt x="88" y="1284"/>
                  </a:cubicBezTo>
                  <a:cubicBezTo>
                    <a:pt x="72" y="1405"/>
                    <a:pt x="32" y="2144"/>
                    <a:pt x="16" y="2369"/>
                  </a:cubicBezTo>
                  <a:cubicBezTo>
                    <a:pt x="0" y="2594"/>
                    <a:pt x="0" y="2714"/>
                    <a:pt x="201" y="2746"/>
                  </a:cubicBezTo>
                  <a:cubicBezTo>
                    <a:pt x="244" y="2753"/>
                    <a:pt x="300" y="2758"/>
                    <a:pt x="362" y="2758"/>
                  </a:cubicBezTo>
                  <a:cubicBezTo>
                    <a:pt x="591" y="2758"/>
                    <a:pt x="912" y="2695"/>
                    <a:pt x="1045" y="2449"/>
                  </a:cubicBezTo>
                  <a:cubicBezTo>
                    <a:pt x="1045" y="2449"/>
                    <a:pt x="1912" y="1276"/>
                    <a:pt x="1977" y="1172"/>
                  </a:cubicBezTo>
                  <a:cubicBezTo>
                    <a:pt x="2057" y="1083"/>
                    <a:pt x="2105" y="963"/>
                    <a:pt x="2113" y="842"/>
                  </a:cubicBezTo>
                  <a:lnTo>
                    <a:pt x="2113" y="456"/>
                  </a:lnTo>
                  <a:cubicBezTo>
                    <a:pt x="2113" y="360"/>
                    <a:pt x="1953" y="231"/>
                    <a:pt x="1848" y="167"/>
                  </a:cubicBezTo>
                  <a:cubicBezTo>
                    <a:pt x="1647" y="87"/>
                    <a:pt x="1438" y="39"/>
                    <a:pt x="1221" y="6"/>
                  </a:cubicBezTo>
                  <a:cubicBezTo>
                    <a:pt x="1195" y="3"/>
                    <a:pt x="1169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 flipH="1">
              <a:off x="7658240" y="3021673"/>
              <a:ext cx="100297" cy="110173"/>
            </a:xfrm>
            <a:custGeom>
              <a:avLst/>
              <a:gdLst/>
              <a:ahLst/>
              <a:cxnLst/>
              <a:rect l="l" t="t" r="r" b="b"/>
              <a:pathLst>
                <a:path w="1239" h="1361" extrusionOk="0">
                  <a:moveTo>
                    <a:pt x="388" y="0"/>
                  </a:moveTo>
                  <a:cubicBezTo>
                    <a:pt x="231" y="0"/>
                    <a:pt x="86" y="118"/>
                    <a:pt x="65" y="284"/>
                  </a:cubicBezTo>
                  <a:cubicBezTo>
                    <a:pt x="49" y="541"/>
                    <a:pt x="33" y="846"/>
                    <a:pt x="25" y="975"/>
                  </a:cubicBezTo>
                  <a:cubicBezTo>
                    <a:pt x="1" y="1192"/>
                    <a:pt x="1" y="1320"/>
                    <a:pt x="202" y="1352"/>
                  </a:cubicBezTo>
                  <a:cubicBezTo>
                    <a:pt x="242" y="1357"/>
                    <a:pt x="294" y="1361"/>
                    <a:pt x="353" y="1361"/>
                  </a:cubicBezTo>
                  <a:cubicBezTo>
                    <a:pt x="585" y="1361"/>
                    <a:pt x="919" y="1305"/>
                    <a:pt x="1054" y="1055"/>
                  </a:cubicBezTo>
                  <a:lnTo>
                    <a:pt x="1238" y="798"/>
                  </a:lnTo>
                  <a:cubicBezTo>
                    <a:pt x="1222" y="686"/>
                    <a:pt x="1190" y="565"/>
                    <a:pt x="1142" y="461"/>
                  </a:cubicBezTo>
                  <a:cubicBezTo>
                    <a:pt x="949" y="268"/>
                    <a:pt x="724" y="115"/>
                    <a:pt x="467" y="11"/>
                  </a:cubicBezTo>
                  <a:cubicBezTo>
                    <a:pt x="441" y="4"/>
                    <a:pt x="41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 flipH="1">
              <a:off x="7605546" y="3042396"/>
              <a:ext cx="340314" cy="292229"/>
            </a:xfrm>
            <a:custGeom>
              <a:avLst/>
              <a:gdLst/>
              <a:ahLst/>
              <a:cxnLst/>
              <a:rect l="l" t="t" r="r" b="b"/>
              <a:pathLst>
                <a:path w="4204" h="3610" extrusionOk="0">
                  <a:moveTo>
                    <a:pt x="2275" y="1"/>
                  </a:moveTo>
                  <a:cubicBezTo>
                    <a:pt x="2254" y="1"/>
                    <a:pt x="2233" y="4"/>
                    <a:pt x="2211" y="12"/>
                  </a:cubicBezTo>
                  <a:cubicBezTo>
                    <a:pt x="1994" y="84"/>
                    <a:pt x="1656" y="494"/>
                    <a:pt x="1777" y="839"/>
                  </a:cubicBezTo>
                  <a:cubicBezTo>
                    <a:pt x="1889" y="1185"/>
                    <a:pt x="2436" y="1707"/>
                    <a:pt x="2436" y="1707"/>
                  </a:cubicBezTo>
                  <a:cubicBezTo>
                    <a:pt x="2034" y="1715"/>
                    <a:pt x="1640" y="1779"/>
                    <a:pt x="1254" y="1884"/>
                  </a:cubicBezTo>
                  <a:cubicBezTo>
                    <a:pt x="611" y="2061"/>
                    <a:pt x="49" y="2792"/>
                    <a:pt x="1" y="3379"/>
                  </a:cubicBezTo>
                  <a:cubicBezTo>
                    <a:pt x="412" y="3533"/>
                    <a:pt x="845" y="3609"/>
                    <a:pt x="1278" y="3609"/>
                  </a:cubicBezTo>
                  <a:cubicBezTo>
                    <a:pt x="1657" y="3609"/>
                    <a:pt x="2036" y="3551"/>
                    <a:pt x="2403" y="3435"/>
                  </a:cubicBezTo>
                  <a:cubicBezTo>
                    <a:pt x="2652" y="3362"/>
                    <a:pt x="3753" y="2647"/>
                    <a:pt x="3954" y="2422"/>
                  </a:cubicBezTo>
                  <a:cubicBezTo>
                    <a:pt x="4155" y="2197"/>
                    <a:pt x="4203" y="1972"/>
                    <a:pt x="4163" y="1804"/>
                  </a:cubicBezTo>
                  <a:cubicBezTo>
                    <a:pt x="4123" y="1635"/>
                    <a:pt x="3882" y="863"/>
                    <a:pt x="3810" y="799"/>
                  </a:cubicBezTo>
                  <a:cubicBezTo>
                    <a:pt x="3737" y="735"/>
                    <a:pt x="3480" y="655"/>
                    <a:pt x="3014" y="446"/>
                  </a:cubicBezTo>
                  <a:cubicBezTo>
                    <a:pt x="2596" y="265"/>
                    <a:pt x="2456" y="1"/>
                    <a:pt x="2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73195" y="2653480"/>
            <a:ext cx="180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unito" panose="020B0604020202020204" charset="0"/>
                <a:hlinkClick r:id="rId3"/>
              </a:rPr>
              <a:t>@Hein </a:t>
            </a:r>
            <a:r>
              <a:rPr lang="en-US" sz="1200" dirty="0" err="1" smtClean="0">
                <a:latin typeface="Nunito" panose="020B0604020202020204" charset="0"/>
                <a:hlinkClick r:id="rId3"/>
              </a:rPr>
              <a:t>Htet</a:t>
            </a:r>
            <a:r>
              <a:rPr lang="en-US" sz="1200" dirty="0" smtClean="0">
                <a:latin typeface="Nunito" panose="020B0604020202020204" charset="0"/>
                <a:hlinkClick r:id="rId3"/>
              </a:rPr>
              <a:t> </a:t>
            </a:r>
            <a:r>
              <a:rPr lang="en-US" sz="1200" dirty="0" err="1" smtClean="0">
                <a:latin typeface="Nunito" panose="020B0604020202020204" charset="0"/>
                <a:hlinkClick r:id="rId3"/>
              </a:rPr>
              <a:t>Zin</a:t>
            </a:r>
            <a:endParaRPr lang="en-US" sz="1200" dirty="0" smtClean="0">
              <a:latin typeface="Nunito" panose="020B0604020202020204" charset="0"/>
            </a:endParaRPr>
          </a:p>
          <a:p>
            <a:r>
              <a:rPr lang="en-US" sz="1200" dirty="0" smtClean="0">
                <a:latin typeface="Nunito" panose="020B0604020202020204" charset="0"/>
                <a:hlinkClick r:id="rId4"/>
              </a:rPr>
              <a:t>@</a:t>
            </a:r>
            <a:r>
              <a:rPr lang="en-US" sz="1200" dirty="0" err="1" smtClean="0">
                <a:latin typeface="Nunito" panose="020B0604020202020204" charset="0"/>
                <a:hlinkClick r:id="rId4"/>
              </a:rPr>
              <a:t>Yelin</a:t>
            </a:r>
            <a:r>
              <a:rPr lang="en-US" sz="1200" dirty="0" smtClean="0">
                <a:latin typeface="Nunito" panose="020B0604020202020204" charset="0"/>
                <a:hlinkClick r:id="rId4"/>
              </a:rPr>
              <a:t> </a:t>
            </a:r>
            <a:r>
              <a:rPr lang="en-US" sz="1200" dirty="0" err="1" smtClean="0">
                <a:latin typeface="Nunito" panose="020B0604020202020204" charset="0"/>
                <a:hlinkClick r:id="rId4"/>
              </a:rPr>
              <a:t>Htut</a:t>
            </a:r>
            <a:endParaRPr lang="en-US" sz="1200" dirty="0" smtClean="0">
              <a:latin typeface="Nunito" panose="020B0604020202020204" charset="0"/>
            </a:endParaRPr>
          </a:p>
          <a:p>
            <a:r>
              <a:rPr lang="en-US" sz="1200" dirty="0" smtClean="0">
                <a:latin typeface="Nunito" panose="020B0604020202020204" charset="0"/>
                <a:hlinkClick r:id="rId5"/>
              </a:rPr>
              <a:t>@</a:t>
            </a:r>
            <a:r>
              <a:rPr lang="en-US" sz="1200" dirty="0" err="1" smtClean="0">
                <a:latin typeface="Nunito" panose="020B0604020202020204" charset="0"/>
                <a:hlinkClick r:id="rId5"/>
              </a:rPr>
              <a:t>Kaung</a:t>
            </a:r>
            <a:r>
              <a:rPr lang="en-US" sz="1200" dirty="0" smtClean="0">
                <a:latin typeface="Nunito" panose="020B0604020202020204" charset="0"/>
                <a:hlinkClick r:id="rId5"/>
              </a:rPr>
              <a:t> </a:t>
            </a:r>
            <a:r>
              <a:rPr lang="en-US" sz="1200" dirty="0" err="1" smtClean="0">
                <a:latin typeface="Nunito" panose="020B0604020202020204" charset="0"/>
                <a:hlinkClick r:id="rId5"/>
              </a:rPr>
              <a:t>Myat</a:t>
            </a:r>
            <a:r>
              <a:rPr lang="en-US" sz="1200" dirty="0" smtClean="0">
                <a:latin typeface="Nunito" panose="020B0604020202020204" charset="0"/>
                <a:hlinkClick r:id="rId5"/>
              </a:rPr>
              <a:t> </a:t>
            </a:r>
            <a:r>
              <a:rPr lang="en-US" sz="1200" dirty="0" err="1" smtClean="0">
                <a:latin typeface="Nunito" panose="020B0604020202020204" charset="0"/>
                <a:hlinkClick r:id="rId5"/>
              </a:rPr>
              <a:t>Naing</a:t>
            </a:r>
            <a:endParaRPr lang="en-US" sz="1200" dirty="0">
              <a:latin typeface="Nuni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" grpId="0"/>
    </p:bldLst>
  </p:timing>
</p:sld>
</file>

<file path=ppt/theme/theme1.xml><?xml version="1.0" encoding="utf-8"?>
<a:theme xmlns:a="http://schemas.openxmlformats.org/drawingml/2006/main" name="Samurai Anime Minitheme by Slidesgo">
  <a:themeElements>
    <a:clrScheme name="Simple Light">
      <a:dk1>
        <a:srgbClr val="000000"/>
      </a:dk1>
      <a:lt1>
        <a:srgbClr val="FFC184"/>
      </a:lt1>
      <a:dk2>
        <a:srgbClr val="9E9E9E"/>
      </a:dk2>
      <a:lt2>
        <a:srgbClr val="D9D9D9"/>
      </a:lt2>
      <a:accent1>
        <a:srgbClr val="AD2323"/>
      </a:accent1>
      <a:accent2>
        <a:srgbClr val="F9E2BB"/>
      </a:accent2>
      <a:accent3>
        <a:srgbClr val="731D28"/>
      </a:accent3>
      <a:accent4>
        <a:srgbClr val="FFDFC0"/>
      </a:accent4>
      <a:accent5>
        <a:srgbClr val="2D061B"/>
      </a:accent5>
      <a:accent6>
        <a:srgbClr val="66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262</Words>
  <Application>Microsoft Office PowerPoint</Application>
  <PresentationFormat>On-screen Show (16:9)</PresentationFormat>
  <Paragraphs>92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Nunito</vt:lpstr>
      <vt:lpstr>Arial</vt:lpstr>
      <vt:lpstr>Reggae One</vt:lpstr>
      <vt:lpstr>Changa One</vt:lpstr>
      <vt:lpstr>Samurai Anime Minitheme by Slidesgo</vt:lpstr>
      <vt:lpstr>Samurai Trio Game Store</vt:lpstr>
      <vt:lpstr>Member Roles</vt:lpstr>
      <vt:lpstr>Overview</vt:lpstr>
      <vt:lpstr>Explanations</vt:lpstr>
      <vt:lpstr>What this website can offer… </vt:lpstr>
      <vt:lpstr>Example Website</vt:lpstr>
      <vt:lpstr>Development Table [Expectation]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Samurai Trio Game Store</dc:title>
  <dc:creator>Hein Htet Zin</dc:creator>
  <cp:lastModifiedBy>Microsoft account</cp:lastModifiedBy>
  <cp:revision>29</cp:revision>
  <dcterms:modified xsi:type="dcterms:W3CDTF">2022-12-17T10:04:03Z</dcterms:modified>
</cp:coreProperties>
</file>