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63" r:id="rId7"/>
    <p:sldId id="264" r:id="rId8"/>
    <p:sldId id="271" r:id="rId9"/>
    <p:sldId id="266" r:id="rId10"/>
    <p:sldId id="273" r:id="rId11"/>
    <p:sldId id="267" r:id="rId12"/>
    <p:sldId id="279" r:id="rId13"/>
    <p:sldId id="280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719"/>
  </p:normalViewPr>
  <p:slideViewPr>
    <p:cSldViewPr snapToGrid="0">
      <p:cViewPr varScale="1">
        <p:scale>
          <a:sx n="151" d="100"/>
          <a:sy n="15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46AE-2BC4-3C96-4CF8-741D5EEF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F8708-83A0-0997-1E2C-90111C54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7BC1-2AD1-354E-36A9-D521CD84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21C9-49FC-7ADF-B130-6D15960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89A5-7E05-F805-E767-91E153D6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5E3-B5AE-B74E-A8F5-8D855E33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6E70-59B4-9334-BD99-A77432C90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2C93-58B5-ACE0-BDC4-A975F3EB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7684-1A11-A0D9-6DD6-526C0940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6304-81B2-614F-C2A3-0A2EADB7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62750-1D99-4182-7A94-96130F03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FEDE8-78FA-53DD-37DB-F5476119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6BCC-EA22-1914-59F2-8A4927F7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8ABD-18C6-5FAF-F368-9DC60FF9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002A-BBBA-E5FE-B085-EB1DD1C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F932-0AA2-5159-8AC0-916D1C1D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2D35-0CDA-DBF8-C1A1-55F506AD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D70D-EBAB-3C69-A15D-1BF3CA31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09CFC-EDFE-F28F-29A9-4E9B2ECC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067F-A476-5300-ACF3-174B8EB3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474E-6F6E-63EF-B8BA-5EC1EB9D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69AD2-CBDE-D8A4-E431-9A6063AC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B3E2-486B-E486-A157-29440D3D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CFBD-AB4A-D481-3A95-F39E4307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1635-613D-939A-FD8F-58F009D9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C5A2-8F6F-6F17-86D7-389E592A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8393-06B5-C928-CCCB-7DC1CC47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2C885-7E16-BC22-3A41-6D7F653F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DE26-9C9B-EE57-FC29-E70CCB15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D2DC-EDE9-67DE-05A4-CFA3846D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EBCA-3EE5-AA64-A949-E94A7724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2587-A929-C3AA-D888-4F886BE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86401-3EF6-D092-785D-423EDEA5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4AB3A-8C19-9FCB-BBAC-9383BE99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F8E52-BFF8-722F-2F3D-ADA67CC5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068D4-8222-5FE9-BEF6-844821CA7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C4F47-710E-A129-D340-6D532C84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C9EDA-D07D-1F9E-4745-9A9F32D4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4835F-0AB3-5850-1E9B-06AB4CB6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036D-6690-2F76-6BBD-1213280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4C9C-5441-26BC-279A-2DE09526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15FF-03B7-6421-C0F1-770365E3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D5F46-3B23-B7C9-C77C-1D73A9E7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D85A8-AA7C-82CC-9E98-724491A6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133F0-B9D0-CE8F-E75E-D9C7A51E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0BB0A-F33F-9564-4DF2-6879B493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1652-88B4-8F3D-E81E-836FB849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79A3-5B3F-4D01-44CE-8A0AD779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33CEA-9783-54B1-0BCE-3C93A175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1AB55-01B4-490E-BA3F-ADD08CFB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581C-24A7-8843-5677-963AEA40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AED9-0C96-C339-EE79-EA25C261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E7EC-88B4-8CD8-7729-20F9E51F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0F206-C4EE-8809-B1E2-C2B1061D8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C0D9F-AD6C-8518-076C-5C2C2E8C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B34B4-6A65-790D-691F-4B5D804D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48B6-1593-577C-C7F1-640679AF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CDF0A-89DB-6578-8568-FE69BF6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91CAB-D1CB-60FA-9EEE-458F3195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D387-E20C-D881-8E39-2C0D407C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55DF-5CF0-4AAB-1428-87F2C091B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FAC9-F12C-0649-91D9-31AEA364DDC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6996-04AF-CCE4-6AC9-62AAA5F3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46EB-FC41-21DC-0092-35CDFCCB3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	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0BBB4-B4DF-130E-3A0C-8DE35FBEB45D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</p:spTree>
    <p:extLst>
      <p:ext uri="{BB962C8B-B14F-4D97-AF65-F5344CB8AC3E}">
        <p14:creationId xmlns:p14="http://schemas.microsoft.com/office/powerpoint/2010/main" val="27495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490133"/>
            <a:ext cx="5751319" cy="232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A9B11-4EEB-6B2A-B555-6118CAA4C532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4BA2A-F677-E7B0-032A-11CBEFB94E04}"/>
              </a:ext>
            </a:extLst>
          </p:cNvPr>
          <p:cNvSpPr/>
          <p:nvPr/>
        </p:nvSpPr>
        <p:spPr>
          <a:xfrm>
            <a:off x="3725967" y="161480"/>
            <a:ext cx="5751319" cy="1148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else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outer: Fool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BDCED2-6A2C-E61C-2078-14C57959E9D8}"/>
              </a:ext>
            </a:extLst>
          </p:cNvPr>
          <p:cNvSpPr/>
          <p:nvPr/>
        </p:nvSpPr>
        <p:spPr>
          <a:xfrm>
            <a:off x="9793423" y="197443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z,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00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490133"/>
            <a:ext cx="5751319" cy="232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A9B11-4EEB-6B2A-B555-6118CAA4C532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4BA2A-F677-E7B0-032A-11CBEFB94E04}"/>
              </a:ext>
            </a:extLst>
          </p:cNvPr>
          <p:cNvSpPr/>
          <p:nvPr/>
        </p:nvSpPr>
        <p:spPr>
          <a:xfrm>
            <a:off x="3725967" y="0"/>
            <a:ext cx="5751319" cy="1310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else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z:</a:t>
            </a:r>
            <a:r>
              <a:rPr lang="en-US" dirty="0">
                <a:solidFill>
                  <a:srgbClr val="FF0000"/>
                </a:solidFill>
              </a:rPr>
              <a:t>10</a:t>
            </a:r>
          </a:p>
          <a:p>
            <a:r>
              <a:rPr lang="en-US" dirty="0"/>
              <a:t>	outer: Fool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BDCED2-6A2C-E61C-2078-14C57959E9D8}"/>
              </a:ext>
            </a:extLst>
          </p:cNvPr>
          <p:cNvSpPr/>
          <p:nvPr/>
        </p:nvSpPr>
        <p:spPr>
          <a:xfrm>
            <a:off x="9793423" y="197443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z,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15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490133"/>
            <a:ext cx="5751319" cy="232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A9B11-4EEB-6B2A-B555-6118CAA4C532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4BA2A-F677-E7B0-032A-11CBEFB94E04}"/>
              </a:ext>
            </a:extLst>
          </p:cNvPr>
          <p:cNvSpPr/>
          <p:nvPr/>
        </p:nvSpPr>
        <p:spPr>
          <a:xfrm>
            <a:off x="3725967" y="0"/>
            <a:ext cx="5751319" cy="1310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else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z:10</a:t>
            </a:r>
          </a:p>
          <a:p>
            <a:r>
              <a:rPr lang="en-US" dirty="0"/>
              <a:t>	outer: Fool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BDCED2-6A2C-E61C-2078-14C57959E9D8}"/>
              </a:ext>
            </a:extLst>
          </p:cNvPr>
          <p:cNvSpPr/>
          <p:nvPr/>
        </p:nvSpPr>
        <p:spPr>
          <a:xfrm>
            <a:off x="9793423" y="197443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z,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92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</p:spTree>
    <p:extLst>
      <p:ext uri="{BB962C8B-B14F-4D97-AF65-F5344CB8AC3E}">
        <p14:creationId xmlns:p14="http://schemas.microsoft.com/office/powerpoint/2010/main" val="2345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</p:spTree>
    <p:extLst>
      <p:ext uri="{BB962C8B-B14F-4D97-AF65-F5344CB8AC3E}">
        <p14:creationId xmlns:p14="http://schemas.microsoft.com/office/powerpoint/2010/main" val="11251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  <a:p>
            <a:r>
              <a:rPr lang="en-US" dirty="0"/>
              <a:t>10, 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  <a:p>
            <a:r>
              <a:rPr lang="en-US" dirty="0"/>
              <a:t>10, undefined</a:t>
            </a:r>
          </a:p>
          <a:p>
            <a:r>
              <a:rPr lang="en-US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  <a:p>
            <a:r>
              <a:rPr lang="en-US" dirty="0"/>
              <a:t>10, undefined</a:t>
            </a:r>
          </a:p>
          <a:p>
            <a:r>
              <a:rPr lang="en-US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8D917F-5477-55FC-4445-932DF30D268C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A5966-0ECC-9053-9280-4AC1D4441A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undefined,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A89EB-15B3-D0E9-8969-FFB12E73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undefined,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45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m</a:t>
            </a:r>
          </a:p>
        </p:txBody>
      </p:sp>
    </p:spTree>
    <p:extLst>
      <p:ext uri="{BB962C8B-B14F-4D97-AF65-F5344CB8AC3E}">
        <p14:creationId xmlns:p14="http://schemas.microsoft.com/office/powerpoint/2010/main" val="31494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m</a:t>
            </a:r>
          </a:p>
        </p:txBody>
      </p:sp>
    </p:spTree>
    <p:extLst>
      <p:ext uri="{BB962C8B-B14F-4D97-AF65-F5344CB8AC3E}">
        <p14:creationId xmlns:p14="http://schemas.microsoft.com/office/powerpoint/2010/main" val="14680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9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38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1096</Words>
  <Application>Microsoft Macintosh PowerPoint</Application>
  <PresentationFormat>Widescreen</PresentationFormat>
  <Paragraphs>274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 Htet Zaw</dc:creator>
  <cp:lastModifiedBy>Hein Htet Zaw</cp:lastModifiedBy>
  <cp:revision>2</cp:revision>
  <dcterms:created xsi:type="dcterms:W3CDTF">2023-11-07T00:20:17Z</dcterms:created>
  <dcterms:modified xsi:type="dcterms:W3CDTF">2023-11-07T20:26:09Z</dcterms:modified>
</cp:coreProperties>
</file>