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9" r:id="rId9"/>
    <p:sldId id="258" r:id="rId10"/>
    <p:sldId id="270" r:id="rId11"/>
    <p:sldId id="259" r:id="rId12"/>
    <p:sldId id="260" r:id="rId13"/>
    <p:sldId id="271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7030"/>
  </p:normalViewPr>
  <p:slideViewPr>
    <p:cSldViewPr snapToGrid="0">
      <p:cViewPr varScale="1">
        <p:scale>
          <a:sx n="151" d="100"/>
          <a:sy n="15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C42-279C-AC9B-C852-660B3A58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8581-5722-7AAB-7873-8CA23AE31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346D-79A5-67DC-8D08-DCA33A39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E641-7890-5956-4977-056E2E2C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2BBE-D7B3-4DBC-A39D-0DA02544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BB3E-32B3-AE5F-E239-C1FE3482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9EF61-1B92-1C18-77E3-20C1A69B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5B3A-0AE0-EA7C-E30A-078C2A3B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B83D-3D93-7B74-BE2E-98AECFC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9FDA-4FEC-8379-CB5A-E10E9511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07C7C-2C0D-432E-6AB2-F5FEF2EE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8FE8C-F0C7-502C-2BF3-34D7911E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9046-3EE0-DB02-189E-08024C3C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51BD-C483-83AF-F146-5E7A2C06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710-047C-0F65-C30A-9A7BC25C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5D16-A56C-5489-A0C1-D528F37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FFDB-D1F7-4FA3-4122-8A683A89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5AE2-8B98-384B-5174-706EFFA7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CA2D-2B0D-DCB1-880A-4ACA6E33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1072-3CD4-8444-EFDA-EB568F2E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B851-6028-4497-F675-825CE61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903C-87B7-5E93-1EC6-9B4C392D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06F3-4E3C-813D-5E25-E3F2C27E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06E1-C993-130E-4950-BCD669BB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68BE-A9E0-4F8D-B014-9A8B4E84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727C-D3FA-495F-D747-52B327DB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3A3A-A3AE-9309-6243-D2B641E3B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B6E7C-F666-391B-BF83-87CF5F74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58D4-E232-33FF-A6EA-B5F473A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8E3E-2B89-E66C-C358-519D74DB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4682-0306-7081-F1A6-D369EE0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4A4B-2517-EA34-4A3F-FB560FF3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347C-4780-1B58-E684-88C1EB24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6D03-5EC0-6288-ADF7-5A1D2C85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5A05-3EF0-9E66-0675-80DA6402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4BCEB-A8C7-E082-5067-E01EF0E0E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8D11A-E199-65BB-25C8-D5AF87EC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F71D-BAC2-55FA-88FD-D365EA3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D2699-D805-0DD0-422E-2867320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DCD5-87C6-D0FB-9BAE-28FAF72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A790A-728B-6A00-B450-F2C1A8D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EBD3-1E2E-4DA4-4980-ECFF3BA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07735-73FD-A92F-CE4A-4C3A9179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A660-F4BF-3C6E-CD45-578F34B0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E834-5262-B6E4-F2B6-A16F1363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D6055-B741-6E28-6CB9-C91A46D7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E398-2565-57D7-E3F9-AC399D6F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B57F-6BC1-4590-EB8E-2EFEAA39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18EAB-9849-34A7-8C26-859D39FD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6802-0E8B-94F8-384E-9F8D8B5E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71FA-F7B9-7AE5-E71A-88B07A7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E4EB-0742-4F8F-B8FD-D28E6E1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EFD4-3545-F7BB-6D91-6F2E8605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B01D5-615E-1C26-75F5-90CA832E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459E-5B66-1E71-1AFE-8992E76D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CCB4A-DD48-CC0C-0F0E-B384A67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C1FB-71E1-21C1-1719-C3F598C8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96AA-116E-7E33-8330-4F62A4FC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281C4-BBD6-9FA2-5627-B3DDCE6F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7ED5-BBCB-8DA7-E8B3-226B39EE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AD0C-27D6-A5C0-D093-1037F7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E176-874A-BB40-A424-327E62496763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6A2F-176E-8254-59DA-756A5C591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7418-E067-28B5-7440-2CC78F316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2AD8-F37D-3E4E-9C4D-4843DC1D5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2877B-2586-6F70-14AF-54C25B6F11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9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905713"/>
            <a:ext cx="5751319" cy="1909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4D83D-50A3-9A71-D18A-111EA369753A}"/>
              </a:ext>
            </a:extLst>
          </p:cNvPr>
          <p:cNvSpPr/>
          <p:nvPr/>
        </p:nvSpPr>
        <p:spPr>
          <a:xfrm>
            <a:off x="3725967" y="564021"/>
            <a:ext cx="5751319" cy="125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A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outer: B Function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2A63C-7FAA-B79A-5C8F-38168CA834C3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E3EBF5-DAAF-F920-A02C-F878B9FFA555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C30B1-84C3-F2CE-939B-AB682C7E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905713"/>
            <a:ext cx="5751319" cy="1909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y: 30,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4D83D-50A3-9A71-D18A-111EA369753A}"/>
              </a:ext>
            </a:extLst>
          </p:cNvPr>
          <p:cNvSpPr/>
          <p:nvPr/>
        </p:nvSpPr>
        <p:spPr>
          <a:xfrm>
            <a:off x="3725967" y="564021"/>
            <a:ext cx="5751319" cy="125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A Function Execution Context: Creation_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outer: B Function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D690C-41CA-72D7-79CD-11BA531EB5BB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001AFE-1C7D-6550-F23E-0214EB319DF2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643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905713"/>
            <a:ext cx="5751319" cy="1909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y: 30,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14E3-2275-993A-6C3E-7DC733AD3622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8FD3F5-757B-C42F-6660-C12C7A7D3FDC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4122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905713"/>
            <a:ext cx="5751319" cy="1909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10,</a:t>
            </a:r>
          </a:p>
          <a:p>
            <a:r>
              <a:rPr lang="en-US" dirty="0"/>
              <a:t>	y: 30,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  <a:p>
            <a:r>
              <a:rPr lang="en-US" dirty="0"/>
              <a:t>10,30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14E3-2275-993A-6C3E-7DC733AD3622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8FD3F5-757B-C42F-6660-C12C7A7D3FDC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7710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  <a:p>
            <a:r>
              <a:rPr lang="en-US" dirty="0"/>
              <a:t>10,30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BEE3D-7313-278A-3E6E-7191C77EBBF9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E7D522-FFA5-ECC9-C8EA-D1D9417F1EEE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9986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564021"/>
            <a:ext cx="2882900" cy="349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C9628-70BE-0082-E0AB-66CF0D1A4CB6}"/>
              </a:ext>
            </a:extLst>
          </p:cNvPr>
          <p:cNvSpPr/>
          <p:nvPr/>
        </p:nvSpPr>
        <p:spPr>
          <a:xfrm>
            <a:off x="356016" y="4204531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Undefined, 30</a:t>
            </a:r>
          </a:p>
          <a:p>
            <a:r>
              <a:rPr lang="en-US" dirty="0"/>
              <a:t>10,30</a:t>
            </a:r>
          </a:p>
        </p:txBody>
      </p:sp>
    </p:spTree>
    <p:extLst>
      <p:ext uri="{BB962C8B-B14F-4D97-AF65-F5344CB8AC3E}">
        <p14:creationId xmlns:p14="http://schemas.microsoft.com/office/powerpoint/2010/main" val="32979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2877B-2586-6F70-14AF-54C25B6F11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81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2877B-2586-6F70-14AF-54C25B6F11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undefined,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7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3788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</p:spTree>
    <p:extLst>
      <p:ext uri="{BB962C8B-B14F-4D97-AF65-F5344CB8AC3E}">
        <p14:creationId xmlns:p14="http://schemas.microsoft.com/office/powerpoint/2010/main" val="2499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2106537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y</a:t>
            </a:r>
          </a:p>
        </p:txBody>
      </p:sp>
    </p:spTree>
    <p:extLst>
      <p:ext uri="{BB962C8B-B14F-4D97-AF65-F5344CB8AC3E}">
        <p14:creationId xmlns:p14="http://schemas.microsoft.com/office/powerpoint/2010/main" val="40084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2106537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 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y</a:t>
            </a:r>
          </a:p>
        </p:txBody>
      </p:sp>
    </p:spTree>
    <p:extLst>
      <p:ext uri="{BB962C8B-B14F-4D97-AF65-F5344CB8AC3E}">
        <p14:creationId xmlns:p14="http://schemas.microsoft.com/office/powerpoint/2010/main" val="292581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3C21C-6F21-D262-6596-E415A0B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F74A0-CB74-0C99-2184-409316B51A10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892999-2489-4C01-6732-9E291EECD8AF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2106537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Const y</a:t>
            </a:r>
          </a:p>
        </p:txBody>
      </p:sp>
    </p:spTree>
    <p:extLst>
      <p:ext uri="{BB962C8B-B14F-4D97-AF65-F5344CB8AC3E}">
        <p14:creationId xmlns:p14="http://schemas.microsoft.com/office/powerpoint/2010/main" val="5752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AE9DC-5CED-47D2-B569-043222F811C4}"/>
              </a:ext>
            </a:extLst>
          </p:cNvPr>
          <p:cNvSpPr/>
          <p:nvPr/>
        </p:nvSpPr>
        <p:spPr>
          <a:xfrm>
            <a:off x="3725967" y="1905713"/>
            <a:ext cx="5751319" cy="1909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B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  <a:r>
              <a:rPr lang="en-US" u="sng" dirty="0"/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a: fun,</a:t>
            </a:r>
          </a:p>
          <a:p>
            <a:r>
              <a:rPr lang="en-US" dirty="0"/>
              <a:t>	x: undefined,</a:t>
            </a:r>
          </a:p>
          <a:p>
            <a:r>
              <a:rPr lang="en-US" dirty="0"/>
              <a:t>	y: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91966F-2F10-DA43-D51C-0138F625C089}"/>
              </a:ext>
            </a:extLst>
          </p:cNvPr>
          <p:cNvSpPr/>
          <p:nvPr/>
        </p:nvSpPr>
        <p:spPr>
          <a:xfrm>
            <a:off x="9723632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2A63C-7FAA-B79A-5C8F-38168CA834C3}"/>
              </a:ext>
            </a:extLst>
          </p:cNvPr>
          <p:cNvSpPr/>
          <p:nvPr/>
        </p:nvSpPr>
        <p:spPr>
          <a:xfrm>
            <a:off x="3725968" y="3896883"/>
            <a:ext cx="5751319" cy="193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b: fun, </a:t>
            </a:r>
          </a:p>
          <a:p>
            <a:r>
              <a:rPr lang="en-US" dirty="0"/>
              <a:t>	y: 40,</a:t>
            </a:r>
          </a:p>
          <a:p>
            <a:r>
              <a:rPr lang="en-US" dirty="0"/>
              <a:t>	x:20,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E3EBF5-DAAF-F920-A02C-F878B9FFA555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Const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3A9FB-61E3-1A17-0621-6B53A4AB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2" y="956357"/>
            <a:ext cx="2882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764</Words>
  <Application>Microsoft Macintosh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Htet Zaw</dc:creator>
  <cp:lastModifiedBy>Hein Htet Zaw</cp:lastModifiedBy>
  <cp:revision>2</cp:revision>
  <dcterms:created xsi:type="dcterms:W3CDTF">2023-11-06T23:40:42Z</dcterms:created>
  <dcterms:modified xsi:type="dcterms:W3CDTF">2023-11-07T03:36:07Z</dcterms:modified>
</cp:coreProperties>
</file>