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2" r:id="rId5"/>
    <p:sldId id="261" r:id="rId6"/>
    <p:sldId id="263" r:id="rId7"/>
    <p:sldId id="264" r:id="rId8"/>
    <p:sldId id="265" r:id="rId9"/>
    <p:sldId id="271" r:id="rId10"/>
    <p:sldId id="266" r:id="rId11"/>
    <p:sldId id="273" r:id="rId12"/>
    <p:sldId id="267" r:id="rId13"/>
    <p:sldId id="274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719"/>
  </p:normalViewPr>
  <p:slideViewPr>
    <p:cSldViewPr snapToGrid="0">
      <p:cViewPr varScale="1">
        <p:scale>
          <a:sx n="149" d="100"/>
          <a:sy n="149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46AE-2BC4-3C96-4CF8-741D5EEFD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F8708-83A0-0997-1E2C-90111C547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17BC1-2AD1-354E-36A9-D521CD84C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FAC9-F12C-0649-91D9-31AEA364DDC1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C21C9-49FC-7ADF-B130-6D159604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F89A5-7E05-F805-E767-91E153D6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A05E-5D87-244A-BA55-CF3D9E72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36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35E3-B5AE-B74E-A8F5-8D855E33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06E70-59B4-9334-BD99-A77432C90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32C93-58B5-ACE0-BDC4-A975F3EB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FAC9-F12C-0649-91D9-31AEA364DDC1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17684-1A11-A0D9-6DD6-526C0940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E6304-81B2-614F-C2A3-0A2EADB7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A05E-5D87-244A-BA55-CF3D9E72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04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62750-1D99-4182-7A94-96130F039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FEDE8-78FA-53DD-37DB-F54761198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C6BCC-EA22-1914-59F2-8A4927F7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FAC9-F12C-0649-91D9-31AEA364DDC1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18ABD-18C6-5FAF-F368-9DC60FF9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2002A-BBBA-E5FE-B085-EB1DD1CE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A05E-5D87-244A-BA55-CF3D9E72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05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6F932-0AA2-5159-8AC0-916D1C1D3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D2D35-0CDA-DBF8-C1A1-55F506ADE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7D70D-EBAB-3C69-A15D-1BF3CA31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FAC9-F12C-0649-91D9-31AEA364DDC1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09CFC-EDFE-F28F-29A9-4E9B2ECC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4067F-A476-5300-ACF3-174B8EB37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A05E-5D87-244A-BA55-CF3D9E72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61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474E-6F6E-63EF-B8BA-5EC1EB9DD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69AD2-CBDE-D8A4-E431-9A6063AC9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0B3E2-486B-E486-A157-29440D3D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FAC9-F12C-0649-91D9-31AEA364DDC1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6CFBD-AB4A-D481-3A95-F39E43076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01635-613D-939A-FD8F-58F009D9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A05E-5D87-244A-BA55-CF3D9E72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61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C5A2-8F6F-6F17-86D7-389E592A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78393-06B5-C928-CCCB-7DC1CC474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2C885-7E16-BC22-3A41-6D7F653F0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CDE26-9C9B-EE57-FC29-E70CCB15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FAC9-F12C-0649-91D9-31AEA364DDC1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DD2DC-EDE9-67DE-05A4-CFA3846D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3EBCA-3EE5-AA64-A949-E94A7724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A05E-5D87-244A-BA55-CF3D9E72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78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22587-A929-C3AA-D888-4F886BE4D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86401-3EF6-D092-785D-423EDEA5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4AB3A-8C19-9FCB-BBAC-9383BE991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DF8E52-BFF8-722F-2F3D-ADA67CC54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068D4-8222-5FE9-BEF6-844821CA7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C4F47-710E-A129-D340-6D532C84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FAC9-F12C-0649-91D9-31AEA364DDC1}" type="datetimeFigureOut">
              <a:rPr lang="en-US" smtClean="0"/>
              <a:t>11/6/23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C9EDA-D07D-1F9E-4745-9A9F32D4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4835F-0AB3-5850-1E9B-06AB4CB6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A05E-5D87-244A-BA55-CF3D9E72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22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B036D-6690-2F76-6BBD-12132806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E4C9C-5441-26BC-279A-2DE09526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FAC9-F12C-0649-91D9-31AEA364DDC1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F15FF-03B7-6421-C0F1-770365E3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D5F46-3B23-B7C9-C77C-1D73A9E7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A05E-5D87-244A-BA55-CF3D9E72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84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DD85A8-AA7C-82CC-9E98-724491A69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FAC9-F12C-0649-91D9-31AEA364DDC1}" type="datetimeFigureOut">
              <a:rPr lang="en-US" smtClean="0"/>
              <a:t>11/6/23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9133F0-B9D0-CE8F-E75E-D9C7A51E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0BB0A-F33F-9564-4DF2-6879B493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A05E-5D87-244A-BA55-CF3D9E72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83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91652-88B4-8F3D-E81E-836FB849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D79A3-5B3F-4D01-44CE-8A0AD7791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33CEA-9783-54B1-0BCE-3C93A175C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1AB55-01B4-490E-BA3F-ADD08CFB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FAC9-F12C-0649-91D9-31AEA364DDC1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2581C-24A7-8843-5677-963AEA40C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DAED9-0C96-C339-EE79-EA25C261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A05E-5D87-244A-BA55-CF3D9E72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42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DE7EC-88B4-8CD8-7729-20F9E51F1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A0F206-C4EE-8809-B1E2-C2B1061D8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C0D9F-AD6C-8518-076C-5C2C2E8CF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B34B4-6A65-790D-691F-4B5D804D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FAC9-F12C-0649-91D9-31AEA364DDC1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748B6-1593-577C-C7F1-640679AF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CDF0A-89DB-6578-8568-FE69BF6F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A05E-5D87-244A-BA55-CF3D9E72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82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D91CAB-D1CB-60FA-9EEE-458F31951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D387-E20C-D881-8E39-2C0D407C1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555DF-5CF0-4AAB-1428-87F2C091B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FAC9-F12C-0649-91D9-31AEA364DDC1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F6996-04AF-CCE4-6AC9-62AAA5F3D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046EB-FC41-21DC-0092-35CDFCCB3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3A05E-5D87-244A-BA55-CF3D9E72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7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3422DB-E1CA-D803-1DAF-492476C5FD4B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7F7A0-B260-AC94-9E2F-3E4D2FB54E24}"/>
              </a:ext>
            </a:extLst>
          </p:cNvPr>
          <p:cNvSpPr/>
          <p:nvPr/>
        </p:nvSpPr>
        <p:spPr>
          <a:xfrm>
            <a:off x="3725968" y="3896883"/>
            <a:ext cx="5751319" cy="1709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foo: fun, 	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8043E-8662-CA83-DAED-BAFEBFD77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0" y="161480"/>
            <a:ext cx="32512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83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3422DB-E1CA-D803-1DAF-492476C5FD4B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7F7A0-B260-AC94-9E2F-3E4D2FB54E24}"/>
              </a:ext>
            </a:extLst>
          </p:cNvPr>
          <p:cNvSpPr/>
          <p:nvPr/>
        </p:nvSpPr>
        <p:spPr>
          <a:xfrm>
            <a:off x="3725968" y="3896883"/>
            <a:ext cx="5751319" cy="1709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foo: fun, </a:t>
            </a:r>
          </a:p>
          <a:p>
            <a:r>
              <a:rPr lang="en-US" dirty="0"/>
              <a:t>	x: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8043E-8662-CA83-DAED-BAFEBFD77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0" y="161480"/>
            <a:ext cx="3251200" cy="4381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7265D0-C2AD-ADBB-70AD-4D8626FC2D6A}"/>
              </a:ext>
            </a:extLst>
          </p:cNvPr>
          <p:cNvSpPr/>
          <p:nvPr/>
        </p:nvSpPr>
        <p:spPr>
          <a:xfrm>
            <a:off x="3725968" y="1333144"/>
            <a:ext cx="5751319" cy="2482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Fool Function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x:3,</a:t>
            </a:r>
          </a:p>
          <a:p>
            <a:r>
              <a:rPr lang="en-US" dirty="0"/>
              <a:t>	y: undefined,</a:t>
            </a:r>
          </a:p>
          <a:p>
            <a:r>
              <a:rPr lang="en-US" dirty="0"/>
              <a:t>	arguments{0:3, length:1},</a:t>
            </a:r>
          </a:p>
          <a:p>
            <a:r>
              <a:rPr lang="en-US" dirty="0"/>
              <a:t>	m: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  <a:r>
              <a:rPr lang="en-US" dirty="0"/>
              <a:t>,</a:t>
            </a:r>
          </a:p>
          <a:p>
            <a:r>
              <a:rPr lang="en-US" dirty="0"/>
              <a:t>	outer: global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2979EFB-5AED-3B2E-92C4-32586E6A5F82}"/>
              </a:ext>
            </a:extLst>
          </p:cNvPr>
          <p:cNvSpPr/>
          <p:nvPr/>
        </p:nvSpPr>
        <p:spPr>
          <a:xfrm>
            <a:off x="9793423" y="2106537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let m,</a:t>
            </a:r>
          </a:p>
          <a:p>
            <a:r>
              <a:rPr lang="en-US" sz="1600" dirty="0"/>
              <a:t>let z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43850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3422DB-E1CA-D803-1DAF-492476C5FD4B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7F7A0-B260-AC94-9E2F-3E4D2FB54E24}"/>
              </a:ext>
            </a:extLst>
          </p:cNvPr>
          <p:cNvSpPr/>
          <p:nvPr/>
        </p:nvSpPr>
        <p:spPr>
          <a:xfrm>
            <a:off x="3725968" y="3896883"/>
            <a:ext cx="5751319" cy="1709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foo: fun, </a:t>
            </a:r>
          </a:p>
          <a:p>
            <a:r>
              <a:rPr lang="en-US" dirty="0"/>
              <a:t>	x: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8043E-8662-CA83-DAED-BAFEBFD77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0" y="161480"/>
            <a:ext cx="3251200" cy="4381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7265D0-C2AD-ADBB-70AD-4D8626FC2D6A}"/>
              </a:ext>
            </a:extLst>
          </p:cNvPr>
          <p:cNvSpPr/>
          <p:nvPr/>
        </p:nvSpPr>
        <p:spPr>
          <a:xfrm>
            <a:off x="3725968" y="1333144"/>
            <a:ext cx="5751319" cy="2482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Fool Function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x:3,</a:t>
            </a:r>
          </a:p>
          <a:p>
            <a:r>
              <a:rPr lang="en-US" dirty="0"/>
              <a:t>	y: undefined,</a:t>
            </a:r>
          </a:p>
          <a:p>
            <a:r>
              <a:rPr lang="en-US" dirty="0"/>
              <a:t>	arguments{0:3, length:1},</a:t>
            </a:r>
          </a:p>
          <a:p>
            <a:r>
              <a:rPr lang="en-US" dirty="0"/>
              <a:t>	m: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  <a:r>
              <a:rPr lang="en-US" dirty="0"/>
              <a:t>,</a:t>
            </a:r>
          </a:p>
          <a:p>
            <a:r>
              <a:rPr lang="en-US" dirty="0"/>
              <a:t>	outer: global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2979EFB-5AED-3B2E-92C4-32586E6A5F82}"/>
              </a:ext>
            </a:extLst>
          </p:cNvPr>
          <p:cNvSpPr/>
          <p:nvPr/>
        </p:nvSpPr>
        <p:spPr>
          <a:xfrm>
            <a:off x="9793423" y="2106537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let m,</a:t>
            </a:r>
          </a:p>
          <a:p>
            <a:r>
              <a:rPr lang="en-US" sz="1600" dirty="0"/>
              <a:t>let z</a:t>
            </a:r>
          </a:p>
          <a:p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90BBB4-B4DF-130E-3A0C-8DE35FBEB45D}"/>
              </a:ext>
            </a:extLst>
          </p:cNvPr>
          <p:cNvSpPr/>
          <p:nvPr/>
        </p:nvSpPr>
        <p:spPr>
          <a:xfrm>
            <a:off x="316700" y="4619003"/>
            <a:ext cx="2882900" cy="1974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Console</a:t>
            </a:r>
          </a:p>
          <a:p>
            <a:r>
              <a:rPr lang="en-US" dirty="0"/>
              <a:t>3, undefined</a:t>
            </a:r>
          </a:p>
        </p:txBody>
      </p:sp>
    </p:spTree>
    <p:extLst>
      <p:ext uri="{BB962C8B-B14F-4D97-AF65-F5344CB8AC3E}">
        <p14:creationId xmlns:p14="http://schemas.microsoft.com/office/powerpoint/2010/main" val="2749566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3422DB-E1CA-D803-1DAF-492476C5FD4B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7F7A0-B260-AC94-9E2F-3E4D2FB54E24}"/>
              </a:ext>
            </a:extLst>
          </p:cNvPr>
          <p:cNvSpPr/>
          <p:nvPr/>
        </p:nvSpPr>
        <p:spPr>
          <a:xfrm>
            <a:off x="3725968" y="3896883"/>
            <a:ext cx="5751319" cy="1709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foo: fun, </a:t>
            </a:r>
          </a:p>
          <a:p>
            <a:r>
              <a:rPr lang="en-US" dirty="0"/>
              <a:t>	x: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8043E-8662-CA83-DAED-BAFEBFD77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0" y="161480"/>
            <a:ext cx="3251200" cy="4381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7265D0-C2AD-ADBB-70AD-4D8626FC2D6A}"/>
              </a:ext>
            </a:extLst>
          </p:cNvPr>
          <p:cNvSpPr/>
          <p:nvPr/>
        </p:nvSpPr>
        <p:spPr>
          <a:xfrm>
            <a:off x="3725968" y="1333144"/>
            <a:ext cx="5751319" cy="2482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Fool Function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x:3,</a:t>
            </a:r>
          </a:p>
          <a:p>
            <a:r>
              <a:rPr lang="en-US" dirty="0"/>
              <a:t>	y: undefined,</a:t>
            </a:r>
          </a:p>
          <a:p>
            <a:r>
              <a:rPr lang="en-US" dirty="0"/>
              <a:t>	arguments{0:3, length:1},</a:t>
            </a:r>
          </a:p>
          <a:p>
            <a:r>
              <a:rPr lang="en-US" dirty="0"/>
              <a:t>	m: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  <a:r>
              <a:rPr lang="en-US" dirty="0"/>
              <a:t>,</a:t>
            </a:r>
          </a:p>
          <a:p>
            <a:r>
              <a:rPr lang="en-US" dirty="0"/>
              <a:t>	z: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,</a:t>
            </a:r>
          </a:p>
          <a:p>
            <a:r>
              <a:rPr lang="en-US" dirty="0"/>
              <a:t>	outer: global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2979EFB-5AED-3B2E-92C4-32586E6A5F82}"/>
              </a:ext>
            </a:extLst>
          </p:cNvPr>
          <p:cNvSpPr/>
          <p:nvPr/>
        </p:nvSpPr>
        <p:spPr>
          <a:xfrm>
            <a:off x="9793423" y="2106537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let m,</a:t>
            </a:r>
          </a:p>
          <a:p>
            <a:r>
              <a:rPr lang="en-US" sz="1600" strike="sngStrike" dirty="0"/>
              <a:t>let z</a:t>
            </a:r>
          </a:p>
          <a:p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4A9B11-4EEB-6B2A-B555-6118CAA4C532}"/>
              </a:ext>
            </a:extLst>
          </p:cNvPr>
          <p:cNvSpPr/>
          <p:nvPr/>
        </p:nvSpPr>
        <p:spPr>
          <a:xfrm>
            <a:off x="316700" y="4619003"/>
            <a:ext cx="2882900" cy="1974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Console</a:t>
            </a:r>
          </a:p>
          <a:p>
            <a:r>
              <a:rPr lang="en-US" dirty="0"/>
              <a:t>3, undefined</a:t>
            </a:r>
          </a:p>
        </p:txBody>
      </p:sp>
    </p:spTree>
    <p:extLst>
      <p:ext uri="{BB962C8B-B14F-4D97-AF65-F5344CB8AC3E}">
        <p14:creationId xmlns:p14="http://schemas.microsoft.com/office/powerpoint/2010/main" val="900078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3422DB-E1CA-D803-1DAF-492476C5FD4B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7F7A0-B260-AC94-9E2F-3E4D2FB54E24}"/>
              </a:ext>
            </a:extLst>
          </p:cNvPr>
          <p:cNvSpPr/>
          <p:nvPr/>
        </p:nvSpPr>
        <p:spPr>
          <a:xfrm>
            <a:off x="3725968" y="3896883"/>
            <a:ext cx="5751319" cy="1709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foo: fun, </a:t>
            </a:r>
          </a:p>
          <a:p>
            <a:r>
              <a:rPr lang="en-US" dirty="0"/>
              <a:t>	x: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8043E-8662-CA83-DAED-BAFEBFD77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0" y="161480"/>
            <a:ext cx="3251200" cy="4381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7265D0-C2AD-ADBB-70AD-4D8626FC2D6A}"/>
              </a:ext>
            </a:extLst>
          </p:cNvPr>
          <p:cNvSpPr/>
          <p:nvPr/>
        </p:nvSpPr>
        <p:spPr>
          <a:xfrm>
            <a:off x="3725968" y="1333144"/>
            <a:ext cx="5751319" cy="2482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Fool Function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x:3,</a:t>
            </a:r>
          </a:p>
          <a:p>
            <a:r>
              <a:rPr lang="en-US" dirty="0"/>
              <a:t>	y: undefined,</a:t>
            </a:r>
          </a:p>
          <a:p>
            <a:r>
              <a:rPr lang="en-US" dirty="0"/>
              <a:t>	arguments{0:3, length:1},</a:t>
            </a:r>
          </a:p>
          <a:p>
            <a:r>
              <a:rPr lang="en-US" dirty="0"/>
              <a:t>	m: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,</a:t>
            </a:r>
          </a:p>
          <a:p>
            <a:r>
              <a:rPr lang="en-US" dirty="0"/>
              <a:t>	z: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,</a:t>
            </a:r>
          </a:p>
          <a:p>
            <a:r>
              <a:rPr lang="en-US" dirty="0"/>
              <a:t>	outer: global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2979EFB-5AED-3B2E-92C4-32586E6A5F82}"/>
              </a:ext>
            </a:extLst>
          </p:cNvPr>
          <p:cNvSpPr/>
          <p:nvPr/>
        </p:nvSpPr>
        <p:spPr>
          <a:xfrm>
            <a:off x="9793423" y="2106537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let m,</a:t>
            </a:r>
          </a:p>
          <a:p>
            <a:r>
              <a:rPr lang="en-US" sz="1600" strike="sngStrike" dirty="0"/>
              <a:t>let z</a:t>
            </a:r>
          </a:p>
          <a:p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4C0B7-9607-A87A-2FA2-03FFAA2EA8DE}"/>
              </a:ext>
            </a:extLst>
          </p:cNvPr>
          <p:cNvSpPr/>
          <p:nvPr/>
        </p:nvSpPr>
        <p:spPr>
          <a:xfrm>
            <a:off x="316700" y="4619003"/>
            <a:ext cx="2882900" cy="1974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Console</a:t>
            </a:r>
          </a:p>
          <a:p>
            <a:r>
              <a:rPr lang="en-US" dirty="0"/>
              <a:t>3, undefined</a:t>
            </a:r>
          </a:p>
        </p:txBody>
      </p:sp>
    </p:spTree>
    <p:extLst>
      <p:ext uri="{BB962C8B-B14F-4D97-AF65-F5344CB8AC3E}">
        <p14:creationId xmlns:p14="http://schemas.microsoft.com/office/powerpoint/2010/main" val="234511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3422DB-E1CA-D803-1DAF-492476C5FD4B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7F7A0-B260-AC94-9E2F-3E4D2FB54E24}"/>
              </a:ext>
            </a:extLst>
          </p:cNvPr>
          <p:cNvSpPr/>
          <p:nvPr/>
        </p:nvSpPr>
        <p:spPr>
          <a:xfrm>
            <a:off x="3725968" y="3896883"/>
            <a:ext cx="5751319" cy="1709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foo: fun, </a:t>
            </a:r>
          </a:p>
          <a:p>
            <a:r>
              <a:rPr lang="en-US" dirty="0"/>
              <a:t>	x: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8043E-8662-CA83-DAED-BAFEBFD77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0" y="161480"/>
            <a:ext cx="3251200" cy="4381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7265D0-C2AD-ADBB-70AD-4D8626FC2D6A}"/>
              </a:ext>
            </a:extLst>
          </p:cNvPr>
          <p:cNvSpPr/>
          <p:nvPr/>
        </p:nvSpPr>
        <p:spPr>
          <a:xfrm>
            <a:off x="3725968" y="1333144"/>
            <a:ext cx="5751319" cy="2482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Fool Function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x: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,</a:t>
            </a:r>
          </a:p>
          <a:p>
            <a:r>
              <a:rPr lang="en-US" dirty="0"/>
              <a:t>	y: undefined,</a:t>
            </a:r>
          </a:p>
          <a:p>
            <a:r>
              <a:rPr lang="en-US" dirty="0"/>
              <a:t>	arguments{0:3, length:1},</a:t>
            </a:r>
          </a:p>
          <a:p>
            <a:r>
              <a:rPr lang="en-US" dirty="0"/>
              <a:t>	m: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,</a:t>
            </a:r>
          </a:p>
          <a:p>
            <a:r>
              <a:rPr lang="en-US" dirty="0"/>
              <a:t>	z: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,</a:t>
            </a:r>
          </a:p>
          <a:p>
            <a:r>
              <a:rPr lang="en-US" dirty="0"/>
              <a:t>	outer: global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2979EFB-5AED-3B2E-92C4-32586E6A5F82}"/>
              </a:ext>
            </a:extLst>
          </p:cNvPr>
          <p:cNvSpPr/>
          <p:nvPr/>
        </p:nvSpPr>
        <p:spPr>
          <a:xfrm>
            <a:off x="9793423" y="2106537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let m,</a:t>
            </a:r>
          </a:p>
          <a:p>
            <a:r>
              <a:rPr lang="en-US" sz="1600" strike="sngStrike" dirty="0"/>
              <a:t>let z</a:t>
            </a:r>
          </a:p>
          <a:p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4C0B7-9607-A87A-2FA2-03FFAA2EA8DE}"/>
              </a:ext>
            </a:extLst>
          </p:cNvPr>
          <p:cNvSpPr/>
          <p:nvPr/>
        </p:nvSpPr>
        <p:spPr>
          <a:xfrm>
            <a:off x="316700" y="4619003"/>
            <a:ext cx="2882900" cy="1974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Console</a:t>
            </a:r>
          </a:p>
          <a:p>
            <a:r>
              <a:rPr lang="en-US" dirty="0"/>
              <a:t>3, undefined</a:t>
            </a:r>
          </a:p>
        </p:txBody>
      </p:sp>
    </p:spTree>
    <p:extLst>
      <p:ext uri="{BB962C8B-B14F-4D97-AF65-F5344CB8AC3E}">
        <p14:creationId xmlns:p14="http://schemas.microsoft.com/office/powerpoint/2010/main" val="1125173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3422DB-E1CA-D803-1DAF-492476C5FD4B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7F7A0-B260-AC94-9E2F-3E4D2FB54E24}"/>
              </a:ext>
            </a:extLst>
          </p:cNvPr>
          <p:cNvSpPr/>
          <p:nvPr/>
        </p:nvSpPr>
        <p:spPr>
          <a:xfrm>
            <a:off x="3725968" y="3896883"/>
            <a:ext cx="5751319" cy="1709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foo: fun, </a:t>
            </a:r>
          </a:p>
          <a:p>
            <a:r>
              <a:rPr lang="en-US" dirty="0"/>
              <a:t>	x: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8043E-8662-CA83-DAED-BAFEBFD77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0" y="161480"/>
            <a:ext cx="3251200" cy="4381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7265D0-C2AD-ADBB-70AD-4D8626FC2D6A}"/>
              </a:ext>
            </a:extLst>
          </p:cNvPr>
          <p:cNvSpPr/>
          <p:nvPr/>
        </p:nvSpPr>
        <p:spPr>
          <a:xfrm>
            <a:off x="3725968" y="1333144"/>
            <a:ext cx="5751319" cy="2482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Fool Function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x: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,</a:t>
            </a:r>
          </a:p>
          <a:p>
            <a:r>
              <a:rPr lang="en-US" dirty="0"/>
              <a:t>	y: undefined,</a:t>
            </a:r>
          </a:p>
          <a:p>
            <a:r>
              <a:rPr lang="en-US" dirty="0"/>
              <a:t>	arguments{0:3, length:1},</a:t>
            </a:r>
          </a:p>
          <a:p>
            <a:r>
              <a:rPr lang="en-US" dirty="0"/>
              <a:t>	m: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,</a:t>
            </a:r>
          </a:p>
          <a:p>
            <a:r>
              <a:rPr lang="en-US" dirty="0"/>
              <a:t>	z: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,</a:t>
            </a:r>
          </a:p>
          <a:p>
            <a:r>
              <a:rPr lang="en-US" dirty="0"/>
              <a:t>	outer: global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2979EFB-5AED-3B2E-92C4-32586E6A5F82}"/>
              </a:ext>
            </a:extLst>
          </p:cNvPr>
          <p:cNvSpPr/>
          <p:nvPr/>
        </p:nvSpPr>
        <p:spPr>
          <a:xfrm>
            <a:off x="9793423" y="2106537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strike="sngStrike" dirty="0"/>
              <a:t>let m,</a:t>
            </a:r>
          </a:p>
          <a:p>
            <a:r>
              <a:rPr lang="en-US" sz="1600" strike="sngStrike" dirty="0"/>
              <a:t>let z</a:t>
            </a:r>
          </a:p>
          <a:p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4C0B7-9607-A87A-2FA2-03FFAA2EA8DE}"/>
              </a:ext>
            </a:extLst>
          </p:cNvPr>
          <p:cNvSpPr/>
          <p:nvPr/>
        </p:nvSpPr>
        <p:spPr>
          <a:xfrm>
            <a:off x="316700" y="4619003"/>
            <a:ext cx="2882900" cy="1974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Console</a:t>
            </a:r>
          </a:p>
          <a:p>
            <a:r>
              <a:rPr lang="en-US" dirty="0"/>
              <a:t>3, undefined</a:t>
            </a:r>
          </a:p>
          <a:p>
            <a:r>
              <a:rPr lang="en-US" dirty="0"/>
              <a:t>10, undefined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39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3422DB-E1CA-D803-1DAF-492476C5FD4B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7F7A0-B260-AC94-9E2F-3E4D2FB54E24}"/>
              </a:ext>
            </a:extLst>
          </p:cNvPr>
          <p:cNvSpPr/>
          <p:nvPr/>
        </p:nvSpPr>
        <p:spPr>
          <a:xfrm>
            <a:off x="3725968" y="3896883"/>
            <a:ext cx="5751319" cy="1709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foo: fun, </a:t>
            </a:r>
          </a:p>
          <a:p>
            <a:r>
              <a:rPr lang="en-US" dirty="0"/>
              <a:t>	x: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8043E-8662-CA83-DAED-BAFEBFD77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0" y="161480"/>
            <a:ext cx="3251200" cy="4381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B94C0B7-9607-A87A-2FA2-03FFAA2EA8DE}"/>
              </a:ext>
            </a:extLst>
          </p:cNvPr>
          <p:cNvSpPr/>
          <p:nvPr/>
        </p:nvSpPr>
        <p:spPr>
          <a:xfrm>
            <a:off x="316700" y="4619003"/>
            <a:ext cx="2882900" cy="1974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Console</a:t>
            </a:r>
          </a:p>
          <a:p>
            <a:r>
              <a:rPr lang="en-US" dirty="0"/>
              <a:t>3, undefined</a:t>
            </a:r>
          </a:p>
          <a:p>
            <a:r>
              <a:rPr lang="en-US" dirty="0"/>
              <a:t>10, undefined</a:t>
            </a:r>
          </a:p>
          <a:p>
            <a:r>
              <a:rPr lang="en-US" dirty="0"/>
              <a:t>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131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C8043E-8662-CA83-DAED-BAFEBFD77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0" y="161480"/>
            <a:ext cx="3251200" cy="4381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B94C0B7-9607-A87A-2FA2-03FFAA2EA8DE}"/>
              </a:ext>
            </a:extLst>
          </p:cNvPr>
          <p:cNvSpPr/>
          <p:nvPr/>
        </p:nvSpPr>
        <p:spPr>
          <a:xfrm>
            <a:off x="316700" y="4619003"/>
            <a:ext cx="2882900" cy="1974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Console</a:t>
            </a:r>
          </a:p>
          <a:p>
            <a:r>
              <a:rPr lang="en-US" dirty="0"/>
              <a:t>3, undefined</a:t>
            </a:r>
          </a:p>
          <a:p>
            <a:r>
              <a:rPr lang="en-US" dirty="0"/>
              <a:t>10, undefined</a:t>
            </a:r>
          </a:p>
          <a:p>
            <a:r>
              <a:rPr lang="en-US" dirty="0"/>
              <a:t>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78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28D917F-5477-55FC-4445-932DF30D268C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BA5966-0ECC-9053-9280-4AC1D4441AE1}"/>
              </a:ext>
            </a:extLst>
          </p:cNvPr>
          <p:cNvSpPr/>
          <p:nvPr/>
        </p:nvSpPr>
        <p:spPr>
          <a:xfrm>
            <a:off x="3725968" y="3896883"/>
            <a:ext cx="5751319" cy="1709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foo: fun, </a:t>
            </a:r>
          </a:p>
          <a:p>
            <a:r>
              <a:rPr lang="en-US" dirty="0"/>
              <a:t>	x: undefined,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3A89EB-15B3-D0E9-8969-FFB12E73E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0" y="161480"/>
            <a:ext cx="32512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66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3422DB-E1CA-D803-1DAF-492476C5FD4B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7F7A0-B260-AC94-9E2F-3E4D2FB54E24}"/>
              </a:ext>
            </a:extLst>
          </p:cNvPr>
          <p:cNvSpPr/>
          <p:nvPr/>
        </p:nvSpPr>
        <p:spPr>
          <a:xfrm>
            <a:off x="3725968" y="3896883"/>
            <a:ext cx="5751319" cy="1709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foo: fun, </a:t>
            </a:r>
          </a:p>
          <a:p>
            <a:r>
              <a:rPr lang="en-US" dirty="0"/>
              <a:t>	x: undefined,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8043E-8662-CA83-DAED-BAFEBFD77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0" y="161480"/>
            <a:ext cx="32512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93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3422DB-E1CA-D803-1DAF-492476C5FD4B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7F7A0-B260-AC94-9E2F-3E4D2FB54E24}"/>
              </a:ext>
            </a:extLst>
          </p:cNvPr>
          <p:cNvSpPr/>
          <p:nvPr/>
        </p:nvSpPr>
        <p:spPr>
          <a:xfrm>
            <a:off x="3725968" y="3896883"/>
            <a:ext cx="5751319" cy="1709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foo: fun, </a:t>
            </a:r>
          </a:p>
          <a:p>
            <a:r>
              <a:rPr lang="en-US" dirty="0"/>
              <a:t>	x: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8043E-8662-CA83-DAED-BAFEBFD77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0" y="161480"/>
            <a:ext cx="32512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09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3422DB-E1CA-D803-1DAF-492476C5FD4B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7F7A0-B260-AC94-9E2F-3E4D2FB54E24}"/>
              </a:ext>
            </a:extLst>
          </p:cNvPr>
          <p:cNvSpPr/>
          <p:nvPr/>
        </p:nvSpPr>
        <p:spPr>
          <a:xfrm>
            <a:off x="3725968" y="3896883"/>
            <a:ext cx="5751319" cy="1709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foo: fun, </a:t>
            </a:r>
          </a:p>
          <a:p>
            <a:r>
              <a:rPr lang="en-US" dirty="0"/>
              <a:t>	x: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8043E-8662-CA83-DAED-BAFEBFD77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0" y="161480"/>
            <a:ext cx="3251200" cy="4381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7265D0-C2AD-ADBB-70AD-4D8626FC2D6A}"/>
              </a:ext>
            </a:extLst>
          </p:cNvPr>
          <p:cNvSpPr/>
          <p:nvPr/>
        </p:nvSpPr>
        <p:spPr>
          <a:xfrm>
            <a:off x="3725968" y="1914259"/>
            <a:ext cx="5751319" cy="1901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Fool Function Execution Context: Creation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x:3,</a:t>
            </a:r>
          </a:p>
          <a:p>
            <a:r>
              <a:rPr lang="en-US" dirty="0"/>
              <a:t>	arguments{0:3, length:1},</a:t>
            </a:r>
          </a:p>
          <a:p>
            <a:r>
              <a:rPr lang="en-US" dirty="0"/>
              <a:t>	outer: global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2979EFB-5AED-3B2E-92C4-32586E6A5F82}"/>
              </a:ext>
            </a:extLst>
          </p:cNvPr>
          <p:cNvSpPr/>
          <p:nvPr/>
        </p:nvSpPr>
        <p:spPr>
          <a:xfrm>
            <a:off x="9793423" y="2106537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4593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3422DB-E1CA-D803-1DAF-492476C5FD4B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7F7A0-B260-AC94-9E2F-3E4D2FB54E24}"/>
              </a:ext>
            </a:extLst>
          </p:cNvPr>
          <p:cNvSpPr/>
          <p:nvPr/>
        </p:nvSpPr>
        <p:spPr>
          <a:xfrm>
            <a:off x="3725968" y="3896883"/>
            <a:ext cx="5751319" cy="1709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foo: fun, </a:t>
            </a:r>
          </a:p>
          <a:p>
            <a:r>
              <a:rPr lang="en-US" dirty="0"/>
              <a:t>	x: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8043E-8662-CA83-DAED-BAFEBFD77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0" y="161480"/>
            <a:ext cx="3251200" cy="4381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7265D0-C2AD-ADBB-70AD-4D8626FC2D6A}"/>
              </a:ext>
            </a:extLst>
          </p:cNvPr>
          <p:cNvSpPr/>
          <p:nvPr/>
        </p:nvSpPr>
        <p:spPr>
          <a:xfrm>
            <a:off x="3725968" y="1914259"/>
            <a:ext cx="5751319" cy="1901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Fool Function Execution Context: Creation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x:3,</a:t>
            </a:r>
          </a:p>
          <a:p>
            <a:r>
              <a:rPr lang="en-US" dirty="0"/>
              <a:t>	arguments{0:3, length:1},</a:t>
            </a:r>
          </a:p>
          <a:p>
            <a:r>
              <a:rPr lang="en-US" dirty="0"/>
              <a:t>	outer: global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2979EFB-5AED-3B2E-92C4-32586E6A5F82}"/>
              </a:ext>
            </a:extLst>
          </p:cNvPr>
          <p:cNvSpPr/>
          <p:nvPr/>
        </p:nvSpPr>
        <p:spPr>
          <a:xfrm>
            <a:off x="9793423" y="2106537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dirty="0"/>
              <a:t>let m</a:t>
            </a:r>
          </a:p>
        </p:txBody>
      </p:sp>
    </p:spTree>
    <p:extLst>
      <p:ext uri="{BB962C8B-B14F-4D97-AF65-F5344CB8AC3E}">
        <p14:creationId xmlns:p14="http://schemas.microsoft.com/office/powerpoint/2010/main" val="3149468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3422DB-E1CA-D803-1DAF-492476C5FD4B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7F7A0-B260-AC94-9E2F-3E4D2FB54E24}"/>
              </a:ext>
            </a:extLst>
          </p:cNvPr>
          <p:cNvSpPr/>
          <p:nvPr/>
        </p:nvSpPr>
        <p:spPr>
          <a:xfrm>
            <a:off x="3725968" y="3896883"/>
            <a:ext cx="5751319" cy="1709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foo: fun, </a:t>
            </a:r>
          </a:p>
          <a:p>
            <a:r>
              <a:rPr lang="en-US" dirty="0"/>
              <a:t>	x: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8043E-8662-CA83-DAED-BAFEBFD77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0" y="161480"/>
            <a:ext cx="3251200" cy="4381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7265D0-C2AD-ADBB-70AD-4D8626FC2D6A}"/>
              </a:ext>
            </a:extLst>
          </p:cNvPr>
          <p:cNvSpPr/>
          <p:nvPr/>
        </p:nvSpPr>
        <p:spPr>
          <a:xfrm>
            <a:off x="3725968" y="1914259"/>
            <a:ext cx="5751319" cy="1901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Fool Function Execution Context: Creation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x:3,</a:t>
            </a:r>
          </a:p>
          <a:p>
            <a:r>
              <a:rPr lang="en-US" dirty="0"/>
              <a:t>	y: undefined,</a:t>
            </a:r>
          </a:p>
          <a:p>
            <a:r>
              <a:rPr lang="en-US" dirty="0"/>
              <a:t>	arguments{0:3, length:1},</a:t>
            </a:r>
          </a:p>
          <a:p>
            <a:r>
              <a:rPr lang="en-US" dirty="0"/>
              <a:t>	outer: global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2979EFB-5AED-3B2E-92C4-32586E6A5F82}"/>
              </a:ext>
            </a:extLst>
          </p:cNvPr>
          <p:cNvSpPr/>
          <p:nvPr/>
        </p:nvSpPr>
        <p:spPr>
          <a:xfrm>
            <a:off x="9793423" y="2106537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dirty="0"/>
              <a:t>let m</a:t>
            </a:r>
          </a:p>
        </p:txBody>
      </p:sp>
    </p:spTree>
    <p:extLst>
      <p:ext uri="{BB962C8B-B14F-4D97-AF65-F5344CB8AC3E}">
        <p14:creationId xmlns:p14="http://schemas.microsoft.com/office/powerpoint/2010/main" val="1468020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3422DB-E1CA-D803-1DAF-492476C5FD4B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7F7A0-B260-AC94-9E2F-3E4D2FB54E24}"/>
              </a:ext>
            </a:extLst>
          </p:cNvPr>
          <p:cNvSpPr/>
          <p:nvPr/>
        </p:nvSpPr>
        <p:spPr>
          <a:xfrm>
            <a:off x="3725968" y="3896883"/>
            <a:ext cx="5751319" cy="1709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foo: fun, </a:t>
            </a:r>
          </a:p>
          <a:p>
            <a:r>
              <a:rPr lang="en-US" dirty="0"/>
              <a:t>	x: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8043E-8662-CA83-DAED-BAFEBFD77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0" y="161480"/>
            <a:ext cx="3251200" cy="4381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7265D0-C2AD-ADBB-70AD-4D8626FC2D6A}"/>
              </a:ext>
            </a:extLst>
          </p:cNvPr>
          <p:cNvSpPr/>
          <p:nvPr/>
        </p:nvSpPr>
        <p:spPr>
          <a:xfrm>
            <a:off x="3725968" y="1914259"/>
            <a:ext cx="5751319" cy="1901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Fool Function Execution Context: Creation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x:3,</a:t>
            </a:r>
          </a:p>
          <a:p>
            <a:r>
              <a:rPr lang="en-US" dirty="0"/>
              <a:t>	y: undefined,</a:t>
            </a:r>
          </a:p>
          <a:p>
            <a:r>
              <a:rPr lang="en-US" dirty="0"/>
              <a:t>	arguments{0:3, length:1},</a:t>
            </a:r>
          </a:p>
          <a:p>
            <a:r>
              <a:rPr lang="en-US" dirty="0"/>
              <a:t>	outer: global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2979EFB-5AED-3B2E-92C4-32586E6A5F82}"/>
              </a:ext>
            </a:extLst>
          </p:cNvPr>
          <p:cNvSpPr/>
          <p:nvPr/>
        </p:nvSpPr>
        <p:spPr>
          <a:xfrm>
            <a:off x="9793423" y="2106537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dirty="0"/>
              <a:t>let m,</a:t>
            </a:r>
          </a:p>
          <a:p>
            <a:r>
              <a:rPr lang="en-US" sz="1600" dirty="0"/>
              <a:t>let z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79649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3422DB-E1CA-D803-1DAF-492476C5FD4B}"/>
              </a:ext>
            </a:extLst>
          </p:cNvPr>
          <p:cNvSpPr/>
          <p:nvPr/>
        </p:nvSpPr>
        <p:spPr>
          <a:xfrm>
            <a:off x="9793423" y="4136164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7F7A0-B260-AC94-9E2F-3E4D2FB54E24}"/>
              </a:ext>
            </a:extLst>
          </p:cNvPr>
          <p:cNvSpPr/>
          <p:nvPr/>
        </p:nvSpPr>
        <p:spPr>
          <a:xfrm>
            <a:off x="3725968" y="3896883"/>
            <a:ext cx="5751319" cy="1709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Global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foo: fun, </a:t>
            </a:r>
          </a:p>
          <a:p>
            <a:r>
              <a:rPr lang="en-US" dirty="0"/>
              <a:t>	x: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, </a:t>
            </a:r>
          </a:p>
          <a:p>
            <a:r>
              <a:rPr lang="en-US" dirty="0"/>
              <a:t>	outer: null</a:t>
            </a:r>
          </a:p>
          <a:p>
            <a:r>
              <a:rPr lang="en-US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8043E-8662-CA83-DAED-BAFEBFD77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0" y="161480"/>
            <a:ext cx="3251200" cy="4381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7265D0-C2AD-ADBB-70AD-4D8626FC2D6A}"/>
              </a:ext>
            </a:extLst>
          </p:cNvPr>
          <p:cNvSpPr/>
          <p:nvPr/>
        </p:nvSpPr>
        <p:spPr>
          <a:xfrm>
            <a:off x="3725968" y="1914259"/>
            <a:ext cx="5751319" cy="1901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Fool Function Execution Context: Creation </a:t>
            </a:r>
            <a:r>
              <a:rPr lang="en-US" u="sng" dirty="0">
                <a:solidFill>
                  <a:srgbClr val="FF0000"/>
                </a:solidFill>
              </a:rPr>
              <a:t>-&gt; Execution</a:t>
            </a:r>
          </a:p>
          <a:p>
            <a:r>
              <a:rPr lang="en-US" dirty="0"/>
              <a:t>Lexical Environment{</a:t>
            </a:r>
          </a:p>
          <a:p>
            <a:r>
              <a:rPr lang="en-US" dirty="0"/>
              <a:t>	x:3,</a:t>
            </a:r>
          </a:p>
          <a:p>
            <a:r>
              <a:rPr lang="en-US" dirty="0"/>
              <a:t>	y: undefined,</a:t>
            </a:r>
          </a:p>
          <a:p>
            <a:r>
              <a:rPr lang="en-US" dirty="0"/>
              <a:t>	arguments{0:3, length:1},</a:t>
            </a:r>
          </a:p>
          <a:p>
            <a:r>
              <a:rPr lang="en-US" dirty="0"/>
              <a:t>	outer: global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2979EFB-5AED-3B2E-92C4-32586E6A5F82}"/>
              </a:ext>
            </a:extLst>
          </p:cNvPr>
          <p:cNvSpPr/>
          <p:nvPr/>
        </p:nvSpPr>
        <p:spPr>
          <a:xfrm>
            <a:off x="9793423" y="2106537"/>
            <a:ext cx="1777526" cy="10767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u="sng" dirty="0"/>
              <a:t>Temp Data Zone</a:t>
            </a:r>
          </a:p>
          <a:p>
            <a:r>
              <a:rPr lang="en-US" sz="1600" dirty="0"/>
              <a:t>let m,</a:t>
            </a:r>
          </a:p>
          <a:p>
            <a:r>
              <a:rPr lang="en-US" sz="1600" dirty="0"/>
              <a:t>let z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02902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973</Words>
  <Application>Microsoft Macintosh PowerPoint</Application>
  <PresentationFormat>Widescreen</PresentationFormat>
  <Paragraphs>244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Hein Htet Zaw</dc:creator>
  <cp:lastModifiedBy>Hein Htet Zaw</cp:lastModifiedBy>
  <cp:revision>1</cp:revision>
  <dcterms:created xsi:type="dcterms:W3CDTF">2023-11-07T00:20:17Z</dcterms:created>
  <dcterms:modified xsi:type="dcterms:W3CDTF">2023-11-07T00:42:38Z</dcterms:modified>
</cp:coreProperties>
</file>