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02F83-6143-4DF4-9494-54CCB56E70F2}" v="951" dt="2024-02-01T04:59:42.21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" y="-499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r>
              <a:rPr lang="en-US"/>
              <a:t>Data modeling 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Gala Groceries</a:t>
            </a:r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885996264"/>
              </p:ext>
            </p:extLst>
          </p:nvPr>
        </p:nvGraphicFramePr>
        <p:xfrm>
          <a:off x="838200" y="1687285"/>
          <a:ext cx="3592523" cy="468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620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744903">
                  <a:extLst>
                    <a:ext uri="{9D8B030D-6E8A-4147-A177-3AD203B41FA5}">
                      <a16:colId xmlns:a16="http://schemas.microsoft.com/office/drawing/2014/main" val="2361780233"/>
                    </a:ext>
                  </a:extLst>
                </a:gridCol>
              </a:tblGrid>
              <a:tr h="76393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cap="all" spc="150" baseline="0" dirty="0">
                          <a:solidFill>
                            <a:schemeClr val="bg1"/>
                          </a:solidFill>
                          <a:latin typeface="+mj-lt"/>
                        </a:rPr>
                        <a:t>Sales &amp; sensor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cap="all" spc="150" baseline="0" noProof="0">
                          <a:solidFill>
                            <a:schemeClr val="bg1"/>
                          </a:solidFill>
                        </a:rPr>
                        <a:t>stock levels</a:t>
                      </a:r>
                      <a:endParaRPr 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52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customer_type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1">
                          <a:lumMod val="75000"/>
                        </a:schemeClr>
                      </a:solidFill>
                    </a:lnT>
                    <a:lnB w="12700">
                      <a:solidFill>
                        <a:schemeClr val="accent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52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transaction_id</a:t>
                      </a:r>
                      <a:endParaRPr lang="ru-RU" sz="12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unit_price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1">
                          <a:lumMod val="75000"/>
                        </a:schemeClr>
                      </a:solidFill>
                    </a:lnT>
                    <a:lnB w="12700">
                      <a:solidFill>
                        <a:schemeClr val="accent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52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1">
                          <a:lumMod val="75000"/>
                        </a:schemeClr>
                      </a:solidFill>
                    </a:lnT>
                    <a:lnB w="12700">
                      <a:solidFill>
                        <a:schemeClr val="accent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52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product_id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1">
                          <a:lumMod val="75000"/>
                        </a:schemeClr>
                      </a:solidFill>
                    </a:lnT>
                    <a:lnB w="12700">
                      <a:solidFill>
                        <a:schemeClr val="accent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52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estimated_stock_pct</a:t>
                      </a:r>
                      <a:endParaRPr lang="ru-RU" sz="12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payment_type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1">
                          <a:lumMod val="75000"/>
                        </a:schemeClr>
                      </a:solidFill>
                    </a:lnT>
                    <a:lnB w="12700">
                      <a:solidFill>
                        <a:schemeClr val="accent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  <a:tr h="6528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1">
                          <a:lumMod val="75000"/>
                        </a:schemeClr>
                      </a:solidFill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1">
                          <a:lumMod val="75000"/>
                        </a:schemeClr>
                      </a:solidFill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88745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95893E-CF86-C4F7-5126-BB891DD05004}"/>
              </a:ext>
            </a:extLst>
          </p:cNvPr>
          <p:cNvSpPr txBox="1"/>
          <p:nvPr/>
        </p:nvSpPr>
        <p:spPr>
          <a:xfrm>
            <a:off x="4585771" y="1723679"/>
            <a:ext cx="767324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new features will be added, and the tables merged.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Further analysis of relationships between sales and sensor data will be performed.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predictive model will be constructed, and the labeled data will be fed.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Feature Engineering will be revisited if needed.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 accuracy of the model will be checked with the unbiased test set.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If more IOT features or datasets are needed to enhance the functionality, it will be requested.</a:t>
            </a:r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FE3C65-29EB-4E60-850B-7BD594E374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75ABCA3-2984-4C89-9460-81718D633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F37A69-22DE-493E-8552-03285CA5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805</Words>
  <Application>Microsoft Office PowerPoint</Application>
  <PresentationFormat>Widescreen</PresentationFormat>
  <Paragraphs>290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Monoline</vt:lpstr>
      <vt:lpstr>Data modeling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85</cp:revision>
  <dcterms:created xsi:type="dcterms:W3CDTF">2024-02-01T04:36:39Z</dcterms:created>
  <dcterms:modified xsi:type="dcterms:W3CDTF">2024-02-01T05:00:02Z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