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2AD4E-4736-7DCF-3189-87B409FEE287}" v="429" dt="2024-02-01T06:10:34.298"/>
    <p1510:client id="{B8D02F83-6143-4DF4-9494-54CCB56E70F2}" v="951" dt="2024-02-01T04:59:42.21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-499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r>
              <a:rPr lang="en-US"/>
              <a:t>Strategic plan 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Gala Groceries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 shot of a screen&#10;&#10;Description automatically generated">
            <a:extLst>
              <a:ext uri="{FF2B5EF4-FFF2-40B4-BE49-F238E27FC236}">
                <a16:creationId xmlns:a16="http://schemas.microsoft.com/office/drawing/2014/main" id="{1AC7D360-95A0-3E4B-2F3A-7E76E2BF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65" y="1855578"/>
            <a:ext cx="3216828" cy="4943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F9180D-FF14-60B5-4619-160518CFEF34}"/>
              </a:ext>
            </a:extLst>
          </p:cNvPr>
          <p:cNvSpPr txBox="1"/>
          <p:nvPr/>
        </p:nvSpPr>
        <p:spPr>
          <a:xfrm>
            <a:off x="4133491" y="1845892"/>
            <a:ext cx="648131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1" dirty="0"/>
              <a:t>INSIGHTS</a:t>
            </a:r>
          </a:p>
          <a:p>
            <a:pPr marL="742950" lvl="1" indent="-285750">
              <a:buFont typeface="Courier New"/>
              <a:buChar char="o"/>
            </a:pP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Unit price, temperature and hours of days are the most relevant features.</a:t>
            </a:r>
          </a:p>
          <a:p>
            <a:pPr lvl="1"/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We could use all the features from </a:t>
            </a:r>
            <a:r>
              <a:rPr lang="en-US" err="1"/>
              <a:t>unit_price</a:t>
            </a:r>
            <a:r>
              <a:rPr lang="en-US" dirty="0"/>
              <a:t> to </a:t>
            </a:r>
            <a:r>
              <a:rPr lang="en-US" err="1"/>
              <a:t>timestamp_day_of_week</a:t>
            </a:r>
            <a:r>
              <a:rPr lang="en-US" dirty="0"/>
              <a:t> accordingly and delete the irrelevant category </a:t>
            </a:r>
            <a:r>
              <a:rPr lang="en-US"/>
              <a:t>features.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The test accuracy (Using Mean Absolute Error) is </a:t>
            </a:r>
            <a:r>
              <a:rPr lang="en-US"/>
              <a:t>around 50%.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In order to enhance the accuracy, more datasets with </a:t>
            </a:r>
            <a:r>
              <a:rPr lang="en-US"/>
              <a:t>relevant features are needed.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/>
              <a:t>Feature Engineering will be repeatedly visited until reliable functionality is achieved.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5ABCA3-2984-4C89-9460-81718D633E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FE3C65-29EB-4E60-850B-7BD594E374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F37A69-22DE-493E-8552-03285CA5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805</Words>
  <Application>Microsoft Office PowerPoint</Application>
  <PresentationFormat>Widescreen</PresentationFormat>
  <Paragraphs>290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Monoline</vt:lpstr>
      <vt:lpstr>Strategic plan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/>
  <cp:revision>127</cp:revision>
  <dcterms:created xsi:type="dcterms:W3CDTF">2024-02-01T04:36:39Z</dcterms:created>
  <dcterms:modified xsi:type="dcterms:W3CDTF">2024-02-01T06:10:36Z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