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0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E180-A20C-4AD2-B45A-548929C2B6C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2E7B-CEC1-41B9-96DE-113273E6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LH\Desktop\IMG_18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" y="0"/>
            <a:ext cx="91358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873" y="2590800"/>
            <a:ext cx="7772400" cy="1470025"/>
          </a:xfrm>
        </p:spPr>
        <p:txBody>
          <a:bodyPr/>
          <a:lstStyle/>
          <a:p>
            <a:r>
              <a:rPr lang="en-US" dirty="0" smtClean="0"/>
              <a:t>BLACK&amp;YELLOW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BLACK&amp;YELLOW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BLACK&amp;YELLOW</dc:title>
  <dc:creator>HLH</dc:creator>
  <cp:lastModifiedBy>HLH</cp:lastModifiedBy>
  <cp:revision>1</cp:revision>
  <dcterms:created xsi:type="dcterms:W3CDTF">2025-02-17T01:36:23Z</dcterms:created>
  <dcterms:modified xsi:type="dcterms:W3CDTF">2025-02-17T01:37:56Z</dcterms:modified>
</cp:coreProperties>
</file>