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3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6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5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6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Smartbox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Hein Pauwelyn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0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Node.JS</a:t>
            </a:r>
          </a:p>
          <a:p>
            <a:r>
              <a:rPr lang="nl-BE" dirty="0"/>
              <a:t>Opslaan en ophalen van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2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LoRa</a:t>
            </a:r>
            <a:endParaRPr lang="nl-BE" dirty="0"/>
          </a:p>
          <a:p>
            <a:r>
              <a:rPr lang="nl-BE" dirty="0" err="1"/>
              <a:t>Azure</a:t>
            </a:r>
            <a:endParaRPr lang="nl-BE" dirty="0"/>
          </a:p>
          <a:p>
            <a:r>
              <a:rPr lang="nl-BE" dirty="0" err="1"/>
              <a:t>Arduino</a:t>
            </a:r>
            <a:endParaRPr lang="nl-BE" dirty="0"/>
          </a:p>
          <a:p>
            <a:r>
              <a:rPr lang="nl-BE" dirty="0" err="1"/>
              <a:t>Xamarin</a:t>
            </a:r>
            <a:endParaRPr lang="nl-BE" dirty="0"/>
          </a:p>
          <a:p>
            <a:r>
              <a:rPr lang="nl-BE" dirty="0"/>
              <a:t>Verzenden via </a:t>
            </a:r>
            <a:r>
              <a:rPr lang="nl-BE" dirty="0" err="1"/>
              <a:t>LoRa</a:t>
            </a:r>
            <a:r>
              <a:rPr lang="nl-BE" dirty="0"/>
              <a:t> blokkeert alles</a:t>
            </a:r>
          </a:p>
          <a:p>
            <a:r>
              <a:rPr lang="nl-BE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2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Python</a:t>
            </a:r>
          </a:p>
          <a:p>
            <a:r>
              <a:rPr lang="nl-BE" dirty="0" err="1">
                <a:sym typeface="Wingdings" panose="05000000000000000000" pitchFamily="2" charset="2"/>
              </a:rPr>
              <a:t>Arduino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LoRa</a:t>
            </a:r>
            <a:r>
              <a:rPr lang="nl-BE" dirty="0">
                <a:sym typeface="Wingdings" panose="05000000000000000000" pitchFamily="2" charset="2"/>
              </a:rPr>
              <a:t> niet 100%</a:t>
            </a:r>
          </a:p>
        </p:txBody>
      </p:sp>
    </p:spTree>
    <p:extLst>
      <p:ext uri="{BB962C8B-B14F-4D97-AF65-F5344CB8AC3E}">
        <p14:creationId xmlns:p14="http://schemas.microsoft.com/office/powerpoint/2010/main" val="271379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</a:t>
            </a:r>
            <a:endParaRPr lang="en-US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0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92" y="585530"/>
            <a:ext cx="6627417" cy="56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3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93" y="578449"/>
            <a:ext cx="8772815" cy="5701102"/>
          </a:xfrm>
        </p:spPr>
      </p:pic>
    </p:spTree>
    <p:extLst>
      <p:ext uri="{BB962C8B-B14F-4D97-AF65-F5344CB8AC3E}">
        <p14:creationId xmlns:p14="http://schemas.microsoft.com/office/powerpoint/2010/main" val="11210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91" y="475428"/>
            <a:ext cx="4628218" cy="5907144"/>
          </a:xfrm>
        </p:spPr>
      </p:pic>
    </p:spTree>
    <p:extLst>
      <p:ext uri="{BB962C8B-B14F-4D97-AF65-F5344CB8AC3E}">
        <p14:creationId xmlns:p14="http://schemas.microsoft.com/office/powerpoint/2010/main" val="232333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5030599" y="1657132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Ardiuno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4254618" y="2718033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Pi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5403909" y="4019725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Server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6318309" y="2718033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App</a:t>
            </a:r>
            <a:endParaRPr lang="en-US" dirty="0"/>
          </a:p>
        </p:txBody>
      </p:sp>
      <p:sp>
        <p:nvSpPr>
          <p:cNvPr id="8" name="Tekstvak 7"/>
          <p:cNvSpPr txBox="1"/>
          <p:nvPr/>
        </p:nvSpPr>
        <p:spPr>
          <a:xfrm>
            <a:off x="5466826" y="5441569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Database</a:t>
            </a:r>
            <a:endParaRPr lang="en-US" dirty="0"/>
          </a:p>
        </p:txBody>
      </p:sp>
      <p:cxnSp>
        <p:nvCxnSpPr>
          <p:cNvPr id="10" name="Rechte verbindingslijn met pijl 9"/>
          <p:cNvCxnSpPr/>
          <p:nvPr/>
        </p:nvCxnSpPr>
        <p:spPr>
          <a:xfrm flipH="1">
            <a:off x="4530057" y="2026464"/>
            <a:ext cx="729842" cy="683180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4613945" y="2863372"/>
            <a:ext cx="1678499" cy="64386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>
            <a:off x="5883481" y="3087365"/>
            <a:ext cx="573247" cy="932360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4444769" y="3046011"/>
            <a:ext cx="1284913" cy="973714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>
            <a:off x="5729682" y="4471332"/>
            <a:ext cx="153799" cy="970237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5564001" y="2026464"/>
            <a:ext cx="892727" cy="724534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6085865" y="2193155"/>
            <a:ext cx="1762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bluetooth</a:t>
            </a:r>
            <a:endParaRPr lang="en-US" dirty="0"/>
          </a:p>
        </p:txBody>
      </p:sp>
      <p:sp>
        <p:nvSpPr>
          <p:cNvPr id="26" name="Tekstvak 25"/>
          <p:cNvSpPr txBox="1"/>
          <p:nvPr/>
        </p:nvSpPr>
        <p:spPr>
          <a:xfrm>
            <a:off x="6323902" y="3390472"/>
            <a:ext cx="1762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wifi</a:t>
            </a:r>
            <a:endParaRPr lang="en-US" sz="1100" dirty="0"/>
          </a:p>
        </p:txBody>
      </p:sp>
      <p:sp>
        <p:nvSpPr>
          <p:cNvPr id="27" name="Tekstvak 26"/>
          <p:cNvSpPr txBox="1"/>
          <p:nvPr/>
        </p:nvSpPr>
        <p:spPr>
          <a:xfrm>
            <a:off x="4530057" y="3396496"/>
            <a:ext cx="1762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3G</a:t>
            </a:r>
            <a:endParaRPr lang="en-US" sz="1100" dirty="0"/>
          </a:p>
        </p:txBody>
      </p:sp>
      <p:sp>
        <p:nvSpPr>
          <p:cNvPr id="28" name="Tekstvak 27"/>
          <p:cNvSpPr txBox="1"/>
          <p:nvPr/>
        </p:nvSpPr>
        <p:spPr>
          <a:xfrm>
            <a:off x="4378705" y="2154683"/>
            <a:ext cx="1762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serieel</a:t>
            </a:r>
            <a:endParaRPr lang="en-US" sz="1100" dirty="0"/>
          </a:p>
        </p:txBody>
      </p:sp>
      <p:sp>
        <p:nvSpPr>
          <p:cNvPr id="29" name="Tekstvak 28"/>
          <p:cNvSpPr txBox="1"/>
          <p:nvPr/>
        </p:nvSpPr>
        <p:spPr>
          <a:xfrm>
            <a:off x="5181252" y="2863372"/>
            <a:ext cx="1762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QR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797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3G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3G is overal</a:t>
            </a:r>
          </a:p>
          <a:p>
            <a:r>
              <a:rPr lang="nl-BE" dirty="0"/>
              <a:t>Betere dekking van 3G i.v.m. </a:t>
            </a:r>
            <a:r>
              <a:rPr lang="nl-BE" dirty="0" err="1"/>
              <a:t>LoRa</a:t>
            </a:r>
            <a:endParaRPr lang="nl-BE" dirty="0"/>
          </a:p>
          <a:p>
            <a:r>
              <a:rPr lang="nl-BE" dirty="0"/>
              <a:t>Werkt beter dan </a:t>
            </a:r>
            <a:r>
              <a:rPr lang="nl-BE" dirty="0" err="1"/>
              <a:t>LoRa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1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Auth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QR code </a:t>
            </a:r>
            <a:r>
              <a:rPr lang="nl-BE" dirty="0" err="1"/>
              <a:t>inschannen</a:t>
            </a:r>
            <a:r>
              <a:rPr lang="nl-BE" dirty="0"/>
              <a:t> in app</a:t>
            </a:r>
          </a:p>
          <a:p>
            <a:r>
              <a:rPr lang="nl-BE" dirty="0"/>
              <a:t>Iedere box unieke ID</a:t>
            </a:r>
          </a:p>
          <a:p>
            <a:r>
              <a:rPr lang="nl-BE" dirty="0"/>
              <a:t>Enkel data van 1 </a:t>
            </a:r>
            <a:r>
              <a:rPr lang="nl-BE" dirty="0" err="1"/>
              <a:t>specifiele</a:t>
            </a:r>
            <a:r>
              <a:rPr lang="nl-BE" dirty="0"/>
              <a:t> box ophalen na authenticatie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5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	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Android app</a:t>
            </a:r>
          </a:p>
          <a:p>
            <a:r>
              <a:rPr lang="nl-BE" dirty="0" err="1"/>
              <a:t>Unlocken</a:t>
            </a:r>
            <a:r>
              <a:rPr lang="nl-BE" dirty="0"/>
              <a:t> box</a:t>
            </a:r>
          </a:p>
          <a:p>
            <a:r>
              <a:rPr lang="nl-BE" dirty="0"/>
              <a:t>Locaties ophalen van box</a:t>
            </a:r>
          </a:p>
          <a:p>
            <a:r>
              <a:rPr lang="nl-BE" dirty="0"/>
              <a:t>Authenticatie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Raspberry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Versturen van data</a:t>
            </a:r>
          </a:p>
          <a:p>
            <a:r>
              <a:rPr lang="nl-BE" dirty="0"/>
              <a:t>Genereren QR code</a:t>
            </a:r>
          </a:p>
          <a:p>
            <a:r>
              <a:rPr lang="nl-BE" dirty="0"/>
              <a:t>Beheer van aankomst</a:t>
            </a:r>
          </a:p>
          <a:p>
            <a:r>
              <a:rPr lang="nl-BE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241381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95</Words>
  <Application>Microsoft Office PowerPoint</Application>
  <PresentationFormat>Breedbeeld</PresentationFormat>
  <Paragraphs>45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Kantoorthema</vt:lpstr>
      <vt:lpstr>Smartbox</vt:lpstr>
      <vt:lpstr>PowerPoint-presentatie</vt:lpstr>
      <vt:lpstr>PowerPoint-presentatie</vt:lpstr>
      <vt:lpstr>PowerPoint-presentatie</vt:lpstr>
      <vt:lpstr>PowerPoint-presentatie</vt:lpstr>
      <vt:lpstr>Waarom 3G</vt:lpstr>
      <vt:lpstr>Auth</vt:lpstr>
      <vt:lpstr>App </vt:lpstr>
      <vt:lpstr>Raspberry</vt:lpstr>
      <vt:lpstr>Server</vt:lpstr>
      <vt:lpstr>Problemen</vt:lpstr>
      <vt:lpstr>Conclusie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Smartbox</dc:title>
  <dc:creator>Hein Pauwelyn</dc:creator>
  <cp:lastModifiedBy>Hein Pauwelyn</cp:lastModifiedBy>
  <cp:revision>7</cp:revision>
  <dcterms:created xsi:type="dcterms:W3CDTF">2017-01-20T09:01:14Z</dcterms:created>
  <dcterms:modified xsi:type="dcterms:W3CDTF">2017-01-20T10:25:12Z</dcterms:modified>
</cp:coreProperties>
</file>