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E0F0E-1AA2-4B76-9310-22D308682D10}" v="2" dt="2024-01-17T09:07:04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90" y="-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hard,Wyatt W.A." userId="bd58111a-1a0a-4f24-908c-42d1f632482e" providerId="ADAL" clId="{444E0F0E-1AA2-4B76-9310-22D308682D10}"/>
    <pc:docChg chg="undo custSel modSld">
      <pc:chgData name="Southard,Wyatt W.A." userId="bd58111a-1a0a-4f24-908c-42d1f632482e" providerId="ADAL" clId="{444E0F0E-1AA2-4B76-9310-22D308682D10}" dt="2024-01-17T09:10:23.031" v="273" actId="1076"/>
      <pc:docMkLst>
        <pc:docMk/>
      </pc:docMkLst>
      <pc:sldChg chg="addSp delSp modSp mod">
        <pc:chgData name="Southard,Wyatt W.A." userId="bd58111a-1a0a-4f24-908c-42d1f632482e" providerId="ADAL" clId="{444E0F0E-1AA2-4B76-9310-22D308682D10}" dt="2024-01-17T09:10:23.031" v="273" actId="1076"/>
        <pc:sldMkLst>
          <pc:docMk/>
          <pc:sldMk cId="4288181715" sldId="256"/>
        </pc:sldMkLst>
        <pc:spChg chg="mod">
          <ac:chgData name="Southard,Wyatt W.A." userId="bd58111a-1a0a-4f24-908c-42d1f632482e" providerId="ADAL" clId="{444E0F0E-1AA2-4B76-9310-22D308682D10}" dt="2024-01-16T16:25:24.954" v="30" actId="1076"/>
          <ac:spMkLst>
            <pc:docMk/>
            <pc:sldMk cId="4288181715" sldId="256"/>
            <ac:spMk id="2" creationId="{C8D47334-AEA6-65BD-1B4E-07FC7D5A24A5}"/>
          </ac:spMkLst>
        </pc:spChg>
        <pc:spChg chg="mod">
          <ac:chgData name="Southard,Wyatt W.A." userId="bd58111a-1a0a-4f24-908c-42d1f632482e" providerId="ADAL" clId="{444E0F0E-1AA2-4B76-9310-22D308682D10}" dt="2024-01-16T16:25:44.988" v="32" actId="1076"/>
          <ac:spMkLst>
            <pc:docMk/>
            <pc:sldMk cId="4288181715" sldId="256"/>
            <ac:spMk id="3" creationId="{0DE0077A-850B-778A-E2E7-BBE4F7ED0F32}"/>
          </ac:spMkLst>
        </pc:spChg>
        <pc:spChg chg="mod">
          <ac:chgData name="Southard,Wyatt W.A." userId="bd58111a-1a0a-4f24-908c-42d1f632482e" providerId="ADAL" clId="{444E0F0E-1AA2-4B76-9310-22D308682D10}" dt="2024-01-16T16:25:21.443" v="29" actId="1076"/>
          <ac:spMkLst>
            <pc:docMk/>
            <pc:sldMk cId="4288181715" sldId="256"/>
            <ac:spMk id="8" creationId="{CFEF8D95-784B-5450-F62A-1B318A6A1923}"/>
          </ac:spMkLst>
        </pc:spChg>
        <pc:spChg chg="add del">
          <ac:chgData name="Southard,Wyatt W.A." userId="bd58111a-1a0a-4f24-908c-42d1f632482e" providerId="ADAL" clId="{444E0F0E-1AA2-4B76-9310-22D308682D10}" dt="2024-01-17T09:10:18.198" v="272" actId="478"/>
          <ac:spMkLst>
            <pc:docMk/>
            <pc:sldMk cId="4288181715" sldId="256"/>
            <ac:spMk id="25" creationId="{DED89C79-3B92-9A20-73EA-ACF4A4EB4F7A}"/>
          </ac:spMkLst>
        </pc:spChg>
        <pc:spChg chg="add mod">
          <ac:chgData name="Southard,Wyatt W.A." userId="bd58111a-1a0a-4f24-908c-42d1f632482e" providerId="ADAL" clId="{444E0F0E-1AA2-4B76-9310-22D308682D10}" dt="2024-01-17T09:08:35.114" v="270" actId="1076"/>
          <ac:spMkLst>
            <pc:docMk/>
            <pc:sldMk cId="4288181715" sldId="256"/>
            <ac:spMk id="26" creationId="{AFFF1699-7CCD-E443-867F-FADC4FA70A68}"/>
          </ac:spMkLst>
        </pc:spChg>
        <pc:spChg chg="del">
          <ac:chgData name="Southard,Wyatt W.A." userId="bd58111a-1a0a-4f24-908c-42d1f632482e" providerId="ADAL" clId="{444E0F0E-1AA2-4B76-9310-22D308682D10}" dt="2024-01-16T20:28:14.048" v="33" actId="478"/>
          <ac:spMkLst>
            <pc:docMk/>
            <pc:sldMk cId="4288181715" sldId="256"/>
            <ac:spMk id="30" creationId="{60DB3BA2-0B33-3342-1024-35B578617B03}"/>
          </ac:spMkLst>
        </pc:spChg>
        <pc:spChg chg="add mod">
          <ac:chgData name="Southard,Wyatt W.A." userId="bd58111a-1a0a-4f24-908c-42d1f632482e" providerId="ADAL" clId="{444E0F0E-1AA2-4B76-9310-22D308682D10}" dt="2024-01-17T09:08:27.914" v="268" actId="1076"/>
          <ac:spMkLst>
            <pc:docMk/>
            <pc:sldMk cId="4288181715" sldId="256"/>
            <ac:spMk id="30" creationId="{91BF7EFD-0064-9383-C53F-57895469E8B8}"/>
          </ac:spMkLst>
        </pc:spChg>
        <pc:spChg chg="del">
          <ac:chgData name="Southard,Wyatt W.A." userId="bd58111a-1a0a-4f24-908c-42d1f632482e" providerId="ADAL" clId="{444E0F0E-1AA2-4B76-9310-22D308682D10}" dt="2024-01-16T20:28:28.465" v="40" actId="478"/>
          <ac:spMkLst>
            <pc:docMk/>
            <pc:sldMk cId="4288181715" sldId="256"/>
            <ac:spMk id="31" creationId="{35ADA706-18BB-E724-EDA1-57C94033E371}"/>
          </ac:spMkLst>
        </pc:spChg>
        <pc:spChg chg="del mod">
          <ac:chgData name="Southard,Wyatt W.A." userId="bd58111a-1a0a-4f24-908c-42d1f632482e" providerId="ADAL" clId="{444E0F0E-1AA2-4B76-9310-22D308682D10}" dt="2024-01-17T07:36:51.605" v="91" actId="478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444E0F0E-1AA2-4B76-9310-22D308682D10}" dt="2024-01-16T14:40:02.911" v="13" actId="20577"/>
          <ac:spMkLst>
            <pc:docMk/>
            <pc:sldMk cId="4288181715" sldId="256"/>
            <ac:spMk id="37" creationId="{0E9938C7-B45A-81F1-8E4C-F815C6435BC7}"/>
          </ac:spMkLst>
        </pc:spChg>
        <pc:picChg chg="add del mod">
          <ac:chgData name="Southard,Wyatt W.A." userId="bd58111a-1a0a-4f24-908c-42d1f632482e" providerId="ADAL" clId="{444E0F0E-1AA2-4B76-9310-22D308682D10}" dt="2024-01-17T07:36:25.408" v="84" actId="478"/>
          <ac:picMkLst>
            <pc:docMk/>
            <pc:sldMk cId="4288181715" sldId="256"/>
            <ac:picMk id="5" creationId="{755D040A-C11E-2D77-8CC1-057981FD4B2A}"/>
          </ac:picMkLst>
        </pc:picChg>
        <pc:picChg chg="add mod">
          <ac:chgData name="Southard,Wyatt W.A." userId="bd58111a-1a0a-4f24-908c-42d1f632482e" providerId="ADAL" clId="{444E0F0E-1AA2-4B76-9310-22D308682D10}" dt="2024-01-17T09:10:23.031" v="273" actId="1076"/>
          <ac:picMkLst>
            <pc:docMk/>
            <pc:sldMk cId="4288181715" sldId="256"/>
            <ac:picMk id="5" creationId="{CE0B433D-7FC8-E9A1-7DD1-95D9516533B0}"/>
          </ac:picMkLst>
        </pc:picChg>
        <pc:picChg chg="add del mod">
          <ac:chgData name="Southard,Wyatt W.A." userId="bd58111a-1a0a-4f24-908c-42d1f632482e" providerId="ADAL" clId="{444E0F0E-1AA2-4B76-9310-22D308682D10}" dt="2024-01-17T09:05:02.038" v="189" actId="478"/>
          <ac:picMkLst>
            <pc:docMk/>
            <pc:sldMk cId="4288181715" sldId="256"/>
            <ac:picMk id="6" creationId="{50A02C9E-42D9-65CB-1599-D3D130EAEB95}"/>
          </ac:picMkLst>
        </pc:picChg>
        <pc:picChg chg="add del mod">
          <ac:chgData name="Southard,Wyatt W.A." userId="bd58111a-1a0a-4f24-908c-42d1f632482e" providerId="ADAL" clId="{444E0F0E-1AA2-4B76-9310-22D308682D10}" dt="2024-01-16T15:11:12.221" v="28" actId="478"/>
          <ac:picMkLst>
            <pc:docMk/>
            <pc:sldMk cId="4288181715" sldId="256"/>
            <ac:picMk id="7" creationId="{2E85F21E-E8D7-0A56-4567-82E67D92F844}"/>
          </ac:picMkLst>
        </pc:picChg>
        <pc:picChg chg="add del">
          <ac:chgData name="Southard,Wyatt W.A." userId="bd58111a-1a0a-4f24-908c-42d1f632482e" providerId="ADAL" clId="{444E0F0E-1AA2-4B76-9310-22D308682D10}" dt="2024-01-17T07:37:22.832" v="94" actId="478"/>
          <ac:picMkLst>
            <pc:docMk/>
            <pc:sldMk cId="4288181715" sldId="256"/>
            <ac:picMk id="14" creationId="{1AF12177-4F70-D511-FF89-CD7395E430E4}"/>
          </ac:picMkLst>
        </pc:picChg>
        <pc:picChg chg="add mod">
          <ac:chgData name="Southard,Wyatt W.A." userId="bd58111a-1a0a-4f24-908c-42d1f632482e" providerId="ADAL" clId="{444E0F0E-1AA2-4B76-9310-22D308682D10}" dt="2024-01-17T09:06:36.983" v="208" actId="1076"/>
          <ac:picMkLst>
            <pc:docMk/>
            <pc:sldMk cId="4288181715" sldId="256"/>
            <ac:picMk id="14" creationId="{8AE2651A-1A4E-6E73-4901-839FD6E37F4D}"/>
          </ac:picMkLst>
        </pc:picChg>
        <pc:picChg chg="add mod">
          <ac:chgData name="Southard,Wyatt W.A." userId="bd58111a-1a0a-4f24-908c-42d1f632482e" providerId="ADAL" clId="{444E0F0E-1AA2-4B76-9310-22D308682D10}" dt="2024-01-16T20:30:46.514" v="54" actId="1076"/>
          <ac:picMkLst>
            <pc:docMk/>
            <pc:sldMk cId="4288181715" sldId="256"/>
            <ac:picMk id="15" creationId="{83089846-5EDC-D820-DC5F-7CD19D3C8606}"/>
          </ac:picMkLst>
        </pc:picChg>
        <pc:picChg chg="mod">
          <ac:chgData name="Southard,Wyatt W.A." userId="bd58111a-1a0a-4f24-908c-42d1f632482e" providerId="ADAL" clId="{444E0F0E-1AA2-4B76-9310-22D308682D10}" dt="2024-01-16T16:25:29.627" v="31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444E0F0E-1AA2-4B76-9310-22D308682D10}" dt="2024-01-16T20:30:47.914" v="55" actId="1076"/>
          <ac:picMkLst>
            <pc:docMk/>
            <pc:sldMk cId="4288181715" sldId="256"/>
            <ac:picMk id="19" creationId="{F5B686A8-213A-FE84-8CE6-C5D1A8753831}"/>
          </ac:picMkLst>
        </pc:picChg>
        <pc:picChg chg="add del mod">
          <ac:chgData name="Southard,Wyatt W.A." userId="bd58111a-1a0a-4f24-908c-42d1f632482e" providerId="ADAL" clId="{444E0F0E-1AA2-4B76-9310-22D308682D10}" dt="2024-01-17T09:05:08.458" v="191" actId="478"/>
          <ac:picMkLst>
            <pc:docMk/>
            <pc:sldMk cId="4288181715" sldId="256"/>
            <ac:picMk id="20" creationId="{430B527F-6C75-2168-E04D-B11A264057BD}"/>
          </ac:picMkLst>
        </pc:picChg>
        <pc:picChg chg="add del">
          <ac:chgData name="Southard,Wyatt W.A." userId="bd58111a-1a0a-4f24-908c-42d1f632482e" providerId="ADAL" clId="{444E0F0E-1AA2-4B76-9310-22D308682D10}" dt="2024-01-17T09:06:46.877" v="211" actId="478"/>
          <ac:picMkLst>
            <pc:docMk/>
            <pc:sldMk cId="4288181715" sldId="256"/>
            <ac:picMk id="21" creationId="{A96DA350-55FE-7436-6B0F-ED861BED0169}"/>
          </ac:picMkLst>
        </pc:picChg>
        <pc:picChg chg="mod">
          <ac:chgData name="Southard,Wyatt W.A." userId="bd58111a-1a0a-4f24-908c-42d1f632482e" providerId="ADAL" clId="{444E0F0E-1AA2-4B76-9310-22D308682D10}" dt="2024-01-16T20:30:49.762" v="56" actId="1076"/>
          <ac:picMkLst>
            <pc:docMk/>
            <pc:sldMk cId="4288181715" sldId="256"/>
            <ac:picMk id="22" creationId="{4858A5E4-9DFF-C2F2-AD37-EC0EBE49161B}"/>
          </ac:picMkLst>
        </pc:picChg>
        <pc:picChg chg="add del">
          <ac:chgData name="Southard,Wyatt W.A." userId="bd58111a-1a0a-4f24-908c-42d1f632482e" providerId="ADAL" clId="{444E0F0E-1AA2-4B76-9310-22D308682D10}" dt="2024-01-17T07:38:36.124" v="104" actId="478"/>
          <ac:picMkLst>
            <pc:docMk/>
            <pc:sldMk cId="4288181715" sldId="256"/>
            <ac:picMk id="23" creationId="{8ABC3F49-8D18-9610-F364-7B8CF0BA5F53}"/>
          </ac:picMkLst>
        </pc:picChg>
        <pc:picChg chg="add del">
          <ac:chgData name="Southard,Wyatt W.A." userId="bd58111a-1a0a-4f24-908c-42d1f632482e" providerId="ADAL" clId="{444E0F0E-1AA2-4B76-9310-22D308682D10}" dt="2024-01-17T09:06:52.096" v="213" actId="478"/>
          <ac:picMkLst>
            <pc:docMk/>
            <pc:sldMk cId="4288181715" sldId="256"/>
            <ac:picMk id="27" creationId="{6EF694FB-C785-AC7A-4C29-A8A0660949A5}"/>
          </ac:picMkLst>
        </pc:picChg>
        <pc:picChg chg="add del mod">
          <ac:chgData name="Southard,Wyatt W.A." userId="bd58111a-1a0a-4f24-908c-42d1f632482e" providerId="ADAL" clId="{444E0F0E-1AA2-4B76-9310-22D308682D10}" dt="2024-01-17T09:07:00.847" v="216" actId="478"/>
          <ac:picMkLst>
            <pc:docMk/>
            <pc:sldMk cId="4288181715" sldId="256"/>
            <ac:picMk id="29" creationId="{1BF1EDDE-7778-05CB-C084-675C19EE0642}"/>
          </ac:picMkLst>
        </pc:picChg>
      </pc:sldChg>
    </pc:docChg>
  </pc:docChgLst>
  <pc:docChgLst>
    <pc:chgData name="Southard,Wyatt W.A." userId="bd58111a-1a0a-4f24-908c-42d1f632482e" providerId="ADAL" clId="{01A9132E-D0EE-4999-8D20-806AB848B0DF}"/>
    <pc:docChg chg="undo custSel modSld">
      <pc:chgData name="Southard,Wyatt W.A." userId="bd58111a-1a0a-4f24-908c-42d1f632482e" providerId="ADAL" clId="{01A9132E-D0EE-4999-8D20-806AB848B0DF}" dt="2023-12-20T13:15:30.487" v="1071" actId="14100"/>
      <pc:docMkLst>
        <pc:docMk/>
      </pc:docMkLst>
      <pc:sldChg chg="addSp delSp modSp mod">
        <pc:chgData name="Southard,Wyatt W.A." userId="bd58111a-1a0a-4f24-908c-42d1f632482e" providerId="ADAL" clId="{01A9132E-D0EE-4999-8D20-806AB848B0DF}" dt="2023-12-20T13:15:30.487" v="1071" actId="14100"/>
        <pc:sldMkLst>
          <pc:docMk/>
          <pc:sldMk cId="4288181715" sldId="256"/>
        </pc:sldMkLst>
        <pc:spChg chg="add mod">
          <ac:chgData name="Southard,Wyatt W.A." userId="bd58111a-1a0a-4f24-908c-42d1f632482e" providerId="ADAL" clId="{01A9132E-D0EE-4999-8D20-806AB848B0DF}" dt="2023-12-20T13:13:09.038" v="1045" actId="1076"/>
          <ac:spMkLst>
            <pc:docMk/>
            <pc:sldMk cId="4288181715" sldId="256"/>
            <ac:spMk id="2" creationId="{C8D47334-AEA6-65BD-1B4E-07FC7D5A24A5}"/>
          </ac:spMkLst>
        </pc:spChg>
        <pc:spChg chg="add mod">
          <ac:chgData name="Southard,Wyatt W.A." userId="bd58111a-1a0a-4f24-908c-42d1f632482e" providerId="ADAL" clId="{01A9132E-D0EE-4999-8D20-806AB848B0DF}" dt="2023-12-20T13:13:22.385" v="1047" actId="1076"/>
          <ac:spMkLst>
            <pc:docMk/>
            <pc:sldMk cId="4288181715" sldId="256"/>
            <ac:spMk id="3" creationId="{0DE0077A-850B-778A-E2E7-BBE4F7ED0F32}"/>
          </ac:spMkLst>
        </pc:spChg>
        <pc:spChg chg="add del mod">
          <ac:chgData name="Southard,Wyatt W.A." userId="bd58111a-1a0a-4f24-908c-42d1f632482e" providerId="ADAL" clId="{01A9132E-D0EE-4999-8D20-806AB848B0DF}" dt="2023-12-20T12:37:40.087" v="811" actId="478"/>
          <ac:spMkLst>
            <pc:docMk/>
            <pc:sldMk cId="4288181715" sldId="256"/>
            <ac:spMk id="4" creationId="{709D5F7F-E2AC-6044-F182-D1C6C1D497D2}"/>
          </ac:spMkLst>
        </pc:spChg>
        <pc:spChg chg="add del mod">
          <ac:chgData name="Southard,Wyatt W.A." userId="bd58111a-1a0a-4f24-908c-42d1f632482e" providerId="ADAL" clId="{01A9132E-D0EE-4999-8D20-806AB848B0DF}" dt="2023-12-20T12:54:52.147" v="956" actId="478"/>
          <ac:spMkLst>
            <pc:docMk/>
            <pc:sldMk cId="4288181715" sldId="256"/>
            <ac:spMk id="5" creationId="{5071D68A-2C81-98AA-4495-307611CE8FA7}"/>
          </ac:spMkLst>
        </pc:spChg>
        <pc:spChg chg="add del mod">
          <ac:chgData name="Southard,Wyatt W.A." userId="bd58111a-1a0a-4f24-908c-42d1f632482e" providerId="ADAL" clId="{01A9132E-D0EE-4999-8D20-806AB848B0DF}" dt="2023-12-20T12:42:29.451" v="860" actId="478"/>
          <ac:spMkLst>
            <pc:docMk/>
            <pc:sldMk cId="4288181715" sldId="256"/>
            <ac:spMk id="6" creationId="{80689443-8C50-347A-1AAF-F00A28BF4E3A}"/>
          </ac:spMkLst>
        </pc:spChg>
        <pc:spChg chg="add del mod">
          <ac:chgData name="Southard,Wyatt W.A." userId="bd58111a-1a0a-4f24-908c-42d1f632482e" providerId="ADAL" clId="{01A9132E-D0EE-4999-8D20-806AB848B0DF}" dt="2023-12-20T12:43:11.389" v="886" actId="478"/>
          <ac:spMkLst>
            <pc:docMk/>
            <pc:sldMk cId="4288181715" sldId="256"/>
            <ac:spMk id="7" creationId="{1EC19ED2-0159-72F2-43C2-82B1BB1D776A}"/>
          </ac:spMkLst>
        </pc:spChg>
        <pc:spChg chg="add mod">
          <ac:chgData name="Southard,Wyatt W.A." userId="bd58111a-1a0a-4f24-908c-42d1f632482e" providerId="ADAL" clId="{01A9132E-D0EE-4999-8D20-806AB848B0DF}" dt="2023-12-20T13:13:16.626" v="1046" actId="1076"/>
          <ac:spMkLst>
            <pc:docMk/>
            <pc:sldMk cId="4288181715" sldId="256"/>
            <ac:spMk id="8" creationId="{CFEF8D95-784B-5450-F62A-1B318A6A1923}"/>
          </ac:spMkLst>
        </pc:spChg>
        <pc:spChg chg="mod">
          <ac:chgData name="Southard,Wyatt W.A." userId="bd58111a-1a0a-4f24-908c-42d1f632482e" providerId="ADAL" clId="{01A9132E-D0EE-4999-8D20-806AB848B0DF}" dt="2023-12-20T13:12:11.850" v="1044" actId="14100"/>
          <ac:spMkLst>
            <pc:docMk/>
            <pc:sldMk cId="4288181715" sldId="256"/>
            <ac:spMk id="10" creationId="{50169FCD-3DA4-B8B1-88C5-AD80FD8D6B32}"/>
          </ac:spMkLst>
        </pc:spChg>
        <pc:spChg chg="mod">
          <ac:chgData name="Southard,Wyatt W.A." userId="bd58111a-1a0a-4f24-908c-42d1f632482e" providerId="ADAL" clId="{01A9132E-D0EE-4999-8D20-806AB848B0DF}" dt="2023-12-20T13:04:27.305" v="1010" actId="34135"/>
          <ac:spMkLst>
            <pc:docMk/>
            <pc:sldMk cId="4288181715" sldId="256"/>
            <ac:spMk id="11" creationId="{A2B3C810-16B9-68F3-36FF-6EBA31DA683F}"/>
          </ac:spMkLst>
        </pc:spChg>
        <pc:spChg chg="mod">
          <ac:chgData name="Southard,Wyatt W.A." userId="bd58111a-1a0a-4f24-908c-42d1f632482e" providerId="ADAL" clId="{01A9132E-D0EE-4999-8D20-806AB848B0DF}" dt="2023-12-20T13:04:29.089" v="1011" actId="34135"/>
          <ac:spMkLst>
            <pc:docMk/>
            <pc:sldMk cId="4288181715" sldId="256"/>
            <ac:spMk id="12" creationId="{D7EFA222-F75B-7083-46BC-75FF6BE41489}"/>
          </ac:spMkLst>
        </pc:spChg>
        <pc:spChg chg="mod">
          <ac:chgData name="Southard,Wyatt W.A." userId="bd58111a-1a0a-4f24-908c-42d1f632482e" providerId="ADAL" clId="{01A9132E-D0EE-4999-8D20-806AB848B0DF}" dt="2023-12-20T13:10:36.903" v="1038" actId="34135"/>
          <ac:spMkLst>
            <pc:docMk/>
            <pc:sldMk cId="4288181715" sldId="256"/>
            <ac:spMk id="13" creationId="{A1374C26-2328-D6EB-6ADD-4926B4295AC7}"/>
          </ac:spMkLst>
        </pc:spChg>
        <pc:spChg chg="del mod">
          <ac:chgData name="Southard,Wyatt W.A." userId="bd58111a-1a0a-4f24-908c-42d1f632482e" providerId="ADAL" clId="{01A9132E-D0EE-4999-8D20-806AB848B0DF}" dt="2023-12-20T12:55:04.704" v="959" actId="478"/>
          <ac:spMkLst>
            <pc:docMk/>
            <pc:sldMk cId="4288181715" sldId="256"/>
            <ac:spMk id="14" creationId="{04BE960F-7188-25F5-E88B-2A7C0318709C}"/>
          </ac:spMkLst>
        </pc:spChg>
        <pc:spChg chg="del mod">
          <ac:chgData name="Southard,Wyatt W.A." userId="bd58111a-1a0a-4f24-908c-42d1f632482e" providerId="ADAL" clId="{01A9132E-D0EE-4999-8D20-806AB848B0DF}" dt="2023-12-20T12:43:09.549" v="885" actId="478"/>
          <ac:spMkLst>
            <pc:docMk/>
            <pc:sldMk cId="4288181715" sldId="256"/>
            <ac:spMk id="17" creationId="{A7233BE0-A697-E22D-EBDF-8210816C8FEA}"/>
          </ac:spMkLst>
        </pc:spChg>
        <pc:spChg chg="mod">
          <ac:chgData name="Southard,Wyatt W.A." userId="bd58111a-1a0a-4f24-908c-42d1f632482e" providerId="ADAL" clId="{01A9132E-D0EE-4999-8D20-806AB848B0DF}" dt="2023-12-20T13:10:23.131" v="1035" actId="34135"/>
          <ac:spMkLst>
            <pc:docMk/>
            <pc:sldMk cId="4288181715" sldId="256"/>
            <ac:spMk id="18" creationId="{DE091A00-A1BC-68FE-E957-D16E66327E6E}"/>
          </ac:spMkLst>
        </pc:spChg>
        <pc:spChg chg="add del mod">
          <ac:chgData name="Southard,Wyatt W.A." userId="bd58111a-1a0a-4f24-908c-42d1f632482e" providerId="ADAL" clId="{01A9132E-D0EE-4999-8D20-806AB848B0DF}" dt="2023-12-20T12:53:45.370" v="950" actId="478"/>
          <ac:spMkLst>
            <pc:docMk/>
            <pc:sldMk cId="4288181715" sldId="256"/>
            <ac:spMk id="19" creationId="{D0FD578E-3E7E-AB53-C68E-110E6CBA6D21}"/>
          </ac:spMkLst>
        </pc:spChg>
        <pc:spChg chg="add del mod">
          <ac:chgData name="Southard,Wyatt W.A." userId="bd58111a-1a0a-4f24-908c-42d1f632482e" providerId="ADAL" clId="{01A9132E-D0EE-4999-8D20-806AB848B0DF}" dt="2023-12-20T12:53:42.913" v="949"/>
          <ac:spMkLst>
            <pc:docMk/>
            <pc:sldMk cId="4288181715" sldId="256"/>
            <ac:spMk id="20" creationId="{20A235E6-10A4-275C-A4D0-67BDEFFC9A6E}"/>
          </ac:spMkLst>
        </pc:spChg>
        <pc:spChg chg="add mod">
          <ac:chgData name="Southard,Wyatt W.A." userId="bd58111a-1a0a-4f24-908c-42d1f632482e" providerId="ADAL" clId="{01A9132E-D0EE-4999-8D20-806AB848B0DF}" dt="2023-12-20T13:04:25.063" v="1009" actId="34135"/>
          <ac:spMkLst>
            <pc:docMk/>
            <pc:sldMk cId="4288181715" sldId="256"/>
            <ac:spMk id="25" creationId="{DED89C79-3B92-9A20-73EA-ACF4A4EB4F7A}"/>
          </ac:spMkLst>
        </pc:spChg>
        <pc:spChg chg="add mod">
          <ac:chgData name="Southard,Wyatt W.A." userId="bd58111a-1a0a-4f24-908c-42d1f632482e" providerId="ADAL" clId="{01A9132E-D0EE-4999-8D20-806AB848B0DF}" dt="2023-12-20T13:14:33.947" v="1061" actId="6549"/>
          <ac:spMkLst>
            <pc:docMk/>
            <pc:sldMk cId="4288181715" sldId="256"/>
            <ac:spMk id="30" creationId="{60DB3BA2-0B33-3342-1024-35B578617B03}"/>
          </ac:spMkLst>
        </pc:spChg>
        <pc:spChg chg="add mod">
          <ac:chgData name="Southard,Wyatt W.A." userId="bd58111a-1a0a-4f24-908c-42d1f632482e" providerId="ADAL" clId="{01A9132E-D0EE-4999-8D20-806AB848B0DF}" dt="2023-12-20T13:14:38.188" v="1062" actId="6549"/>
          <ac:spMkLst>
            <pc:docMk/>
            <pc:sldMk cId="4288181715" sldId="256"/>
            <ac:spMk id="31" creationId="{35ADA706-18BB-E724-EDA1-57C94033E371}"/>
          </ac:spMkLst>
        </pc:spChg>
        <pc:spChg chg="add mod">
          <ac:chgData name="Southard,Wyatt W.A." userId="bd58111a-1a0a-4f24-908c-42d1f632482e" providerId="ADAL" clId="{01A9132E-D0EE-4999-8D20-806AB848B0DF}" dt="2023-12-20T13:15:30.487" v="1071" actId="14100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01A9132E-D0EE-4999-8D20-806AB848B0DF}" dt="2023-12-20T13:04:54.892" v="1018" actId="34135"/>
          <ac:spMkLst>
            <pc:docMk/>
            <pc:sldMk cId="4288181715" sldId="256"/>
            <ac:spMk id="34" creationId="{83E9BACD-2ACF-E8E2-317E-B84B167B9BE0}"/>
          </ac:spMkLst>
        </pc:spChg>
        <pc:spChg chg="mod">
          <ac:chgData name="Southard,Wyatt W.A." userId="bd58111a-1a0a-4f24-908c-42d1f632482e" providerId="ADAL" clId="{01A9132E-D0EE-4999-8D20-806AB848B0DF}" dt="2023-12-20T13:11:23.710" v="1042" actId="34135"/>
          <ac:spMkLst>
            <pc:docMk/>
            <pc:sldMk cId="4288181715" sldId="256"/>
            <ac:spMk id="35" creationId="{C9D43119-4B54-2295-82DB-9D4CDC1EF59A}"/>
          </ac:spMkLst>
        </pc:spChg>
        <pc:spChg chg="mod">
          <ac:chgData name="Southard,Wyatt W.A." userId="bd58111a-1a0a-4f24-908c-42d1f632482e" providerId="ADAL" clId="{01A9132E-D0EE-4999-8D20-806AB848B0DF}" dt="2023-12-20T13:05:26.272" v="1024" actId="34135"/>
          <ac:spMkLst>
            <pc:docMk/>
            <pc:sldMk cId="4288181715" sldId="256"/>
            <ac:spMk id="36" creationId="{27E6F2A2-0AFC-C93F-1968-EAEB5EB8FABC}"/>
          </ac:spMkLst>
        </pc:spChg>
        <pc:spChg chg="mod ord">
          <ac:chgData name="Southard,Wyatt W.A." userId="bd58111a-1a0a-4f24-908c-42d1f632482e" providerId="ADAL" clId="{01A9132E-D0EE-4999-8D20-806AB848B0DF}" dt="2023-12-20T13:05:28.441" v="1025" actId="34135"/>
          <ac:spMkLst>
            <pc:docMk/>
            <pc:sldMk cId="4288181715" sldId="256"/>
            <ac:spMk id="37" creationId="{0E9938C7-B45A-81F1-8E4C-F815C6435BC7}"/>
          </ac:spMkLst>
        </pc:spChg>
        <pc:spChg chg="del mod">
          <ac:chgData name="Southard,Wyatt W.A." userId="bd58111a-1a0a-4f24-908c-42d1f632482e" providerId="ADAL" clId="{01A9132E-D0EE-4999-8D20-806AB848B0DF}" dt="2023-12-20T12:43:14.805" v="888" actId="478"/>
          <ac:spMkLst>
            <pc:docMk/>
            <pc:sldMk cId="4288181715" sldId="256"/>
            <ac:spMk id="38" creationId="{0D3A3074-3D99-2024-8D2C-7DE7879AE1A7}"/>
          </ac:spMkLst>
        </pc:spChg>
        <pc:spChg chg="mod">
          <ac:chgData name="Southard,Wyatt W.A." userId="bd58111a-1a0a-4f24-908c-42d1f632482e" providerId="ADAL" clId="{01A9132E-D0EE-4999-8D20-806AB848B0DF}" dt="2023-12-20T13:10:25.083" v="1036" actId="34135"/>
          <ac:spMkLst>
            <pc:docMk/>
            <pc:sldMk cId="4288181715" sldId="256"/>
            <ac:spMk id="41" creationId="{D3C75B32-CE17-EF96-2847-E65F58FB448D}"/>
          </ac:spMkLst>
        </pc:spChg>
        <pc:picChg chg="add mod">
          <ac:chgData name="Southard,Wyatt W.A." userId="bd58111a-1a0a-4f24-908c-42d1f632482e" providerId="ADAL" clId="{01A9132E-D0EE-4999-8D20-806AB848B0DF}" dt="2023-12-20T13:13:26.542" v="1049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01A9132E-D0EE-4999-8D20-806AB848B0DF}" dt="2023-12-20T13:13:42.769" v="1050" actId="1076"/>
          <ac:picMkLst>
            <pc:docMk/>
            <pc:sldMk cId="4288181715" sldId="256"/>
            <ac:picMk id="22" creationId="{4858A5E4-9DFF-C2F2-AD37-EC0EBE49161B}"/>
          </ac:picMkLst>
        </pc:picChg>
        <pc:picChg chg="add mod">
          <ac:chgData name="Southard,Wyatt W.A." userId="bd58111a-1a0a-4f24-908c-42d1f632482e" providerId="ADAL" clId="{01A9132E-D0EE-4999-8D20-806AB848B0DF}" dt="2023-12-20T13:03:05.098" v="994" actId="1076"/>
          <ac:picMkLst>
            <pc:docMk/>
            <pc:sldMk cId="4288181715" sldId="256"/>
            <ac:picMk id="24" creationId="{415988CA-1AE4-9561-4229-7908B653F796}"/>
          </ac:picMkLst>
        </pc:picChg>
        <pc:picChg chg="add del">
          <ac:chgData name="Southard,Wyatt W.A." userId="bd58111a-1a0a-4f24-908c-42d1f632482e" providerId="ADAL" clId="{01A9132E-D0EE-4999-8D20-806AB848B0DF}" dt="2023-12-20T13:04:19.723" v="1008" actId="478"/>
          <ac:picMkLst>
            <pc:docMk/>
            <pc:sldMk cId="4288181715" sldId="256"/>
            <ac:picMk id="27" creationId="{8E9021E3-28A6-A7CE-8DF0-EC0AB95B83B9}"/>
          </ac:picMkLst>
        </pc:picChg>
        <pc:picChg chg="add del">
          <ac:chgData name="Southard,Wyatt W.A." userId="bd58111a-1a0a-4f24-908c-42d1f632482e" providerId="ADAL" clId="{01A9132E-D0EE-4999-8D20-806AB848B0DF}" dt="2023-12-20T13:13:50.201" v="1052" actId="478"/>
          <ac:picMkLst>
            <pc:docMk/>
            <pc:sldMk cId="4288181715" sldId="256"/>
            <ac:picMk id="29" creationId="{B86F2A26-A755-CDBD-B107-39822A49B6F6}"/>
          </ac:picMkLst>
        </pc:picChg>
        <pc:picChg chg="add del mod">
          <ac:chgData name="Southard,Wyatt W.A." userId="bd58111a-1a0a-4f24-908c-42d1f632482e" providerId="ADAL" clId="{01A9132E-D0EE-4999-8D20-806AB848B0DF}" dt="2023-12-20T12:17:16.305" v="797"/>
          <ac:picMkLst>
            <pc:docMk/>
            <pc:sldMk cId="4288181715" sldId="256"/>
            <ac:picMk id="1026" creationId="{03B76A75-B336-445C-3FD7-57F9647914BF}"/>
          </ac:picMkLst>
        </pc:picChg>
        <pc:picChg chg="add del mod">
          <ac:chgData name="Southard,Wyatt W.A." userId="bd58111a-1a0a-4f24-908c-42d1f632482e" providerId="ADAL" clId="{01A9132E-D0EE-4999-8D20-806AB848B0DF}" dt="2023-12-20T12:53:35.599" v="934" actId="478"/>
          <ac:picMkLst>
            <pc:docMk/>
            <pc:sldMk cId="4288181715" sldId="256"/>
            <ac:picMk id="1028" creationId="{22075896-B35B-5663-E4BD-D73CC0595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1D299EC-66F2-883A-AB91-240FB43DCB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224589"/>
            <a:ext cx="822960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69FCD-3DA4-B8B1-88C5-AD80FD8D6B32}"/>
              </a:ext>
            </a:extLst>
          </p:cNvPr>
          <p:cNvSpPr>
            <a:spLocks/>
          </p:cNvSpPr>
          <p:nvPr/>
        </p:nvSpPr>
        <p:spPr>
          <a:xfrm>
            <a:off x="243841" y="1106648"/>
            <a:ext cx="9123678" cy="1703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C810-16B9-68F3-36FF-6EBA31DA6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2933587"/>
            <a:ext cx="4456311" cy="3467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A222-F75B-7083-46BC-75FF6BE41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4" y="2927075"/>
            <a:ext cx="4436705" cy="347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74C26-2328-D6EB-6ADD-4926B429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8655146"/>
            <a:ext cx="9123679" cy="3138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E091A00-A1BC-68FE-E957-D16E66327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11916725"/>
            <a:ext cx="821944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E8D44-D86E-78D8-5969-805A55F758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121657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9BACD-2ACF-E8E2-317E-B84B167B9B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74957" y="2938906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43119-4B54-2295-82DB-9D4CDC1EF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52128" y="2937127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6F2A2-0AFC-C93F-1968-EAEB5EB8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8655143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Realization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66BCB-A37B-855D-AAA7-B61486E1B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386806"/>
            <a:ext cx="5468112" cy="50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Battery Hardware Emulator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75B32-CE17-EF96-2847-E65F58FB44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12069378"/>
            <a:ext cx="5468112" cy="539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600" dirty="0"/>
              <a:t>Hein </a:t>
            </a:r>
            <a:r>
              <a:rPr lang="en-US" sz="1600" dirty="0" err="1"/>
              <a:t>Verhallen</a:t>
            </a:r>
            <a:r>
              <a:rPr lang="en-US" sz="1600" dirty="0"/>
              <a:t>, Nikola </a:t>
            </a:r>
            <a:r>
              <a:rPr lang="en-US" sz="1600" dirty="0" err="1"/>
              <a:t>Panchev</a:t>
            </a:r>
            <a:r>
              <a:rPr lang="en-US" sz="1600" dirty="0"/>
              <a:t>, Robin van den </a:t>
            </a:r>
            <a:r>
              <a:rPr lang="en-US" sz="1600" dirty="0" err="1"/>
              <a:t>Dungen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Youri</a:t>
            </a:r>
            <a:r>
              <a:rPr lang="en-US" sz="1600" dirty="0"/>
              <a:t> Tils, Wyatt Southard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7C165-3B2E-0EEA-F04B-A6813D274A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9139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Fontys Engineering is working with </a:t>
            </a:r>
            <a:r>
              <a:rPr lang="en-US" sz="1400" dirty="0" err="1"/>
              <a:t>BatteryNL</a:t>
            </a:r>
            <a:r>
              <a:rPr lang="en-US" sz="1400" dirty="0"/>
              <a:t> to develop a Battery Emulator to test a Battery Management System (BMS).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22E52-BD65-44E1-6466-355E5C1CB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1853" y="1552836"/>
            <a:ext cx="2687652" cy="1044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Modern Batteries are dangerous to test so a BMS is used. Using a battery emulator to test a BMS can avoid these dangers.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DBF0A3-DF02-E296-831D-F0E2CBF60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4410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goal of this project is to design, build, and test a battery emulator using an iterated method.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47334-AEA6-65BD-1B4E-07FC7D5A24A5}"/>
              </a:ext>
            </a:extLst>
          </p:cNvPr>
          <p:cNvSpPr/>
          <p:nvPr/>
        </p:nvSpPr>
        <p:spPr>
          <a:xfrm>
            <a:off x="1128169" y="3465050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iteration: Li-ion battery cell emulator capable of charging and discharging 100mA current with a voltage controlled by a mechanical resistor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0077A-850B-778A-E2E7-BBE4F7ED0F32}"/>
              </a:ext>
            </a:extLst>
          </p:cNvPr>
          <p:cNvSpPr/>
          <p:nvPr/>
        </p:nvSpPr>
        <p:spPr>
          <a:xfrm>
            <a:off x="5785379" y="3408840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the mother board PCB is equipped with a microcontroller that can adjust the cell voltage and source current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F8D95-784B-5450-F62A-1B318A6A1923}"/>
              </a:ext>
            </a:extLst>
          </p:cNvPr>
          <p:cNvSpPr/>
          <p:nvPr/>
        </p:nvSpPr>
        <p:spPr>
          <a:xfrm>
            <a:off x="1128169" y="4867178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Make it modular- a mother board PCB to control up to 14 PCB cells that can sink and source current up to 12A </a:t>
            </a:r>
          </a:p>
        </p:txBody>
      </p:sp>
      <p:pic>
        <p:nvPicPr>
          <p:cNvPr id="16" name="Picture 15" descr="A diagram of a power supply system&#10;&#10;Description automatically generated">
            <a:extLst>
              <a:ext uri="{FF2B5EF4-FFF2-40B4-BE49-F238E27FC236}">
                <a16:creationId xmlns:a16="http://schemas.microsoft.com/office/drawing/2014/main" id="{BAD3EAB4-BBB2-B837-10EA-3FFF7E28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37" y="4699313"/>
            <a:ext cx="2477657" cy="13876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58A5E4-9DFF-C2F2-AD37-EC0EBE49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2" y="10153212"/>
            <a:ext cx="2454291" cy="1509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5988CA-1AE4-9561-4229-7908B653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2" y="9008849"/>
            <a:ext cx="8702794" cy="103641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D89C79-3B92-9A20-73EA-ACF4A4EB4F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1" y="6550555"/>
            <a:ext cx="9123678" cy="1974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938C7-B45A-81F1-8E4C-F815C6435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6559452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Simulation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089846-5EDC-D820-DC5F-7CD19D3C8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793557" y="9679899"/>
            <a:ext cx="1509357" cy="2530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B686A8-213A-FE84-8CE6-C5D1A8753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920" y="10141056"/>
            <a:ext cx="1610797" cy="16041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FFF1699-7CCD-E443-867F-FADC4FA70A68}"/>
              </a:ext>
            </a:extLst>
          </p:cNvPr>
          <p:cNvSpPr/>
          <p:nvPr/>
        </p:nvSpPr>
        <p:spPr>
          <a:xfrm>
            <a:off x="2970241" y="8063006"/>
            <a:ext cx="1691160" cy="388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Dissipation of Linear Regulator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433D-7FC8-E9A1-7DD1-95D951653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80" y="6590280"/>
            <a:ext cx="2452156" cy="18948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E2651A-1A4E-6E73-4901-839FD6E37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924" y="6906964"/>
            <a:ext cx="4287697" cy="96316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1BF7EFD-0064-9383-C53F-57895469E8B8}"/>
              </a:ext>
            </a:extLst>
          </p:cNvPr>
          <p:cNvSpPr/>
          <p:nvPr/>
        </p:nvSpPr>
        <p:spPr>
          <a:xfrm>
            <a:off x="6491221" y="8063006"/>
            <a:ext cx="1691160" cy="388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Current through the DC-Load</a:t>
            </a:r>
          </a:p>
        </p:txBody>
      </p:sp>
    </p:spTree>
    <p:extLst>
      <p:ext uri="{BB962C8B-B14F-4D97-AF65-F5344CB8AC3E}">
        <p14:creationId xmlns:p14="http://schemas.microsoft.com/office/powerpoint/2010/main" val="42881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587</TotalTime>
  <Words>168</Words>
  <Application>Microsoft Office PowerPoint</Application>
  <PresentationFormat>A3 Paper (297x420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Southard,Wyatt W.A.</dc:creator>
  <cp:lastModifiedBy>Southard,Wyatt W.A.</cp:lastModifiedBy>
  <cp:revision>2</cp:revision>
  <dcterms:created xsi:type="dcterms:W3CDTF">2023-12-20T09:35:15Z</dcterms:created>
  <dcterms:modified xsi:type="dcterms:W3CDTF">2024-01-17T09:10:25Z</dcterms:modified>
</cp:coreProperties>
</file>