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90" y="-15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0720" y="1216773"/>
            <a:ext cx="8229600" cy="1534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8" y="2927079"/>
            <a:ext cx="3979504" cy="3011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5" y="2927076"/>
            <a:ext cx="3979504" cy="3011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82" y="6114872"/>
            <a:ext cx="3979500" cy="3061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E960F-7188-25F5-E88B-2A7C031870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6" y="6114870"/>
            <a:ext cx="3979504" cy="306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33BE0-A697-E22D-EBDF-8210816C8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0719" y="9352344"/>
            <a:ext cx="8229600" cy="2232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716356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/>
          </p:cNvSpPr>
          <p:nvPr/>
        </p:nvSpPr>
        <p:spPr>
          <a:xfrm>
            <a:off x="1783592" y="292707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23532" y="2927075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83592" y="6114870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PCB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23532" y="6114868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3A3074-3D99-2024-8D2C-7DE7879AE1A7}"/>
              </a:ext>
            </a:extLst>
          </p:cNvPr>
          <p:cNvSpPr/>
          <p:nvPr/>
        </p:nvSpPr>
        <p:spPr>
          <a:xfrm>
            <a:off x="3908641" y="936250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Conclusion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187500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91</Words>
  <Application>Microsoft Office PowerPoint</Application>
  <PresentationFormat>A3 Paper (297x420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Southard,Wyatt W.A.</cp:lastModifiedBy>
  <cp:revision>1</cp:revision>
  <dcterms:created xsi:type="dcterms:W3CDTF">2023-12-20T09:35:15Z</dcterms:created>
  <dcterms:modified xsi:type="dcterms:W3CDTF">2023-12-20T11:02:26Z</dcterms:modified>
</cp:coreProperties>
</file>