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A9132E-D0EE-4999-8D20-806AB848B0DF}" v="6" dt="2023-12-20T11:40:11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270" y="-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thard,Wyatt W.A." userId="bd58111a-1a0a-4f24-908c-42d1f632482e" providerId="ADAL" clId="{01A9132E-D0EE-4999-8D20-806AB848B0DF}"/>
    <pc:docChg chg="modSld">
      <pc:chgData name="Southard,Wyatt W.A." userId="bd58111a-1a0a-4f24-908c-42d1f632482e" providerId="ADAL" clId="{01A9132E-D0EE-4999-8D20-806AB848B0DF}" dt="2023-12-20T11:40:51.172" v="20" actId="1076"/>
      <pc:docMkLst>
        <pc:docMk/>
      </pc:docMkLst>
      <pc:sldChg chg="addSp modSp mod">
        <pc:chgData name="Southard,Wyatt W.A." userId="bd58111a-1a0a-4f24-908c-42d1f632482e" providerId="ADAL" clId="{01A9132E-D0EE-4999-8D20-806AB848B0DF}" dt="2023-12-20T11:40:51.172" v="20" actId="1076"/>
        <pc:sldMkLst>
          <pc:docMk/>
          <pc:sldMk cId="4288181715" sldId="256"/>
        </pc:sldMkLst>
        <pc:spChg chg="add mod">
          <ac:chgData name="Southard,Wyatt W.A." userId="bd58111a-1a0a-4f24-908c-42d1f632482e" providerId="ADAL" clId="{01A9132E-D0EE-4999-8D20-806AB848B0DF}" dt="2023-12-20T11:06:34.494" v="5" actId="20577"/>
          <ac:spMkLst>
            <pc:docMk/>
            <pc:sldMk cId="4288181715" sldId="256"/>
            <ac:spMk id="2" creationId="{C8D47334-AEA6-65BD-1B4E-07FC7D5A24A5}"/>
          </ac:spMkLst>
        </pc:spChg>
        <pc:spChg chg="add mod">
          <ac:chgData name="Southard,Wyatt W.A." userId="bd58111a-1a0a-4f24-908c-42d1f632482e" providerId="ADAL" clId="{01A9132E-D0EE-4999-8D20-806AB848B0DF}" dt="2023-12-20T11:39:34.091" v="7" actId="1076"/>
          <ac:spMkLst>
            <pc:docMk/>
            <pc:sldMk cId="4288181715" sldId="256"/>
            <ac:spMk id="3" creationId="{0DE0077A-850B-778A-E2E7-BBE4F7ED0F32}"/>
          </ac:spMkLst>
        </pc:spChg>
        <pc:spChg chg="add mod">
          <ac:chgData name="Southard,Wyatt W.A." userId="bd58111a-1a0a-4f24-908c-42d1f632482e" providerId="ADAL" clId="{01A9132E-D0EE-4999-8D20-806AB848B0DF}" dt="2023-12-20T11:39:44.518" v="9" actId="1076"/>
          <ac:spMkLst>
            <pc:docMk/>
            <pc:sldMk cId="4288181715" sldId="256"/>
            <ac:spMk id="4" creationId="{709D5F7F-E2AC-6044-F182-D1C6C1D497D2}"/>
          </ac:spMkLst>
        </pc:spChg>
        <pc:spChg chg="add mod">
          <ac:chgData name="Southard,Wyatt W.A." userId="bd58111a-1a0a-4f24-908c-42d1f632482e" providerId="ADAL" clId="{01A9132E-D0EE-4999-8D20-806AB848B0DF}" dt="2023-12-20T11:39:54.301" v="11" actId="1076"/>
          <ac:spMkLst>
            <pc:docMk/>
            <pc:sldMk cId="4288181715" sldId="256"/>
            <ac:spMk id="5" creationId="{5071D68A-2C81-98AA-4495-307611CE8FA7}"/>
          </ac:spMkLst>
        </pc:spChg>
        <pc:spChg chg="add mod">
          <ac:chgData name="Southard,Wyatt W.A." userId="bd58111a-1a0a-4f24-908c-42d1f632482e" providerId="ADAL" clId="{01A9132E-D0EE-4999-8D20-806AB848B0DF}" dt="2023-12-20T11:40:51.172" v="20" actId="1076"/>
          <ac:spMkLst>
            <pc:docMk/>
            <pc:sldMk cId="4288181715" sldId="256"/>
            <ac:spMk id="6" creationId="{80689443-8C50-347A-1AAF-F00A28BF4E3A}"/>
          </ac:spMkLst>
        </pc:spChg>
        <pc:spChg chg="add mod">
          <ac:chgData name="Southard,Wyatt W.A." userId="bd58111a-1a0a-4f24-908c-42d1f632482e" providerId="ADAL" clId="{01A9132E-D0EE-4999-8D20-806AB848B0DF}" dt="2023-12-20T11:40:46.094" v="19" actId="1076"/>
          <ac:spMkLst>
            <pc:docMk/>
            <pc:sldMk cId="4288181715" sldId="256"/>
            <ac:spMk id="7" creationId="{1EC19ED2-0159-72F2-43C2-82B1BB1D776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7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1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4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3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2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3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7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2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1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9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0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01D299EC-66F2-883A-AB91-240FB43DCB9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90879" y="224589"/>
            <a:ext cx="8229601" cy="815726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169FCD-3DA4-B8B1-88C5-AD80FD8D6B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0720" y="1216773"/>
            <a:ext cx="8229600" cy="15340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B3C810-16B9-68F3-36FF-6EBA31DA68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90878" y="2927079"/>
            <a:ext cx="3979504" cy="30115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FA222-F75B-7083-46BC-75FF6BE414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930815" y="2927076"/>
            <a:ext cx="3979504" cy="30115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374C26-2328-D6EB-6ADD-4926B4295A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90882" y="6114872"/>
            <a:ext cx="3979500" cy="30612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BE960F-7188-25F5-E88B-2A7C031870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930816" y="6114870"/>
            <a:ext cx="3979504" cy="30612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233BE0-A697-E22D-EBDF-8210816C8F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0719" y="9352344"/>
            <a:ext cx="8229600" cy="22324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DE091A00-A1BC-68FE-E957-D16E66327E6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90879" y="11716356"/>
            <a:ext cx="8219441" cy="815726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AE8D44-D86E-78D8-5969-805A55F7583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08641" y="1216571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Introduction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E9BACD-2ACF-E8E2-317E-B84B167B9BE0}"/>
              </a:ext>
            </a:extLst>
          </p:cNvPr>
          <p:cNvSpPr>
            <a:spLocks/>
          </p:cNvSpPr>
          <p:nvPr/>
        </p:nvSpPr>
        <p:spPr>
          <a:xfrm>
            <a:off x="1783592" y="2927076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Hardware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D43119-4B54-2295-82DB-9D4CDC1EF59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023532" y="2927075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Software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E6F2A2-0AFC-C93F-1968-EAEB5EB8FAB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83592" y="6114870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PCB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9938C7-B45A-81F1-8E4C-F815C6435B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023532" y="6114868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Testing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D3A3074-3D99-2024-8D2C-7DE7879AE1A7}"/>
              </a:ext>
            </a:extLst>
          </p:cNvPr>
          <p:cNvSpPr/>
          <p:nvPr/>
        </p:nvSpPr>
        <p:spPr>
          <a:xfrm>
            <a:off x="3908641" y="9362501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Conclusion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0166BCB-A37B-855D-AAA7-B61486E1B76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72640" y="386806"/>
            <a:ext cx="5468112" cy="5072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Battery Hardware Emulator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C75B32-CE17-EF96-2847-E65F58FB448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72640" y="11875008"/>
            <a:ext cx="5468112" cy="539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sz="1600" dirty="0"/>
              <a:t>Hein </a:t>
            </a:r>
            <a:r>
              <a:rPr lang="en-US" sz="1600" dirty="0" err="1"/>
              <a:t>Verhallen</a:t>
            </a:r>
            <a:r>
              <a:rPr lang="en-US" sz="1600" dirty="0"/>
              <a:t>, Nikola </a:t>
            </a:r>
            <a:r>
              <a:rPr lang="en-US" sz="1600" dirty="0" err="1"/>
              <a:t>Panchev</a:t>
            </a:r>
            <a:r>
              <a:rPr lang="en-US" sz="1600" dirty="0"/>
              <a:t>, Robin van den </a:t>
            </a:r>
            <a:r>
              <a:rPr lang="en-US" sz="1600" dirty="0" err="1"/>
              <a:t>Dungen</a:t>
            </a:r>
            <a:r>
              <a:rPr lang="en-US" sz="1600" dirty="0"/>
              <a:t>, </a:t>
            </a:r>
          </a:p>
          <a:p>
            <a:pPr algn="ctr"/>
            <a:r>
              <a:rPr lang="en-US" sz="1600" dirty="0" err="1"/>
              <a:t>Youri</a:t>
            </a:r>
            <a:r>
              <a:rPr lang="en-US" sz="1600" dirty="0"/>
              <a:t> Tils, Wyatt Southard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FE7C165-3B2E-0EEA-F04B-A6813D274A7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9139" y="1552836"/>
            <a:ext cx="2687652" cy="1044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Fontys Engineering is working with </a:t>
            </a:r>
            <a:r>
              <a:rPr lang="en-US" sz="1400" dirty="0" err="1"/>
              <a:t>BatteryNL</a:t>
            </a:r>
            <a:r>
              <a:rPr lang="en-US" sz="1400" dirty="0"/>
              <a:t> to develop a Battery Emulator to test a Battery Management System (BMS).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B22E52-BD65-44E1-6466-355E5C1CB1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61853" y="1552836"/>
            <a:ext cx="2687652" cy="104423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Modern Batteries are dangerous to test so a BMS is used. Using a battery emulator to test a BMS can avoid these dangers.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DDBF0A3-DF02-E296-831D-F0E2CBF60F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204410" y="1552836"/>
            <a:ext cx="2687652" cy="1044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goal of this project is to design, build, and test a battery emulator using an iterated method.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D47334-AEA6-65BD-1B4E-07FC7D5A24A5}"/>
              </a:ext>
            </a:extLst>
          </p:cNvPr>
          <p:cNvSpPr/>
          <p:nvPr/>
        </p:nvSpPr>
        <p:spPr>
          <a:xfrm>
            <a:off x="1336804" y="3278378"/>
            <a:ext cx="2687652" cy="1044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E0077A-850B-778A-E2E7-BBE4F7ED0F32}"/>
              </a:ext>
            </a:extLst>
          </p:cNvPr>
          <p:cNvSpPr/>
          <p:nvPr/>
        </p:nvSpPr>
        <p:spPr>
          <a:xfrm>
            <a:off x="5576744" y="3278378"/>
            <a:ext cx="2687652" cy="1044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9D5F7F-E2AC-6044-F182-D1C6C1D497D2}"/>
              </a:ext>
            </a:extLst>
          </p:cNvPr>
          <p:cNvSpPr/>
          <p:nvPr/>
        </p:nvSpPr>
        <p:spPr>
          <a:xfrm>
            <a:off x="1336804" y="6460652"/>
            <a:ext cx="2687652" cy="1044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71D68A-2C81-98AA-4495-307611CE8FA7}"/>
              </a:ext>
            </a:extLst>
          </p:cNvPr>
          <p:cNvSpPr/>
          <p:nvPr/>
        </p:nvSpPr>
        <p:spPr>
          <a:xfrm>
            <a:off x="5576744" y="6460652"/>
            <a:ext cx="2687652" cy="1044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689443-8C50-347A-1AAF-F00A28BF4E3A}"/>
              </a:ext>
            </a:extLst>
          </p:cNvPr>
          <p:cNvSpPr/>
          <p:nvPr/>
        </p:nvSpPr>
        <p:spPr>
          <a:xfrm>
            <a:off x="890016" y="9842748"/>
            <a:ext cx="2687652" cy="14104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C19ED2-0159-72F2-43C2-82B1BB1D776A}"/>
              </a:ext>
            </a:extLst>
          </p:cNvPr>
          <p:cNvSpPr/>
          <p:nvPr/>
        </p:nvSpPr>
        <p:spPr>
          <a:xfrm>
            <a:off x="6023532" y="9842748"/>
            <a:ext cx="2687652" cy="14060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88181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124</TotalTime>
  <Words>91</Words>
  <Application>Microsoft Office PowerPoint</Application>
  <PresentationFormat>A3 Paper (297x420 mm)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Southard,Wyatt W.A.</dc:creator>
  <cp:lastModifiedBy>Southard,Wyatt W.A.</cp:lastModifiedBy>
  <cp:revision>1</cp:revision>
  <dcterms:created xsi:type="dcterms:W3CDTF">2023-12-20T09:35:15Z</dcterms:created>
  <dcterms:modified xsi:type="dcterms:W3CDTF">2023-12-20T11:40:57Z</dcterms:modified>
</cp:coreProperties>
</file>