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132E-D0EE-4999-8D20-806AB848B0DF}" v="38" dt="2023-12-20T13:14:4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90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2783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805340" y="3341194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model board PCB is equipped with a microprocessor that can adjust the voltage and temperature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379145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model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487481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53" y="10110726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DB3BA2-0B33-3342-1024-35B578617B03}"/>
              </a:ext>
            </a:extLst>
          </p:cNvPr>
          <p:cNvSpPr/>
          <p:nvPr/>
        </p:nvSpPr>
        <p:spPr>
          <a:xfrm>
            <a:off x="709139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DA706-18BB-E724-EDA1-57C94033E371}"/>
              </a:ext>
            </a:extLst>
          </p:cNvPr>
          <p:cNvSpPr/>
          <p:nvPr/>
        </p:nvSpPr>
        <p:spPr>
          <a:xfrm>
            <a:off x="6252128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3BC81-A8D3-4ABC-3792-522663C9C803}"/>
              </a:ext>
            </a:extLst>
          </p:cNvPr>
          <p:cNvSpPr/>
          <p:nvPr/>
        </p:nvSpPr>
        <p:spPr>
          <a:xfrm>
            <a:off x="690878" y="6924430"/>
            <a:ext cx="8201184" cy="14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</TotalTime>
  <Words>157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1</cp:revision>
  <dcterms:created xsi:type="dcterms:W3CDTF">2023-12-20T09:35:15Z</dcterms:created>
  <dcterms:modified xsi:type="dcterms:W3CDTF">2023-12-20T13:15:30Z</dcterms:modified>
</cp:coreProperties>
</file>