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444E0F0E-1AA2-4B76-9310-22D308682D10}"/>
    <pc:docChg chg="custSel modSld">
      <pc:chgData name="Southard,Wyatt W.A." userId="bd58111a-1a0a-4f24-908c-42d1f632482e" providerId="ADAL" clId="{444E0F0E-1AA2-4B76-9310-22D308682D10}" dt="2024-01-16T23:44:34.559" v="83" actId="14100"/>
      <pc:docMkLst>
        <pc:docMk/>
      </pc:docMkLst>
      <pc:sldChg chg="addSp delSp modSp mod">
        <pc:chgData name="Southard,Wyatt W.A." userId="bd58111a-1a0a-4f24-908c-42d1f632482e" providerId="ADAL" clId="{444E0F0E-1AA2-4B76-9310-22D308682D10}" dt="2024-01-16T23:44:34.559" v="83" actId="14100"/>
        <pc:sldMkLst>
          <pc:docMk/>
          <pc:sldMk cId="4288181715" sldId="256"/>
        </pc:sldMkLst>
        <pc:spChg chg="mod">
          <ac:chgData name="Southard,Wyatt W.A." userId="bd58111a-1a0a-4f24-908c-42d1f632482e" providerId="ADAL" clId="{444E0F0E-1AA2-4B76-9310-22D308682D10}" dt="2024-01-16T16:25:24.954" v="30" actId="1076"/>
          <ac:spMkLst>
            <pc:docMk/>
            <pc:sldMk cId="4288181715" sldId="256"/>
            <ac:spMk id="2" creationId="{C8D47334-AEA6-65BD-1B4E-07FC7D5A24A5}"/>
          </ac:spMkLst>
        </pc:spChg>
        <pc:spChg chg="mod">
          <ac:chgData name="Southard,Wyatt W.A." userId="bd58111a-1a0a-4f24-908c-42d1f632482e" providerId="ADAL" clId="{444E0F0E-1AA2-4B76-9310-22D308682D10}" dt="2024-01-16T16:25:44.988" v="32" actId="1076"/>
          <ac:spMkLst>
            <pc:docMk/>
            <pc:sldMk cId="4288181715" sldId="256"/>
            <ac:spMk id="3" creationId="{0DE0077A-850B-778A-E2E7-BBE4F7ED0F32}"/>
          </ac:spMkLst>
        </pc:spChg>
        <pc:spChg chg="mod">
          <ac:chgData name="Southard,Wyatt W.A." userId="bd58111a-1a0a-4f24-908c-42d1f632482e" providerId="ADAL" clId="{444E0F0E-1AA2-4B76-9310-22D308682D10}" dt="2024-01-16T16:25:21.443" v="29" actId="1076"/>
          <ac:spMkLst>
            <pc:docMk/>
            <pc:sldMk cId="4288181715" sldId="256"/>
            <ac:spMk id="8" creationId="{CFEF8D95-784B-5450-F62A-1B318A6A1923}"/>
          </ac:spMkLst>
        </pc:spChg>
        <pc:spChg chg="del">
          <ac:chgData name="Southard,Wyatt W.A." userId="bd58111a-1a0a-4f24-908c-42d1f632482e" providerId="ADAL" clId="{444E0F0E-1AA2-4B76-9310-22D308682D10}" dt="2024-01-16T20:28:14.048" v="33" actId="478"/>
          <ac:spMkLst>
            <pc:docMk/>
            <pc:sldMk cId="4288181715" sldId="256"/>
            <ac:spMk id="30" creationId="{60DB3BA2-0B33-3342-1024-35B578617B03}"/>
          </ac:spMkLst>
        </pc:spChg>
        <pc:spChg chg="del">
          <ac:chgData name="Southard,Wyatt W.A." userId="bd58111a-1a0a-4f24-908c-42d1f632482e" providerId="ADAL" clId="{444E0F0E-1AA2-4B76-9310-22D308682D10}" dt="2024-01-16T20:28:28.465" v="40" actId="478"/>
          <ac:spMkLst>
            <pc:docMk/>
            <pc:sldMk cId="4288181715" sldId="256"/>
            <ac:spMk id="31" creationId="{35ADA706-18BB-E724-EDA1-57C94033E371}"/>
          </ac:spMkLst>
        </pc:spChg>
        <pc:spChg chg="mod">
          <ac:chgData name="Southard,Wyatt W.A." userId="bd58111a-1a0a-4f24-908c-42d1f632482e" providerId="ADAL" clId="{444E0F0E-1AA2-4B76-9310-22D308682D10}" dt="2024-01-16T23:44:34.559" v="83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444E0F0E-1AA2-4B76-9310-22D308682D10}" dt="2024-01-16T14:40:02.911" v="13" actId="20577"/>
          <ac:spMkLst>
            <pc:docMk/>
            <pc:sldMk cId="4288181715" sldId="256"/>
            <ac:spMk id="37" creationId="{0E9938C7-B45A-81F1-8E4C-F815C6435BC7}"/>
          </ac:spMkLst>
        </pc:spChg>
        <pc:picChg chg="add mod">
          <ac:chgData name="Southard,Wyatt W.A." userId="bd58111a-1a0a-4f24-908c-42d1f632482e" providerId="ADAL" clId="{444E0F0E-1AA2-4B76-9310-22D308682D10}" dt="2024-01-16T20:34:49.804" v="81" actId="1076"/>
          <ac:picMkLst>
            <pc:docMk/>
            <pc:sldMk cId="4288181715" sldId="256"/>
            <ac:picMk id="5" creationId="{755D040A-C11E-2D77-8CC1-057981FD4B2A}"/>
          </ac:picMkLst>
        </pc:picChg>
        <pc:picChg chg="add del mod">
          <ac:chgData name="Southard,Wyatt W.A." userId="bd58111a-1a0a-4f24-908c-42d1f632482e" providerId="ADAL" clId="{444E0F0E-1AA2-4B76-9310-22D308682D10}" dt="2024-01-16T15:11:12.221" v="28" actId="478"/>
          <ac:picMkLst>
            <pc:docMk/>
            <pc:sldMk cId="4288181715" sldId="256"/>
            <ac:picMk id="7" creationId="{2E85F21E-E8D7-0A56-4567-82E67D92F844}"/>
          </ac:picMkLst>
        </pc:picChg>
        <pc:picChg chg="add mod">
          <ac:chgData name="Southard,Wyatt W.A." userId="bd58111a-1a0a-4f24-908c-42d1f632482e" providerId="ADAL" clId="{444E0F0E-1AA2-4B76-9310-22D308682D10}" dt="2024-01-16T20:30:46.514" v="54" actId="1076"/>
          <ac:picMkLst>
            <pc:docMk/>
            <pc:sldMk cId="4288181715" sldId="256"/>
            <ac:picMk id="15" creationId="{83089846-5EDC-D820-DC5F-7CD19D3C8606}"/>
          </ac:picMkLst>
        </pc:picChg>
        <pc:picChg chg="mod">
          <ac:chgData name="Southard,Wyatt W.A." userId="bd58111a-1a0a-4f24-908c-42d1f632482e" providerId="ADAL" clId="{444E0F0E-1AA2-4B76-9310-22D308682D10}" dt="2024-01-16T16:25:29.627" v="31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444E0F0E-1AA2-4B76-9310-22D308682D10}" dt="2024-01-16T20:30:47.914" v="55" actId="1076"/>
          <ac:picMkLst>
            <pc:docMk/>
            <pc:sldMk cId="4288181715" sldId="256"/>
            <ac:picMk id="19" creationId="{F5B686A8-213A-FE84-8CE6-C5D1A8753831}"/>
          </ac:picMkLst>
        </pc:picChg>
        <pc:picChg chg="mod">
          <ac:chgData name="Southard,Wyatt W.A." userId="bd58111a-1a0a-4f24-908c-42d1f632482e" providerId="ADAL" clId="{444E0F0E-1AA2-4B76-9310-22D308682D10}" dt="2024-01-16T20:30:49.762" v="56" actId="1076"/>
          <ac:picMkLst>
            <pc:docMk/>
            <pc:sldMk cId="4288181715" sldId="256"/>
            <ac:picMk id="22" creationId="{4858A5E4-9DFF-C2F2-AD37-EC0EBE49161B}"/>
          </ac:picMkLst>
        </pc:picChg>
      </pc:sldChg>
    </pc:docChg>
  </pc:docChgLst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46505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785379" y="340884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mother board PCB is equipped with a microcontroller that can adjust the cell voltage and source current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8671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mother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699313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" y="10153212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Simulation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3BC81-A8D3-4ABC-3792-522663C9C803}"/>
              </a:ext>
            </a:extLst>
          </p:cNvPr>
          <p:cNvSpPr/>
          <p:nvPr/>
        </p:nvSpPr>
        <p:spPr>
          <a:xfrm>
            <a:off x="3815821" y="6924430"/>
            <a:ext cx="1989520" cy="1488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040A-C11E-2D77-8CC1-057981FD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06" y="6588898"/>
            <a:ext cx="2491989" cy="1920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89846-5EDC-D820-DC5F-7CD19D3C8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93557" y="9679899"/>
            <a:ext cx="1509357" cy="2530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686A8-213A-FE84-8CE6-C5D1A8753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920" y="10141056"/>
            <a:ext cx="1610797" cy="16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564</TotalTime>
  <Words>159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2</cp:revision>
  <dcterms:created xsi:type="dcterms:W3CDTF">2023-12-20T09:35:15Z</dcterms:created>
  <dcterms:modified xsi:type="dcterms:W3CDTF">2024-01-16T23:44:39Z</dcterms:modified>
</cp:coreProperties>
</file>