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132E-D0EE-4999-8D20-806AB848B0DF}" v="39" dt="2023-12-20T13:36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7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55:36.731" v="1108" actId="1076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55:36.731" v="1108" actId="1076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55:26.646" v="1104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54:17.972" v="1092" actId="14100"/>
          <ac:spMkLst>
            <pc:docMk/>
            <pc:sldMk cId="4288181715" sldId="256"/>
            <ac:spMk id="3" creationId="{0DE0077A-850B-778A-E2E7-BBE4F7ED0F32}"/>
          </ac:spMkLst>
        </pc:spChg>
        <pc:spChg chg="add mod">
          <ac:chgData name="Southard,Wyatt W.A." userId="bd58111a-1a0a-4f24-908c-42d1f632482e" providerId="ADAL" clId="{01A9132E-D0EE-4999-8D20-806AB848B0DF}" dt="2023-12-20T13:37:02.376" v="1075" actId="1076"/>
          <ac:spMkLst>
            <pc:docMk/>
            <pc:sldMk cId="4288181715" sldId="256"/>
            <ac:spMk id="4" creationId="{6E620064-B58D-5D53-F59C-F6B430B6A37B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55:36.731" v="1108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36:54.880" v="1073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del mod">
          <ac:chgData name="Southard,Wyatt W.A." userId="bd58111a-1a0a-4f24-908c-42d1f632482e" providerId="ADAL" clId="{01A9132E-D0EE-4999-8D20-806AB848B0DF}" dt="2023-12-20T13:53:09.948" v="1089" actId="478"/>
          <ac:picMkLst>
            <pc:docMk/>
            <pc:sldMk cId="4288181715" sldId="256"/>
            <ac:picMk id="6" creationId="{EA721203-782A-E5FB-D8A4-2F86DAE32BFE}"/>
          </ac:picMkLst>
        </pc:picChg>
        <pc:picChg chg="add mod">
          <ac:chgData name="Southard,Wyatt W.A." userId="bd58111a-1a0a-4f24-908c-42d1f632482e" providerId="ADAL" clId="{01A9132E-D0EE-4999-8D20-806AB848B0DF}" dt="2023-12-20T13:55:12.632" v="1102" actId="14100"/>
          <ac:picMkLst>
            <pc:docMk/>
            <pc:sldMk cId="4288181715" sldId="256"/>
            <ac:picMk id="14" creationId="{3BC3C6B0-E3AB-D3E7-9648-BA0C162CD646}"/>
          </ac:picMkLst>
        </pc:picChg>
        <pc:picChg chg="add mod">
          <ac:chgData name="Southard,Wyatt W.A." userId="bd58111a-1a0a-4f24-908c-42d1f632482e" providerId="ADAL" clId="{01A9132E-D0EE-4999-8D20-806AB848B0DF}" dt="2023-12-20T13:55:09.683" v="1101" actId="14100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747031" y="3258581"/>
            <a:ext cx="3449927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023102" y="3278613"/>
            <a:ext cx="4288537" cy="63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model board PCB is equipped with a microprocessor that can adjust the voltage and temperature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747031" y="4329300"/>
            <a:ext cx="3449927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model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3" y="3986624"/>
            <a:ext cx="2267153" cy="12697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53" y="10110726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DB3BA2-0B33-3342-1024-35B578617B03}"/>
              </a:ext>
            </a:extLst>
          </p:cNvPr>
          <p:cNvSpPr/>
          <p:nvPr/>
        </p:nvSpPr>
        <p:spPr>
          <a:xfrm>
            <a:off x="709139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DA706-18BB-E724-EDA1-57C94033E371}"/>
              </a:ext>
            </a:extLst>
          </p:cNvPr>
          <p:cNvSpPr/>
          <p:nvPr/>
        </p:nvSpPr>
        <p:spPr>
          <a:xfrm>
            <a:off x="6252128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3BC81-A8D3-4ABC-3792-522663C9C803}"/>
              </a:ext>
            </a:extLst>
          </p:cNvPr>
          <p:cNvSpPr/>
          <p:nvPr/>
        </p:nvSpPr>
        <p:spPr>
          <a:xfrm>
            <a:off x="690878" y="6924430"/>
            <a:ext cx="4009273" cy="14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20064-B58D-5D53-F59C-F6B430B6A37B}"/>
              </a:ext>
            </a:extLst>
          </p:cNvPr>
          <p:cNvSpPr/>
          <p:nvPr/>
        </p:nvSpPr>
        <p:spPr>
          <a:xfrm>
            <a:off x="4930814" y="6924430"/>
            <a:ext cx="4009273" cy="14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3C6B0-E3AB-D3E7-9648-BA0C162CD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84" y="5157231"/>
            <a:ext cx="1959913" cy="11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157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1</cp:revision>
  <dcterms:created xsi:type="dcterms:W3CDTF">2023-12-20T09:35:15Z</dcterms:created>
  <dcterms:modified xsi:type="dcterms:W3CDTF">2023-12-20T13:55:47Z</dcterms:modified>
</cp:coreProperties>
</file>