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02E8F-B8E9-4E53-B22B-7AF8E468D54A}" v="3" dt="2023-10-25T08:43:05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van den Dungen" userId="48f1d2c6ddd7cb7f" providerId="LiveId" clId="{C3102E8F-B8E9-4E53-B22B-7AF8E468D54A}"/>
    <pc:docChg chg="custSel addSld modSld">
      <pc:chgData name="Robin van den Dungen" userId="48f1d2c6ddd7cb7f" providerId="LiveId" clId="{C3102E8F-B8E9-4E53-B22B-7AF8E468D54A}" dt="2023-10-25T08:43:39.988" v="147" actId="20577"/>
      <pc:docMkLst>
        <pc:docMk/>
      </pc:docMkLst>
      <pc:sldChg chg="modSp new mod">
        <pc:chgData name="Robin van den Dungen" userId="48f1d2c6ddd7cb7f" providerId="LiveId" clId="{C3102E8F-B8E9-4E53-B22B-7AF8E468D54A}" dt="2023-10-25T08:42:47.165" v="116"/>
        <pc:sldMkLst>
          <pc:docMk/>
          <pc:sldMk cId="1208318419" sldId="256"/>
        </pc:sldMkLst>
        <pc:spChg chg="mod">
          <ac:chgData name="Robin van den Dungen" userId="48f1d2c6ddd7cb7f" providerId="LiveId" clId="{C3102E8F-B8E9-4E53-B22B-7AF8E468D54A}" dt="2023-10-25T08:42:47.165" v="116"/>
          <ac:spMkLst>
            <pc:docMk/>
            <pc:sldMk cId="1208318419" sldId="256"/>
            <ac:spMk id="2" creationId="{F347987D-4EE8-FD8E-684B-DBEF52673FE7}"/>
          </ac:spMkLst>
        </pc:spChg>
        <pc:spChg chg="mod">
          <ac:chgData name="Robin van den Dungen" userId="48f1d2c6ddd7cb7f" providerId="LiveId" clId="{C3102E8F-B8E9-4E53-B22B-7AF8E468D54A}" dt="2023-10-25T08:42:47.165" v="116"/>
          <ac:spMkLst>
            <pc:docMk/>
            <pc:sldMk cId="1208318419" sldId="256"/>
            <ac:spMk id="3" creationId="{5430567B-4D47-620B-6683-950FE7C1100D}"/>
          </ac:spMkLst>
        </pc:spChg>
      </pc:sldChg>
      <pc:sldChg chg="modSp new mod">
        <pc:chgData name="Robin van den Dungen" userId="48f1d2c6ddd7cb7f" providerId="LiveId" clId="{C3102E8F-B8E9-4E53-B22B-7AF8E468D54A}" dt="2023-10-25T08:43:17.727" v="124" actId="20577"/>
        <pc:sldMkLst>
          <pc:docMk/>
          <pc:sldMk cId="3810097703" sldId="257"/>
        </pc:sldMkLst>
        <pc:spChg chg="mod">
          <ac:chgData name="Robin van den Dungen" userId="48f1d2c6ddd7cb7f" providerId="LiveId" clId="{C3102E8F-B8E9-4E53-B22B-7AF8E468D54A}" dt="2023-10-25T08:43:17.727" v="124" actId="20577"/>
          <ac:spMkLst>
            <pc:docMk/>
            <pc:sldMk cId="3810097703" sldId="257"/>
            <ac:spMk id="2" creationId="{82D7B9ED-336A-BF3D-0E8D-84C78CE4C8BB}"/>
          </ac:spMkLst>
        </pc:spChg>
        <pc:spChg chg="mod">
          <ac:chgData name="Robin van den Dungen" userId="48f1d2c6ddd7cb7f" providerId="LiveId" clId="{C3102E8F-B8E9-4E53-B22B-7AF8E468D54A}" dt="2023-10-25T08:42:47.165" v="116"/>
          <ac:spMkLst>
            <pc:docMk/>
            <pc:sldMk cId="3810097703" sldId="257"/>
            <ac:spMk id="3" creationId="{E2ED994A-2662-DC2E-5355-5A36472AF2AA}"/>
          </ac:spMkLst>
        </pc:spChg>
      </pc:sldChg>
      <pc:sldChg chg="modSp new mod">
        <pc:chgData name="Robin van den Dungen" userId="48f1d2c6ddd7cb7f" providerId="LiveId" clId="{C3102E8F-B8E9-4E53-B22B-7AF8E468D54A}" dt="2023-10-25T08:43:39.988" v="147" actId="20577"/>
        <pc:sldMkLst>
          <pc:docMk/>
          <pc:sldMk cId="1722213896" sldId="258"/>
        </pc:sldMkLst>
        <pc:spChg chg="mod">
          <ac:chgData name="Robin van den Dungen" userId="48f1d2c6ddd7cb7f" providerId="LiveId" clId="{C3102E8F-B8E9-4E53-B22B-7AF8E468D54A}" dt="2023-10-25T08:43:39.988" v="147" actId="20577"/>
          <ac:spMkLst>
            <pc:docMk/>
            <pc:sldMk cId="1722213896" sldId="258"/>
            <ac:spMk id="2" creationId="{308FA994-07DD-3CD4-79DB-FA3E61305D87}"/>
          </ac:spMkLst>
        </pc:spChg>
      </pc:sldChg>
      <pc:sldChg chg="modSp new mod">
        <pc:chgData name="Robin van den Dungen" userId="48f1d2c6ddd7cb7f" providerId="LiveId" clId="{C3102E8F-B8E9-4E53-B22B-7AF8E468D54A}" dt="2023-10-25T08:43:31.899" v="135" actId="20577"/>
        <pc:sldMkLst>
          <pc:docMk/>
          <pc:sldMk cId="3042188952" sldId="259"/>
        </pc:sldMkLst>
        <pc:spChg chg="mod">
          <ac:chgData name="Robin van den Dungen" userId="48f1d2c6ddd7cb7f" providerId="LiveId" clId="{C3102E8F-B8E9-4E53-B22B-7AF8E468D54A}" dt="2023-10-25T08:43:31.899" v="135" actId="20577"/>
          <ac:spMkLst>
            <pc:docMk/>
            <pc:sldMk cId="3042188952" sldId="259"/>
            <ac:spMk id="2" creationId="{C9028063-C0AC-B0F4-2BF5-EBB8A014E3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02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171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68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864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486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42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13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320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2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27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1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4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3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7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5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60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84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F28BF-EB51-4127-9BFE-0C85FC5BDBA2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3C70-2A4E-485B-9ADD-130EBDC53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66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7987D-4EE8-FD8E-684B-DBEF52673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BMS-tester S7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30567B-4D47-620B-6683-950FE7C11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Hein </a:t>
            </a:r>
            <a:r>
              <a:rPr lang="nl-NL" dirty="0" err="1"/>
              <a:t>Verhallen</a:t>
            </a:r>
            <a:r>
              <a:rPr lang="nl-NL" dirty="0"/>
              <a:t>, </a:t>
            </a:r>
            <a:r>
              <a:rPr lang="nl-NL" dirty="0" err="1"/>
              <a:t>Nikola</a:t>
            </a:r>
            <a:r>
              <a:rPr lang="nl-NL" dirty="0"/>
              <a:t> </a:t>
            </a:r>
            <a:r>
              <a:rPr lang="nl-NL" dirty="0" err="1"/>
              <a:t>Panchev</a:t>
            </a:r>
            <a:r>
              <a:rPr lang="nl-NL" dirty="0"/>
              <a:t>, Robin van den Dungen,  </a:t>
            </a:r>
            <a:r>
              <a:rPr lang="nl-NL" dirty="0" err="1"/>
              <a:t>Wyatt</a:t>
            </a:r>
            <a:r>
              <a:rPr lang="nl-NL" dirty="0"/>
              <a:t> </a:t>
            </a:r>
            <a:r>
              <a:rPr lang="nl-NL" dirty="0" err="1"/>
              <a:t>Southard</a:t>
            </a:r>
            <a:r>
              <a:rPr lang="nl-NL" dirty="0"/>
              <a:t> &amp; Youri </a:t>
            </a:r>
            <a:r>
              <a:rPr lang="nl-NL" dirty="0" err="1"/>
              <a:t>Tils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831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7B9ED-336A-BF3D-0E8D-84C78CE4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ED994A-2662-DC2E-5355-5A36472A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0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FA994-07DD-3CD4-79DB-FA3E6130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E370E8-D865-EE61-1921-5AEAF6B9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221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28063-C0AC-B0F4-2BF5-EBB8A01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1C3252-2BA0-CC9B-412B-1FDF7B06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18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39D2FB9B446640BD2C639E5131C676" ma:contentTypeVersion="17" ma:contentTypeDescription="Een nieuw document maken." ma:contentTypeScope="" ma:versionID="433f740f627b684cb44ac8617d546c7e">
  <xsd:schema xmlns:xsd="http://www.w3.org/2001/XMLSchema" xmlns:xs="http://www.w3.org/2001/XMLSchema" xmlns:p="http://schemas.microsoft.com/office/2006/metadata/properties" xmlns:ns2="26d92a4d-177a-45b1-951e-d0186c0e9449" xmlns:ns3="71890d39-1d34-4ad5-b7d8-2e5d47ce3987" targetNamespace="http://schemas.microsoft.com/office/2006/metadata/properties" ma:root="true" ma:fieldsID="d15915aed6a01b8d9e2f91dd4a8f94b8" ns2:_="" ns3:_="">
    <xsd:import namespace="26d92a4d-177a-45b1-951e-d0186c0e9449"/>
    <xsd:import namespace="71890d39-1d34-4ad5-b7d8-2e5d47ce39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92a4d-177a-45b1-951e-d0186c0e94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90d39-1d34-4ad5-b7d8-2e5d47ce39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bb99e77-17af-4df1-ac42-148e5b22062f}" ma:internalName="TaxCatchAll" ma:showField="CatchAllData" ma:web="71890d39-1d34-4ad5-b7d8-2e5d47ce39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F0DE2B-9809-4D90-BBB1-437E6C93E7AF}"/>
</file>

<file path=customXml/itemProps2.xml><?xml version="1.0" encoding="utf-8"?>
<ds:datastoreItem xmlns:ds="http://schemas.openxmlformats.org/officeDocument/2006/customXml" ds:itemID="{6EFE141F-75C1-42E8-ACB5-AAD8372D0B0A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21</Words>
  <Application>Microsoft Office PowerPoint</Application>
  <PresentationFormat>Breedbeeld</PresentationFormat>
  <Paragraphs>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BMS-tester S7</vt:lpstr>
      <vt:lpstr>Contents</vt:lpstr>
      <vt:lpstr>…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BMS-tester S7</dc:title>
  <dc:creator>Robin van den Dungen</dc:creator>
  <cp:lastModifiedBy>Robin van den Dungen</cp:lastModifiedBy>
  <cp:revision>1</cp:revision>
  <dcterms:created xsi:type="dcterms:W3CDTF">2023-10-25T08:34:40Z</dcterms:created>
  <dcterms:modified xsi:type="dcterms:W3CDTF">2023-10-25T08:43:44Z</dcterms:modified>
</cp:coreProperties>
</file>