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1E506B-D7B0-D34C-DB32-AFE2E86A4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93463B-C1EE-92A4-1A00-C26AF1012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8FD747-4EE9-32E6-A225-395851CE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BDE-26BB-4F75-93B7-66B1F5EC08C5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F6D1A1-F125-122A-9041-31394582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B008E7-1020-A571-6AB3-2E516D32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48B7-0793-40A9-A9FD-B3C48EEA6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0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B69BD-A74C-70A5-6791-00733979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481C3F-3DE1-A0FB-49B9-C151AB7AE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9B5A6F-2007-F13F-8E69-F0CBDB3F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BDE-26BB-4F75-93B7-66B1F5EC08C5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22FD2E-484D-8710-946B-C99095CD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8D59F1-4404-C7F7-ED80-11C8AFE9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48B7-0793-40A9-A9FD-B3C48EEA6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25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AAD1E08-DE50-DF36-A4C3-1E3E43746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D6A479-1204-36A9-C5DF-F3F80241E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F796FD-CD15-6784-EE7B-7F984091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BDE-26BB-4F75-93B7-66B1F5EC08C5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DED46D-E94B-CB6E-8592-17A94CAF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EB535C-B9FC-6150-A341-80F30587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48B7-0793-40A9-A9FD-B3C48EEA6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7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220B06-CA51-3E40-AEDE-D4068AF3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3D08E3-3C53-601A-D256-8C3741C24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53BD5E-722F-73B1-9280-80DC43B9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BDE-26BB-4F75-93B7-66B1F5EC08C5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88F10F-C342-75C5-5A21-5B3D4882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DF4D2A-10AF-3E1F-505A-D4E20857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48B7-0793-40A9-A9FD-B3C48EEA6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43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A4A33-900C-4656-A9D9-3C3F6B1F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5FEDA9-84ED-8767-C392-9F55A6688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D25CA6-4AFA-1AFB-2A36-128A9481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BDE-26BB-4F75-93B7-66B1F5EC08C5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12D907-9C05-AEB5-52AF-8C4AC642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F7ADD4-732B-0109-4BC4-172364DF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48B7-0793-40A9-A9FD-B3C48EEA6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62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0DC93-FFCF-9EAF-E27D-71CECFA8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8CEBDF-D412-B0F7-DEDC-09DBE5221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D1ADAC-33EA-0A40-BE33-DF6FDD075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86033D-124B-A41E-F179-65E55F38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BDE-26BB-4F75-93B7-66B1F5EC08C5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D25804-B775-ADE9-A41D-06BB7A51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8341EA-55E5-B2F8-EDAF-2639ECC8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48B7-0793-40A9-A9FD-B3C48EEA6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10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96B4F-1BCE-1060-5D31-667521E2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17F48E-544E-CD10-0BBC-BB59C7579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65E481-DC9D-F6AD-6B46-B8B66EEEA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1D111A-1AA0-3378-44F3-28999517C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2952A5-4799-C430-E072-A944F792D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BF2A3D7-CA82-9C9A-61EA-1D89CB50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BDE-26BB-4F75-93B7-66B1F5EC08C5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4805D8-1D0E-7486-A27C-65E74FC8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EB4F35-E95F-DE93-B14F-942FBA11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48B7-0793-40A9-A9FD-B3C48EEA6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46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CC41B-3F28-6D4B-4718-00FDFE72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8E8199-B06E-CEDC-5C6B-AB76F2B89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BDE-26BB-4F75-93B7-66B1F5EC08C5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2FAAF0-5D94-6921-8A9A-702F1B17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A394C3-5032-AC20-C76C-93300521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48B7-0793-40A9-A9FD-B3C48EEA6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88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2095DBA-D03C-6959-0469-ACFBBA8F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BDE-26BB-4F75-93B7-66B1F5EC08C5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ED67403-7A47-B441-37FF-49FAB866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6F6CF4-5758-4828-F876-30CF644F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48B7-0793-40A9-A9FD-B3C48EEA6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44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046ACD-F842-3B73-296F-ACDD4641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74E83C-6F07-7124-F17A-A934DA57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BC9531-1161-5C7A-F6EB-432A59F3D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593066-BFA2-2CFB-8B45-2E24F275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BDE-26BB-4F75-93B7-66B1F5EC08C5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615B2A-EE7A-3720-C30E-C459DC5D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B416F1-B7EB-5A10-B038-DE44332A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48B7-0793-40A9-A9FD-B3C48EEA6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79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E47621-1C21-C537-8FBA-168C7DCA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23AAC7-2614-D432-199C-703CB71F5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06BEF6-0CCD-61A7-D683-EF4A9058A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61E828-E559-C620-9C83-B3AD9EA3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CBDE-26BB-4F75-93B7-66B1F5EC08C5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EAAA1E-8B58-1E7A-9CBD-31A21AE2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3273E5-8733-F6A3-5917-099A1AA5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48B7-0793-40A9-A9FD-B3C48EEA6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32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871278-F964-D83C-59EE-3AC4D87F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5CF89B-C971-93E3-0826-F8F9F4616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B4235E-3FF2-0A76-BA9F-E3DF0A758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1CBDE-26BB-4F75-93B7-66B1F5EC08C5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64F68E-E2E3-F33C-F922-99C116EBC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EB3F88-4991-3FEE-DC31-003BCC0B8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D48B7-0793-40A9-A9FD-B3C48EEA6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21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9204A-BCC8-F9EB-C4D9-AC227EBC0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649" y="-1384886"/>
            <a:ext cx="9144000" cy="2387600"/>
          </a:xfrm>
        </p:spPr>
        <p:txBody>
          <a:bodyPr/>
          <a:lstStyle/>
          <a:p>
            <a:r>
              <a:rPr lang="fr-FR" dirty="0"/>
              <a:t>Etude expérimentale</a:t>
            </a:r>
          </a:p>
        </p:txBody>
      </p:sp>
      <p:pic>
        <p:nvPicPr>
          <p:cNvPr id="4" name="images10">
            <a:extLst>
              <a:ext uri="{FF2B5EF4-FFF2-40B4-BE49-F238E27FC236}">
                <a16:creationId xmlns:a16="http://schemas.microsoft.com/office/drawing/2014/main" id="{30F77D59-EC7F-BFD9-8840-F19ECEFBD107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189639" y="1484322"/>
            <a:ext cx="7812721" cy="531171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D4CE98D-82C8-02CE-C713-596D42FC15F8}"/>
              </a:ext>
            </a:extLst>
          </p:cNvPr>
          <p:cNvSpPr txBox="1"/>
          <p:nvPr/>
        </p:nvSpPr>
        <p:spPr>
          <a:xfrm>
            <a:off x="2800354" y="961102"/>
            <a:ext cx="6591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Méthode vectorielle – choix des paramètres</a:t>
            </a:r>
          </a:p>
        </p:txBody>
      </p:sp>
    </p:spTree>
    <p:extLst>
      <p:ext uri="{BB962C8B-B14F-4D97-AF65-F5344CB8AC3E}">
        <p14:creationId xmlns:p14="http://schemas.microsoft.com/office/powerpoint/2010/main" val="423391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9204A-BCC8-F9EB-C4D9-AC227EBC0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649" y="-1384886"/>
            <a:ext cx="9144000" cy="2387600"/>
          </a:xfrm>
        </p:spPr>
        <p:txBody>
          <a:bodyPr/>
          <a:lstStyle/>
          <a:p>
            <a:r>
              <a:rPr lang="fr-FR" dirty="0"/>
              <a:t>Etude expérimentale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D4CE98D-82C8-02CE-C713-596D42FC15F8}"/>
              </a:ext>
            </a:extLst>
          </p:cNvPr>
          <p:cNvSpPr txBox="1"/>
          <p:nvPr/>
        </p:nvSpPr>
        <p:spPr>
          <a:xfrm>
            <a:off x="2800354" y="961102"/>
            <a:ext cx="6591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Méthode vectorielle – choix des paramètres</a:t>
            </a:r>
          </a:p>
        </p:txBody>
      </p:sp>
      <p:pic>
        <p:nvPicPr>
          <p:cNvPr id="6" name="images12">
            <a:extLst>
              <a:ext uri="{FF2B5EF4-FFF2-40B4-BE49-F238E27FC236}">
                <a16:creationId xmlns:a16="http://schemas.microsoft.com/office/drawing/2014/main" id="{D0E28CB6-DEBD-0018-193A-251B5F6540EA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60019" y="1613647"/>
            <a:ext cx="7071962" cy="4830098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48109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9204A-BCC8-F9EB-C4D9-AC227EBC0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649" y="-1384886"/>
            <a:ext cx="9144000" cy="2387600"/>
          </a:xfrm>
        </p:spPr>
        <p:txBody>
          <a:bodyPr/>
          <a:lstStyle/>
          <a:p>
            <a:r>
              <a:rPr lang="fr-FR" dirty="0"/>
              <a:t>Etude expérimentale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D4CE98D-82C8-02CE-C713-596D42FC15F8}"/>
              </a:ext>
            </a:extLst>
          </p:cNvPr>
          <p:cNvSpPr txBox="1"/>
          <p:nvPr/>
        </p:nvSpPr>
        <p:spPr>
          <a:xfrm>
            <a:off x="2800354" y="961102"/>
            <a:ext cx="6591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Méthode vectorielle – choix des paramètres</a:t>
            </a:r>
          </a:p>
        </p:txBody>
      </p:sp>
      <p:pic>
        <p:nvPicPr>
          <p:cNvPr id="6" name="images12">
            <a:extLst>
              <a:ext uri="{FF2B5EF4-FFF2-40B4-BE49-F238E27FC236}">
                <a16:creationId xmlns:a16="http://schemas.microsoft.com/office/drawing/2014/main" id="{D0E28CB6-DEBD-0018-193A-251B5F6540EA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60019" y="1613647"/>
            <a:ext cx="7071962" cy="4830098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4287614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Etude expérimentale</vt:lpstr>
      <vt:lpstr>Etude expérimentale</vt:lpstr>
      <vt:lpstr>Etude expérimentale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expérimentale</dc:title>
  <dc:creator>Luca Bresolin</dc:creator>
  <cp:lastModifiedBy>Luca Bresolin</cp:lastModifiedBy>
  <cp:revision>2</cp:revision>
  <dcterms:created xsi:type="dcterms:W3CDTF">2022-05-21T20:07:40Z</dcterms:created>
  <dcterms:modified xsi:type="dcterms:W3CDTF">2022-05-21T20:18:11Z</dcterms:modified>
</cp:coreProperties>
</file>