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3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4" d="100"/>
          <a:sy n="94" d="100"/>
        </p:scale>
        <p:origin x="2772" y="13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C32B3-D42F-4487-9F90-662AD0E3FFB7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255E5-943A-4025-AB22-10D4AFD72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4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255E5-943A-4025-AB22-10D4AFD72D3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99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0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3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20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56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02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26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13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30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34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6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F082-5106-4C1D-A12D-D97F27EDFBD4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35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18" y="3917"/>
            <a:ext cx="6840782" cy="4572000"/>
          </a:xfrm>
          <a:prstGeom prst="rect">
            <a:avLst/>
          </a:prstGeom>
          <a:solidFill>
            <a:schemeClr val="tx2">
              <a:lumMod val="7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 descr="A picture containing person, person, standing&#10;&#10;Description automatically generated">
            <a:extLst>
              <a:ext uri="{FF2B5EF4-FFF2-40B4-BE49-F238E27FC236}">
                <a16:creationId xmlns:a16="http://schemas.microsoft.com/office/drawing/2014/main" id="{06B14F49-E4C0-480E-A675-2AD7F54FCC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9000" cy="457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2187624" y="11889"/>
            <a:ext cx="563251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15884" y="-81674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A350E"/>
                </a:solidFill>
                <a:latin typeface="Arial" pitchFamily="34" charset="0"/>
                <a:cs typeface="Arial" pitchFamily="34" charset="0"/>
              </a:rPr>
              <a:t>Johnathan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636" y="3794904"/>
            <a:ext cx="3184812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‘</a:t>
            </a:r>
            <a:r>
              <a:rPr lang="en-GB" i="1" dirty="0">
                <a:solidFill>
                  <a:srgbClr val="FA350E"/>
                </a:solidFill>
                <a:latin typeface="Arial" pitchFamily="34" charset="0"/>
                <a:cs typeface="Arial" pitchFamily="34" charset="0"/>
              </a:rPr>
              <a:t>Tropical beaches and white sands are my weakness.’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158" y="4734435"/>
            <a:ext cx="3276304" cy="540000"/>
            <a:chOff x="152696" y="4752080"/>
            <a:chExt cx="3276304" cy="540000"/>
          </a:xfrm>
        </p:grpSpPr>
        <p:pic>
          <p:nvPicPr>
            <p:cNvPr id="1027" name="Picture 3" descr="F:\key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96" y="4752080"/>
              <a:ext cx="540000" cy="5400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756745" y="4791248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Key goals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55372" y="4770052"/>
            <a:ext cx="3226621" cy="540000"/>
            <a:chOff x="3420313" y="4788024"/>
            <a:chExt cx="3226621" cy="540000"/>
          </a:xfrm>
        </p:grpSpPr>
        <p:pic>
          <p:nvPicPr>
            <p:cNvPr id="1030" name="Picture 6" descr="F:\icons0010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313" y="4788024"/>
              <a:ext cx="540000" cy="540000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3974679" y="4837050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We must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40259" y="6875063"/>
            <a:ext cx="3191443" cy="540000"/>
            <a:chOff x="3420313" y="6933455"/>
            <a:chExt cx="3191443" cy="540000"/>
          </a:xfrm>
        </p:grpSpPr>
        <p:pic>
          <p:nvPicPr>
            <p:cNvPr id="1029" name="Picture 5" descr="F:\icons0007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313" y="6933455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3939501" y="6969020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We must not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6159" y="6763684"/>
            <a:ext cx="3255913" cy="540000"/>
            <a:chOff x="152696" y="7956376"/>
            <a:chExt cx="3255913" cy="540000"/>
          </a:xfrm>
        </p:grpSpPr>
        <p:pic>
          <p:nvPicPr>
            <p:cNvPr id="1028" name="Picture 4" descr="F:\icons0001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96" y="7956376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36354" y="8024646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Behaviours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16159" y="5241426"/>
            <a:ext cx="324036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Wants to experience excitement on vacation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Wants the best and does not have time to waste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Wants the most excitement for his dollar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44886" y="5301467"/>
            <a:ext cx="324036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 activities that are appealing and energetic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Provide a wide range of activities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Need to be seen as a active an vital destination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endParaRPr lang="en-GB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159" y="7340898"/>
            <a:ext cx="324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Must feel alive and vibrant in all activities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Needs to feel invigorated and partaking in an adventure of a lifetime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Lives for unique and thrilling adventures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69003" y="7664063"/>
            <a:ext cx="32403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Waste his time with boring activities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Offer a website that is not intuitive to use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Waste his time or money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FCDCC8-04BE-494D-A792-0E462689DF25}"/>
              </a:ext>
            </a:extLst>
          </p:cNvPr>
          <p:cNvSpPr txBox="1"/>
          <p:nvPr/>
        </p:nvSpPr>
        <p:spPr>
          <a:xfrm>
            <a:off x="3569003" y="326520"/>
            <a:ext cx="3112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Johnathan is a 32-year-old active male.  He does not have any kids and is not married. He seeks out tropical and exotic places.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760EB3-A0A6-43AE-8FB0-4DA7280600B5}"/>
              </a:ext>
            </a:extLst>
          </p:cNvPr>
          <p:cNvSpPr txBox="1"/>
          <p:nvPr/>
        </p:nvSpPr>
        <p:spPr>
          <a:xfrm>
            <a:off x="3574683" y="2063405"/>
            <a:ext cx="311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Resides in Anaheim, 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67CD51-1B48-4683-8D58-7EE6B6BE94B3}"/>
              </a:ext>
            </a:extLst>
          </p:cNvPr>
          <p:cNvSpPr txBox="1"/>
          <p:nvPr/>
        </p:nvSpPr>
        <p:spPr>
          <a:xfrm>
            <a:off x="3569003" y="2692294"/>
            <a:ext cx="3112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 has some disposable cash and is not afraid to spend it on the right type of vacation especially if it warm and tropical.</a:t>
            </a:r>
          </a:p>
        </p:txBody>
      </p:sp>
    </p:spTree>
    <p:extLst>
      <p:ext uri="{BB962C8B-B14F-4D97-AF65-F5344CB8AC3E}">
        <p14:creationId xmlns:p14="http://schemas.microsoft.com/office/powerpoint/2010/main" val="2374453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168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mehei</dc:creator>
  <cp:lastModifiedBy>Matthew Heino</cp:lastModifiedBy>
  <cp:revision>20</cp:revision>
  <dcterms:created xsi:type="dcterms:W3CDTF">2011-03-27T13:42:18Z</dcterms:created>
  <dcterms:modified xsi:type="dcterms:W3CDTF">2020-12-31T23:12:17Z</dcterms:modified>
</cp:coreProperties>
</file>