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35992-5358-4FA6-905C-2A77B9957B7F}" type="datetimeFigureOut">
              <a:rPr lang="en-US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5C95D-42C9-43C4-B71F-D8C89E79E74F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888" y="2078182"/>
            <a:ext cx="8170224" cy="2220686"/>
          </a:xfrm>
        </p:spPr>
        <p:txBody>
          <a:bodyPr>
            <a:noAutofit/>
          </a:bodyPr>
          <a:lstStyle/>
          <a:p>
            <a:r>
              <a:rPr lang="es-MX" sz="4800" b="1" dirty="0" err="1" smtClean="0"/>
              <a:t>Best</a:t>
            </a:r>
            <a:r>
              <a:rPr lang="es-MX" sz="4800" b="1" dirty="0" smtClean="0"/>
              <a:t> </a:t>
            </a:r>
            <a:r>
              <a:rPr lang="es-MX" sz="4800" b="1" dirty="0" err="1" smtClean="0"/>
              <a:t>Practices</a:t>
            </a:r>
            <a:endParaRPr lang="es-MX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Fundamentos de las </a:t>
            </a:r>
            <a:r>
              <a:rPr lang="es-MX" dirty="0" smtClean="0"/>
              <a:t>Bases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Normalización</a:t>
            </a:r>
          </a:p>
          <a:p>
            <a:pPr lvl="1"/>
            <a:r>
              <a:rPr lang="es-MX" dirty="0" smtClean="0"/>
              <a:t>Si es que ya está en una base de datos estructurada.</a:t>
            </a:r>
          </a:p>
          <a:p>
            <a:pPr lvl="1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932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https://wpdatatables.com/mysql-best-practices/</a:t>
            </a:r>
          </a:p>
          <a:p>
            <a:r>
              <a:rPr lang="es-MX" sz="1800" dirty="0"/>
              <a:t>https://blog.pythian.com/mysql-query-best-practices/</a:t>
            </a:r>
          </a:p>
          <a:p>
            <a:r>
              <a:rPr lang="es-MX" sz="1800" dirty="0"/>
              <a:t>https://code.tutsplus.com/tutorials/top-20-mysql-best-practices--net-7855</a:t>
            </a:r>
          </a:p>
          <a:p>
            <a:r>
              <a:rPr lang="es-MX" sz="1800" dirty="0"/>
              <a:t>https://www.metabase.com/learn/sql-questions/sql-best-practices</a:t>
            </a:r>
          </a:p>
          <a:p>
            <a:r>
              <a:rPr lang="es-MX" sz="1800" dirty="0"/>
              <a:t>https://dzone.com/articles/how-to-optimize-mysql-queries-for-speed-and-perfor</a:t>
            </a:r>
          </a:p>
        </p:txBody>
      </p:sp>
    </p:spTree>
    <p:extLst>
      <p:ext uri="{BB962C8B-B14F-4D97-AF65-F5344CB8AC3E}">
        <p14:creationId xmlns:p14="http://schemas.microsoft.com/office/powerpoint/2010/main" val="100518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¿Mejores prácticas, para qué?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intención de contar con un mínimo de </a:t>
            </a:r>
            <a:r>
              <a:rPr lang="es-MX" b="1" dirty="0" smtClean="0"/>
              <a:t>sugerencias</a:t>
            </a:r>
            <a:r>
              <a:rPr lang="es-MX" dirty="0" smtClean="0"/>
              <a:t>, que otros desarrolladores han </a:t>
            </a:r>
            <a:r>
              <a:rPr lang="es-MX" b="1" dirty="0" smtClean="0"/>
              <a:t>validado</a:t>
            </a:r>
            <a:r>
              <a:rPr lang="es-MX" dirty="0" smtClean="0"/>
              <a:t>, ayuda a tener un </a:t>
            </a:r>
            <a:r>
              <a:rPr lang="es-MX" b="1" dirty="0" smtClean="0"/>
              <a:t>mejor desempeño </a:t>
            </a:r>
            <a:r>
              <a:rPr lang="es-MX" dirty="0" smtClean="0"/>
              <a:t>de los sistemas que construimos y usamos.</a:t>
            </a:r>
          </a:p>
          <a:p>
            <a:endParaRPr lang="es-MX" dirty="0"/>
          </a:p>
          <a:p>
            <a:r>
              <a:rPr lang="es-MX" dirty="0" smtClean="0"/>
              <a:t>Como se indica, son sugerencias, pues si se quiere se siguen o no, depende del caso y del contexto presente.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344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Usar el tipo correcto</a:t>
            </a:r>
          </a:p>
          <a:p>
            <a:pPr lvl="1"/>
            <a:r>
              <a:rPr lang="es-MX" dirty="0" smtClean="0"/>
              <a:t>Esto ayuda para que uso de memoria sea correcto, así como para cumplir con el dominio o conjunto de datos que usan. De preferencia usar el menor tamaño posible.</a:t>
            </a:r>
          </a:p>
          <a:p>
            <a:pPr lvl="1"/>
            <a:r>
              <a:rPr lang="es-MX" dirty="0" smtClean="0"/>
              <a:t>P. Ej.: Usar un tipo DATETIME en lugar de un VARCHAR(X).</a:t>
            </a:r>
          </a:p>
          <a:p>
            <a:pPr lvl="1"/>
            <a:endParaRPr lang="es-MX" dirty="0"/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Usar CHAR en lugar de VARCHAR</a:t>
            </a:r>
          </a:p>
          <a:p>
            <a:pPr lvl="1"/>
            <a:r>
              <a:rPr lang="es-MX" dirty="0" smtClean="0"/>
              <a:t>Si se desea ahorrar memoria, ya que el VARCHAR consume más para almacenar el mismo número de caracteres.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40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Evite usar formatos de fecha locales</a:t>
            </a:r>
          </a:p>
          <a:p>
            <a:pPr lvl="1"/>
            <a:r>
              <a:rPr lang="es-MX" dirty="0" smtClean="0"/>
              <a:t>Pues esto puede generar errores tanto el los </a:t>
            </a:r>
            <a:r>
              <a:rPr lang="es-MX" i="1" dirty="0" err="1" smtClean="0"/>
              <a:t>queries</a:t>
            </a:r>
            <a:r>
              <a:rPr lang="es-MX" dirty="0" smtClean="0"/>
              <a:t> al realizar cálculos de fechas, como en la interpretación del usuario.</a:t>
            </a:r>
          </a:p>
          <a:p>
            <a:pPr lvl="1"/>
            <a:r>
              <a:rPr lang="es-MX" dirty="0" smtClean="0"/>
              <a:t>El formato estándar (de la ISO) es año-mes-día, con guiones (YYYY-MM-DD).</a:t>
            </a:r>
          </a:p>
          <a:p>
            <a:pPr lvl="1"/>
            <a:endParaRPr lang="es-MX" dirty="0"/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índices</a:t>
            </a:r>
          </a:p>
          <a:p>
            <a:pPr lvl="1"/>
            <a:r>
              <a:rPr lang="es-MX" dirty="0" smtClean="0"/>
              <a:t>Se debe verificar que las llaves que se usan para relacionar tablas tengan un índice asociado, si no son la llave primaria.</a:t>
            </a:r>
          </a:p>
          <a:p>
            <a:pPr lvl="1"/>
            <a:r>
              <a:rPr lang="es-MX" dirty="0" smtClean="0"/>
              <a:t>Buscar que los tipos de comparación sean los mismos.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765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use SELECT *</a:t>
            </a:r>
          </a:p>
          <a:p>
            <a:pPr lvl="1"/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menos que sea indispensable </a:t>
            </a:r>
            <a:r>
              <a:rPr lang="es-MX" dirty="0" smtClean="0"/>
              <a:t>o esté realizando un </a:t>
            </a:r>
            <a:r>
              <a:rPr lang="es-MX" i="1" dirty="0" err="1" smtClean="0"/>
              <a:t>query</a:t>
            </a:r>
            <a:r>
              <a:rPr lang="es-MX" dirty="0" smtClean="0"/>
              <a:t> de prueba.</a:t>
            </a:r>
          </a:p>
          <a:p>
            <a:pPr lvl="1"/>
            <a:r>
              <a:rPr lang="es-MX" dirty="0" smtClean="0"/>
              <a:t>Recuerde que el desempeño se ve disminuido al obtener columnas del server de manera innecesaria.</a:t>
            </a:r>
          </a:p>
          <a:p>
            <a:pPr lvl="1"/>
            <a:endParaRPr lang="es-MX" dirty="0" smtClean="0"/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use ORDER BY</a:t>
            </a:r>
          </a:p>
          <a:p>
            <a:pPr lvl="1"/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menos que sea necesario</a:t>
            </a:r>
            <a:r>
              <a:rPr lang="es-MX" dirty="0" smtClean="0"/>
              <a:t>, pues el ordenar los datos es una operación muy costosa en recursos.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275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Elegir el motor de base adecuado</a:t>
            </a:r>
          </a:p>
          <a:p>
            <a:pPr lvl="1"/>
            <a:r>
              <a:rPr lang="es-MX" dirty="0" smtClean="0"/>
              <a:t>Si la base es más para lectura que escritura, usar </a:t>
            </a:r>
            <a:r>
              <a:rPr lang="es-MX" dirty="0" err="1" smtClean="0"/>
              <a:t>MyISAM</a:t>
            </a:r>
            <a:r>
              <a:rPr lang="es-MX" dirty="0" smtClean="0"/>
              <a:t>, si es al contrario usar </a:t>
            </a:r>
            <a:r>
              <a:rPr lang="es-MX" dirty="0" err="1" smtClean="0"/>
              <a:t>InnoDB</a:t>
            </a:r>
            <a:r>
              <a:rPr lang="es-MX" dirty="0" smtClean="0"/>
              <a:t>.</a:t>
            </a:r>
          </a:p>
          <a:p>
            <a:pPr lvl="1"/>
            <a:endParaRPr lang="es-MX" dirty="0"/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Usar LIMIT X para filtrar la cantidad</a:t>
            </a:r>
          </a:p>
          <a:p>
            <a:pPr lvl="1"/>
            <a:r>
              <a:rPr lang="es-MX" dirty="0" smtClean="0"/>
              <a:t>Si se necesita una muestra o existencia. Esta sentencia al final de la consulta permite determinar el número de registros requeridos, mejorando el desempeño al no entregar todos.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49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use campos nulos</a:t>
            </a:r>
          </a:p>
          <a:p>
            <a:pPr lvl="1"/>
            <a:r>
              <a:rPr lang="es-MX" dirty="0" smtClean="0"/>
              <a:t>A </a:t>
            </a:r>
            <a:r>
              <a:rPr lang="es-MX" dirty="0" err="1" smtClean="0"/>
              <a:t>MySQL</a:t>
            </a:r>
            <a:r>
              <a:rPr lang="es-MX" dirty="0" smtClean="0"/>
              <a:t> le cuestan más recursos, sobre todo en los índices, manejar campos que pueden ser nulos.</a:t>
            </a:r>
          </a:p>
          <a:p>
            <a:pPr lvl="1"/>
            <a:endParaRPr lang="es-MX" dirty="0"/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Prefiera la llaves enteras</a:t>
            </a:r>
          </a:p>
          <a:p>
            <a:pPr lvl="1"/>
            <a:r>
              <a:rPr lang="es-MX" dirty="0" smtClean="0"/>
              <a:t>Las cadenas de caracteres son más lentas de procesar.</a:t>
            </a:r>
          </a:p>
          <a:p>
            <a:pPr lvl="1"/>
            <a:endParaRPr lang="es-MX" dirty="0"/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Prefiera los ENUM en lugar de VARCHAR</a:t>
            </a:r>
          </a:p>
          <a:p>
            <a:pPr lvl="1"/>
            <a:r>
              <a:rPr lang="es-MX" dirty="0" smtClean="0"/>
              <a:t>Si tiene campos tipo catálogo en la misma tabla. El ENUM aplica como entero y por ello es más rápido.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663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Corrección, Legibilidad, Optimización</a:t>
            </a:r>
          </a:p>
          <a:p>
            <a:pPr lvl="1"/>
            <a:r>
              <a:rPr lang="es-MX" dirty="0" smtClean="0"/>
              <a:t>Al hacer un </a:t>
            </a:r>
            <a:r>
              <a:rPr lang="es-MX" i="1" dirty="0" err="1" smtClean="0"/>
              <a:t>query</a:t>
            </a:r>
            <a:r>
              <a:rPr lang="es-MX" dirty="0"/>
              <a:t> </a:t>
            </a:r>
            <a:r>
              <a:rPr lang="es-MX" dirty="0" smtClean="0"/>
              <a:t>siga el orden de arriba propuesto, es decir, que primero sea correcto, luego que sea legible por cualquiera y al final que sea óptimo.</a:t>
            </a:r>
          </a:p>
          <a:p>
            <a:pPr lvl="1"/>
            <a:endParaRPr lang="es-MX" dirty="0"/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Comente el código</a:t>
            </a:r>
          </a:p>
          <a:p>
            <a:pPr lvl="1"/>
            <a:r>
              <a:rPr lang="es-MX" dirty="0" smtClean="0"/>
              <a:t>Si el </a:t>
            </a:r>
            <a:r>
              <a:rPr lang="es-MX" i="1" dirty="0" err="1" smtClean="0"/>
              <a:t>query</a:t>
            </a:r>
            <a:r>
              <a:rPr lang="es-MX" dirty="0" smtClean="0"/>
              <a:t> es complejo, escriba breves comentarios para ayudarlo a usted o a otro a recordar o entender la finalidad de la consulta.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989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alias para las tablas</a:t>
            </a:r>
          </a:p>
          <a:p>
            <a:pPr lvl="1"/>
            <a:r>
              <a:rPr lang="es-MX" dirty="0" smtClean="0"/>
              <a:t>Sobre todo si las tablas tienen nombres muy largos o incomprensibles.</a:t>
            </a:r>
          </a:p>
          <a:p>
            <a:pPr lvl="1"/>
            <a:endParaRPr lang="es-MX" dirty="0"/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Evite el uso del LIKE</a:t>
            </a:r>
          </a:p>
          <a:p>
            <a:pPr lvl="1"/>
            <a:r>
              <a:rPr lang="es-MX" dirty="0" smtClean="0"/>
              <a:t>Tiene un pobre desempeño. Es mejor usar =, búsquedas por texto completo o por medio de expresiones regulares.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2138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408</TotalTime>
  <Words>562</Words>
  <Application>Microsoft Office PowerPoint</Application>
  <PresentationFormat>Presentación en pantalla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Wingdings</vt:lpstr>
      <vt:lpstr>Wingdings 2</vt:lpstr>
      <vt:lpstr>Intermedio</vt:lpstr>
      <vt:lpstr>Best Practices</vt:lpstr>
      <vt:lpstr>¿Mejores prácticas, para qué?</vt:lpstr>
      <vt:lpstr>Prácticas</vt:lpstr>
      <vt:lpstr>Prácticas</vt:lpstr>
      <vt:lpstr>Prácticas</vt:lpstr>
      <vt:lpstr>Prácticas</vt:lpstr>
      <vt:lpstr>Prácticas</vt:lpstr>
      <vt:lpstr>Prácticas</vt:lpstr>
      <vt:lpstr>Prácticas</vt:lpstr>
      <vt:lpstr>Prácticas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Gerardo Bárcena Ruíz</dc:creator>
  <cp:lastModifiedBy>Gerardo Bárcena Ruíz</cp:lastModifiedBy>
  <cp:revision>65</cp:revision>
  <dcterms:created xsi:type="dcterms:W3CDTF">2014-09-12T02:18:09Z</dcterms:created>
  <dcterms:modified xsi:type="dcterms:W3CDTF">2022-06-08T18:19:00Z</dcterms:modified>
</cp:coreProperties>
</file>