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wav" ContentType="audio/wav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7" r:id="rId2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632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7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2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615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1"/>
            <a:ext cx="8229600" cy="3451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9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 Unicode M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 Unicode M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 Unicode M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 Unicode M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 Unicode M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 Unicode M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emf"/><Relationship Id="rId12" Type="http://schemas.openxmlformats.org/officeDocument/2006/relationships/image" Target="../media/image3.png"/><Relationship Id="rId1" Type="http://schemas.microsoft.com/office/2007/relationships/media" Target="../media/media1.wav"/><Relationship Id="rId2" Type="http://schemas.openxmlformats.org/officeDocument/2006/relationships/audio" Target="../media/media1.wav"/><Relationship Id="rId3" Type="http://schemas.microsoft.com/office/2007/relationships/media" Target="../media/media2.wav"/><Relationship Id="rId4" Type="http://schemas.openxmlformats.org/officeDocument/2006/relationships/audio" Target="../media/media2.wav"/><Relationship Id="rId5" Type="http://schemas.microsoft.com/office/2007/relationships/media" Target="../media/media3.wav"/><Relationship Id="rId6" Type="http://schemas.openxmlformats.org/officeDocument/2006/relationships/audio" Target="../media/media3.wav"/><Relationship Id="rId7" Type="http://schemas.microsoft.com/office/2007/relationships/media" Target="../media/media4.wav"/><Relationship Id="rId8" Type="http://schemas.openxmlformats.org/officeDocument/2006/relationships/audio" Target="../media/media4.wav"/><Relationship Id="rId9" Type="http://schemas.openxmlformats.org/officeDocument/2006/relationships/slideLayout" Target="../slideLayouts/slideLayout2.xml"/><Relationship Id="rId10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4"/>
            <a:ext cx="8610600" cy="647697"/>
          </a:xfrm>
        </p:spPr>
        <p:txBody>
          <a:bodyPr>
            <a:normAutofit/>
          </a:bodyPr>
          <a:lstStyle/>
          <a:p>
            <a:r>
              <a:rPr lang="en-US" sz="2800" b="0" dirty="0" smtClean="0">
                <a:latin typeface="Arial"/>
                <a:cs typeface="Arial"/>
              </a:rPr>
              <a:t>CMR </a:t>
            </a:r>
            <a:r>
              <a:rPr lang="en-US" sz="2800" b="0" dirty="0" smtClean="0">
                <a:latin typeface="Arial"/>
                <a:cs typeface="Arial"/>
              </a:rPr>
              <a:t>Stimulus Details</a:t>
            </a:r>
            <a:endParaRPr lang="en-US" sz="2800" b="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3" y="4866502"/>
            <a:ext cx="3990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err="1" smtClean="0"/>
              <a:t>Pressnitzer</a:t>
            </a:r>
            <a:r>
              <a:rPr lang="nb-NO" sz="1200" dirty="0" smtClean="0"/>
              <a:t> et al., J </a:t>
            </a:r>
            <a:r>
              <a:rPr lang="nb-NO" sz="1200" dirty="0" err="1" smtClean="0"/>
              <a:t>Neurosci</a:t>
            </a:r>
            <a:r>
              <a:rPr lang="nb-NO" sz="1200" dirty="0" smtClean="0"/>
              <a:t> 2001; </a:t>
            </a:r>
            <a:r>
              <a:rPr lang="nb-NO" sz="1200" dirty="0" err="1" smtClean="0"/>
              <a:t>Nelken</a:t>
            </a:r>
            <a:r>
              <a:rPr lang="nb-NO" sz="1200" dirty="0" smtClean="0"/>
              <a:t> et al., Nature 1999</a:t>
            </a:r>
            <a:endParaRPr lang="en-US" sz="1200" dirty="0"/>
          </a:p>
        </p:txBody>
      </p:sp>
      <p:pic>
        <p:nvPicPr>
          <p:cNvPr id="3" name="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6629400" y="3181350"/>
            <a:ext cx="609600" cy="609600"/>
          </a:xfrm>
          <a:prstGeom prst="rect">
            <a:avLst/>
          </a:prstGeom>
        </p:spPr>
      </p:pic>
      <p:pic>
        <p:nvPicPr>
          <p:cNvPr id="6" name="dd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7620000" y="3181350"/>
            <a:ext cx="584200" cy="584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2" y="3714750"/>
            <a:ext cx="120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Co-deviant</a:t>
            </a:r>
          </a:p>
        </p:txBody>
      </p:sp>
      <p:pic>
        <p:nvPicPr>
          <p:cNvPr id="8" name="md.wav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6629400" y="1276350"/>
            <a:ext cx="584200" cy="584200"/>
          </a:xfrm>
          <a:prstGeom prst="rect">
            <a:avLst/>
          </a:prstGeom>
        </p:spPr>
      </p:pic>
      <p:pic>
        <p:nvPicPr>
          <p:cNvPr id="9" name="m.wav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7620000" y="1276350"/>
            <a:ext cx="609600" cy="609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81800" y="1809750"/>
            <a:ext cx="152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Co-modulated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43000" y="1123951"/>
            <a:ext cx="0" cy="1371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43000" y="2495551"/>
            <a:ext cx="2667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287053" y="1598900"/>
            <a:ext cx="116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Frequency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143000" y="1707808"/>
            <a:ext cx="259080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sam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81152"/>
            <a:ext cx="2438400" cy="258273"/>
          </a:xfrm>
          <a:prstGeom prst="rect">
            <a:avLst/>
          </a:prstGeom>
        </p:spPr>
      </p:pic>
      <p:pic>
        <p:nvPicPr>
          <p:cNvPr id="24" name="Picture 23" descr="sam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123952"/>
            <a:ext cx="2438400" cy="258273"/>
          </a:xfrm>
          <a:prstGeom prst="rect">
            <a:avLst/>
          </a:prstGeom>
        </p:spPr>
      </p:pic>
      <p:pic>
        <p:nvPicPr>
          <p:cNvPr id="25" name="Picture 24" descr="sam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008679"/>
            <a:ext cx="2438400" cy="25827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141971" y="2964419"/>
            <a:ext cx="0" cy="1371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141971" y="4336019"/>
            <a:ext cx="2667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09800" y="4400550"/>
            <a:ext cx="64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286024" y="3439368"/>
            <a:ext cx="116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Frequency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1141971" y="3548276"/>
            <a:ext cx="259080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sam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71" y="3421619"/>
            <a:ext cx="2438400" cy="258273"/>
          </a:xfrm>
          <a:prstGeom prst="rect">
            <a:avLst/>
          </a:prstGeom>
        </p:spPr>
      </p:pic>
      <p:pic>
        <p:nvPicPr>
          <p:cNvPr id="34" name="Picture 33" descr="sam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809" y="2964419"/>
            <a:ext cx="2438400" cy="258273"/>
          </a:xfrm>
          <a:prstGeom prst="rect">
            <a:avLst/>
          </a:prstGeom>
        </p:spPr>
      </p:pic>
      <p:pic>
        <p:nvPicPr>
          <p:cNvPr id="35" name="Picture 34" descr="sam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49146"/>
            <a:ext cx="2438400" cy="258273"/>
          </a:xfrm>
          <a:prstGeom prst="rect">
            <a:avLst/>
          </a:prstGeom>
        </p:spPr>
      </p:pic>
      <p:pic>
        <p:nvPicPr>
          <p:cNvPr id="36" name="Picture 35" descr="latin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19608" y="847758"/>
            <a:ext cx="1769342" cy="1864528"/>
          </a:xfrm>
          <a:prstGeom prst="rect">
            <a:avLst/>
          </a:prstGeom>
        </p:spPr>
      </p:pic>
      <p:pic>
        <p:nvPicPr>
          <p:cNvPr id="37" name="Picture 36" descr="latin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38594" y="2676558"/>
            <a:ext cx="1769342" cy="1864528"/>
          </a:xfrm>
          <a:prstGeom prst="rect">
            <a:avLst/>
          </a:prstGeom>
        </p:spPr>
      </p:pic>
      <p:sp>
        <p:nvSpPr>
          <p:cNvPr id="38" name="Up-Down Arrow 37"/>
          <p:cNvSpPr/>
          <p:nvPr/>
        </p:nvSpPr>
        <p:spPr>
          <a:xfrm>
            <a:off x="8229600" y="2038350"/>
            <a:ext cx="304800" cy="1216152"/>
          </a:xfrm>
          <a:prstGeom prst="up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620001" y="249555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78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  <p:bldLst>
      <p:bldP spid="38" grpId="0" animBg="1"/>
      <p:bldP spid="39" grpId="0"/>
    </p:bld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25</TotalTime>
  <Words>29</Words>
  <Application>Microsoft Macintosh PowerPoint</Application>
  <PresentationFormat>On-screen Show (16:9)</PresentationFormat>
  <Paragraphs>8</Paragraphs>
  <Slides>1</Slides>
  <Notes>0</Notes>
  <HiddenSlides>0</HiddenSlides>
  <MMClips>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Theme</vt:lpstr>
      <vt:lpstr>CMR Stimulus Details</vt:lpstr>
    </vt:vector>
  </TitlesOfParts>
  <Company>Purdue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CMR Stimulus</dc:title>
  <dc:creator>Hari Bharadwaj</dc:creator>
  <cp:lastModifiedBy>Hari Bharadwaj</cp:lastModifiedBy>
  <cp:revision>2</cp:revision>
  <dcterms:created xsi:type="dcterms:W3CDTF">2020-03-07T15:34:49Z</dcterms:created>
  <dcterms:modified xsi:type="dcterms:W3CDTF">2020-03-07T16:07:15Z</dcterms:modified>
</cp:coreProperties>
</file>