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10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88625-8441-E7C9-70F8-E61DDD70DD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C6FA72-4A18-F899-C664-280195BBBF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01A2A7-1BCC-9878-69AB-ABA2805CD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96A8B-5E57-4131-81B2-F0BD79333C2D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89362A-55A1-5AAF-BAA2-98E99EBF9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E9021D-F4EE-4059-1B7E-46A8C83F2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AFFE9-41C6-476A-B5D9-7A921742F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167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97A87-58F5-B072-29D2-78CAE972B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64278E-8645-A02A-E38B-8EEA1E52A3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67AF08-B964-B8D3-58D4-4B0DD0DC0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96A8B-5E57-4131-81B2-F0BD79333C2D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68B7BE-3E17-7856-9DB8-ED84360BD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4BB427-509A-EC24-1F00-5A7C49207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AFFE9-41C6-476A-B5D9-7A921742F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271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FF118A-2FC4-8D34-04D1-BE265D22FB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C66D98-BBFB-86A2-E944-52C7923E31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D8AE86-0DA9-7DC8-89B1-1AFD22515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96A8B-5E57-4131-81B2-F0BD79333C2D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15FF29-A952-B684-2D01-6E0652230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A52259-5290-6B4B-8921-DA4D99B02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AFFE9-41C6-476A-B5D9-7A921742F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62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1C919-EE59-9216-2E09-350E0C56B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1B05A-EA38-C9F1-8B47-6C9FA47A9D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A998D-E192-177A-B634-0431A9406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96A8B-5E57-4131-81B2-F0BD79333C2D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F1D2D-CB05-F535-BBAA-F60529DEB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60BB63-C723-78B1-BD31-2A11E19FF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AFFE9-41C6-476A-B5D9-7A921742F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689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08B9A-F5E5-8384-46BE-FFB018BCD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F4CA50-4C30-13B9-40F9-CEDA250628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55558E-1E30-B72F-6022-A5988422B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96A8B-5E57-4131-81B2-F0BD79333C2D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065221-6AE9-6A73-F9AF-51EEC3AB9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14A291-EAAD-C095-CED9-1FC227598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AFFE9-41C6-476A-B5D9-7A921742F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984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80890-2E65-1479-244F-34ED23950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2046C-465B-2A94-ADAF-5EBF82740E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72321F-C7ED-A7C5-CD10-4553D16DAD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65CD01-3886-73F0-5C1D-92E5E8246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96A8B-5E57-4131-81B2-F0BD79333C2D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26CC3A-911D-4FEC-1447-045525E2E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B6E166-1F37-0619-B272-D23569ADB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AFFE9-41C6-476A-B5D9-7A921742F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922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723AD-DC49-4DEA-06B9-69ECBF9FF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98F9F2-D75F-F367-02EE-65DE1D17F7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EE2938-088A-123D-455E-B47C687449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18C678-1F64-E7E6-1444-90ED89A048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7A9DE7-B6C5-F3A0-E034-EBA3075461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7C0E4F-5C34-F26E-2688-24FE665E5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96A8B-5E57-4131-81B2-F0BD79333C2D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F77F43-D014-9C61-208E-95F3C7608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1B264A-A32A-253C-CFF8-B5BBCAC12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AFFE9-41C6-476A-B5D9-7A921742F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899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AAE0A-8F0E-594F-1CC1-E1AAA09A9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5581FB-41CF-BC38-5269-7945032D1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96A8B-5E57-4131-81B2-F0BD79333C2D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04A6DE-4531-38A6-1558-7B4E37955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22AB39-C1DC-0BCE-EAF6-12A2BCC28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AFFE9-41C6-476A-B5D9-7A921742F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308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65CB53-E25C-E0E5-1A8B-E340C39F1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96A8B-5E57-4131-81B2-F0BD79333C2D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ECDE4B-48BF-0ACC-7D9E-E900F024D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96CC4E-2910-3826-1171-85E965A7D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AFFE9-41C6-476A-B5D9-7A921742F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145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73CB1-D1B3-CA17-1A81-43898689B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0F419-567F-6AA0-1E76-3B257D72B0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394332-790D-7FFB-3C20-1ADB505FFC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88EAA9-F295-99CE-BABE-44D5CE284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96A8B-5E57-4131-81B2-F0BD79333C2D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0A605E-E4F2-700C-8F92-CA83718A6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B79F7C-7A49-A511-2D96-659DEED3A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AFFE9-41C6-476A-B5D9-7A921742F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942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57241-70B3-E602-BE8A-9AC19C209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10B763-44C6-0C5C-3CCB-DDB3CB6EC1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F0EE0C-ED7C-6D86-D6E0-B4ADFCC7DC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B7567D-D602-D583-1892-D6510F7C7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96A8B-5E57-4131-81B2-F0BD79333C2D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588060-E698-5DE2-8E3B-C89E7DEE0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8432D2-3236-8D2E-E5AB-6CA18A7E3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AFFE9-41C6-476A-B5D9-7A921742F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015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FF9106-2E61-BDAB-0C9F-31804A965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C1FB2E-7663-4C6C-6CF0-8C805B0302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AEAC06-B400-B568-8FAE-35630F9398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6896A8B-5E57-4131-81B2-F0BD79333C2D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EB8D76-3573-9C6B-7DBE-88005E15D5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DBDBC-B71D-C8DA-DB94-65308529E9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DFAFFE9-41C6-476A-B5D9-7A921742F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151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3FB36C2-661C-2F13-4F98-3495A3317283}"/>
              </a:ext>
            </a:extLst>
          </p:cNvPr>
          <p:cNvSpPr txBox="1">
            <a:spLocks/>
          </p:cNvSpPr>
          <p:nvPr/>
        </p:nvSpPr>
        <p:spPr>
          <a:xfrm>
            <a:off x="-287956" y="-13203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45dB human 2 cycle per octave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5414A72-C2D3-AF98-9134-85791A931C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9844" y="1309593"/>
            <a:ext cx="6782602" cy="4966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4594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57467-2F24-D2BD-3913-878FDC8E3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 and HSR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315510-B478-62CA-FC9B-6B5B43F5A9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6729C7-9399-24E1-FA78-5A383FE82A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6379" y="1258949"/>
            <a:ext cx="6725903" cy="4918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118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FE02FE-475E-A169-D24B-C7255CFB4D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8477E3-8981-B2E4-622C-E0E592591A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2007" y="1801584"/>
            <a:ext cx="5791793" cy="4262333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3187819E-565C-D8CC-2E68-B9F4DF83DFA7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45dB human 1 cycle per octave </a:t>
            </a:r>
          </a:p>
        </p:txBody>
      </p:sp>
    </p:spTree>
    <p:extLst>
      <p:ext uri="{BB962C8B-B14F-4D97-AF65-F5344CB8AC3E}">
        <p14:creationId xmlns:p14="http://schemas.microsoft.com/office/powerpoint/2010/main" val="2016339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ADA92E9-4CD6-DA7F-1216-4707F270FD2B}"/>
              </a:ext>
            </a:extLst>
          </p:cNvPr>
          <p:cNvSpPr txBox="1">
            <a:spLocks/>
          </p:cNvSpPr>
          <p:nvPr/>
        </p:nvSpPr>
        <p:spPr>
          <a:xfrm>
            <a:off x="587943" y="13747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30dB human 2 cycle per octave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A4D21D1-B1D7-6C5E-A0A3-8CB67E0F2D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3083" y="1825625"/>
            <a:ext cx="5700460" cy="4196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873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F221B-ACC9-8245-0B48-312E709B2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 dB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351F77-B48D-20B2-A6C8-28FF4F0996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4BF54D-88A7-891F-7890-F86613955B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0249" y="1354105"/>
            <a:ext cx="6614400" cy="4822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642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FFB0B-79A9-6706-63FC-58EDBCCCB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Same condition 20 dB and 2 cycle for cat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5891ED-A25C-9D84-6416-4B0DD2D91C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2749" y="1825625"/>
            <a:ext cx="6354779" cy="4639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011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CA377-C368-4BCA-5D22-F5BFB1C4F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Fspec</a:t>
            </a:r>
            <a:r>
              <a:rPr lang="en-US" dirty="0"/>
              <a:t>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8B330-8EE3-0B7A-63BD-346DC73A47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6D6BE1-2D72-C5BC-B608-183A4BD93F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1071" y="2028658"/>
            <a:ext cx="5823550" cy="4283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348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C7C41-8980-1D4E-8EC8-C22637705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Lower the level to 15 !! But maybe closer to BML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44ABC-61B5-EA61-F9A0-383D1D9B19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0DC066-01EC-1B28-7CD4-A76C4735A4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5255" y="1241458"/>
            <a:ext cx="6608545" cy="4823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6143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1785E-F64C-1979-1A63-B9BF6C588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30 dB cat MSR 2 </a:t>
            </a:r>
            <a:r>
              <a:rPr lang="en-US" dirty="0" err="1"/>
              <a:t>fspec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672D08-82BD-CCCA-69C1-5C1157F0BA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E4D2FA-A89A-20BD-A211-B9570D461A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0519" y="1374776"/>
            <a:ext cx="6506832" cy="480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68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A7551-5CA4-2678-D4BE-78A5791065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DFB56EF-B59F-9D4B-721F-E43BA86ACC48}"/>
              </a:ext>
            </a:extLst>
          </p:cNvPr>
          <p:cNvSpPr txBox="1">
            <a:spLocks/>
          </p:cNvSpPr>
          <p:nvPr/>
        </p:nvSpPr>
        <p:spPr>
          <a:xfrm>
            <a:off x="838200" y="38455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20 dB cat MSR 2 </a:t>
            </a:r>
            <a:r>
              <a:rPr lang="en-US" dirty="0" err="1"/>
              <a:t>fspec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321A828-C21A-BA46-5A89-CF5890FAD5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0265" y="1655795"/>
            <a:ext cx="6075846" cy="446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689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58</Words>
  <Application>Microsoft Office PowerPoint</Application>
  <PresentationFormat>Widescreen</PresentationFormat>
  <Paragraphs>10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20 dB</vt:lpstr>
      <vt:lpstr>Same condition 20 dB and 2 cycle for cat</vt:lpstr>
      <vt:lpstr>Fspec 1</vt:lpstr>
      <vt:lpstr>Lower the level to 15 !! But maybe closer to BML …</vt:lpstr>
      <vt:lpstr>30 dB cat MSR 2 fspec</vt:lpstr>
      <vt:lpstr>PowerPoint Presentation</vt:lpstr>
      <vt:lpstr>10 and HSR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Heinz Lab - NEL1</dc:creator>
  <cp:lastModifiedBy>Heinz Lab - NEL1</cp:lastModifiedBy>
  <cp:revision>8</cp:revision>
  <dcterms:created xsi:type="dcterms:W3CDTF">2025-07-12T14:01:23Z</dcterms:created>
  <dcterms:modified xsi:type="dcterms:W3CDTF">2025-07-12T14:24:26Z</dcterms:modified>
</cp:coreProperties>
</file>