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6" r:id="rId6"/>
    <p:sldId id="259" r:id="rId7"/>
    <p:sldId id="265" r:id="rId8"/>
    <p:sldId id="264" r:id="rId9"/>
    <p:sldId id="263" r:id="rId10"/>
    <p:sldId id="260" r:id="rId11"/>
    <p:sldId id="261" r:id="rId12"/>
    <p:sldId id="268" r:id="rId13"/>
    <p:sldId id="262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CD9A9-E974-42E5-B3E1-095399B46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7" y="1762539"/>
            <a:ext cx="8679915" cy="2305878"/>
          </a:xfrm>
        </p:spPr>
        <p:txBody>
          <a:bodyPr>
            <a:normAutofit fontScale="90000"/>
          </a:bodyPr>
          <a:lstStyle/>
          <a:p>
            <a:br>
              <a:rPr lang="es-CL" sz="2700" dirty="0">
                <a:solidFill>
                  <a:schemeClr val="bg1"/>
                </a:solidFill>
              </a:rPr>
            </a:br>
            <a:r>
              <a:rPr lang="es-CL" sz="2700" dirty="0">
                <a:solidFill>
                  <a:schemeClr val="bg1"/>
                </a:solidFill>
              </a:rPr>
              <a:t>Bootcamp: </a:t>
            </a:r>
            <a:r>
              <a:rPr lang="es-CL" sz="2700" b="0" i="0" dirty="0">
                <a:solidFill>
                  <a:schemeClr val="bg1"/>
                </a:solidFill>
                <a:effectLst/>
              </a:rPr>
              <a:t>Uso de herramientas de DATA ANALYTIC</a:t>
            </a:r>
            <a:br>
              <a:rPr lang="es-CL" sz="2700" dirty="0">
                <a:solidFill>
                  <a:schemeClr val="bg1"/>
                </a:solidFill>
              </a:rPr>
            </a:br>
            <a:r>
              <a:rPr lang="es-CL" sz="4000" dirty="0">
                <a:solidFill>
                  <a:schemeClr val="bg1"/>
                </a:solidFill>
              </a:rPr>
              <a:t>Presentación Grupo n°3</a:t>
            </a:r>
            <a:br>
              <a:rPr lang="es-CL" dirty="0">
                <a:solidFill>
                  <a:schemeClr val="bg1"/>
                </a:solidFill>
              </a:rPr>
            </a:br>
            <a:r>
              <a:rPr lang="es-MX" sz="3100" dirty="0"/>
              <a:t>Proyecto de Emisiones Contaminantes en Madrid</a:t>
            </a:r>
            <a:br>
              <a:rPr lang="es-CL" b="0" i="0" dirty="0">
                <a:solidFill>
                  <a:srgbClr val="455A64"/>
                </a:solidFill>
                <a:effectLst/>
                <a:latin typeface="Poppins" panose="020B0502040204020203" pitchFamily="2" charset="0"/>
              </a:rPr>
            </a:b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3420EB-8FFE-4336-84D8-8C411AE86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7495" y="4306957"/>
            <a:ext cx="3286539" cy="1073426"/>
          </a:xfrm>
        </p:spPr>
        <p:txBody>
          <a:bodyPr>
            <a:normAutofit/>
          </a:bodyPr>
          <a:lstStyle/>
          <a:p>
            <a:r>
              <a:rPr lang="es-CL" sz="1200" dirty="0"/>
              <a:t>Moderadores:  Rodrigo Caballero</a:t>
            </a:r>
          </a:p>
          <a:p>
            <a:r>
              <a:rPr lang="es-CL" sz="1200" dirty="0"/>
              <a:t>                        Eduardo Quiroga</a:t>
            </a:r>
          </a:p>
          <a:p>
            <a:r>
              <a:rPr lang="es-CL" sz="1200" dirty="0"/>
              <a:t> Fecha: 11/04/2022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9FEE4D0-F4B4-4DD9-852A-1EB84DF2B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591" y="72451"/>
            <a:ext cx="2258126" cy="1059304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50C25098-9C4D-4260-8E94-1A0367E524C6}"/>
              </a:ext>
            </a:extLst>
          </p:cNvPr>
          <p:cNvSpPr txBox="1">
            <a:spLocks/>
          </p:cNvSpPr>
          <p:nvPr/>
        </p:nvSpPr>
        <p:spPr>
          <a:xfrm>
            <a:off x="6997148" y="3790122"/>
            <a:ext cx="4369656" cy="1364973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0" kern="1200">
                <a:solidFill>
                  <a:srgbClr val="FFFEFF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L" sz="1200" dirty="0"/>
              <a:t> Integrantes:  Adolfo Marín</a:t>
            </a:r>
          </a:p>
          <a:p>
            <a:r>
              <a:rPr lang="es-CL" sz="1200" dirty="0"/>
              <a:t>                            Katherine Escala</a:t>
            </a:r>
          </a:p>
          <a:p>
            <a:r>
              <a:rPr lang="es-CL" sz="1200" dirty="0"/>
              <a:t>                              Esteban González</a:t>
            </a:r>
          </a:p>
          <a:p>
            <a:r>
              <a:rPr lang="es-CL" sz="1200" dirty="0">
                <a:solidFill>
                  <a:schemeClr val="bg1"/>
                </a:solidFill>
              </a:rPr>
              <a:t>                             Carlos </a:t>
            </a:r>
            <a:r>
              <a:rPr lang="es-CL" sz="1200" dirty="0" err="1">
                <a:solidFill>
                  <a:schemeClr val="bg1"/>
                </a:solidFill>
              </a:rPr>
              <a:t>S</a:t>
            </a:r>
            <a:r>
              <a:rPr lang="es-CL" sz="1200" b="0" i="0" dirty="0" err="1">
                <a:solidFill>
                  <a:schemeClr val="bg1"/>
                </a:solidFill>
                <a:effectLst/>
              </a:rPr>
              <a:t>choenfeldt</a:t>
            </a:r>
            <a:r>
              <a:rPr lang="es-CL" sz="1200" b="0" i="0" dirty="0">
                <a:solidFill>
                  <a:schemeClr val="bg1"/>
                </a:solidFill>
                <a:effectLst/>
              </a:rPr>
              <a:t> </a:t>
            </a:r>
            <a:endParaRPr lang="es-CL" sz="1200" dirty="0">
              <a:solidFill>
                <a:schemeClr val="bg1"/>
              </a:solidFill>
            </a:endParaRPr>
          </a:p>
          <a:p>
            <a:r>
              <a:rPr lang="es-CL" sz="1200" dirty="0"/>
              <a:t>                       Sara Corvalán</a:t>
            </a:r>
          </a:p>
        </p:txBody>
      </p:sp>
    </p:spTree>
    <p:extLst>
      <p:ext uri="{BB962C8B-B14F-4D97-AF65-F5344CB8AC3E}">
        <p14:creationId xmlns:p14="http://schemas.microsoft.com/office/powerpoint/2010/main" val="389051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12C07-5D91-4E6D-9A79-8E2BB641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400" dirty="0">
                <a:latin typeface="+mn-lt"/>
              </a:rPr>
              <a:t>9. Crear una función que devuelva las emisiones medias mensuales de un contaminante y un año dados para todas las estaciones.</a:t>
            </a:r>
            <a:endParaRPr lang="es-CL" sz="2400" dirty="0">
              <a:latin typeface="+mn-lt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206DA01-F621-467C-8708-FD58ECD18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2076961"/>
            <a:ext cx="6281738" cy="2700903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254D0DE-06ED-4415-83A3-7C446969D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591" y="72451"/>
            <a:ext cx="2258126" cy="105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87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12C07-5D91-4E6D-9A79-8E2BB641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2400" dirty="0">
                <a:latin typeface="+mn-lt"/>
              </a:rPr>
              <a:t>10. Crear una función que reciba un mes y una estación de medición y devuelva un diccionario con las medias de las magnitudes medidas por la estación durante ese mes.</a:t>
            </a:r>
            <a:endParaRPr lang="es-CL" sz="2400" dirty="0">
              <a:latin typeface="+mn-lt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6C9FA9D-8815-4533-B0B9-4394EAC37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2805188"/>
            <a:ext cx="6281738" cy="1244448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254D0DE-06ED-4415-83A3-7C446969D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591" y="72451"/>
            <a:ext cx="2258126" cy="105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91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12C07-5D91-4E6D-9A79-8E2BB641D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80" y="2349925"/>
            <a:ext cx="3498979" cy="2456442"/>
          </a:xfrm>
        </p:spPr>
        <p:txBody>
          <a:bodyPr>
            <a:noAutofit/>
          </a:bodyPr>
          <a:lstStyle/>
          <a:p>
            <a:r>
              <a:rPr lang="es-MX" sz="2400" dirty="0">
                <a:latin typeface="+mn-lt"/>
              </a:rPr>
              <a:t>11. Crear una función que reciba un rango de fechas y una magnitud y genere un gráfico con la evolución diaria de la magnitud para cada estación de medición en las fechas indicadas.</a:t>
            </a:r>
            <a:endParaRPr lang="es-CL" sz="2400" dirty="0">
              <a:latin typeface="+mn-lt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04D54FF-9503-4270-99B4-1FFE14A80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8387" y="1565015"/>
            <a:ext cx="4401164" cy="3724795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254D0DE-06ED-4415-83A3-7C446969D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591" y="72451"/>
            <a:ext cx="2258126" cy="105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05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12C07-5D91-4E6D-9A79-8E2BB641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400" dirty="0">
                <a:latin typeface="+mn-lt"/>
              </a:rPr>
              <a:t>12. Crear una función que reciba una magnitud y genere un gráfico con las medias mensuales dentro de Madrid Central y fuera de ella.</a:t>
            </a:r>
            <a:endParaRPr lang="es-CL" sz="2400" dirty="0">
              <a:latin typeface="+mn-lt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DD69535-1DA2-4882-A1F9-52968CDC1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6018" y="1588831"/>
            <a:ext cx="4305901" cy="3677163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254D0DE-06ED-4415-83A3-7C446969D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591" y="72451"/>
            <a:ext cx="2258126" cy="105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96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4E8DD-6332-4570-B061-2F3A81B09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1198" y="2796208"/>
            <a:ext cx="5269604" cy="1015494"/>
          </a:xfrm>
        </p:spPr>
        <p:txBody>
          <a:bodyPr>
            <a:noAutofit/>
          </a:bodyPr>
          <a:lstStyle/>
          <a:p>
            <a:r>
              <a:rPr lang="es-CL" sz="7200" dirty="0"/>
              <a:t> CONCLUSIÓN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F7759AD-7DBD-46F9-B091-2A7096071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591" y="72451"/>
            <a:ext cx="2258126" cy="105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0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12C07-5D91-4E6D-9A79-8E2BB641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400" dirty="0">
                <a:latin typeface="+mn-lt"/>
              </a:rPr>
              <a:t>1. Generar un DataFrame con los datos de los cuatro ficheros.</a:t>
            </a:r>
            <a:endParaRPr lang="es-CL" sz="2400" dirty="0">
              <a:latin typeface="+mn-lt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1BD133A-C395-4297-8FF1-6C3EE9C48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462126"/>
            <a:ext cx="6281738" cy="3930572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254D0DE-06ED-4415-83A3-7C446969D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591" y="72451"/>
            <a:ext cx="2258126" cy="105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2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12C07-5D91-4E6D-9A79-8E2BB641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2400" dirty="0">
                <a:latin typeface="+mn-lt"/>
              </a:rPr>
              <a:t>2. Filtrar las columnas del DataFrame para quedarse con las columnas ESTACION, MAGNITUD, AÑO, MES y las correspondientes a los días D01, D02, etc.</a:t>
            </a:r>
            <a:endParaRPr lang="es-CL" sz="2400" dirty="0">
              <a:latin typeface="+mn-lt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E36D9FA-981B-4616-BB21-1ED2870B0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2238809"/>
            <a:ext cx="6281738" cy="2377206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254D0DE-06ED-4415-83A3-7C446969D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591" y="72451"/>
            <a:ext cx="2258126" cy="105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8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12C07-5D91-4E6D-9A79-8E2BB641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400" dirty="0">
                <a:latin typeface="+mn-lt"/>
              </a:rPr>
              <a:t>3. Reestructurar el DataFrame para que los valores de los contaminantes de las columnas de los días aparezcan en una única columna. </a:t>
            </a:r>
            <a:endParaRPr lang="es-CL" sz="2400" dirty="0">
              <a:latin typeface="+mn-lt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D5E734F-013C-40AE-B1D4-757F4B393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8440" y="1555489"/>
            <a:ext cx="4001058" cy="3743847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254D0DE-06ED-4415-83A3-7C446969D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591" y="72451"/>
            <a:ext cx="2258126" cy="105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2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12C07-5D91-4E6D-9A79-8E2BB641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400" dirty="0">
                <a:latin typeface="+mn-lt"/>
              </a:rPr>
              <a:t>4. Añadir una columna con la fecha a partir de la concatenación del año, el mes y el día (usar el módulo datetime).</a:t>
            </a:r>
            <a:endParaRPr lang="es-CL" sz="2400" dirty="0">
              <a:latin typeface="+mn-lt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C89849A-1C7D-4091-9127-1856E6F6D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4071" y="1617410"/>
            <a:ext cx="4629796" cy="3620005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254D0DE-06ED-4415-83A3-7C446969D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591" y="72451"/>
            <a:ext cx="2258126" cy="105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5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12C07-5D91-4E6D-9A79-8E2BB641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400" dirty="0">
                <a:latin typeface="+mn-lt"/>
              </a:rPr>
              <a:t>5. Eliminar las filas con fechas no válidas (utilizar la función isnat del módulo numpy) y ordenar el DataFrame por estaciones, contaminantes y fecha. </a:t>
            </a:r>
            <a:endParaRPr lang="es-CL" sz="2400" dirty="0">
              <a:latin typeface="+mn-lt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83A76C7-8D1C-4A2A-8BD3-2626C3879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0729" y="1574541"/>
            <a:ext cx="4696480" cy="3705742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254D0DE-06ED-4415-83A3-7C446969D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591" y="72451"/>
            <a:ext cx="2258126" cy="105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1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12C07-5D91-4E6D-9A79-8E2BB641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400" dirty="0">
                <a:latin typeface="+mn-lt"/>
              </a:rPr>
              <a:t>6. Mostrar por pantalla las estaciones y los contaminantes disponibles en el DataFrame.</a:t>
            </a:r>
            <a:endParaRPr lang="es-CL" sz="2400" dirty="0">
              <a:latin typeface="+mn-lt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3204870-38BE-4A5D-97B8-5F162E9E1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3119915"/>
            <a:ext cx="6281738" cy="614995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254D0DE-06ED-4415-83A3-7C446969D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591" y="72451"/>
            <a:ext cx="2258126" cy="105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3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12C07-5D91-4E6D-9A79-8E2BB641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400" dirty="0">
                <a:latin typeface="+mn-lt"/>
              </a:rPr>
              <a:t>7. Mostrar un resumen descriptivo (mínimo, máximo, media, </a:t>
            </a:r>
            <a:r>
              <a:rPr lang="es-MX" sz="2400" dirty="0" err="1">
                <a:latin typeface="+mn-lt"/>
              </a:rPr>
              <a:t>etc</a:t>
            </a:r>
            <a:r>
              <a:rPr lang="es-MX" sz="2400" dirty="0">
                <a:latin typeface="+mn-lt"/>
              </a:rPr>
              <a:t>) para cada contaminante</a:t>
            </a:r>
            <a:endParaRPr lang="es-CL" sz="2400" dirty="0">
              <a:latin typeface="+mn-lt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41E65E5-AD0E-42B4-A3C0-B31BF60A1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7754" y="1188725"/>
            <a:ext cx="5582429" cy="4477375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254D0DE-06ED-4415-83A3-7C446969D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591" y="72451"/>
            <a:ext cx="2258126" cy="105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61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12C07-5D91-4E6D-9A79-8E2BB641D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80" y="2371554"/>
            <a:ext cx="3498979" cy="2456442"/>
          </a:xfrm>
        </p:spPr>
        <p:txBody>
          <a:bodyPr>
            <a:normAutofit/>
          </a:bodyPr>
          <a:lstStyle/>
          <a:p>
            <a:r>
              <a:rPr lang="es-CL" sz="2400" dirty="0">
                <a:latin typeface="+mn-lt"/>
              </a:rPr>
              <a:t>8. Mostrar un resumen descriptivo para cada contaminante por distritos.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BE779AD-82ED-4D9A-BE06-A2808BD18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9149" y="1403067"/>
            <a:ext cx="5839640" cy="4048690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254D0DE-06ED-4415-83A3-7C446969D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591" y="72451"/>
            <a:ext cx="2258126" cy="105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3158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  <wetp:taskpane dockstate="right" visibility="0" width="350" row="3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CE11505A-2034-417C-BAD9-571F54CDA39E}">
  <we:reference id="wa104380121" version="2.0.0.0" store="es-E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D02D639-F761-4FF6-BA66-41A83C669AF5}">
  <we:reference id="wa104380907" version="3.0.0.1" store="es-ES" storeType="OMEX"/>
  <we:alternateReferences>
    <we:reference id="wa104380907" version="3.0.0.1" store="WA10438090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{015599FB-9AB4-49D7-8CB5-A868EB75F2B5}tf16401371</Template>
  <TotalTime>1214</TotalTime>
  <Words>338</Words>
  <Application>Microsoft Office PowerPoint</Application>
  <PresentationFormat>Panorámica</PresentationFormat>
  <Paragraphs>22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Calibri Light</vt:lpstr>
      <vt:lpstr>Poppins</vt:lpstr>
      <vt:lpstr>Rockwell</vt:lpstr>
      <vt:lpstr>Wingdings</vt:lpstr>
      <vt:lpstr>Atlas</vt:lpstr>
      <vt:lpstr> Bootcamp: Uso de herramientas de DATA ANALYTIC Presentación Grupo n°3 Proyecto de Emisiones Contaminantes en Madrid </vt:lpstr>
      <vt:lpstr>1. Generar un DataFrame con los datos de los cuatro ficheros.</vt:lpstr>
      <vt:lpstr>2. Filtrar las columnas del DataFrame para quedarse con las columnas ESTACION, MAGNITUD, AÑO, MES y las correspondientes a los días D01, D02, etc.</vt:lpstr>
      <vt:lpstr>3. Reestructurar el DataFrame para que los valores de los contaminantes de las columnas de los días aparezcan en una única columna. </vt:lpstr>
      <vt:lpstr>4. Añadir una columna con la fecha a partir de la concatenación del año, el mes y el día (usar el módulo datetime).</vt:lpstr>
      <vt:lpstr>5. Eliminar las filas con fechas no válidas (utilizar la función isnat del módulo numpy) y ordenar el DataFrame por estaciones, contaminantes y fecha. </vt:lpstr>
      <vt:lpstr>6. Mostrar por pantalla las estaciones y los contaminantes disponibles en el DataFrame.</vt:lpstr>
      <vt:lpstr>7. Mostrar un resumen descriptivo (mínimo, máximo, media, etc) para cada contaminante</vt:lpstr>
      <vt:lpstr>8. Mostrar un resumen descriptivo para cada contaminante por distritos.</vt:lpstr>
      <vt:lpstr>9. Crear una función que devuelva las emisiones medias mensuales de un contaminante y un año dados para todas las estaciones.</vt:lpstr>
      <vt:lpstr>10. Crear una función que reciba un mes y una estación de medición y devuelva un diccionario con las medias de las magnitudes medidas por la estación durante ese mes.</vt:lpstr>
      <vt:lpstr>11. Crear una función que reciba un rango de fechas y una magnitud y genere un gráfico con la evolución diaria de la magnitud para cada estación de medición en las fechas indicadas.</vt:lpstr>
      <vt:lpstr>12. Crear una función que reciba una magnitud y genere un gráfico con las medias mensuales dentro de Madrid Central y fuera de ella.</vt:lpstr>
      <vt:lpstr> 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Bootcamp: Uso de herramientas de DATA ANALYTIC Presentación Grupo n°3 Proyecto de Emisiones Contaminantes en Madrid </dc:title>
  <dc:creator>sara corvalan cofre</dc:creator>
  <cp:lastModifiedBy>sara corvalan cofre</cp:lastModifiedBy>
  <cp:revision>2</cp:revision>
  <dcterms:created xsi:type="dcterms:W3CDTF">2022-04-10T01:40:24Z</dcterms:created>
  <dcterms:modified xsi:type="dcterms:W3CDTF">2022-04-11T01:34:09Z</dcterms:modified>
</cp:coreProperties>
</file>