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261" r:id="rId4"/>
    <p:sldId id="262" r:id="rId5"/>
    <p:sldId id="258" r:id="rId6"/>
    <p:sldId id="263" r:id="rId7"/>
    <p:sldId id="264" r:id="rId8"/>
    <p:sldId id="295" r:id="rId9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 snapToObjects="1">
      <p:cViewPr varScale="1">
        <p:scale>
          <a:sx n="109" d="100"/>
          <a:sy n="10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B02B9-3445-C045-A843-361902E3A70E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0C206-CD21-074C-9F94-2665AA1C7AC9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0064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88B7E-DBCE-4FB7-B96C-E7F91F4DEA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99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88DEAA-FFC1-454A-AF08-41AD4BFCF8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308C2-34F1-FF42-A8A2-46C63602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543" y="1252992"/>
            <a:ext cx="5413828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A9BA0-002D-2E4E-A024-F41545A0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43" y="3732667"/>
            <a:ext cx="5413828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14683-0DF8-CB4A-82E9-F4EE4A6D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1CDF-0880-2740-AC21-4548E480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E111-EB0B-4A4C-8917-574997B9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2570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A483-D7D7-FD4D-830D-BB873E6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C410A-07EE-1744-B6EA-48AB282AC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085E-3C30-8D45-9B22-A736999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FFA-0E60-624A-99EA-C967E864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7D0D-1D0B-3248-9E40-7B03827F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312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FB168-67D5-7B44-8DBC-E88ED2FE1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96069-2EF2-2347-AD78-2BF3167C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4ECE-67CD-C549-BBEF-5FC03D4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83C2-279B-6940-BF56-70ADFDDF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7089-9C94-624D-9231-ACE9832F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819828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950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2BC5-D6B6-9A49-B65C-A0A3833D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4F3E-9950-D74B-90F8-523EA972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C852-1E45-EE4C-824C-C1171055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35AD-E2CE-7C4E-896A-06D1348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138B-B38A-7145-9D78-7E66460E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280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2B9-5275-484B-91F6-B505D69B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CAFE-BC80-C64A-B686-D0E04D04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8D78-5F66-584B-BD58-0D177AF0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B52F-E722-D54C-949C-2CAAFE6D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060F-A1AC-C84C-B2B1-2943EEFA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42209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D2CB-614E-3142-9160-4AE001DF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79A9-D297-0240-BE3C-E19692D3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D49EC-2DDE-824D-8B08-199CC396C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D7E9-CB8A-AD49-9DBB-AA93C764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11E5-29E6-1A46-8FEC-377995B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0B811-485D-3E48-A114-B27923F3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91330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FE68-729C-034D-89B4-386D24C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E563B-CCBE-044D-8BC3-77B406EE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1F118-A576-FB40-81EC-0C0313F5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C24D5-AA54-DF4C-AE91-FF38368F4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A3A35-D1A0-5245-A6E2-D576D93F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4C645-1649-A748-A8DC-0CD604F3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12B40-A5FF-CD43-B5C4-5AE8D291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5BFE4-11B2-E34C-8E82-B5BC1529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7272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0903-EBEC-0140-8AB8-BBD78B39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9E0CD-B642-0D44-A423-8DCEC830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B5EA8-F4D9-1B43-9249-A1F6F7BB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54026-644B-3640-BE41-2FAF9192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5051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342AE-F7D1-9C4C-97DE-FB406A4B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932D8-D7E4-614D-A838-91922549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EB908-4582-994A-89D3-F33FDEBE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38081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B186-FCCD-AD4F-B9F6-30B4E738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CECE-FDED-6A4E-8F24-FCD3D046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128A2-FED6-A346-9A0C-192F01CE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CD68-02C6-BA40-AE42-4CB1EB13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9324C-1EAE-5F46-A521-3E848244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3F7C-95F7-6048-9609-8910410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7199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59E2-2BC9-894A-BD38-EF938ECF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932E9-1582-084D-AD9C-1D4B44DC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EDFCF-AEDD-BC4F-A664-E2DB7B37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B8BC-9652-B144-A295-010E4E69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74C70-17E4-A54E-8166-370EC008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B64C-1A90-DC44-B089-21E9DDB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7819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A8C244-E29D-B645-8475-F8D4E8F7A9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76197-215D-184E-85F9-1C551D27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498F-FB5B-E746-8439-9F5115D0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D9BD-CFC6-524C-9D82-7789DB98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80541-ABC9-2C44-9189-99D5F9EAAEAA}" type="datetimeFigureOut">
              <a:rPr lang="en-UA" smtClean="0"/>
              <a:t>16.11.2024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3CE-77EE-AA42-820A-18BA6F30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DE2B-62C1-E845-B6AC-D0B43590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3D19-E30C-6840-B21B-B586F868CD8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2760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mailto:powerpointbase@gmail.com" TargetMode="External"/><Relationship Id="rId13" Type="http://schemas.openxmlformats.org/officeDocument/2006/relationships/hyperlink" Target="https://vk.com/club79040830" TargetMode="External"/><Relationship Id="rId3" Type="http://schemas.openxmlformats.org/officeDocument/2006/relationships/hyperlink" Target="http://powerpointbase.com/" TargetMode="External"/><Relationship Id="rId7" Type="http://schemas.openxmlformats.org/officeDocument/2006/relationships/hyperlink" Target="http://powerpointbase.com/certificates/" TargetMode="External"/><Relationship Id="rId12" Type="http://schemas.openxmlformats.org/officeDocument/2006/relationships/hyperlink" Target="https://www.facebook.com/powerpointfree/" TargetMode="External"/><Relationship Id="rId17" Type="http://schemas.openxmlformats.org/officeDocument/2006/relationships/hyperlink" Target="https://t.me/powerpointhub" TargetMode="External"/><Relationship Id="rId2" Type="http://schemas.openxmlformats.org/officeDocument/2006/relationships/image" Target="../media/image3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owerpointbase.com/diagrams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powerpointbase.com/wordtemplates/" TargetMode="External"/><Relationship Id="rId15" Type="http://schemas.openxmlformats.org/officeDocument/2006/relationships/hyperlink" Target="http://powerpointbase.com/offer.html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://powerpointbase.com/premium/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www.youtube.com/channel/UC3Kc-8AJVMloXo2YQbmAOq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FEED-2C57-4B42-A322-6006135DF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24" y="1821028"/>
            <a:ext cx="5413828" cy="2387600"/>
          </a:xfrm>
        </p:spPr>
        <p:txBody>
          <a:bodyPr/>
          <a:lstStyle/>
          <a:p>
            <a:r>
              <a:rPr lang="en-UA" b="1" dirty="0"/>
              <a:t>NAME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4CC24-E9E7-0C45-875F-0FC515B8D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124" y="4300703"/>
            <a:ext cx="5413828" cy="1655762"/>
          </a:xfrm>
        </p:spPr>
        <p:txBody>
          <a:bodyPr/>
          <a:lstStyle/>
          <a:p>
            <a:r>
              <a:rPr lang="en-UA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234912883"/>
      </p:ext>
    </p:extLst>
  </p:cSld>
  <p:clrMapOvr>
    <a:masterClrMapping/>
  </p:clrMapOvr>
  <p:transition spd="slow" advTm="0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6790780" y="1638661"/>
            <a:ext cx="4270406" cy="5265425"/>
            <a:chOff x="6790780" y="1638661"/>
            <a:chExt cx="4270406" cy="5265425"/>
          </a:xfrm>
        </p:grpSpPr>
        <p:sp>
          <p:nvSpPr>
            <p:cNvPr id="91" name="Oval 90"/>
            <p:cNvSpPr/>
            <p:nvPr/>
          </p:nvSpPr>
          <p:spPr>
            <a:xfrm>
              <a:off x="7031737" y="2874637"/>
              <a:ext cx="4029449" cy="4029449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790780" y="1638661"/>
              <a:ext cx="3854105" cy="3542939"/>
              <a:chOff x="4421188" y="1046163"/>
              <a:chExt cx="4227513" cy="3886200"/>
            </a:xfrm>
          </p:grpSpPr>
          <p:sp>
            <p:nvSpPr>
              <p:cNvPr id="3" name="Freeform 10"/>
              <p:cNvSpPr>
                <a:spLocks/>
              </p:cNvSpPr>
              <p:nvPr/>
            </p:nvSpPr>
            <p:spPr bwMode="auto">
              <a:xfrm>
                <a:off x="7316788" y="4025900"/>
                <a:ext cx="649288" cy="906463"/>
              </a:xfrm>
              <a:custGeom>
                <a:avLst/>
                <a:gdLst>
                  <a:gd name="T0" fmla="*/ 2449 w 2449"/>
                  <a:gd name="T1" fmla="*/ 3423 h 3423"/>
                  <a:gd name="T2" fmla="*/ 0 w 2449"/>
                  <a:gd name="T3" fmla="*/ 2010 h 3423"/>
                  <a:gd name="T4" fmla="*/ 0 w 2449"/>
                  <a:gd name="T5" fmla="*/ 0 h 3423"/>
                  <a:gd name="T6" fmla="*/ 2449 w 2449"/>
                  <a:gd name="T7" fmla="*/ 1413 h 3423"/>
                  <a:gd name="T8" fmla="*/ 2449 w 2449"/>
                  <a:gd name="T9" fmla="*/ 3423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3423">
                    <a:moveTo>
                      <a:pt x="2449" y="3423"/>
                    </a:moveTo>
                    <a:lnTo>
                      <a:pt x="0" y="2010"/>
                    </a:lnTo>
                    <a:lnTo>
                      <a:pt x="0" y="0"/>
                    </a:lnTo>
                    <a:lnTo>
                      <a:pt x="2449" y="1413"/>
                    </a:lnTo>
                    <a:lnTo>
                      <a:pt x="2449" y="3423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" name="Freeform 11"/>
              <p:cNvSpPr>
                <a:spLocks/>
              </p:cNvSpPr>
              <p:nvPr/>
            </p:nvSpPr>
            <p:spPr bwMode="auto">
              <a:xfrm>
                <a:off x="7966075" y="4025900"/>
                <a:ext cx="647700" cy="906463"/>
              </a:xfrm>
              <a:custGeom>
                <a:avLst/>
                <a:gdLst>
                  <a:gd name="T0" fmla="*/ 0 w 2449"/>
                  <a:gd name="T1" fmla="*/ 3423 h 3423"/>
                  <a:gd name="T2" fmla="*/ 0 w 2449"/>
                  <a:gd name="T3" fmla="*/ 1413 h 3423"/>
                  <a:gd name="T4" fmla="*/ 2449 w 2449"/>
                  <a:gd name="T5" fmla="*/ 0 h 3423"/>
                  <a:gd name="T6" fmla="*/ 2449 w 2449"/>
                  <a:gd name="T7" fmla="*/ 2010 h 3423"/>
                  <a:gd name="T8" fmla="*/ 0 w 2449"/>
                  <a:gd name="T9" fmla="*/ 3423 h 3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49" h="3423">
                    <a:moveTo>
                      <a:pt x="0" y="3423"/>
                    </a:moveTo>
                    <a:lnTo>
                      <a:pt x="0" y="1413"/>
                    </a:lnTo>
                    <a:lnTo>
                      <a:pt x="2449" y="0"/>
                    </a:lnTo>
                    <a:lnTo>
                      <a:pt x="2449" y="2010"/>
                    </a:lnTo>
                    <a:lnTo>
                      <a:pt x="0" y="3423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" name="Freeform 12"/>
              <p:cNvSpPr>
                <a:spLocks/>
              </p:cNvSpPr>
              <p:nvPr/>
            </p:nvSpPr>
            <p:spPr bwMode="auto">
              <a:xfrm>
                <a:off x="7589838" y="4230688"/>
                <a:ext cx="103188" cy="546100"/>
              </a:xfrm>
              <a:custGeom>
                <a:avLst/>
                <a:gdLst>
                  <a:gd name="T0" fmla="*/ 392 w 392"/>
                  <a:gd name="T1" fmla="*/ 2065 h 2065"/>
                  <a:gd name="T2" fmla="*/ 0 w 392"/>
                  <a:gd name="T3" fmla="*/ 1839 h 2065"/>
                  <a:gd name="T4" fmla="*/ 0 w 392"/>
                  <a:gd name="T5" fmla="*/ 0 h 2065"/>
                  <a:gd name="T6" fmla="*/ 392 w 392"/>
                  <a:gd name="T7" fmla="*/ 226 h 2065"/>
                  <a:gd name="T8" fmla="*/ 392 w 392"/>
                  <a:gd name="T9" fmla="*/ 2065 h 2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2" h="2065">
                    <a:moveTo>
                      <a:pt x="392" y="2065"/>
                    </a:moveTo>
                    <a:lnTo>
                      <a:pt x="0" y="1839"/>
                    </a:lnTo>
                    <a:lnTo>
                      <a:pt x="0" y="0"/>
                    </a:lnTo>
                    <a:lnTo>
                      <a:pt x="392" y="226"/>
                    </a:lnTo>
                    <a:lnTo>
                      <a:pt x="392" y="206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" name="Freeform 13"/>
              <p:cNvSpPr>
                <a:spLocks/>
              </p:cNvSpPr>
              <p:nvPr/>
            </p:nvSpPr>
            <p:spPr bwMode="auto">
              <a:xfrm>
                <a:off x="8237538" y="4230688"/>
                <a:ext cx="103188" cy="546100"/>
              </a:xfrm>
              <a:custGeom>
                <a:avLst/>
                <a:gdLst>
                  <a:gd name="T0" fmla="*/ 0 w 391"/>
                  <a:gd name="T1" fmla="*/ 2065 h 2065"/>
                  <a:gd name="T2" fmla="*/ 391 w 391"/>
                  <a:gd name="T3" fmla="*/ 1839 h 2065"/>
                  <a:gd name="T4" fmla="*/ 391 w 391"/>
                  <a:gd name="T5" fmla="*/ 0 h 2065"/>
                  <a:gd name="T6" fmla="*/ 0 w 391"/>
                  <a:gd name="T7" fmla="*/ 226 h 2065"/>
                  <a:gd name="T8" fmla="*/ 0 w 391"/>
                  <a:gd name="T9" fmla="*/ 2065 h 2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1" h="2065">
                    <a:moveTo>
                      <a:pt x="0" y="2065"/>
                    </a:moveTo>
                    <a:lnTo>
                      <a:pt x="391" y="1839"/>
                    </a:lnTo>
                    <a:lnTo>
                      <a:pt x="391" y="0"/>
                    </a:lnTo>
                    <a:lnTo>
                      <a:pt x="0" y="226"/>
                    </a:lnTo>
                    <a:lnTo>
                      <a:pt x="0" y="2065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7" name="Freeform 14"/>
              <p:cNvSpPr>
                <a:spLocks/>
              </p:cNvSpPr>
              <p:nvPr/>
            </p:nvSpPr>
            <p:spPr bwMode="auto">
              <a:xfrm>
                <a:off x="7281863" y="3895725"/>
                <a:ext cx="684213" cy="552450"/>
              </a:xfrm>
              <a:custGeom>
                <a:avLst/>
                <a:gdLst>
                  <a:gd name="T0" fmla="*/ 2585 w 2585"/>
                  <a:gd name="T1" fmla="*/ 2093 h 2093"/>
                  <a:gd name="T2" fmla="*/ 0 w 2585"/>
                  <a:gd name="T3" fmla="*/ 601 h 2093"/>
                  <a:gd name="T4" fmla="*/ 0 w 2585"/>
                  <a:gd name="T5" fmla="*/ 0 h 2093"/>
                  <a:gd name="T6" fmla="*/ 2585 w 2585"/>
                  <a:gd name="T7" fmla="*/ 1493 h 2093"/>
                  <a:gd name="T8" fmla="*/ 2585 w 2585"/>
                  <a:gd name="T9" fmla="*/ 2093 h 2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5" h="2093">
                    <a:moveTo>
                      <a:pt x="2585" y="2093"/>
                    </a:moveTo>
                    <a:lnTo>
                      <a:pt x="0" y="601"/>
                    </a:lnTo>
                    <a:lnTo>
                      <a:pt x="0" y="0"/>
                    </a:lnTo>
                    <a:lnTo>
                      <a:pt x="2585" y="1493"/>
                    </a:lnTo>
                    <a:lnTo>
                      <a:pt x="2585" y="2093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8" name="Freeform 15"/>
              <p:cNvSpPr>
                <a:spLocks/>
              </p:cNvSpPr>
              <p:nvPr/>
            </p:nvSpPr>
            <p:spPr bwMode="auto">
              <a:xfrm>
                <a:off x="7966075" y="3895725"/>
                <a:ext cx="682625" cy="552450"/>
              </a:xfrm>
              <a:custGeom>
                <a:avLst/>
                <a:gdLst>
                  <a:gd name="T0" fmla="*/ 0 w 2584"/>
                  <a:gd name="T1" fmla="*/ 2093 h 2093"/>
                  <a:gd name="T2" fmla="*/ 0 w 2584"/>
                  <a:gd name="T3" fmla="*/ 1493 h 2093"/>
                  <a:gd name="T4" fmla="*/ 2584 w 2584"/>
                  <a:gd name="T5" fmla="*/ 0 h 2093"/>
                  <a:gd name="T6" fmla="*/ 2584 w 2584"/>
                  <a:gd name="T7" fmla="*/ 601 h 2093"/>
                  <a:gd name="T8" fmla="*/ 0 w 2584"/>
                  <a:gd name="T9" fmla="*/ 2093 h 20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4" h="2093">
                    <a:moveTo>
                      <a:pt x="0" y="2093"/>
                    </a:moveTo>
                    <a:lnTo>
                      <a:pt x="0" y="1493"/>
                    </a:lnTo>
                    <a:lnTo>
                      <a:pt x="2584" y="0"/>
                    </a:lnTo>
                    <a:lnTo>
                      <a:pt x="2584" y="601"/>
                    </a:lnTo>
                    <a:lnTo>
                      <a:pt x="0" y="209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9" name="Freeform 16"/>
              <p:cNvSpPr>
                <a:spLocks/>
              </p:cNvSpPr>
              <p:nvPr/>
            </p:nvSpPr>
            <p:spPr bwMode="auto">
              <a:xfrm>
                <a:off x="7281863" y="3500438"/>
                <a:ext cx="1366838" cy="788988"/>
              </a:xfrm>
              <a:custGeom>
                <a:avLst/>
                <a:gdLst>
                  <a:gd name="T0" fmla="*/ 2585 w 5169"/>
                  <a:gd name="T1" fmla="*/ 2984 h 2984"/>
                  <a:gd name="T2" fmla="*/ 0 w 5169"/>
                  <a:gd name="T3" fmla="*/ 1491 h 2984"/>
                  <a:gd name="T4" fmla="*/ 2585 w 5169"/>
                  <a:gd name="T5" fmla="*/ 0 h 2984"/>
                  <a:gd name="T6" fmla="*/ 5169 w 5169"/>
                  <a:gd name="T7" fmla="*/ 1491 h 2984"/>
                  <a:gd name="T8" fmla="*/ 2585 w 5169"/>
                  <a:gd name="T9" fmla="*/ 2984 h 29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9" h="2984">
                    <a:moveTo>
                      <a:pt x="2585" y="2984"/>
                    </a:moveTo>
                    <a:lnTo>
                      <a:pt x="0" y="1491"/>
                    </a:lnTo>
                    <a:lnTo>
                      <a:pt x="2585" y="0"/>
                    </a:lnTo>
                    <a:lnTo>
                      <a:pt x="5169" y="1491"/>
                    </a:lnTo>
                    <a:lnTo>
                      <a:pt x="2585" y="2984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" name="Freeform 17"/>
              <p:cNvSpPr>
                <a:spLocks/>
              </p:cNvSpPr>
              <p:nvPr/>
            </p:nvSpPr>
            <p:spPr bwMode="auto">
              <a:xfrm>
                <a:off x="7570788" y="3667125"/>
                <a:ext cx="787400" cy="455613"/>
              </a:xfrm>
              <a:custGeom>
                <a:avLst/>
                <a:gdLst>
                  <a:gd name="T0" fmla="*/ 0 w 2977"/>
                  <a:gd name="T1" fmla="*/ 227 h 1718"/>
                  <a:gd name="T2" fmla="*/ 2585 w 2977"/>
                  <a:gd name="T3" fmla="*/ 1718 h 1718"/>
                  <a:gd name="T4" fmla="*/ 2977 w 2977"/>
                  <a:gd name="T5" fmla="*/ 1492 h 1718"/>
                  <a:gd name="T6" fmla="*/ 392 w 2977"/>
                  <a:gd name="T7" fmla="*/ 0 h 1718"/>
                  <a:gd name="T8" fmla="*/ 0 w 2977"/>
                  <a:gd name="T9" fmla="*/ 227 h 1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7" h="1718">
                    <a:moveTo>
                      <a:pt x="0" y="227"/>
                    </a:moveTo>
                    <a:lnTo>
                      <a:pt x="2585" y="1718"/>
                    </a:lnTo>
                    <a:lnTo>
                      <a:pt x="2977" y="1492"/>
                    </a:lnTo>
                    <a:lnTo>
                      <a:pt x="392" y="0"/>
                    </a:lnTo>
                    <a:lnTo>
                      <a:pt x="0" y="227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18"/>
              <p:cNvSpPr>
                <a:spLocks/>
              </p:cNvSpPr>
              <p:nvPr/>
            </p:nvSpPr>
            <p:spPr bwMode="auto">
              <a:xfrm>
                <a:off x="7570788" y="3667125"/>
                <a:ext cx="787400" cy="455613"/>
              </a:xfrm>
              <a:custGeom>
                <a:avLst/>
                <a:gdLst>
                  <a:gd name="T0" fmla="*/ 392 w 2977"/>
                  <a:gd name="T1" fmla="*/ 1718 h 1718"/>
                  <a:gd name="T2" fmla="*/ 2977 w 2977"/>
                  <a:gd name="T3" fmla="*/ 227 h 1718"/>
                  <a:gd name="T4" fmla="*/ 2585 w 2977"/>
                  <a:gd name="T5" fmla="*/ 0 h 1718"/>
                  <a:gd name="T6" fmla="*/ 0 w 2977"/>
                  <a:gd name="T7" fmla="*/ 1492 h 1718"/>
                  <a:gd name="T8" fmla="*/ 392 w 2977"/>
                  <a:gd name="T9" fmla="*/ 1718 h 1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77" h="1718">
                    <a:moveTo>
                      <a:pt x="392" y="1718"/>
                    </a:moveTo>
                    <a:lnTo>
                      <a:pt x="2977" y="227"/>
                    </a:lnTo>
                    <a:lnTo>
                      <a:pt x="2585" y="0"/>
                    </a:lnTo>
                    <a:lnTo>
                      <a:pt x="0" y="1492"/>
                    </a:lnTo>
                    <a:lnTo>
                      <a:pt x="392" y="1718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19"/>
              <p:cNvSpPr>
                <a:spLocks/>
              </p:cNvSpPr>
              <p:nvPr/>
            </p:nvSpPr>
            <p:spPr bwMode="auto">
              <a:xfrm>
                <a:off x="7570788" y="4062413"/>
                <a:ext cx="104775" cy="219075"/>
              </a:xfrm>
              <a:custGeom>
                <a:avLst/>
                <a:gdLst>
                  <a:gd name="T0" fmla="*/ 392 w 392"/>
                  <a:gd name="T1" fmla="*/ 828 h 828"/>
                  <a:gd name="T2" fmla="*/ 0 w 392"/>
                  <a:gd name="T3" fmla="*/ 600 h 828"/>
                  <a:gd name="T4" fmla="*/ 0 w 392"/>
                  <a:gd name="T5" fmla="*/ 0 h 828"/>
                  <a:gd name="T6" fmla="*/ 392 w 392"/>
                  <a:gd name="T7" fmla="*/ 226 h 828"/>
                  <a:gd name="T8" fmla="*/ 392 w 392"/>
                  <a:gd name="T9" fmla="*/ 828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2" h="828">
                    <a:moveTo>
                      <a:pt x="392" y="828"/>
                    </a:moveTo>
                    <a:lnTo>
                      <a:pt x="0" y="600"/>
                    </a:lnTo>
                    <a:lnTo>
                      <a:pt x="0" y="0"/>
                    </a:lnTo>
                    <a:lnTo>
                      <a:pt x="392" y="226"/>
                    </a:lnTo>
                    <a:lnTo>
                      <a:pt x="392" y="828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20"/>
              <p:cNvSpPr>
                <a:spLocks/>
              </p:cNvSpPr>
              <p:nvPr/>
            </p:nvSpPr>
            <p:spPr bwMode="auto">
              <a:xfrm>
                <a:off x="8255000" y="4062413"/>
                <a:ext cx="103188" cy="219075"/>
              </a:xfrm>
              <a:custGeom>
                <a:avLst/>
                <a:gdLst>
                  <a:gd name="T0" fmla="*/ 0 w 392"/>
                  <a:gd name="T1" fmla="*/ 828 h 828"/>
                  <a:gd name="T2" fmla="*/ 392 w 392"/>
                  <a:gd name="T3" fmla="*/ 600 h 828"/>
                  <a:gd name="T4" fmla="*/ 392 w 392"/>
                  <a:gd name="T5" fmla="*/ 0 h 828"/>
                  <a:gd name="T6" fmla="*/ 0 w 392"/>
                  <a:gd name="T7" fmla="*/ 226 h 828"/>
                  <a:gd name="T8" fmla="*/ 0 w 392"/>
                  <a:gd name="T9" fmla="*/ 828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2" h="828">
                    <a:moveTo>
                      <a:pt x="0" y="828"/>
                    </a:moveTo>
                    <a:lnTo>
                      <a:pt x="392" y="600"/>
                    </a:lnTo>
                    <a:lnTo>
                      <a:pt x="392" y="0"/>
                    </a:lnTo>
                    <a:lnTo>
                      <a:pt x="0" y="226"/>
                    </a:lnTo>
                    <a:lnTo>
                      <a:pt x="0" y="828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4" name="Freeform 21"/>
              <p:cNvSpPr>
                <a:spLocks/>
              </p:cNvSpPr>
              <p:nvPr/>
            </p:nvSpPr>
            <p:spPr bwMode="auto">
              <a:xfrm>
                <a:off x="5372100" y="4198938"/>
                <a:ext cx="1214438" cy="709613"/>
              </a:xfrm>
              <a:custGeom>
                <a:avLst/>
                <a:gdLst>
                  <a:gd name="T0" fmla="*/ 1654 w 4594"/>
                  <a:gd name="T1" fmla="*/ 2543 h 2679"/>
                  <a:gd name="T2" fmla="*/ 1721 w 4594"/>
                  <a:gd name="T3" fmla="*/ 2577 h 2679"/>
                  <a:gd name="T4" fmla="*/ 1792 w 4594"/>
                  <a:gd name="T5" fmla="*/ 2607 h 2679"/>
                  <a:gd name="T6" fmla="*/ 1868 w 4594"/>
                  <a:gd name="T7" fmla="*/ 2632 h 2679"/>
                  <a:gd name="T8" fmla="*/ 1946 w 4594"/>
                  <a:gd name="T9" fmla="*/ 2651 h 2679"/>
                  <a:gd name="T10" fmla="*/ 2028 w 4594"/>
                  <a:gd name="T11" fmla="*/ 2665 h 2679"/>
                  <a:gd name="T12" fmla="*/ 2111 w 4594"/>
                  <a:gd name="T13" fmla="*/ 2675 h 2679"/>
                  <a:gd name="T14" fmla="*/ 2193 w 4594"/>
                  <a:gd name="T15" fmla="*/ 2678 h 2679"/>
                  <a:gd name="T16" fmla="*/ 2277 w 4594"/>
                  <a:gd name="T17" fmla="*/ 2678 h 2679"/>
                  <a:gd name="T18" fmla="*/ 2360 w 4594"/>
                  <a:gd name="T19" fmla="*/ 2672 h 2679"/>
                  <a:gd name="T20" fmla="*/ 2442 w 4594"/>
                  <a:gd name="T21" fmla="*/ 2661 h 2679"/>
                  <a:gd name="T22" fmla="*/ 2521 w 4594"/>
                  <a:gd name="T23" fmla="*/ 2646 h 2679"/>
                  <a:gd name="T24" fmla="*/ 2598 w 4594"/>
                  <a:gd name="T25" fmla="*/ 2626 h 2679"/>
                  <a:gd name="T26" fmla="*/ 2673 w 4594"/>
                  <a:gd name="T27" fmla="*/ 2600 h 2679"/>
                  <a:gd name="T28" fmla="*/ 2741 w 4594"/>
                  <a:gd name="T29" fmla="*/ 2570 h 2679"/>
                  <a:gd name="T30" fmla="*/ 2805 w 4594"/>
                  <a:gd name="T31" fmla="*/ 2535 h 2679"/>
                  <a:gd name="T32" fmla="*/ 2864 w 4594"/>
                  <a:gd name="T33" fmla="*/ 2496 h 2679"/>
                  <a:gd name="T34" fmla="*/ 2695 w 4594"/>
                  <a:gd name="T35" fmla="*/ 0 h 2679"/>
                  <a:gd name="T36" fmla="*/ 282 w 4594"/>
                  <a:gd name="T37" fmla="*/ 1041 h 2679"/>
                  <a:gd name="T38" fmla="*/ 218 w 4594"/>
                  <a:gd name="T39" fmla="*/ 1077 h 2679"/>
                  <a:gd name="T40" fmla="*/ 161 w 4594"/>
                  <a:gd name="T41" fmla="*/ 1116 h 2679"/>
                  <a:gd name="T42" fmla="*/ 114 w 4594"/>
                  <a:gd name="T43" fmla="*/ 1157 h 2679"/>
                  <a:gd name="T44" fmla="*/ 74 w 4594"/>
                  <a:gd name="T45" fmla="*/ 1201 h 2679"/>
                  <a:gd name="T46" fmla="*/ 43 w 4594"/>
                  <a:gd name="T47" fmla="*/ 1246 h 2679"/>
                  <a:gd name="T48" fmla="*/ 20 w 4594"/>
                  <a:gd name="T49" fmla="*/ 1292 h 2679"/>
                  <a:gd name="T50" fmla="*/ 6 w 4594"/>
                  <a:gd name="T51" fmla="*/ 1340 h 2679"/>
                  <a:gd name="T52" fmla="*/ 0 w 4594"/>
                  <a:gd name="T53" fmla="*/ 1388 h 2679"/>
                  <a:gd name="T54" fmla="*/ 3 w 4594"/>
                  <a:gd name="T55" fmla="*/ 1437 h 2679"/>
                  <a:gd name="T56" fmla="*/ 15 w 4594"/>
                  <a:gd name="T57" fmla="*/ 1485 h 2679"/>
                  <a:gd name="T58" fmla="*/ 36 w 4594"/>
                  <a:gd name="T59" fmla="*/ 1531 h 2679"/>
                  <a:gd name="T60" fmla="*/ 64 w 4594"/>
                  <a:gd name="T61" fmla="*/ 1577 h 2679"/>
                  <a:gd name="T62" fmla="*/ 102 w 4594"/>
                  <a:gd name="T63" fmla="*/ 1622 h 2679"/>
                  <a:gd name="T64" fmla="*/ 149 w 4594"/>
                  <a:gd name="T65" fmla="*/ 1665 h 2679"/>
                  <a:gd name="T66" fmla="*/ 205 w 4594"/>
                  <a:gd name="T67" fmla="*/ 1705 h 26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94" h="2679">
                    <a:moveTo>
                      <a:pt x="236" y="1724"/>
                    </a:moveTo>
                    <a:lnTo>
                      <a:pt x="1654" y="2543"/>
                    </a:lnTo>
                    <a:lnTo>
                      <a:pt x="1687" y="2561"/>
                    </a:lnTo>
                    <a:lnTo>
                      <a:pt x="1721" y="2577"/>
                    </a:lnTo>
                    <a:lnTo>
                      <a:pt x="1755" y="2593"/>
                    </a:lnTo>
                    <a:lnTo>
                      <a:pt x="1792" y="2607"/>
                    </a:lnTo>
                    <a:lnTo>
                      <a:pt x="1830" y="2620"/>
                    </a:lnTo>
                    <a:lnTo>
                      <a:pt x="1868" y="2632"/>
                    </a:lnTo>
                    <a:lnTo>
                      <a:pt x="1907" y="2641"/>
                    </a:lnTo>
                    <a:lnTo>
                      <a:pt x="1946" y="2651"/>
                    </a:lnTo>
                    <a:lnTo>
                      <a:pt x="1986" y="2658"/>
                    </a:lnTo>
                    <a:lnTo>
                      <a:pt x="2028" y="2665"/>
                    </a:lnTo>
                    <a:lnTo>
                      <a:pt x="2069" y="2670"/>
                    </a:lnTo>
                    <a:lnTo>
                      <a:pt x="2111" y="2675"/>
                    </a:lnTo>
                    <a:lnTo>
                      <a:pt x="2152" y="2677"/>
                    </a:lnTo>
                    <a:lnTo>
                      <a:pt x="2193" y="2678"/>
                    </a:lnTo>
                    <a:lnTo>
                      <a:pt x="2236" y="2679"/>
                    </a:lnTo>
                    <a:lnTo>
                      <a:pt x="2277" y="2678"/>
                    </a:lnTo>
                    <a:lnTo>
                      <a:pt x="2319" y="2676"/>
                    </a:lnTo>
                    <a:lnTo>
                      <a:pt x="2360" y="2672"/>
                    </a:lnTo>
                    <a:lnTo>
                      <a:pt x="2402" y="2667"/>
                    </a:lnTo>
                    <a:lnTo>
                      <a:pt x="2442" y="2661"/>
                    </a:lnTo>
                    <a:lnTo>
                      <a:pt x="2482" y="2654"/>
                    </a:lnTo>
                    <a:lnTo>
                      <a:pt x="2521" y="2646"/>
                    </a:lnTo>
                    <a:lnTo>
                      <a:pt x="2560" y="2637"/>
                    </a:lnTo>
                    <a:lnTo>
                      <a:pt x="2598" y="2626"/>
                    </a:lnTo>
                    <a:lnTo>
                      <a:pt x="2636" y="2613"/>
                    </a:lnTo>
                    <a:lnTo>
                      <a:pt x="2673" y="2600"/>
                    </a:lnTo>
                    <a:lnTo>
                      <a:pt x="2707" y="2586"/>
                    </a:lnTo>
                    <a:lnTo>
                      <a:pt x="2741" y="2570"/>
                    </a:lnTo>
                    <a:lnTo>
                      <a:pt x="2774" y="2554"/>
                    </a:lnTo>
                    <a:lnTo>
                      <a:pt x="2805" y="2535"/>
                    </a:lnTo>
                    <a:lnTo>
                      <a:pt x="2836" y="2516"/>
                    </a:lnTo>
                    <a:lnTo>
                      <a:pt x="2864" y="2496"/>
                    </a:lnTo>
                    <a:lnTo>
                      <a:pt x="4594" y="1096"/>
                    </a:lnTo>
                    <a:lnTo>
                      <a:pt x="2695" y="0"/>
                    </a:lnTo>
                    <a:lnTo>
                      <a:pt x="318" y="1025"/>
                    </a:lnTo>
                    <a:lnTo>
                      <a:pt x="282" y="1041"/>
                    </a:lnTo>
                    <a:lnTo>
                      <a:pt x="249" y="1059"/>
                    </a:lnTo>
                    <a:lnTo>
                      <a:pt x="218" y="1077"/>
                    </a:lnTo>
                    <a:lnTo>
                      <a:pt x="189" y="1096"/>
                    </a:lnTo>
                    <a:lnTo>
                      <a:pt x="161" y="1116"/>
                    </a:lnTo>
                    <a:lnTo>
                      <a:pt x="136" y="1136"/>
                    </a:lnTo>
                    <a:lnTo>
                      <a:pt x="114" y="1157"/>
                    </a:lnTo>
                    <a:lnTo>
                      <a:pt x="93" y="1179"/>
                    </a:lnTo>
                    <a:lnTo>
                      <a:pt x="74" y="1201"/>
                    </a:lnTo>
                    <a:lnTo>
                      <a:pt x="57" y="1222"/>
                    </a:lnTo>
                    <a:lnTo>
                      <a:pt x="43" y="1246"/>
                    </a:lnTo>
                    <a:lnTo>
                      <a:pt x="30" y="1269"/>
                    </a:lnTo>
                    <a:lnTo>
                      <a:pt x="20" y="1292"/>
                    </a:lnTo>
                    <a:lnTo>
                      <a:pt x="12" y="1316"/>
                    </a:lnTo>
                    <a:lnTo>
                      <a:pt x="6" y="1340"/>
                    </a:lnTo>
                    <a:lnTo>
                      <a:pt x="2" y="1364"/>
                    </a:lnTo>
                    <a:lnTo>
                      <a:pt x="0" y="1388"/>
                    </a:lnTo>
                    <a:lnTo>
                      <a:pt x="0" y="1413"/>
                    </a:lnTo>
                    <a:lnTo>
                      <a:pt x="3" y="1437"/>
                    </a:lnTo>
                    <a:lnTo>
                      <a:pt x="7" y="1460"/>
                    </a:lnTo>
                    <a:lnTo>
                      <a:pt x="15" y="1485"/>
                    </a:lnTo>
                    <a:lnTo>
                      <a:pt x="24" y="1509"/>
                    </a:lnTo>
                    <a:lnTo>
                      <a:pt x="36" y="1531"/>
                    </a:lnTo>
                    <a:lnTo>
                      <a:pt x="49" y="1555"/>
                    </a:lnTo>
                    <a:lnTo>
                      <a:pt x="64" y="1577"/>
                    </a:lnTo>
                    <a:lnTo>
                      <a:pt x="82" y="1600"/>
                    </a:lnTo>
                    <a:lnTo>
                      <a:pt x="102" y="1622"/>
                    </a:lnTo>
                    <a:lnTo>
                      <a:pt x="125" y="1644"/>
                    </a:lnTo>
                    <a:lnTo>
                      <a:pt x="149" y="1665"/>
                    </a:lnTo>
                    <a:lnTo>
                      <a:pt x="176" y="1685"/>
                    </a:lnTo>
                    <a:lnTo>
                      <a:pt x="205" y="1705"/>
                    </a:lnTo>
                    <a:lnTo>
                      <a:pt x="236" y="1724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5" name="Freeform 22"/>
              <p:cNvSpPr>
                <a:spLocks/>
              </p:cNvSpPr>
              <p:nvPr/>
            </p:nvSpPr>
            <p:spPr bwMode="auto">
              <a:xfrm>
                <a:off x="5372100" y="4181475"/>
                <a:ext cx="1184275" cy="684213"/>
              </a:xfrm>
              <a:custGeom>
                <a:avLst/>
                <a:gdLst>
                  <a:gd name="T0" fmla="*/ 1654 w 4480"/>
                  <a:gd name="T1" fmla="*/ 2450 h 2586"/>
                  <a:gd name="T2" fmla="*/ 1721 w 4480"/>
                  <a:gd name="T3" fmla="*/ 2484 h 2586"/>
                  <a:gd name="T4" fmla="*/ 1792 w 4480"/>
                  <a:gd name="T5" fmla="*/ 2514 h 2586"/>
                  <a:gd name="T6" fmla="*/ 1868 w 4480"/>
                  <a:gd name="T7" fmla="*/ 2539 h 2586"/>
                  <a:gd name="T8" fmla="*/ 1946 w 4480"/>
                  <a:gd name="T9" fmla="*/ 2558 h 2586"/>
                  <a:gd name="T10" fmla="*/ 2028 w 4480"/>
                  <a:gd name="T11" fmla="*/ 2572 h 2586"/>
                  <a:gd name="T12" fmla="*/ 2111 w 4480"/>
                  <a:gd name="T13" fmla="*/ 2581 h 2586"/>
                  <a:gd name="T14" fmla="*/ 2193 w 4480"/>
                  <a:gd name="T15" fmla="*/ 2586 h 2586"/>
                  <a:gd name="T16" fmla="*/ 2277 w 4480"/>
                  <a:gd name="T17" fmla="*/ 2585 h 2586"/>
                  <a:gd name="T18" fmla="*/ 2360 w 4480"/>
                  <a:gd name="T19" fmla="*/ 2579 h 2586"/>
                  <a:gd name="T20" fmla="*/ 2442 w 4480"/>
                  <a:gd name="T21" fmla="*/ 2568 h 2586"/>
                  <a:gd name="T22" fmla="*/ 2521 w 4480"/>
                  <a:gd name="T23" fmla="*/ 2553 h 2586"/>
                  <a:gd name="T24" fmla="*/ 2598 w 4480"/>
                  <a:gd name="T25" fmla="*/ 2533 h 2586"/>
                  <a:gd name="T26" fmla="*/ 2673 w 4480"/>
                  <a:gd name="T27" fmla="*/ 2508 h 2586"/>
                  <a:gd name="T28" fmla="*/ 2741 w 4480"/>
                  <a:gd name="T29" fmla="*/ 2477 h 2586"/>
                  <a:gd name="T30" fmla="*/ 2805 w 4480"/>
                  <a:gd name="T31" fmla="*/ 2443 h 2586"/>
                  <a:gd name="T32" fmla="*/ 2864 w 4480"/>
                  <a:gd name="T33" fmla="*/ 2403 h 2586"/>
                  <a:gd name="T34" fmla="*/ 2583 w 4480"/>
                  <a:gd name="T35" fmla="*/ 0 h 2586"/>
                  <a:gd name="T36" fmla="*/ 282 w 4480"/>
                  <a:gd name="T37" fmla="*/ 949 h 2586"/>
                  <a:gd name="T38" fmla="*/ 218 w 4480"/>
                  <a:gd name="T39" fmla="*/ 985 h 2586"/>
                  <a:gd name="T40" fmla="*/ 161 w 4480"/>
                  <a:gd name="T41" fmla="*/ 1023 h 2586"/>
                  <a:gd name="T42" fmla="*/ 114 w 4480"/>
                  <a:gd name="T43" fmla="*/ 1064 h 2586"/>
                  <a:gd name="T44" fmla="*/ 74 w 4480"/>
                  <a:gd name="T45" fmla="*/ 1108 h 2586"/>
                  <a:gd name="T46" fmla="*/ 43 w 4480"/>
                  <a:gd name="T47" fmla="*/ 1153 h 2586"/>
                  <a:gd name="T48" fmla="*/ 20 w 4480"/>
                  <a:gd name="T49" fmla="*/ 1200 h 2586"/>
                  <a:gd name="T50" fmla="*/ 6 w 4480"/>
                  <a:gd name="T51" fmla="*/ 1248 h 2586"/>
                  <a:gd name="T52" fmla="*/ 0 w 4480"/>
                  <a:gd name="T53" fmla="*/ 1296 h 2586"/>
                  <a:gd name="T54" fmla="*/ 3 w 4480"/>
                  <a:gd name="T55" fmla="*/ 1343 h 2586"/>
                  <a:gd name="T56" fmla="*/ 15 w 4480"/>
                  <a:gd name="T57" fmla="*/ 1392 h 2586"/>
                  <a:gd name="T58" fmla="*/ 36 w 4480"/>
                  <a:gd name="T59" fmla="*/ 1439 h 2586"/>
                  <a:gd name="T60" fmla="*/ 64 w 4480"/>
                  <a:gd name="T61" fmla="*/ 1485 h 2586"/>
                  <a:gd name="T62" fmla="*/ 102 w 4480"/>
                  <a:gd name="T63" fmla="*/ 1530 h 2586"/>
                  <a:gd name="T64" fmla="*/ 149 w 4480"/>
                  <a:gd name="T65" fmla="*/ 1573 h 2586"/>
                  <a:gd name="T66" fmla="*/ 205 w 4480"/>
                  <a:gd name="T67" fmla="*/ 1612 h 2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480" h="2586">
                    <a:moveTo>
                      <a:pt x="236" y="1632"/>
                    </a:moveTo>
                    <a:lnTo>
                      <a:pt x="1654" y="2450"/>
                    </a:lnTo>
                    <a:lnTo>
                      <a:pt x="1687" y="2468"/>
                    </a:lnTo>
                    <a:lnTo>
                      <a:pt x="1721" y="2484"/>
                    </a:lnTo>
                    <a:lnTo>
                      <a:pt x="1755" y="2500"/>
                    </a:lnTo>
                    <a:lnTo>
                      <a:pt x="1792" y="2514"/>
                    </a:lnTo>
                    <a:lnTo>
                      <a:pt x="1830" y="2527"/>
                    </a:lnTo>
                    <a:lnTo>
                      <a:pt x="1868" y="2539"/>
                    </a:lnTo>
                    <a:lnTo>
                      <a:pt x="1907" y="2549"/>
                    </a:lnTo>
                    <a:lnTo>
                      <a:pt x="1946" y="2558"/>
                    </a:lnTo>
                    <a:lnTo>
                      <a:pt x="1986" y="2566"/>
                    </a:lnTo>
                    <a:lnTo>
                      <a:pt x="2028" y="2572"/>
                    </a:lnTo>
                    <a:lnTo>
                      <a:pt x="2069" y="2578"/>
                    </a:lnTo>
                    <a:lnTo>
                      <a:pt x="2111" y="2581"/>
                    </a:lnTo>
                    <a:lnTo>
                      <a:pt x="2152" y="2585"/>
                    </a:lnTo>
                    <a:lnTo>
                      <a:pt x="2193" y="2586"/>
                    </a:lnTo>
                    <a:lnTo>
                      <a:pt x="2236" y="2586"/>
                    </a:lnTo>
                    <a:lnTo>
                      <a:pt x="2277" y="2585"/>
                    </a:lnTo>
                    <a:lnTo>
                      <a:pt x="2319" y="2583"/>
                    </a:lnTo>
                    <a:lnTo>
                      <a:pt x="2360" y="2579"/>
                    </a:lnTo>
                    <a:lnTo>
                      <a:pt x="2402" y="2574"/>
                    </a:lnTo>
                    <a:lnTo>
                      <a:pt x="2442" y="2568"/>
                    </a:lnTo>
                    <a:lnTo>
                      <a:pt x="2482" y="2561"/>
                    </a:lnTo>
                    <a:lnTo>
                      <a:pt x="2521" y="2553"/>
                    </a:lnTo>
                    <a:lnTo>
                      <a:pt x="2560" y="2544"/>
                    </a:lnTo>
                    <a:lnTo>
                      <a:pt x="2598" y="2533"/>
                    </a:lnTo>
                    <a:lnTo>
                      <a:pt x="2636" y="2521"/>
                    </a:lnTo>
                    <a:lnTo>
                      <a:pt x="2673" y="2508"/>
                    </a:lnTo>
                    <a:lnTo>
                      <a:pt x="2707" y="2493"/>
                    </a:lnTo>
                    <a:lnTo>
                      <a:pt x="2741" y="2477"/>
                    </a:lnTo>
                    <a:lnTo>
                      <a:pt x="2774" y="2461"/>
                    </a:lnTo>
                    <a:lnTo>
                      <a:pt x="2805" y="2443"/>
                    </a:lnTo>
                    <a:lnTo>
                      <a:pt x="2836" y="2424"/>
                    </a:lnTo>
                    <a:lnTo>
                      <a:pt x="2864" y="2403"/>
                    </a:lnTo>
                    <a:lnTo>
                      <a:pt x="4480" y="1095"/>
                    </a:lnTo>
                    <a:lnTo>
                      <a:pt x="2583" y="0"/>
                    </a:lnTo>
                    <a:lnTo>
                      <a:pt x="318" y="933"/>
                    </a:lnTo>
                    <a:lnTo>
                      <a:pt x="282" y="949"/>
                    </a:lnTo>
                    <a:lnTo>
                      <a:pt x="249" y="967"/>
                    </a:lnTo>
                    <a:lnTo>
                      <a:pt x="218" y="985"/>
                    </a:lnTo>
                    <a:lnTo>
                      <a:pt x="189" y="1004"/>
                    </a:lnTo>
                    <a:lnTo>
                      <a:pt x="161" y="1023"/>
                    </a:lnTo>
                    <a:lnTo>
                      <a:pt x="136" y="1044"/>
                    </a:lnTo>
                    <a:lnTo>
                      <a:pt x="114" y="1064"/>
                    </a:lnTo>
                    <a:lnTo>
                      <a:pt x="93" y="1085"/>
                    </a:lnTo>
                    <a:lnTo>
                      <a:pt x="74" y="1108"/>
                    </a:lnTo>
                    <a:lnTo>
                      <a:pt x="57" y="1130"/>
                    </a:lnTo>
                    <a:lnTo>
                      <a:pt x="43" y="1153"/>
                    </a:lnTo>
                    <a:lnTo>
                      <a:pt x="30" y="1177"/>
                    </a:lnTo>
                    <a:lnTo>
                      <a:pt x="20" y="1200"/>
                    </a:lnTo>
                    <a:lnTo>
                      <a:pt x="12" y="1224"/>
                    </a:lnTo>
                    <a:lnTo>
                      <a:pt x="6" y="1248"/>
                    </a:lnTo>
                    <a:lnTo>
                      <a:pt x="2" y="1271"/>
                    </a:lnTo>
                    <a:lnTo>
                      <a:pt x="0" y="1296"/>
                    </a:lnTo>
                    <a:lnTo>
                      <a:pt x="0" y="1320"/>
                    </a:lnTo>
                    <a:lnTo>
                      <a:pt x="3" y="1343"/>
                    </a:lnTo>
                    <a:lnTo>
                      <a:pt x="7" y="1368"/>
                    </a:lnTo>
                    <a:lnTo>
                      <a:pt x="15" y="1392"/>
                    </a:lnTo>
                    <a:lnTo>
                      <a:pt x="24" y="1416"/>
                    </a:lnTo>
                    <a:lnTo>
                      <a:pt x="36" y="1439"/>
                    </a:lnTo>
                    <a:lnTo>
                      <a:pt x="49" y="1463"/>
                    </a:lnTo>
                    <a:lnTo>
                      <a:pt x="64" y="1485"/>
                    </a:lnTo>
                    <a:lnTo>
                      <a:pt x="82" y="1508"/>
                    </a:lnTo>
                    <a:lnTo>
                      <a:pt x="102" y="1530"/>
                    </a:lnTo>
                    <a:lnTo>
                      <a:pt x="125" y="1552"/>
                    </a:lnTo>
                    <a:lnTo>
                      <a:pt x="149" y="1573"/>
                    </a:lnTo>
                    <a:lnTo>
                      <a:pt x="176" y="1593"/>
                    </a:lnTo>
                    <a:lnTo>
                      <a:pt x="205" y="1612"/>
                    </a:lnTo>
                    <a:lnTo>
                      <a:pt x="236" y="1632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6" name="Freeform 23"/>
              <p:cNvSpPr>
                <a:spLocks/>
              </p:cNvSpPr>
              <p:nvPr/>
            </p:nvSpPr>
            <p:spPr bwMode="auto">
              <a:xfrm>
                <a:off x="7100888" y="4683125"/>
                <a:ext cx="96838" cy="225425"/>
              </a:xfrm>
              <a:custGeom>
                <a:avLst/>
                <a:gdLst>
                  <a:gd name="T0" fmla="*/ 0 w 370"/>
                  <a:gd name="T1" fmla="*/ 203 h 853"/>
                  <a:gd name="T2" fmla="*/ 370 w 370"/>
                  <a:gd name="T3" fmla="*/ 0 h 853"/>
                  <a:gd name="T4" fmla="*/ 370 w 370"/>
                  <a:gd name="T5" fmla="*/ 650 h 853"/>
                  <a:gd name="T6" fmla="*/ 0 w 370"/>
                  <a:gd name="T7" fmla="*/ 853 h 853"/>
                  <a:gd name="T8" fmla="*/ 0 w 370"/>
                  <a:gd name="T9" fmla="*/ 20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0" h="853">
                    <a:moveTo>
                      <a:pt x="0" y="203"/>
                    </a:moveTo>
                    <a:lnTo>
                      <a:pt x="370" y="0"/>
                    </a:lnTo>
                    <a:lnTo>
                      <a:pt x="370" y="650"/>
                    </a:lnTo>
                    <a:lnTo>
                      <a:pt x="0" y="853"/>
                    </a:lnTo>
                    <a:lnTo>
                      <a:pt x="0" y="20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7" name="Freeform 24"/>
              <p:cNvSpPr>
                <a:spLocks/>
              </p:cNvSpPr>
              <p:nvPr/>
            </p:nvSpPr>
            <p:spPr bwMode="auto">
              <a:xfrm>
                <a:off x="4791075" y="3403600"/>
                <a:ext cx="2309813" cy="1504950"/>
              </a:xfrm>
              <a:custGeom>
                <a:avLst/>
                <a:gdLst>
                  <a:gd name="T0" fmla="*/ 8728 w 8728"/>
                  <a:gd name="T1" fmla="*/ 5039 h 5689"/>
                  <a:gd name="T2" fmla="*/ 8728 w 8728"/>
                  <a:gd name="T3" fmla="*/ 5689 h 5689"/>
                  <a:gd name="T4" fmla="*/ 0 w 8728"/>
                  <a:gd name="T5" fmla="*/ 650 h 5689"/>
                  <a:gd name="T6" fmla="*/ 0 w 8728"/>
                  <a:gd name="T7" fmla="*/ 0 h 5689"/>
                  <a:gd name="T8" fmla="*/ 8728 w 8728"/>
                  <a:gd name="T9" fmla="*/ 5039 h 5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28" h="5689">
                    <a:moveTo>
                      <a:pt x="8728" y="5039"/>
                    </a:moveTo>
                    <a:lnTo>
                      <a:pt x="8728" y="5689"/>
                    </a:lnTo>
                    <a:lnTo>
                      <a:pt x="0" y="650"/>
                    </a:lnTo>
                    <a:lnTo>
                      <a:pt x="0" y="0"/>
                    </a:lnTo>
                    <a:lnTo>
                      <a:pt x="8728" y="5039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8" name="Freeform 25"/>
              <p:cNvSpPr>
                <a:spLocks/>
              </p:cNvSpPr>
              <p:nvPr/>
            </p:nvSpPr>
            <p:spPr bwMode="auto">
              <a:xfrm>
                <a:off x="7100888" y="2825750"/>
                <a:ext cx="103188" cy="1911350"/>
              </a:xfrm>
              <a:custGeom>
                <a:avLst/>
                <a:gdLst>
                  <a:gd name="T0" fmla="*/ 21 w 390"/>
                  <a:gd name="T1" fmla="*/ 205 h 7224"/>
                  <a:gd name="T2" fmla="*/ 390 w 390"/>
                  <a:gd name="T3" fmla="*/ 0 h 7224"/>
                  <a:gd name="T4" fmla="*/ 370 w 390"/>
                  <a:gd name="T5" fmla="*/ 7021 h 7224"/>
                  <a:gd name="T6" fmla="*/ 0 w 390"/>
                  <a:gd name="T7" fmla="*/ 7224 h 7224"/>
                  <a:gd name="T8" fmla="*/ 21 w 390"/>
                  <a:gd name="T9" fmla="*/ 205 h 7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0" h="7224">
                    <a:moveTo>
                      <a:pt x="21" y="205"/>
                    </a:moveTo>
                    <a:lnTo>
                      <a:pt x="390" y="0"/>
                    </a:lnTo>
                    <a:lnTo>
                      <a:pt x="370" y="7021"/>
                    </a:lnTo>
                    <a:lnTo>
                      <a:pt x="0" y="7224"/>
                    </a:lnTo>
                    <a:lnTo>
                      <a:pt x="21" y="20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9" name="Freeform 26"/>
              <p:cNvSpPr>
                <a:spLocks/>
              </p:cNvSpPr>
              <p:nvPr/>
            </p:nvSpPr>
            <p:spPr bwMode="auto">
              <a:xfrm>
                <a:off x="4797425" y="1492250"/>
                <a:ext cx="2406650" cy="1387475"/>
              </a:xfrm>
              <a:custGeom>
                <a:avLst/>
                <a:gdLst>
                  <a:gd name="T0" fmla="*/ 0 w 9098"/>
                  <a:gd name="T1" fmla="*/ 205 h 5244"/>
                  <a:gd name="T2" fmla="*/ 370 w 9098"/>
                  <a:gd name="T3" fmla="*/ 0 h 5244"/>
                  <a:gd name="T4" fmla="*/ 9098 w 9098"/>
                  <a:gd name="T5" fmla="*/ 5039 h 5244"/>
                  <a:gd name="T6" fmla="*/ 8729 w 9098"/>
                  <a:gd name="T7" fmla="*/ 5244 h 5244"/>
                  <a:gd name="T8" fmla="*/ 0 w 9098"/>
                  <a:gd name="T9" fmla="*/ 205 h 5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98" h="5244">
                    <a:moveTo>
                      <a:pt x="0" y="205"/>
                    </a:moveTo>
                    <a:lnTo>
                      <a:pt x="370" y="0"/>
                    </a:lnTo>
                    <a:lnTo>
                      <a:pt x="9098" y="5039"/>
                    </a:lnTo>
                    <a:lnTo>
                      <a:pt x="8729" y="5244"/>
                    </a:lnTo>
                    <a:lnTo>
                      <a:pt x="0" y="20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0" name="Freeform 27"/>
              <p:cNvSpPr>
                <a:spLocks/>
              </p:cNvSpPr>
              <p:nvPr/>
            </p:nvSpPr>
            <p:spPr bwMode="auto">
              <a:xfrm>
                <a:off x="4791075" y="1546225"/>
                <a:ext cx="2314575" cy="3190875"/>
              </a:xfrm>
              <a:custGeom>
                <a:avLst/>
                <a:gdLst>
                  <a:gd name="T0" fmla="*/ 8749 w 8749"/>
                  <a:gd name="T1" fmla="*/ 5039 h 12058"/>
                  <a:gd name="T2" fmla="*/ 8728 w 8749"/>
                  <a:gd name="T3" fmla="*/ 12058 h 12058"/>
                  <a:gd name="T4" fmla="*/ 0 w 8749"/>
                  <a:gd name="T5" fmla="*/ 7019 h 12058"/>
                  <a:gd name="T6" fmla="*/ 20 w 8749"/>
                  <a:gd name="T7" fmla="*/ 0 h 12058"/>
                  <a:gd name="T8" fmla="*/ 8749 w 8749"/>
                  <a:gd name="T9" fmla="*/ 5039 h 120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49" h="12058">
                    <a:moveTo>
                      <a:pt x="8749" y="5039"/>
                    </a:moveTo>
                    <a:lnTo>
                      <a:pt x="8728" y="12058"/>
                    </a:lnTo>
                    <a:lnTo>
                      <a:pt x="0" y="7019"/>
                    </a:lnTo>
                    <a:lnTo>
                      <a:pt x="20" y="0"/>
                    </a:lnTo>
                    <a:lnTo>
                      <a:pt x="8749" y="503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1" name="Freeform 28"/>
              <p:cNvSpPr>
                <a:spLocks/>
              </p:cNvSpPr>
              <p:nvPr/>
            </p:nvSpPr>
            <p:spPr bwMode="auto">
              <a:xfrm>
                <a:off x="4868863" y="1662113"/>
                <a:ext cx="2160588" cy="2957513"/>
              </a:xfrm>
              <a:custGeom>
                <a:avLst/>
                <a:gdLst>
                  <a:gd name="T0" fmla="*/ 8169 w 8169"/>
                  <a:gd name="T1" fmla="*/ 4755 h 11177"/>
                  <a:gd name="T2" fmla="*/ 8152 w 8169"/>
                  <a:gd name="T3" fmla="*/ 11177 h 11177"/>
                  <a:gd name="T4" fmla="*/ 0 w 8169"/>
                  <a:gd name="T5" fmla="*/ 6423 h 11177"/>
                  <a:gd name="T6" fmla="*/ 17 w 8169"/>
                  <a:gd name="T7" fmla="*/ 0 h 11177"/>
                  <a:gd name="T8" fmla="*/ 8169 w 8169"/>
                  <a:gd name="T9" fmla="*/ 4755 h 1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9" h="11177">
                    <a:moveTo>
                      <a:pt x="8169" y="4755"/>
                    </a:moveTo>
                    <a:lnTo>
                      <a:pt x="8152" y="11177"/>
                    </a:lnTo>
                    <a:lnTo>
                      <a:pt x="0" y="6423"/>
                    </a:lnTo>
                    <a:lnTo>
                      <a:pt x="17" y="0"/>
                    </a:lnTo>
                    <a:lnTo>
                      <a:pt x="8169" y="4755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46"/>
              <p:cNvSpPr>
                <a:spLocks/>
              </p:cNvSpPr>
              <p:nvPr/>
            </p:nvSpPr>
            <p:spPr bwMode="auto">
              <a:xfrm>
                <a:off x="5310188" y="2879725"/>
                <a:ext cx="1143000" cy="660400"/>
              </a:xfrm>
              <a:custGeom>
                <a:avLst/>
                <a:gdLst>
                  <a:gd name="T0" fmla="*/ 4062 w 4324"/>
                  <a:gd name="T1" fmla="*/ 2501 h 2501"/>
                  <a:gd name="T2" fmla="*/ 0 w 4324"/>
                  <a:gd name="T3" fmla="*/ 155 h 2501"/>
                  <a:gd name="T4" fmla="*/ 263 w 4324"/>
                  <a:gd name="T5" fmla="*/ 0 h 2501"/>
                  <a:gd name="T6" fmla="*/ 4324 w 4324"/>
                  <a:gd name="T7" fmla="*/ 2346 h 2501"/>
                  <a:gd name="T8" fmla="*/ 4062 w 4324"/>
                  <a:gd name="T9" fmla="*/ 2501 h 2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24" h="2501">
                    <a:moveTo>
                      <a:pt x="4062" y="2501"/>
                    </a:moveTo>
                    <a:lnTo>
                      <a:pt x="0" y="155"/>
                    </a:lnTo>
                    <a:lnTo>
                      <a:pt x="263" y="0"/>
                    </a:lnTo>
                    <a:lnTo>
                      <a:pt x="4324" y="2346"/>
                    </a:lnTo>
                    <a:lnTo>
                      <a:pt x="4062" y="2501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47"/>
              <p:cNvSpPr>
                <a:spLocks/>
              </p:cNvSpPr>
              <p:nvPr/>
            </p:nvSpPr>
            <p:spPr bwMode="auto">
              <a:xfrm>
                <a:off x="6384925" y="3500438"/>
                <a:ext cx="68263" cy="290513"/>
              </a:xfrm>
              <a:custGeom>
                <a:avLst/>
                <a:gdLst>
                  <a:gd name="T0" fmla="*/ 262 w 262"/>
                  <a:gd name="T1" fmla="*/ 946 h 1102"/>
                  <a:gd name="T2" fmla="*/ 0 w 262"/>
                  <a:gd name="T3" fmla="*/ 1102 h 1102"/>
                  <a:gd name="T4" fmla="*/ 0 w 262"/>
                  <a:gd name="T5" fmla="*/ 155 h 1102"/>
                  <a:gd name="T6" fmla="*/ 262 w 262"/>
                  <a:gd name="T7" fmla="*/ 0 h 1102"/>
                  <a:gd name="T8" fmla="*/ 262 w 262"/>
                  <a:gd name="T9" fmla="*/ 94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2" h="1102">
                    <a:moveTo>
                      <a:pt x="262" y="946"/>
                    </a:moveTo>
                    <a:lnTo>
                      <a:pt x="0" y="1102"/>
                    </a:lnTo>
                    <a:lnTo>
                      <a:pt x="0" y="155"/>
                    </a:lnTo>
                    <a:lnTo>
                      <a:pt x="262" y="0"/>
                    </a:lnTo>
                    <a:lnTo>
                      <a:pt x="262" y="9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4" name="Freeform 48"/>
              <p:cNvSpPr>
                <a:spLocks/>
              </p:cNvSpPr>
              <p:nvPr/>
            </p:nvSpPr>
            <p:spPr bwMode="auto">
              <a:xfrm>
                <a:off x="5310188" y="2921000"/>
                <a:ext cx="1074738" cy="869950"/>
              </a:xfrm>
              <a:custGeom>
                <a:avLst/>
                <a:gdLst>
                  <a:gd name="T0" fmla="*/ 4062 w 4062"/>
                  <a:gd name="T1" fmla="*/ 3293 h 3293"/>
                  <a:gd name="T2" fmla="*/ 0 w 4062"/>
                  <a:gd name="T3" fmla="*/ 947 h 3293"/>
                  <a:gd name="T4" fmla="*/ 0 w 4062"/>
                  <a:gd name="T5" fmla="*/ 0 h 3293"/>
                  <a:gd name="T6" fmla="*/ 4062 w 4062"/>
                  <a:gd name="T7" fmla="*/ 2346 h 3293"/>
                  <a:gd name="T8" fmla="*/ 4062 w 4062"/>
                  <a:gd name="T9" fmla="*/ 3293 h 3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2" h="3293">
                    <a:moveTo>
                      <a:pt x="4062" y="3293"/>
                    </a:moveTo>
                    <a:lnTo>
                      <a:pt x="0" y="947"/>
                    </a:lnTo>
                    <a:lnTo>
                      <a:pt x="0" y="0"/>
                    </a:lnTo>
                    <a:lnTo>
                      <a:pt x="4062" y="2346"/>
                    </a:lnTo>
                    <a:lnTo>
                      <a:pt x="4062" y="329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5" name="Freeform 49"/>
              <p:cNvSpPr>
                <a:spLocks/>
              </p:cNvSpPr>
              <p:nvPr/>
            </p:nvSpPr>
            <p:spPr bwMode="auto">
              <a:xfrm>
                <a:off x="5416550" y="3051175"/>
                <a:ext cx="879475" cy="630238"/>
              </a:xfrm>
              <a:custGeom>
                <a:avLst/>
                <a:gdLst>
                  <a:gd name="T0" fmla="*/ 3323 w 3323"/>
                  <a:gd name="T1" fmla="*/ 2380 h 2380"/>
                  <a:gd name="T2" fmla="*/ 0 w 3323"/>
                  <a:gd name="T3" fmla="*/ 461 h 2380"/>
                  <a:gd name="T4" fmla="*/ 0 w 3323"/>
                  <a:gd name="T5" fmla="*/ 0 h 2380"/>
                  <a:gd name="T6" fmla="*/ 3323 w 3323"/>
                  <a:gd name="T7" fmla="*/ 1918 h 2380"/>
                  <a:gd name="T8" fmla="*/ 3323 w 3323"/>
                  <a:gd name="T9" fmla="*/ 2380 h 2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3" h="2380">
                    <a:moveTo>
                      <a:pt x="3323" y="2380"/>
                    </a:moveTo>
                    <a:lnTo>
                      <a:pt x="0" y="461"/>
                    </a:lnTo>
                    <a:lnTo>
                      <a:pt x="0" y="0"/>
                    </a:lnTo>
                    <a:lnTo>
                      <a:pt x="3323" y="1918"/>
                    </a:lnTo>
                    <a:lnTo>
                      <a:pt x="3323" y="2380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6" name="Freeform 50"/>
              <p:cNvSpPr>
                <a:spLocks/>
              </p:cNvSpPr>
              <p:nvPr/>
            </p:nvSpPr>
            <p:spPr bwMode="auto">
              <a:xfrm>
                <a:off x="4421188" y="3105150"/>
                <a:ext cx="1874838" cy="1106488"/>
              </a:xfrm>
              <a:custGeom>
                <a:avLst/>
                <a:gdLst>
                  <a:gd name="T0" fmla="*/ 3110 w 7084"/>
                  <a:gd name="T1" fmla="*/ 4127 h 4180"/>
                  <a:gd name="T2" fmla="*/ 7084 w 7084"/>
                  <a:gd name="T3" fmla="*/ 1832 h 4180"/>
                  <a:gd name="T4" fmla="*/ 7084 w 7084"/>
                  <a:gd name="T5" fmla="*/ 1644 h 4180"/>
                  <a:gd name="T6" fmla="*/ 4134 w 7084"/>
                  <a:gd name="T7" fmla="*/ 0 h 4180"/>
                  <a:gd name="T8" fmla="*/ 74 w 7084"/>
                  <a:gd name="T9" fmla="*/ 2343 h 4180"/>
                  <a:gd name="T10" fmla="*/ 66 w 7084"/>
                  <a:gd name="T11" fmla="*/ 2349 h 4180"/>
                  <a:gd name="T12" fmla="*/ 58 w 7084"/>
                  <a:gd name="T13" fmla="*/ 2355 h 4180"/>
                  <a:gd name="T14" fmla="*/ 49 w 7084"/>
                  <a:gd name="T15" fmla="*/ 2362 h 4180"/>
                  <a:gd name="T16" fmla="*/ 42 w 7084"/>
                  <a:gd name="T17" fmla="*/ 2369 h 4180"/>
                  <a:gd name="T18" fmla="*/ 35 w 7084"/>
                  <a:gd name="T19" fmla="*/ 2376 h 4180"/>
                  <a:gd name="T20" fmla="*/ 29 w 7084"/>
                  <a:gd name="T21" fmla="*/ 2383 h 4180"/>
                  <a:gd name="T22" fmla="*/ 23 w 7084"/>
                  <a:gd name="T23" fmla="*/ 2392 h 4180"/>
                  <a:gd name="T24" fmla="*/ 19 w 7084"/>
                  <a:gd name="T25" fmla="*/ 2400 h 4180"/>
                  <a:gd name="T26" fmla="*/ 14 w 7084"/>
                  <a:gd name="T27" fmla="*/ 2408 h 4180"/>
                  <a:gd name="T28" fmla="*/ 10 w 7084"/>
                  <a:gd name="T29" fmla="*/ 2418 h 4180"/>
                  <a:gd name="T30" fmla="*/ 7 w 7084"/>
                  <a:gd name="T31" fmla="*/ 2426 h 4180"/>
                  <a:gd name="T32" fmla="*/ 4 w 7084"/>
                  <a:gd name="T33" fmla="*/ 2435 h 4180"/>
                  <a:gd name="T34" fmla="*/ 1 w 7084"/>
                  <a:gd name="T35" fmla="*/ 2454 h 4180"/>
                  <a:gd name="T36" fmla="*/ 0 w 7084"/>
                  <a:gd name="T37" fmla="*/ 2472 h 4180"/>
                  <a:gd name="T38" fmla="*/ 1 w 7084"/>
                  <a:gd name="T39" fmla="*/ 2491 h 4180"/>
                  <a:gd name="T40" fmla="*/ 4 w 7084"/>
                  <a:gd name="T41" fmla="*/ 2510 h 4180"/>
                  <a:gd name="T42" fmla="*/ 7 w 7084"/>
                  <a:gd name="T43" fmla="*/ 2520 h 4180"/>
                  <a:gd name="T44" fmla="*/ 10 w 7084"/>
                  <a:gd name="T45" fmla="*/ 2528 h 4180"/>
                  <a:gd name="T46" fmla="*/ 14 w 7084"/>
                  <a:gd name="T47" fmla="*/ 2537 h 4180"/>
                  <a:gd name="T48" fmla="*/ 19 w 7084"/>
                  <a:gd name="T49" fmla="*/ 2546 h 4180"/>
                  <a:gd name="T50" fmla="*/ 23 w 7084"/>
                  <a:gd name="T51" fmla="*/ 2554 h 4180"/>
                  <a:gd name="T52" fmla="*/ 29 w 7084"/>
                  <a:gd name="T53" fmla="*/ 2562 h 4180"/>
                  <a:gd name="T54" fmla="*/ 35 w 7084"/>
                  <a:gd name="T55" fmla="*/ 2569 h 4180"/>
                  <a:gd name="T56" fmla="*/ 42 w 7084"/>
                  <a:gd name="T57" fmla="*/ 2576 h 4180"/>
                  <a:gd name="T58" fmla="*/ 49 w 7084"/>
                  <a:gd name="T59" fmla="*/ 2583 h 4180"/>
                  <a:gd name="T60" fmla="*/ 58 w 7084"/>
                  <a:gd name="T61" fmla="*/ 2591 h 4180"/>
                  <a:gd name="T62" fmla="*/ 66 w 7084"/>
                  <a:gd name="T63" fmla="*/ 2596 h 4180"/>
                  <a:gd name="T64" fmla="*/ 74 w 7084"/>
                  <a:gd name="T65" fmla="*/ 2602 h 4180"/>
                  <a:gd name="T66" fmla="*/ 2716 w 7084"/>
                  <a:gd name="T67" fmla="*/ 4127 h 4180"/>
                  <a:gd name="T68" fmla="*/ 2738 w 7084"/>
                  <a:gd name="T69" fmla="*/ 4139 h 4180"/>
                  <a:gd name="T70" fmla="*/ 2762 w 7084"/>
                  <a:gd name="T71" fmla="*/ 4150 h 4180"/>
                  <a:gd name="T72" fmla="*/ 2787 w 7084"/>
                  <a:gd name="T73" fmla="*/ 4159 h 4180"/>
                  <a:gd name="T74" fmla="*/ 2812 w 7084"/>
                  <a:gd name="T75" fmla="*/ 4166 h 4180"/>
                  <a:gd name="T76" fmla="*/ 2837 w 7084"/>
                  <a:gd name="T77" fmla="*/ 4172 h 4180"/>
                  <a:gd name="T78" fmla="*/ 2861 w 7084"/>
                  <a:gd name="T79" fmla="*/ 4176 h 4180"/>
                  <a:gd name="T80" fmla="*/ 2887 w 7084"/>
                  <a:gd name="T81" fmla="*/ 4179 h 4180"/>
                  <a:gd name="T82" fmla="*/ 2912 w 7084"/>
                  <a:gd name="T83" fmla="*/ 4180 h 4180"/>
                  <a:gd name="T84" fmla="*/ 2938 w 7084"/>
                  <a:gd name="T85" fmla="*/ 4179 h 4180"/>
                  <a:gd name="T86" fmla="*/ 2963 w 7084"/>
                  <a:gd name="T87" fmla="*/ 4176 h 4180"/>
                  <a:gd name="T88" fmla="*/ 2989 w 7084"/>
                  <a:gd name="T89" fmla="*/ 4172 h 4180"/>
                  <a:gd name="T90" fmla="*/ 3014 w 7084"/>
                  <a:gd name="T91" fmla="*/ 4166 h 4180"/>
                  <a:gd name="T92" fmla="*/ 3039 w 7084"/>
                  <a:gd name="T93" fmla="*/ 4159 h 4180"/>
                  <a:gd name="T94" fmla="*/ 3063 w 7084"/>
                  <a:gd name="T95" fmla="*/ 4150 h 4180"/>
                  <a:gd name="T96" fmla="*/ 3086 w 7084"/>
                  <a:gd name="T97" fmla="*/ 4139 h 4180"/>
                  <a:gd name="T98" fmla="*/ 3110 w 7084"/>
                  <a:gd name="T99" fmla="*/ 4127 h 4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84" h="4180">
                    <a:moveTo>
                      <a:pt x="3110" y="4127"/>
                    </a:moveTo>
                    <a:lnTo>
                      <a:pt x="7084" y="1832"/>
                    </a:lnTo>
                    <a:lnTo>
                      <a:pt x="7084" y="1644"/>
                    </a:lnTo>
                    <a:lnTo>
                      <a:pt x="4134" y="0"/>
                    </a:lnTo>
                    <a:lnTo>
                      <a:pt x="74" y="2343"/>
                    </a:lnTo>
                    <a:lnTo>
                      <a:pt x="66" y="2349"/>
                    </a:lnTo>
                    <a:lnTo>
                      <a:pt x="58" y="2355"/>
                    </a:lnTo>
                    <a:lnTo>
                      <a:pt x="49" y="2362"/>
                    </a:lnTo>
                    <a:lnTo>
                      <a:pt x="42" y="2369"/>
                    </a:lnTo>
                    <a:lnTo>
                      <a:pt x="35" y="2376"/>
                    </a:lnTo>
                    <a:lnTo>
                      <a:pt x="29" y="2383"/>
                    </a:lnTo>
                    <a:lnTo>
                      <a:pt x="23" y="2392"/>
                    </a:lnTo>
                    <a:lnTo>
                      <a:pt x="19" y="2400"/>
                    </a:lnTo>
                    <a:lnTo>
                      <a:pt x="14" y="2408"/>
                    </a:lnTo>
                    <a:lnTo>
                      <a:pt x="10" y="2418"/>
                    </a:lnTo>
                    <a:lnTo>
                      <a:pt x="7" y="2426"/>
                    </a:lnTo>
                    <a:lnTo>
                      <a:pt x="4" y="2435"/>
                    </a:lnTo>
                    <a:lnTo>
                      <a:pt x="1" y="2454"/>
                    </a:lnTo>
                    <a:lnTo>
                      <a:pt x="0" y="2472"/>
                    </a:lnTo>
                    <a:lnTo>
                      <a:pt x="1" y="2491"/>
                    </a:lnTo>
                    <a:lnTo>
                      <a:pt x="4" y="2510"/>
                    </a:lnTo>
                    <a:lnTo>
                      <a:pt x="7" y="2520"/>
                    </a:lnTo>
                    <a:lnTo>
                      <a:pt x="10" y="2528"/>
                    </a:lnTo>
                    <a:lnTo>
                      <a:pt x="14" y="2537"/>
                    </a:lnTo>
                    <a:lnTo>
                      <a:pt x="19" y="2546"/>
                    </a:lnTo>
                    <a:lnTo>
                      <a:pt x="23" y="2554"/>
                    </a:lnTo>
                    <a:lnTo>
                      <a:pt x="29" y="2562"/>
                    </a:lnTo>
                    <a:lnTo>
                      <a:pt x="35" y="2569"/>
                    </a:lnTo>
                    <a:lnTo>
                      <a:pt x="42" y="2576"/>
                    </a:lnTo>
                    <a:lnTo>
                      <a:pt x="49" y="2583"/>
                    </a:lnTo>
                    <a:lnTo>
                      <a:pt x="58" y="2591"/>
                    </a:lnTo>
                    <a:lnTo>
                      <a:pt x="66" y="2596"/>
                    </a:lnTo>
                    <a:lnTo>
                      <a:pt x="74" y="2602"/>
                    </a:lnTo>
                    <a:lnTo>
                      <a:pt x="2716" y="4127"/>
                    </a:lnTo>
                    <a:lnTo>
                      <a:pt x="2738" y="4139"/>
                    </a:lnTo>
                    <a:lnTo>
                      <a:pt x="2762" y="4150"/>
                    </a:lnTo>
                    <a:lnTo>
                      <a:pt x="2787" y="4159"/>
                    </a:lnTo>
                    <a:lnTo>
                      <a:pt x="2812" y="4166"/>
                    </a:lnTo>
                    <a:lnTo>
                      <a:pt x="2837" y="4172"/>
                    </a:lnTo>
                    <a:lnTo>
                      <a:pt x="2861" y="4176"/>
                    </a:lnTo>
                    <a:lnTo>
                      <a:pt x="2887" y="4179"/>
                    </a:lnTo>
                    <a:lnTo>
                      <a:pt x="2912" y="4180"/>
                    </a:lnTo>
                    <a:lnTo>
                      <a:pt x="2938" y="4179"/>
                    </a:lnTo>
                    <a:lnTo>
                      <a:pt x="2963" y="4176"/>
                    </a:lnTo>
                    <a:lnTo>
                      <a:pt x="2989" y="4172"/>
                    </a:lnTo>
                    <a:lnTo>
                      <a:pt x="3014" y="4166"/>
                    </a:lnTo>
                    <a:lnTo>
                      <a:pt x="3039" y="4159"/>
                    </a:lnTo>
                    <a:lnTo>
                      <a:pt x="3063" y="4150"/>
                    </a:lnTo>
                    <a:lnTo>
                      <a:pt x="3086" y="4139"/>
                    </a:lnTo>
                    <a:lnTo>
                      <a:pt x="3110" y="4127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7" name="Freeform 52"/>
              <p:cNvSpPr>
                <a:spLocks/>
              </p:cNvSpPr>
              <p:nvPr/>
            </p:nvSpPr>
            <p:spPr bwMode="auto">
              <a:xfrm>
                <a:off x="4421188" y="3095625"/>
                <a:ext cx="1874838" cy="1093788"/>
              </a:xfrm>
              <a:custGeom>
                <a:avLst/>
                <a:gdLst>
                  <a:gd name="T0" fmla="*/ 3110 w 7084"/>
                  <a:gd name="T1" fmla="*/ 4085 h 4137"/>
                  <a:gd name="T2" fmla="*/ 7084 w 7084"/>
                  <a:gd name="T3" fmla="*/ 1790 h 4137"/>
                  <a:gd name="T4" fmla="*/ 7084 w 7084"/>
                  <a:gd name="T5" fmla="*/ 1686 h 4137"/>
                  <a:gd name="T6" fmla="*/ 4059 w 7084"/>
                  <a:gd name="T7" fmla="*/ 0 h 4137"/>
                  <a:gd name="T8" fmla="*/ 74 w 7084"/>
                  <a:gd name="T9" fmla="*/ 2301 h 4137"/>
                  <a:gd name="T10" fmla="*/ 66 w 7084"/>
                  <a:gd name="T11" fmla="*/ 2307 h 4137"/>
                  <a:gd name="T12" fmla="*/ 58 w 7084"/>
                  <a:gd name="T13" fmla="*/ 2313 h 4137"/>
                  <a:gd name="T14" fmla="*/ 49 w 7084"/>
                  <a:gd name="T15" fmla="*/ 2320 h 4137"/>
                  <a:gd name="T16" fmla="*/ 42 w 7084"/>
                  <a:gd name="T17" fmla="*/ 2327 h 4137"/>
                  <a:gd name="T18" fmla="*/ 35 w 7084"/>
                  <a:gd name="T19" fmla="*/ 2334 h 4137"/>
                  <a:gd name="T20" fmla="*/ 29 w 7084"/>
                  <a:gd name="T21" fmla="*/ 2341 h 4137"/>
                  <a:gd name="T22" fmla="*/ 23 w 7084"/>
                  <a:gd name="T23" fmla="*/ 2350 h 4137"/>
                  <a:gd name="T24" fmla="*/ 19 w 7084"/>
                  <a:gd name="T25" fmla="*/ 2358 h 4137"/>
                  <a:gd name="T26" fmla="*/ 14 w 7084"/>
                  <a:gd name="T27" fmla="*/ 2366 h 4137"/>
                  <a:gd name="T28" fmla="*/ 10 w 7084"/>
                  <a:gd name="T29" fmla="*/ 2376 h 4137"/>
                  <a:gd name="T30" fmla="*/ 7 w 7084"/>
                  <a:gd name="T31" fmla="*/ 2384 h 4137"/>
                  <a:gd name="T32" fmla="*/ 4 w 7084"/>
                  <a:gd name="T33" fmla="*/ 2393 h 4137"/>
                  <a:gd name="T34" fmla="*/ 1 w 7084"/>
                  <a:gd name="T35" fmla="*/ 2411 h 4137"/>
                  <a:gd name="T36" fmla="*/ 0 w 7084"/>
                  <a:gd name="T37" fmla="*/ 2430 h 4137"/>
                  <a:gd name="T38" fmla="*/ 1 w 7084"/>
                  <a:gd name="T39" fmla="*/ 2449 h 4137"/>
                  <a:gd name="T40" fmla="*/ 4 w 7084"/>
                  <a:gd name="T41" fmla="*/ 2468 h 4137"/>
                  <a:gd name="T42" fmla="*/ 7 w 7084"/>
                  <a:gd name="T43" fmla="*/ 2477 h 4137"/>
                  <a:gd name="T44" fmla="*/ 10 w 7084"/>
                  <a:gd name="T45" fmla="*/ 2486 h 4137"/>
                  <a:gd name="T46" fmla="*/ 14 w 7084"/>
                  <a:gd name="T47" fmla="*/ 2495 h 4137"/>
                  <a:gd name="T48" fmla="*/ 19 w 7084"/>
                  <a:gd name="T49" fmla="*/ 2504 h 4137"/>
                  <a:gd name="T50" fmla="*/ 23 w 7084"/>
                  <a:gd name="T51" fmla="*/ 2512 h 4137"/>
                  <a:gd name="T52" fmla="*/ 29 w 7084"/>
                  <a:gd name="T53" fmla="*/ 2520 h 4137"/>
                  <a:gd name="T54" fmla="*/ 35 w 7084"/>
                  <a:gd name="T55" fmla="*/ 2527 h 4137"/>
                  <a:gd name="T56" fmla="*/ 42 w 7084"/>
                  <a:gd name="T57" fmla="*/ 2534 h 4137"/>
                  <a:gd name="T58" fmla="*/ 49 w 7084"/>
                  <a:gd name="T59" fmla="*/ 2541 h 4137"/>
                  <a:gd name="T60" fmla="*/ 58 w 7084"/>
                  <a:gd name="T61" fmla="*/ 2548 h 4137"/>
                  <a:gd name="T62" fmla="*/ 66 w 7084"/>
                  <a:gd name="T63" fmla="*/ 2554 h 4137"/>
                  <a:gd name="T64" fmla="*/ 74 w 7084"/>
                  <a:gd name="T65" fmla="*/ 2560 h 4137"/>
                  <a:gd name="T66" fmla="*/ 2716 w 7084"/>
                  <a:gd name="T67" fmla="*/ 4085 h 4137"/>
                  <a:gd name="T68" fmla="*/ 2738 w 7084"/>
                  <a:gd name="T69" fmla="*/ 4097 h 4137"/>
                  <a:gd name="T70" fmla="*/ 2762 w 7084"/>
                  <a:gd name="T71" fmla="*/ 4107 h 4137"/>
                  <a:gd name="T72" fmla="*/ 2787 w 7084"/>
                  <a:gd name="T73" fmla="*/ 4117 h 4137"/>
                  <a:gd name="T74" fmla="*/ 2812 w 7084"/>
                  <a:gd name="T75" fmla="*/ 4124 h 4137"/>
                  <a:gd name="T76" fmla="*/ 2837 w 7084"/>
                  <a:gd name="T77" fmla="*/ 4130 h 4137"/>
                  <a:gd name="T78" fmla="*/ 2861 w 7084"/>
                  <a:gd name="T79" fmla="*/ 4134 h 4137"/>
                  <a:gd name="T80" fmla="*/ 2887 w 7084"/>
                  <a:gd name="T81" fmla="*/ 4137 h 4137"/>
                  <a:gd name="T82" fmla="*/ 2912 w 7084"/>
                  <a:gd name="T83" fmla="*/ 4137 h 4137"/>
                  <a:gd name="T84" fmla="*/ 2938 w 7084"/>
                  <a:gd name="T85" fmla="*/ 4137 h 4137"/>
                  <a:gd name="T86" fmla="*/ 2963 w 7084"/>
                  <a:gd name="T87" fmla="*/ 4134 h 4137"/>
                  <a:gd name="T88" fmla="*/ 2989 w 7084"/>
                  <a:gd name="T89" fmla="*/ 4130 h 4137"/>
                  <a:gd name="T90" fmla="*/ 3014 w 7084"/>
                  <a:gd name="T91" fmla="*/ 4124 h 4137"/>
                  <a:gd name="T92" fmla="*/ 3039 w 7084"/>
                  <a:gd name="T93" fmla="*/ 4117 h 4137"/>
                  <a:gd name="T94" fmla="*/ 3063 w 7084"/>
                  <a:gd name="T95" fmla="*/ 4107 h 4137"/>
                  <a:gd name="T96" fmla="*/ 3086 w 7084"/>
                  <a:gd name="T97" fmla="*/ 4097 h 4137"/>
                  <a:gd name="T98" fmla="*/ 3110 w 7084"/>
                  <a:gd name="T99" fmla="*/ 4085 h 4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84" h="4137">
                    <a:moveTo>
                      <a:pt x="3110" y="4085"/>
                    </a:moveTo>
                    <a:lnTo>
                      <a:pt x="7084" y="1790"/>
                    </a:lnTo>
                    <a:lnTo>
                      <a:pt x="7084" y="1686"/>
                    </a:lnTo>
                    <a:lnTo>
                      <a:pt x="4059" y="0"/>
                    </a:lnTo>
                    <a:lnTo>
                      <a:pt x="74" y="2301"/>
                    </a:lnTo>
                    <a:lnTo>
                      <a:pt x="66" y="2307"/>
                    </a:lnTo>
                    <a:lnTo>
                      <a:pt x="58" y="2313"/>
                    </a:lnTo>
                    <a:lnTo>
                      <a:pt x="49" y="2320"/>
                    </a:lnTo>
                    <a:lnTo>
                      <a:pt x="42" y="2327"/>
                    </a:lnTo>
                    <a:lnTo>
                      <a:pt x="35" y="2334"/>
                    </a:lnTo>
                    <a:lnTo>
                      <a:pt x="29" y="2341"/>
                    </a:lnTo>
                    <a:lnTo>
                      <a:pt x="23" y="2350"/>
                    </a:lnTo>
                    <a:lnTo>
                      <a:pt x="19" y="2358"/>
                    </a:lnTo>
                    <a:lnTo>
                      <a:pt x="14" y="2366"/>
                    </a:lnTo>
                    <a:lnTo>
                      <a:pt x="10" y="2376"/>
                    </a:lnTo>
                    <a:lnTo>
                      <a:pt x="7" y="2384"/>
                    </a:lnTo>
                    <a:lnTo>
                      <a:pt x="4" y="2393"/>
                    </a:lnTo>
                    <a:lnTo>
                      <a:pt x="1" y="2411"/>
                    </a:lnTo>
                    <a:lnTo>
                      <a:pt x="0" y="2430"/>
                    </a:lnTo>
                    <a:lnTo>
                      <a:pt x="1" y="2449"/>
                    </a:lnTo>
                    <a:lnTo>
                      <a:pt x="4" y="2468"/>
                    </a:lnTo>
                    <a:lnTo>
                      <a:pt x="7" y="2477"/>
                    </a:lnTo>
                    <a:lnTo>
                      <a:pt x="10" y="2486"/>
                    </a:lnTo>
                    <a:lnTo>
                      <a:pt x="14" y="2495"/>
                    </a:lnTo>
                    <a:lnTo>
                      <a:pt x="19" y="2504"/>
                    </a:lnTo>
                    <a:lnTo>
                      <a:pt x="23" y="2512"/>
                    </a:lnTo>
                    <a:lnTo>
                      <a:pt x="29" y="2520"/>
                    </a:lnTo>
                    <a:lnTo>
                      <a:pt x="35" y="2527"/>
                    </a:lnTo>
                    <a:lnTo>
                      <a:pt x="42" y="2534"/>
                    </a:lnTo>
                    <a:lnTo>
                      <a:pt x="49" y="2541"/>
                    </a:lnTo>
                    <a:lnTo>
                      <a:pt x="58" y="2548"/>
                    </a:lnTo>
                    <a:lnTo>
                      <a:pt x="66" y="2554"/>
                    </a:lnTo>
                    <a:lnTo>
                      <a:pt x="74" y="2560"/>
                    </a:lnTo>
                    <a:lnTo>
                      <a:pt x="2716" y="4085"/>
                    </a:lnTo>
                    <a:lnTo>
                      <a:pt x="2738" y="4097"/>
                    </a:lnTo>
                    <a:lnTo>
                      <a:pt x="2762" y="4107"/>
                    </a:lnTo>
                    <a:lnTo>
                      <a:pt x="2787" y="4117"/>
                    </a:lnTo>
                    <a:lnTo>
                      <a:pt x="2812" y="4124"/>
                    </a:lnTo>
                    <a:lnTo>
                      <a:pt x="2837" y="4130"/>
                    </a:lnTo>
                    <a:lnTo>
                      <a:pt x="2861" y="4134"/>
                    </a:lnTo>
                    <a:lnTo>
                      <a:pt x="2887" y="4137"/>
                    </a:lnTo>
                    <a:lnTo>
                      <a:pt x="2912" y="4137"/>
                    </a:lnTo>
                    <a:lnTo>
                      <a:pt x="2938" y="4137"/>
                    </a:lnTo>
                    <a:lnTo>
                      <a:pt x="2963" y="4134"/>
                    </a:lnTo>
                    <a:lnTo>
                      <a:pt x="2989" y="4130"/>
                    </a:lnTo>
                    <a:lnTo>
                      <a:pt x="3014" y="4124"/>
                    </a:lnTo>
                    <a:lnTo>
                      <a:pt x="3039" y="4117"/>
                    </a:lnTo>
                    <a:lnTo>
                      <a:pt x="3063" y="4107"/>
                    </a:lnTo>
                    <a:lnTo>
                      <a:pt x="3086" y="4097"/>
                    </a:lnTo>
                    <a:lnTo>
                      <a:pt x="3110" y="408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8" name="Freeform 53"/>
              <p:cNvSpPr>
                <a:spLocks/>
              </p:cNvSpPr>
              <p:nvPr/>
            </p:nvSpPr>
            <p:spPr bwMode="auto">
              <a:xfrm>
                <a:off x="5532438" y="3136900"/>
                <a:ext cx="152400" cy="87313"/>
              </a:xfrm>
              <a:custGeom>
                <a:avLst/>
                <a:gdLst>
                  <a:gd name="T0" fmla="*/ 422 w 577"/>
                  <a:gd name="T1" fmla="*/ 326 h 326"/>
                  <a:gd name="T2" fmla="*/ 577 w 577"/>
                  <a:gd name="T3" fmla="*/ 237 h 326"/>
                  <a:gd name="T4" fmla="*/ 152 w 577"/>
                  <a:gd name="T5" fmla="*/ 0 h 326"/>
                  <a:gd name="T6" fmla="*/ 0 w 577"/>
                  <a:gd name="T7" fmla="*/ 88 h 326"/>
                  <a:gd name="T8" fmla="*/ 422 w 577"/>
                  <a:gd name="T9" fmla="*/ 32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7" h="326">
                    <a:moveTo>
                      <a:pt x="422" y="326"/>
                    </a:moveTo>
                    <a:lnTo>
                      <a:pt x="577" y="237"/>
                    </a:lnTo>
                    <a:lnTo>
                      <a:pt x="152" y="0"/>
                    </a:lnTo>
                    <a:lnTo>
                      <a:pt x="0" y="88"/>
                    </a:lnTo>
                    <a:lnTo>
                      <a:pt x="422" y="326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29" name="Freeform 54"/>
              <p:cNvSpPr>
                <a:spLocks/>
              </p:cNvSpPr>
              <p:nvPr/>
            </p:nvSpPr>
            <p:spPr bwMode="auto">
              <a:xfrm>
                <a:off x="5210175" y="3816350"/>
                <a:ext cx="212725" cy="131763"/>
              </a:xfrm>
              <a:custGeom>
                <a:avLst/>
                <a:gdLst>
                  <a:gd name="T0" fmla="*/ 754 w 804"/>
                  <a:gd name="T1" fmla="*/ 285 h 494"/>
                  <a:gd name="T2" fmla="*/ 777 w 804"/>
                  <a:gd name="T3" fmla="*/ 268 h 494"/>
                  <a:gd name="T4" fmla="*/ 792 w 804"/>
                  <a:gd name="T5" fmla="*/ 247 h 494"/>
                  <a:gd name="T6" fmla="*/ 802 w 804"/>
                  <a:gd name="T7" fmla="*/ 223 h 494"/>
                  <a:gd name="T8" fmla="*/ 804 w 804"/>
                  <a:gd name="T9" fmla="*/ 198 h 494"/>
                  <a:gd name="T10" fmla="*/ 800 w 804"/>
                  <a:gd name="T11" fmla="*/ 174 h 494"/>
                  <a:gd name="T12" fmla="*/ 791 w 804"/>
                  <a:gd name="T13" fmla="*/ 150 h 494"/>
                  <a:gd name="T14" fmla="*/ 776 w 804"/>
                  <a:gd name="T15" fmla="*/ 130 h 494"/>
                  <a:gd name="T16" fmla="*/ 754 w 804"/>
                  <a:gd name="T17" fmla="*/ 113 h 494"/>
                  <a:gd name="T18" fmla="*/ 599 w 804"/>
                  <a:gd name="T19" fmla="*/ 26 h 494"/>
                  <a:gd name="T20" fmla="*/ 567 w 804"/>
                  <a:gd name="T21" fmla="*/ 13 h 494"/>
                  <a:gd name="T22" fmla="*/ 534 w 804"/>
                  <a:gd name="T23" fmla="*/ 4 h 494"/>
                  <a:gd name="T24" fmla="*/ 500 w 804"/>
                  <a:gd name="T25" fmla="*/ 0 h 494"/>
                  <a:gd name="T26" fmla="*/ 467 w 804"/>
                  <a:gd name="T27" fmla="*/ 1 h 494"/>
                  <a:gd name="T28" fmla="*/ 432 w 804"/>
                  <a:gd name="T29" fmla="*/ 4 h 494"/>
                  <a:gd name="T30" fmla="*/ 400 w 804"/>
                  <a:gd name="T31" fmla="*/ 14 h 494"/>
                  <a:gd name="T32" fmla="*/ 369 w 804"/>
                  <a:gd name="T33" fmla="*/ 27 h 494"/>
                  <a:gd name="T34" fmla="*/ 50 w 804"/>
                  <a:gd name="T35" fmla="*/ 209 h 494"/>
                  <a:gd name="T36" fmla="*/ 29 w 804"/>
                  <a:gd name="T37" fmla="*/ 227 h 494"/>
                  <a:gd name="T38" fmla="*/ 13 w 804"/>
                  <a:gd name="T39" fmla="*/ 247 h 494"/>
                  <a:gd name="T40" fmla="*/ 4 w 804"/>
                  <a:gd name="T41" fmla="*/ 271 h 494"/>
                  <a:gd name="T42" fmla="*/ 0 w 804"/>
                  <a:gd name="T43" fmla="*/ 295 h 494"/>
                  <a:gd name="T44" fmla="*/ 4 w 804"/>
                  <a:gd name="T45" fmla="*/ 320 h 494"/>
                  <a:gd name="T46" fmla="*/ 13 w 804"/>
                  <a:gd name="T47" fmla="*/ 344 h 494"/>
                  <a:gd name="T48" fmla="*/ 29 w 804"/>
                  <a:gd name="T49" fmla="*/ 365 h 494"/>
                  <a:gd name="T50" fmla="*/ 51 w 804"/>
                  <a:gd name="T51" fmla="*/ 382 h 494"/>
                  <a:gd name="T52" fmla="*/ 206 w 804"/>
                  <a:gd name="T53" fmla="*/ 468 h 494"/>
                  <a:gd name="T54" fmla="*/ 238 w 804"/>
                  <a:gd name="T55" fmla="*/ 481 h 494"/>
                  <a:gd name="T56" fmla="*/ 271 w 804"/>
                  <a:gd name="T57" fmla="*/ 490 h 494"/>
                  <a:gd name="T58" fmla="*/ 305 w 804"/>
                  <a:gd name="T59" fmla="*/ 494 h 494"/>
                  <a:gd name="T60" fmla="*/ 339 w 804"/>
                  <a:gd name="T61" fmla="*/ 494 h 494"/>
                  <a:gd name="T62" fmla="*/ 372 w 804"/>
                  <a:gd name="T63" fmla="*/ 490 h 494"/>
                  <a:gd name="T64" fmla="*/ 405 w 804"/>
                  <a:gd name="T65" fmla="*/ 481 h 494"/>
                  <a:gd name="T66" fmla="*/ 437 w 804"/>
                  <a:gd name="T67" fmla="*/ 467 h 4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04" h="494">
                    <a:moveTo>
                      <a:pt x="453" y="460"/>
                    </a:moveTo>
                    <a:lnTo>
                      <a:pt x="754" y="285"/>
                    </a:lnTo>
                    <a:lnTo>
                      <a:pt x="766" y="277"/>
                    </a:lnTo>
                    <a:lnTo>
                      <a:pt x="777" y="268"/>
                    </a:lnTo>
                    <a:lnTo>
                      <a:pt x="785" y="258"/>
                    </a:lnTo>
                    <a:lnTo>
                      <a:pt x="792" y="247"/>
                    </a:lnTo>
                    <a:lnTo>
                      <a:pt x="797" y="235"/>
                    </a:lnTo>
                    <a:lnTo>
                      <a:pt x="802" y="223"/>
                    </a:lnTo>
                    <a:lnTo>
                      <a:pt x="804" y="211"/>
                    </a:lnTo>
                    <a:lnTo>
                      <a:pt x="804" y="198"/>
                    </a:lnTo>
                    <a:lnTo>
                      <a:pt x="803" y="185"/>
                    </a:lnTo>
                    <a:lnTo>
                      <a:pt x="800" y="174"/>
                    </a:lnTo>
                    <a:lnTo>
                      <a:pt x="797" y="162"/>
                    </a:lnTo>
                    <a:lnTo>
                      <a:pt x="791" y="150"/>
                    </a:lnTo>
                    <a:lnTo>
                      <a:pt x="784" y="139"/>
                    </a:lnTo>
                    <a:lnTo>
                      <a:pt x="776" y="130"/>
                    </a:lnTo>
                    <a:lnTo>
                      <a:pt x="766" y="120"/>
                    </a:lnTo>
                    <a:lnTo>
                      <a:pt x="754" y="113"/>
                    </a:lnTo>
                    <a:lnTo>
                      <a:pt x="615" y="34"/>
                    </a:lnTo>
                    <a:lnTo>
                      <a:pt x="599" y="26"/>
                    </a:lnTo>
                    <a:lnTo>
                      <a:pt x="583" y="19"/>
                    </a:lnTo>
                    <a:lnTo>
                      <a:pt x="567" y="13"/>
                    </a:lnTo>
                    <a:lnTo>
                      <a:pt x="551" y="8"/>
                    </a:lnTo>
                    <a:lnTo>
                      <a:pt x="534" y="4"/>
                    </a:lnTo>
                    <a:lnTo>
                      <a:pt x="518" y="2"/>
                    </a:lnTo>
                    <a:lnTo>
                      <a:pt x="500" y="0"/>
                    </a:lnTo>
                    <a:lnTo>
                      <a:pt x="483" y="0"/>
                    </a:lnTo>
                    <a:lnTo>
                      <a:pt x="467" y="1"/>
                    </a:lnTo>
                    <a:lnTo>
                      <a:pt x="450" y="2"/>
                    </a:lnTo>
                    <a:lnTo>
                      <a:pt x="432" y="4"/>
                    </a:lnTo>
                    <a:lnTo>
                      <a:pt x="416" y="9"/>
                    </a:lnTo>
                    <a:lnTo>
                      <a:pt x="400" y="14"/>
                    </a:lnTo>
                    <a:lnTo>
                      <a:pt x="384" y="20"/>
                    </a:lnTo>
                    <a:lnTo>
                      <a:pt x="369" y="27"/>
                    </a:lnTo>
                    <a:lnTo>
                      <a:pt x="353" y="35"/>
                    </a:lnTo>
                    <a:lnTo>
                      <a:pt x="50" y="209"/>
                    </a:lnTo>
                    <a:lnTo>
                      <a:pt x="38" y="217"/>
                    </a:lnTo>
                    <a:lnTo>
                      <a:pt x="29" y="227"/>
                    </a:lnTo>
                    <a:lnTo>
                      <a:pt x="19" y="236"/>
                    </a:lnTo>
                    <a:lnTo>
                      <a:pt x="13" y="247"/>
                    </a:lnTo>
                    <a:lnTo>
                      <a:pt x="8" y="259"/>
                    </a:lnTo>
                    <a:lnTo>
                      <a:pt x="4" y="271"/>
                    </a:lnTo>
                    <a:lnTo>
                      <a:pt x="2" y="284"/>
                    </a:lnTo>
                    <a:lnTo>
                      <a:pt x="0" y="295"/>
                    </a:lnTo>
                    <a:lnTo>
                      <a:pt x="2" y="308"/>
                    </a:lnTo>
                    <a:lnTo>
                      <a:pt x="4" y="320"/>
                    </a:lnTo>
                    <a:lnTo>
                      <a:pt x="8" y="333"/>
                    </a:lnTo>
                    <a:lnTo>
                      <a:pt x="13" y="344"/>
                    </a:lnTo>
                    <a:lnTo>
                      <a:pt x="21" y="355"/>
                    </a:lnTo>
                    <a:lnTo>
                      <a:pt x="29" y="365"/>
                    </a:lnTo>
                    <a:lnTo>
                      <a:pt x="39" y="374"/>
                    </a:lnTo>
                    <a:lnTo>
                      <a:pt x="51" y="382"/>
                    </a:lnTo>
                    <a:lnTo>
                      <a:pt x="191" y="461"/>
                    </a:lnTo>
                    <a:lnTo>
                      <a:pt x="206" y="468"/>
                    </a:lnTo>
                    <a:lnTo>
                      <a:pt x="222" y="475"/>
                    </a:lnTo>
                    <a:lnTo>
                      <a:pt x="238" y="481"/>
                    </a:lnTo>
                    <a:lnTo>
                      <a:pt x="255" y="486"/>
                    </a:lnTo>
                    <a:lnTo>
                      <a:pt x="271" y="490"/>
                    </a:lnTo>
                    <a:lnTo>
                      <a:pt x="288" y="493"/>
                    </a:lnTo>
                    <a:lnTo>
                      <a:pt x="305" y="494"/>
                    </a:lnTo>
                    <a:lnTo>
                      <a:pt x="321" y="494"/>
                    </a:lnTo>
                    <a:lnTo>
                      <a:pt x="339" y="494"/>
                    </a:lnTo>
                    <a:lnTo>
                      <a:pt x="355" y="492"/>
                    </a:lnTo>
                    <a:lnTo>
                      <a:pt x="372" y="490"/>
                    </a:lnTo>
                    <a:lnTo>
                      <a:pt x="389" y="486"/>
                    </a:lnTo>
                    <a:lnTo>
                      <a:pt x="405" y="481"/>
                    </a:lnTo>
                    <a:lnTo>
                      <a:pt x="421" y="475"/>
                    </a:lnTo>
                    <a:lnTo>
                      <a:pt x="437" y="467"/>
                    </a:lnTo>
                    <a:lnTo>
                      <a:pt x="453" y="460"/>
                    </a:ln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55"/>
              <p:cNvSpPr>
                <a:spLocks/>
              </p:cNvSpPr>
              <p:nvPr/>
            </p:nvSpPr>
            <p:spPr bwMode="auto">
              <a:xfrm>
                <a:off x="5191125" y="3875088"/>
                <a:ext cx="192088" cy="125413"/>
              </a:xfrm>
              <a:custGeom>
                <a:avLst/>
                <a:gdLst>
                  <a:gd name="T0" fmla="*/ 663 w 730"/>
                  <a:gd name="T1" fmla="*/ 307 h 476"/>
                  <a:gd name="T2" fmla="*/ 678 w 730"/>
                  <a:gd name="T3" fmla="*/ 296 h 476"/>
                  <a:gd name="T4" fmla="*/ 693 w 730"/>
                  <a:gd name="T5" fmla="*/ 284 h 476"/>
                  <a:gd name="T6" fmla="*/ 703 w 730"/>
                  <a:gd name="T7" fmla="*/ 270 h 476"/>
                  <a:gd name="T8" fmla="*/ 714 w 730"/>
                  <a:gd name="T9" fmla="*/ 256 h 476"/>
                  <a:gd name="T10" fmla="*/ 726 w 730"/>
                  <a:gd name="T11" fmla="*/ 224 h 476"/>
                  <a:gd name="T12" fmla="*/ 730 w 730"/>
                  <a:gd name="T13" fmla="*/ 190 h 476"/>
                  <a:gd name="T14" fmla="*/ 726 w 730"/>
                  <a:gd name="T15" fmla="*/ 155 h 476"/>
                  <a:gd name="T16" fmla="*/ 713 w 730"/>
                  <a:gd name="T17" fmla="*/ 123 h 476"/>
                  <a:gd name="T18" fmla="*/ 703 w 730"/>
                  <a:gd name="T19" fmla="*/ 109 h 476"/>
                  <a:gd name="T20" fmla="*/ 691 w 730"/>
                  <a:gd name="T21" fmla="*/ 95 h 476"/>
                  <a:gd name="T22" fmla="*/ 677 w 730"/>
                  <a:gd name="T23" fmla="*/ 83 h 476"/>
                  <a:gd name="T24" fmla="*/ 662 w 730"/>
                  <a:gd name="T25" fmla="*/ 73 h 476"/>
                  <a:gd name="T26" fmla="*/ 591 w 730"/>
                  <a:gd name="T27" fmla="*/ 33 h 476"/>
                  <a:gd name="T28" fmla="*/ 551 w 730"/>
                  <a:gd name="T29" fmla="*/ 17 h 476"/>
                  <a:gd name="T30" fmla="*/ 509 w 730"/>
                  <a:gd name="T31" fmla="*/ 6 h 476"/>
                  <a:gd name="T32" fmla="*/ 468 w 730"/>
                  <a:gd name="T33" fmla="*/ 2 h 476"/>
                  <a:gd name="T34" fmla="*/ 425 w 730"/>
                  <a:gd name="T35" fmla="*/ 2 h 476"/>
                  <a:gd name="T36" fmla="*/ 383 w 730"/>
                  <a:gd name="T37" fmla="*/ 7 h 476"/>
                  <a:gd name="T38" fmla="*/ 342 w 730"/>
                  <a:gd name="T39" fmla="*/ 18 h 476"/>
                  <a:gd name="T40" fmla="*/ 302 w 730"/>
                  <a:gd name="T41" fmla="*/ 35 h 476"/>
                  <a:gd name="T42" fmla="*/ 68 w 730"/>
                  <a:gd name="T43" fmla="*/ 168 h 476"/>
                  <a:gd name="T44" fmla="*/ 52 w 730"/>
                  <a:gd name="T45" fmla="*/ 179 h 476"/>
                  <a:gd name="T46" fmla="*/ 38 w 730"/>
                  <a:gd name="T47" fmla="*/ 192 h 476"/>
                  <a:gd name="T48" fmla="*/ 26 w 730"/>
                  <a:gd name="T49" fmla="*/ 205 h 476"/>
                  <a:gd name="T50" fmla="*/ 17 w 730"/>
                  <a:gd name="T51" fmla="*/ 220 h 476"/>
                  <a:gd name="T52" fmla="*/ 4 w 730"/>
                  <a:gd name="T53" fmla="*/ 252 h 476"/>
                  <a:gd name="T54" fmla="*/ 0 w 730"/>
                  <a:gd name="T55" fmla="*/ 287 h 476"/>
                  <a:gd name="T56" fmla="*/ 5 w 730"/>
                  <a:gd name="T57" fmla="*/ 321 h 476"/>
                  <a:gd name="T58" fmla="*/ 18 w 730"/>
                  <a:gd name="T59" fmla="*/ 353 h 476"/>
                  <a:gd name="T60" fmla="*/ 27 w 730"/>
                  <a:gd name="T61" fmla="*/ 367 h 476"/>
                  <a:gd name="T62" fmla="*/ 39 w 730"/>
                  <a:gd name="T63" fmla="*/ 381 h 476"/>
                  <a:gd name="T64" fmla="*/ 52 w 730"/>
                  <a:gd name="T65" fmla="*/ 393 h 476"/>
                  <a:gd name="T66" fmla="*/ 69 w 730"/>
                  <a:gd name="T67" fmla="*/ 404 h 476"/>
                  <a:gd name="T68" fmla="*/ 140 w 730"/>
                  <a:gd name="T69" fmla="*/ 443 h 476"/>
                  <a:gd name="T70" fmla="*/ 180 w 730"/>
                  <a:gd name="T71" fmla="*/ 460 h 476"/>
                  <a:gd name="T72" fmla="*/ 220 w 730"/>
                  <a:gd name="T73" fmla="*/ 470 h 476"/>
                  <a:gd name="T74" fmla="*/ 263 w 730"/>
                  <a:gd name="T75" fmla="*/ 475 h 476"/>
                  <a:gd name="T76" fmla="*/ 306 w 730"/>
                  <a:gd name="T77" fmla="*/ 475 h 476"/>
                  <a:gd name="T78" fmla="*/ 347 w 730"/>
                  <a:gd name="T79" fmla="*/ 469 h 476"/>
                  <a:gd name="T80" fmla="*/ 388 w 730"/>
                  <a:gd name="T81" fmla="*/ 458 h 476"/>
                  <a:gd name="T82" fmla="*/ 429 w 730"/>
                  <a:gd name="T83" fmla="*/ 442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0" h="476">
                    <a:moveTo>
                      <a:pt x="448" y="431"/>
                    </a:moveTo>
                    <a:lnTo>
                      <a:pt x="663" y="307"/>
                    </a:lnTo>
                    <a:lnTo>
                      <a:pt x="670" y="302"/>
                    </a:lnTo>
                    <a:lnTo>
                      <a:pt x="678" y="296"/>
                    </a:lnTo>
                    <a:lnTo>
                      <a:pt x="685" y="290"/>
                    </a:lnTo>
                    <a:lnTo>
                      <a:pt x="693" y="284"/>
                    </a:lnTo>
                    <a:lnTo>
                      <a:pt x="699" y="277"/>
                    </a:lnTo>
                    <a:lnTo>
                      <a:pt x="703" y="270"/>
                    </a:lnTo>
                    <a:lnTo>
                      <a:pt x="709" y="263"/>
                    </a:lnTo>
                    <a:lnTo>
                      <a:pt x="714" y="256"/>
                    </a:lnTo>
                    <a:lnTo>
                      <a:pt x="721" y="241"/>
                    </a:lnTo>
                    <a:lnTo>
                      <a:pt x="726" y="224"/>
                    </a:lnTo>
                    <a:lnTo>
                      <a:pt x="729" y="206"/>
                    </a:lnTo>
                    <a:lnTo>
                      <a:pt x="730" y="190"/>
                    </a:lnTo>
                    <a:lnTo>
                      <a:pt x="729" y="172"/>
                    </a:lnTo>
                    <a:lnTo>
                      <a:pt x="726" y="155"/>
                    </a:lnTo>
                    <a:lnTo>
                      <a:pt x="720" y="139"/>
                    </a:lnTo>
                    <a:lnTo>
                      <a:pt x="713" y="123"/>
                    </a:lnTo>
                    <a:lnTo>
                      <a:pt x="708" y="116"/>
                    </a:lnTo>
                    <a:lnTo>
                      <a:pt x="703" y="109"/>
                    </a:lnTo>
                    <a:lnTo>
                      <a:pt x="697" y="102"/>
                    </a:lnTo>
                    <a:lnTo>
                      <a:pt x="691" y="95"/>
                    </a:lnTo>
                    <a:lnTo>
                      <a:pt x="684" y="89"/>
                    </a:lnTo>
                    <a:lnTo>
                      <a:pt x="677" y="83"/>
                    </a:lnTo>
                    <a:lnTo>
                      <a:pt x="670" y="77"/>
                    </a:lnTo>
                    <a:lnTo>
                      <a:pt x="662" y="73"/>
                    </a:lnTo>
                    <a:lnTo>
                      <a:pt x="610" y="43"/>
                    </a:lnTo>
                    <a:lnTo>
                      <a:pt x="591" y="33"/>
                    </a:lnTo>
                    <a:lnTo>
                      <a:pt x="571" y="24"/>
                    </a:lnTo>
                    <a:lnTo>
                      <a:pt x="551" y="17"/>
                    </a:lnTo>
                    <a:lnTo>
                      <a:pt x="530" y="11"/>
                    </a:lnTo>
                    <a:lnTo>
                      <a:pt x="509" y="6"/>
                    </a:lnTo>
                    <a:lnTo>
                      <a:pt x="488" y="3"/>
                    </a:lnTo>
                    <a:lnTo>
                      <a:pt x="468" y="2"/>
                    </a:lnTo>
                    <a:lnTo>
                      <a:pt x="446" y="0"/>
                    </a:lnTo>
                    <a:lnTo>
                      <a:pt x="425" y="2"/>
                    </a:lnTo>
                    <a:lnTo>
                      <a:pt x="404" y="4"/>
                    </a:lnTo>
                    <a:lnTo>
                      <a:pt x="383" y="7"/>
                    </a:lnTo>
                    <a:lnTo>
                      <a:pt x="362" y="12"/>
                    </a:lnTo>
                    <a:lnTo>
                      <a:pt x="342" y="18"/>
                    </a:lnTo>
                    <a:lnTo>
                      <a:pt x="322" y="25"/>
                    </a:lnTo>
                    <a:lnTo>
                      <a:pt x="302" y="35"/>
                    </a:lnTo>
                    <a:lnTo>
                      <a:pt x="283" y="44"/>
                    </a:lnTo>
                    <a:lnTo>
                      <a:pt x="68" y="168"/>
                    </a:lnTo>
                    <a:lnTo>
                      <a:pt x="59" y="174"/>
                    </a:lnTo>
                    <a:lnTo>
                      <a:pt x="52" y="179"/>
                    </a:lnTo>
                    <a:lnTo>
                      <a:pt x="45" y="185"/>
                    </a:lnTo>
                    <a:lnTo>
                      <a:pt x="38" y="192"/>
                    </a:lnTo>
                    <a:lnTo>
                      <a:pt x="32" y="198"/>
                    </a:lnTo>
                    <a:lnTo>
                      <a:pt x="26" y="205"/>
                    </a:lnTo>
                    <a:lnTo>
                      <a:pt x="22" y="213"/>
                    </a:lnTo>
                    <a:lnTo>
                      <a:pt x="17" y="220"/>
                    </a:lnTo>
                    <a:lnTo>
                      <a:pt x="10" y="236"/>
                    </a:lnTo>
                    <a:lnTo>
                      <a:pt x="4" y="252"/>
                    </a:lnTo>
                    <a:lnTo>
                      <a:pt x="1" y="269"/>
                    </a:lnTo>
                    <a:lnTo>
                      <a:pt x="0" y="287"/>
                    </a:lnTo>
                    <a:lnTo>
                      <a:pt x="1" y="303"/>
                    </a:lnTo>
                    <a:lnTo>
                      <a:pt x="5" y="321"/>
                    </a:lnTo>
                    <a:lnTo>
                      <a:pt x="10" y="336"/>
                    </a:lnTo>
                    <a:lnTo>
                      <a:pt x="18" y="353"/>
                    </a:lnTo>
                    <a:lnTo>
                      <a:pt x="22" y="360"/>
                    </a:lnTo>
                    <a:lnTo>
                      <a:pt x="27" y="367"/>
                    </a:lnTo>
                    <a:lnTo>
                      <a:pt x="32" y="374"/>
                    </a:lnTo>
                    <a:lnTo>
                      <a:pt x="39" y="381"/>
                    </a:lnTo>
                    <a:lnTo>
                      <a:pt x="45" y="387"/>
                    </a:lnTo>
                    <a:lnTo>
                      <a:pt x="52" y="393"/>
                    </a:lnTo>
                    <a:lnTo>
                      <a:pt x="61" y="399"/>
                    </a:lnTo>
                    <a:lnTo>
                      <a:pt x="69" y="404"/>
                    </a:lnTo>
                    <a:lnTo>
                      <a:pt x="121" y="433"/>
                    </a:lnTo>
                    <a:lnTo>
                      <a:pt x="140" y="443"/>
                    </a:lnTo>
                    <a:lnTo>
                      <a:pt x="160" y="451"/>
                    </a:lnTo>
                    <a:lnTo>
                      <a:pt x="180" y="460"/>
                    </a:lnTo>
                    <a:lnTo>
                      <a:pt x="200" y="465"/>
                    </a:lnTo>
                    <a:lnTo>
                      <a:pt x="220" y="470"/>
                    </a:lnTo>
                    <a:lnTo>
                      <a:pt x="242" y="473"/>
                    </a:lnTo>
                    <a:lnTo>
                      <a:pt x="263" y="475"/>
                    </a:lnTo>
                    <a:lnTo>
                      <a:pt x="284" y="476"/>
                    </a:lnTo>
                    <a:lnTo>
                      <a:pt x="306" y="475"/>
                    </a:lnTo>
                    <a:lnTo>
                      <a:pt x="327" y="473"/>
                    </a:lnTo>
                    <a:lnTo>
                      <a:pt x="347" y="469"/>
                    </a:lnTo>
                    <a:lnTo>
                      <a:pt x="368" y="464"/>
                    </a:lnTo>
                    <a:lnTo>
                      <a:pt x="388" y="458"/>
                    </a:lnTo>
                    <a:lnTo>
                      <a:pt x="409" y="451"/>
                    </a:lnTo>
                    <a:lnTo>
                      <a:pt x="429" y="442"/>
                    </a:lnTo>
                    <a:lnTo>
                      <a:pt x="448" y="43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56"/>
              <p:cNvSpPr>
                <a:spLocks noEditPoints="1"/>
              </p:cNvSpPr>
              <p:nvPr/>
            </p:nvSpPr>
            <p:spPr bwMode="auto">
              <a:xfrm>
                <a:off x="4937125" y="3692525"/>
                <a:ext cx="331788" cy="195263"/>
              </a:xfrm>
              <a:custGeom>
                <a:avLst/>
                <a:gdLst>
                  <a:gd name="T0" fmla="*/ 1223 w 1252"/>
                  <a:gd name="T1" fmla="*/ 3 h 739"/>
                  <a:gd name="T2" fmla="*/ 1227 w 1252"/>
                  <a:gd name="T3" fmla="*/ 2 h 739"/>
                  <a:gd name="T4" fmla="*/ 1230 w 1252"/>
                  <a:gd name="T5" fmla="*/ 0 h 739"/>
                  <a:gd name="T6" fmla="*/ 1234 w 1252"/>
                  <a:gd name="T7" fmla="*/ 0 h 739"/>
                  <a:gd name="T8" fmla="*/ 1238 w 1252"/>
                  <a:gd name="T9" fmla="*/ 2 h 739"/>
                  <a:gd name="T10" fmla="*/ 1241 w 1252"/>
                  <a:gd name="T11" fmla="*/ 3 h 739"/>
                  <a:gd name="T12" fmla="*/ 1243 w 1252"/>
                  <a:gd name="T13" fmla="*/ 5 h 739"/>
                  <a:gd name="T14" fmla="*/ 1247 w 1252"/>
                  <a:gd name="T15" fmla="*/ 7 h 739"/>
                  <a:gd name="T16" fmla="*/ 1249 w 1252"/>
                  <a:gd name="T17" fmla="*/ 10 h 739"/>
                  <a:gd name="T18" fmla="*/ 1251 w 1252"/>
                  <a:gd name="T19" fmla="*/ 13 h 739"/>
                  <a:gd name="T20" fmla="*/ 1252 w 1252"/>
                  <a:gd name="T21" fmla="*/ 17 h 739"/>
                  <a:gd name="T22" fmla="*/ 1252 w 1252"/>
                  <a:gd name="T23" fmla="*/ 20 h 739"/>
                  <a:gd name="T24" fmla="*/ 1251 w 1252"/>
                  <a:gd name="T25" fmla="*/ 24 h 739"/>
                  <a:gd name="T26" fmla="*/ 1249 w 1252"/>
                  <a:gd name="T27" fmla="*/ 28 h 739"/>
                  <a:gd name="T28" fmla="*/ 1247 w 1252"/>
                  <a:gd name="T29" fmla="*/ 31 h 739"/>
                  <a:gd name="T30" fmla="*/ 1245 w 1252"/>
                  <a:gd name="T31" fmla="*/ 33 h 739"/>
                  <a:gd name="T32" fmla="*/ 1242 w 1252"/>
                  <a:gd name="T33" fmla="*/ 36 h 739"/>
                  <a:gd name="T34" fmla="*/ 1223 w 1252"/>
                  <a:gd name="T35" fmla="*/ 3 h 739"/>
                  <a:gd name="T36" fmla="*/ 1242 w 1252"/>
                  <a:gd name="T37" fmla="*/ 36 h 739"/>
                  <a:gd name="T38" fmla="*/ 28 w 1252"/>
                  <a:gd name="T39" fmla="*/ 736 h 739"/>
                  <a:gd name="T40" fmla="*/ 9 w 1252"/>
                  <a:gd name="T41" fmla="*/ 703 h 739"/>
                  <a:gd name="T42" fmla="*/ 1223 w 1252"/>
                  <a:gd name="T43" fmla="*/ 3 h 739"/>
                  <a:gd name="T44" fmla="*/ 1242 w 1252"/>
                  <a:gd name="T45" fmla="*/ 36 h 739"/>
                  <a:gd name="T46" fmla="*/ 28 w 1252"/>
                  <a:gd name="T47" fmla="*/ 736 h 739"/>
                  <a:gd name="T48" fmla="*/ 24 w 1252"/>
                  <a:gd name="T49" fmla="*/ 738 h 739"/>
                  <a:gd name="T50" fmla="*/ 21 w 1252"/>
                  <a:gd name="T51" fmla="*/ 739 h 739"/>
                  <a:gd name="T52" fmla="*/ 17 w 1252"/>
                  <a:gd name="T53" fmla="*/ 739 h 739"/>
                  <a:gd name="T54" fmla="*/ 14 w 1252"/>
                  <a:gd name="T55" fmla="*/ 739 h 739"/>
                  <a:gd name="T56" fmla="*/ 10 w 1252"/>
                  <a:gd name="T57" fmla="*/ 738 h 739"/>
                  <a:gd name="T58" fmla="*/ 8 w 1252"/>
                  <a:gd name="T59" fmla="*/ 735 h 739"/>
                  <a:gd name="T60" fmla="*/ 4 w 1252"/>
                  <a:gd name="T61" fmla="*/ 733 h 739"/>
                  <a:gd name="T62" fmla="*/ 3 w 1252"/>
                  <a:gd name="T63" fmla="*/ 729 h 739"/>
                  <a:gd name="T64" fmla="*/ 1 w 1252"/>
                  <a:gd name="T65" fmla="*/ 726 h 739"/>
                  <a:gd name="T66" fmla="*/ 1 w 1252"/>
                  <a:gd name="T67" fmla="*/ 722 h 739"/>
                  <a:gd name="T68" fmla="*/ 0 w 1252"/>
                  <a:gd name="T69" fmla="*/ 719 h 739"/>
                  <a:gd name="T70" fmla="*/ 1 w 1252"/>
                  <a:gd name="T71" fmla="*/ 715 h 739"/>
                  <a:gd name="T72" fmla="*/ 2 w 1252"/>
                  <a:gd name="T73" fmla="*/ 712 h 739"/>
                  <a:gd name="T74" fmla="*/ 4 w 1252"/>
                  <a:gd name="T75" fmla="*/ 709 h 739"/>
                  <a:gd name="T76" fmla="*/ 7 w 1252"/>
                  <a:gd name="T77" fmla="*/ 706 h 739"/>
                  <a:gd name="T78" fmla="*/ 9 w 1252"/>
                  <a:gd name="T79" fmla="*/ 703 h 739"/>
                  <a:gd name="T80" fmla="*/ 28 w 1252"/>
                  <a:gd name="T81" fmla="*/ 736 h 7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52" h="739">
                    <a:moveTo>
                      <a:pt x="1223" y="3"/>
                    </a:moveTo>
                    <a:lnTo>
                      <a:pt x="1227" y="2"/>
                    </a:lnTo>
                    <a:lnTo>
                      <a:pt x="1230" y="0"/>
                    </a:lnTo>
                    <a:lnTo>
                      <a:pt x="1234" y="0"/>
                    </a:lnTo>
                    <a:lnTo>
                      <a:pt x="1238" y="2"/>
                    </a:lnTo>
                    <a:lnTo>
                      <a:pt x="1241" y="3"/>
                    </a:lnTo>
                    <a:lnTo>
                      <a:pt x="1243" y="5"/>
                    </a:lnTo>
                    <a:lnTo>
                      <a:pt x="1247" y="7"/>
                    </a:lnTo>
                    <a:lnTo>
                      <a:pt x="1249" y="10"/>
                    </a:lnTo>
                    <a:lnTo>
                      <a:pt x="1251" y="13"/>
                    </a:lnTo>
                    <a:lnTo>
                      <a:pt x="1252" y="17"/>
                    </a:lnTo>
                    <a:lnTo>
                      <a:pt x="1252" y="20"/>
                    </a:lnTo>
                    <a:lnTo>
                      <a:pt x="1251" y="24"/>
                    </a:lnTo>
                    <a:lnTo>
                      <a:pt x="1249" y="28"/>
                    </a:lnTo>
                    <a:lnTo>
                      <a:pt x="1247" y="31"/>
                    </a:lnTo>
                    <a:lnTo>
                      <a:pt x="1245" y="33"/>
                    </a:lnTo>
                    <a:lnTo>
                      <a:pt x="1242" y="36"/>
                    </a:lnTo>
                    <a:lnTo>
                      <a:pt x="1223" y="3"/>
                    </a:lnTo>
                    <a:close/>
                    <a:moveTo>
                      <a:pt x="1242" y="36"/>
                    </a:moveTo>
                    <a:lnTo>
                      <a:pt x="28" y="736"/>
                    </a:lnTo>
                    <a:lnTo>
                      <a:pt x="9" y="703"/>
                    </a:lnTo>
                    <a:lnTo>
                      <a:pt x="1223" y="3"/>
                    </a:lnTo>
                    <a:lnTo>
                      <a:pt x="1242" y="36"/>
                    </a:lnTo>
                    <a:close/>
                    <a:moveTo>
                      <a:pt x="28" y="736"/>
                    </a:moveTo>
                    <a:lnTo>
                      <a:pt x="24" y="738"/>
                    </a:lnTo>
                    <a:lnTo>
                      <a:pt x="21" y="739"/>
                    </a:lnTo>
                    <a:lnTo>
                      <a:pt x="17" y="739"/>
                    </a:lnTo>
                    <a:lnTo>
                      <a:pt x="14" y="739"/>
                    </a:lnTo>
                    <a:lnTo>
                      <a:pt x="10" y="738"/>
                    </a:lnTo>
                    <a:lnTo>
                      <a:pt x="8" y="735"/>
                    </a:lnTo>
                    <a:lnTo>
                      <a:pt x="4" y="733"/>
                    </a:lnTo>
                    <a:lnTo>
                      <a:pt x="3" y="729"/>
                    </a:lnTo>
                    <a:lnTo>
                      <a:pt x="1" y="726"/>
                    </a:lnTo>
                    <a:lnTo>
                      <a:pt x="1" y="722"/>
                    </a:lnTo>
                    <a:lnTo>
                      <a:pt x="0" y="719"/>
                    </a:lnTo>
                    <a:lnTo>
                      <a:pt x="1" y="715"/>
                    </a:lnTo>
                    <a:lnTo>
                      <a:pt x="2" y="712"/>
                    </a:lnTo>
                    <a:lnTo>
                      <a:pt x="4" y="709"/>
                    </a:lnTo>
                    <a:lnTo>
                      <a:pt x="7" y="706"/>
                    </a:lnTo>
                    <a:lnTo>
                      <a:pt x="9" y="703"/>
                    </a:lnTo>
                    <a:lnTo>
                      <a:pt x="28" y="73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57"/>
              <p:cNvSpPr>
                <a:spLocks noEditPoints="1"/>
              </p:cNvSpPr>
              <p:nvPr/>
            </p:nvSpPr>
            <p:spPr bwMode="auto">
              <a:xfrm>
                <a:off x="5345113" y="3460750"/>
                <a:ext cx="325438" cy="190500"/>
              </a:xfrm>
              <a:custGeom>
                <a:avLst/>
                <a:gdLst>
                  <a:gd name="T0" fmla="*/ 1199 w 1227"/>
                  <a:gd name="T1" fmla="*/ 3 h 726"/>
                  <a:gd name="T2" fmla="*/ 1202 w 1227"/>
                  <a:gd name="T3" fmla="*/ 2 h 726"/>
                  <a:gd name="T4" fmla="*/ 1206 w 1227"/>
                  <a:gd name="T5" fmla="*/ 0 h 726"/>
                  <a:gd name="T6" fmla="*/ 1209 w 1227"/>
                  <a:gd name="T7" fmla="*/ 0 h 726"/>
                  <a:gd name="T8" fmla="*/ 1213 w 1227"/>
                  <a:gd name="T9" fmla="*/ 2 h 726"/>
                  <a:gd name="T10" fmla="*/ 1217 w 1227"/>
                  <a:gd name="T11" fmla="*/ 3 h 726"/>
                  <a:gd name="T12" fmla="*/ 1220 w 1227"/>
                  <a:gd name="T13" fmla="*/ 4 h 726"/>
                  <a:gd name="T14" fmla="*/ 1222 w 1227"/>
                  <a:gd name="T15" fmla="*/ 6 h 726"/>
                  <a:gd name="T16" fmla="*/ 1225 w 1227"/>
                  <a:gd name="T17" fmla="*/ 10 h 726"/>
                  <a:gd name="T18" fmla="*/ 1227 w 1227"/>
                  <a:gd name="T19" fmla="*/ 13 h 726"/>
                  <a:gd name="T20" fmla="*/ 1227 w 1227"/>
                  <a:gd name="T21" fmla="*/ 17 h 726"/>
                  <a:gd name="T22" fmla="*/ 1227 w 1227"/>
                  <a:gd name="T23" fmla="*/ 21 h 726"/>
                  <a:gd name="T24" fmla="*/ 1227 w 1227"/>
                  <a:gd name="T25" fmla="*/ 24 h 726"/>
                  <a:gd name="T26" fmla="*/ 1226 w 1227"/>
                  <a:gd name="T27" fmla="*/ 28 h 726"/>
                  <a:gd name="T28" fmla="*/ 1224 w 1227"/>
                  <a:gd name="T29" fmla="*/ 31 h 726"/>
                  <a:gd name="T30" fmla="*/ 1221 w 1227"/>
                  <a:gd name="T31" fmla="*/ 34 h 726"/>
                  <a:gd name="T32" fmla="*/ 1218 w 1227"/>
                  <a:gd name="T33" fmla="*/ 36 h 726"/>
                  <a:gd name="T34" fmla="*/ 1199 w 1227"/>
                  <a:gd name="T35" fmla="*/ 3 h 726"/>
                  <a:gd name="T36" fmla="*/ 1218 w 1227"/>
                  <a:gd name="T37" fmla="*/ 36 h 726"/>
                  <a:gd name="T38" fmla="*/ 28 w 1227"/>
                  <a:gd name="T39" fmla="*/ 724 h 726"/>
                  <a:gd name="T40" fmla="*/ 9 w 1227"/>
                  <a:gd name="T41" fmla="*/ 690 h 726"/>
                  <a:gd name="T42" fmla="*/ 1199 w 1227"/>
                  <a:gd name="T43" fmla="*/ 3 h 726"/>
                  <a:gd name="T44" fmla="*/ 1218 w 1227"/>
                  <a:gd name="T45" fmla="*/ 36 h 726"/>
                  <a:gd name="T46" fmla="*/ 28 w 1227"/>
                  <a:gd name="T47" fmla="*/ 724 h 726"/>
                  <a:gd name="T48" fmla="*/ 25 w 1227"/>
                  <a:gd name="T49" fmla="*/ 725 h 726"/>
                  <a:gd name="T50" fmla="*/ 21 w 1227"/>
                  <a:gd name="T51" fmla="*/ 726 h 726"/>
                  <a:gd name="T52" fmla="*/ 18 w 1227"/>
                  <a:gd name="T53" fmla="*/ 726 h 726"/>
                  <a:gd name="T54" fmla="*/ 14 w 1227"/>
                  <a:gd name="T55" fmla="*/ 725 h 726"/>
                  <a:gd name="T56" fmla="*/ 11 w 1227"/>
                  <a:gd name="T57" fmla="*/ 724 h 726"/>
                  <a:gd name="T58" fmla="*/ 7 w 1227"/>
                  <a:gd name="T59" fmla="*/ 721 h 726"/>
                  <a:gd name="T60" fmla="*/ 5 w 1227"/>
                  <a:gd name="T61" fmla="*/ 719 h 726"/>
                  <a:gd name="T62" fmla="*/ 2 w 1227"/>
                  <a:gd name="T63" fmla="*/ 716 h 726"/>
                  <a:gd name="T64" fmla="*/ 1 w 1227"/>
                  <a:gd name="T65" fmla="*/ 713 h 726"/>
                  <a:gd name="T66" fmla="*/ 0 w 1227"/>
                  <a:gd name="T67" fmla="*/ 709 h 726"/>
                  <a:gd name="T68" fmla="*/ 0 w 1227"/>
                  <a:gd name="T69" fmla="*/ 706 h 726"/>
                  <a:gd name="T70" fmla="*/ 0 w 1227"/>
                  <a:gd name="T71" fmla="*/ 702 h 726"/>
                  <a:gd name="T72" fmla="*/ 1 w 1227"/>
                  <a:gd name="T73" fmla="*/ 699 h 726"/>
                  <a:gd name="T74" fmla="*/ 3 w 1227"/>
                  <a:gd name="T75" fmla="*/ 695 h 726"/>
                  <a:gd name="T76" fmla="*/ 6 w 1227"/>
                  <a:gd name="T77" fmla="*/ 693 h 726"/>
                  <a:gd name="T78" fmla="*/ 9 w 1227"/>
                  <a:gd name="T79" fmla="*/ 690 h 726"/>
                  <a:gd name="T80" fmla="*/ 28 w 1227"/>
                  <a:gd name="T81" fmla="*/ 724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27" h="726">
                    <a:moveTo>
                      <a:pt x="1199" y="3"/>
                    </a:moveTo>
                    <a:lnTo>
                      <a:pt x="1202" y="2"/>
                    </a:lnTo>
                    <a:lnTo>
                      <a:pt x="1206" y="0"/>
                    </a:lnTo>
                    <a:lnTo>
                      <a:pt x="1209" y="0"/>
                    </a:lnTo>
                    <a:lnTo>
                      <a:pt x="1213" y="2"/>
                    </a:lnTo>
                    <a:lnTo>
                      <a:pt x="1217" y="3"/>
                    </a:lnTo>
                    <a:lnTo>
                      <a:pt x="1220" y="4"/>
                    </a:lnTo>
                    <a:lnTo>
                      <a:pt x="1222" y="6"/>
                    </a:lnTo>
                    <a:lnTo>
                      <a:pt x="1225" y="10"/>
                    </a:lnTo>
                    <a:lnTo>
                      <a:pt x="1227" y="13"/>
                    </a:lnTo>
                    <a:lnTo>
                      <a:pt x="1227" y="17"/>
                    </a:lnTo>
                    <a:lnTo>
                      <a:pt x="1227" y="21"/>
                    </a:lnTo>
                    <a:lnTo>
                      <a:pt x="1227" y="24"/>
                    </a:lnTo>
                    <a:lnTo>
                      <a:pt x="1226" y="28"/>
                    </a:lnTo>
                    <a:lnTo>
                      <a:pt x="1224" y="31"/>
                    </a:lnTo>
                    <a:lnTo>
                      <a:pt x="1221" y="34"/>
                    </a:lnTo>
                    <a:lnTo>
                      <a:pt x="1218" y="36"/>
                    </a:lnTo>
                    <a:lnTo>
                      <a:pt x="1199" y="3"/>
                    </a:lnTo>
                    <a:close/>
                    <a:moveTo>
                      <a:pt x="1218" y="36"/>
                    </a:moveTo>
                    <a:lnTo>
                      <a:pt x="28" y="724"/>
                    </a:lnTo>
                    <a:lnTo>
                      <a:pt x="9" y="690"/>
                    </a:lnTo>
                    <a:lnTo>
                      <a:pt x="1199" y="3"/>
                    </a:lnTo>
                    <a:lnTo>
                      <a:pt x="1218" y="36"/>
                    </a:lnTo>
                    <a:close/>
                    <a:moveTo>
                      <a:pt x="28" y="724"/>
                    </a:moveTo>
                    <a:lnTo>
                      <a:pt x="25" y="725"/>
                    </a:lnTo>
                    <a:lnTo>
                      <a:pt x="21" y="726"/>
                    </a:lnTo>
                    <a:lnTo>
                      <a:pt x="18" y="726"/>
                    </a:lnTo>
                    <a:lnTo>
                      <a:pt x="14" y="725"/>
                    </a:lnTo>
                    <a:lnTo>
                      <a:pt x="11" y="724"/>
                    </a:lnTo>
                    <a:lnTo>
                      <a:pt x="7" y="721"/>
                    </a:lnTo>
                    <a:lnTo>
                      <a:pt x="5" y="719"/>
                    </a:lnTo>
                    <a:lnTo>
                      <a:pt x="2" y="716"/>
                    </a:lnTo>
                    <a:lnTo>
                      <a:pt x="1" y="713"/>
                    </a:lnTo>
                    <a:lnTo>
                      <a:pt x="0" y="709"/>
                    </a:lnTo>
                    <a:lnTo>
                      <a:pt x="0" y="706"/>
                    </a:lnTo>
                    <a:lnTo>
                      <a:pt x="0" y="702"/>
                    </a:lnTo>
                    <a:lnTo>
                      <a:pt x="1" y="699"/>
                    </a:lnTo>
                    <a:lnTo>
                      <a:pt x="3" y="695"/>
                    </a:lnTo>
                    <a:lnTo>
                      <a:pt x="6" y="693"/>
                    </a:lnTo>
                    <a:lnTo>
                      <a:pt x="9" y="690"/>
                    </a:lnTo>
                    <a:lnTo>
                      <a:pt x="28" y="724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3" name="Freeform 58"/>
              <p:cNvSpPr>
                <a:spLocks noEditPoints="1"/>
              </p:cNvSpPr>
              <p:nvPr/>
            </p:nvSpPr>
            <p:spPr bwMode="auto">
              <a:xfrm>
                <a:off x="5727700" y="3319463"/>
                <a:ext cx="185738" cy="111125"/>
              </a:xfrm>
              <a:custGeom>
                <a:avLst/>
                <a:gdLst>
                  <a:gd name="T0" fmla="*/ 673 w 702"/>
                  <a:gd name="T1" fmla="*/ 3 h 422"/>
                  <a:gd name="T2" fmla="*/ 677 w 702"/>
                  <a:gd name="T3" fmla="*/ 1 h 422"/>
                  <a:gd name="T4" fmla="*/ 680 w 702"/>
                  <a:gd name="T5" fmla="*/ 0 h 422"/>
                  <a:gd name="T6" fmla="*/ 684 w 702"/>
                  <a:gd name="T7" fmla="*/ 0 h 422"/>
                  <a:gd name="T8" fmla="*/ 688 w 702"/>
                  <a:gd name="T9" fmla="*/ 0 h 422"/>
                  <a:gd name="T10" fmla="*/ 691 w 702"/>
                  <a:gd name="T11" fmla="*/ 1 h 422"/>
                  <a:gd name="T12" fmla="*/ 695 w 702"/>
                  <a:gd name="T13" fmla="*/ 4 h 422"/>
                  <a:gd name="T14" fmla="*/ 697 w 702"/>
                  <a:gd name="T15" fmla="*/ 6 h 422"/>
                  <a:gd name="T16" fmla="*/ 699 w 702"/>
                  <a:gd name="T17" fmla="*/ 10 h 422"/>
                  <a:gd name="T18" fmla="*/ 701 w 702"/>
                  <a:gd name="T19" fmla="*/ 13 h 422"/>
                  <a:gd name="T20" fmla="*/ 702 w 702"/>
                  <a:gd name="T21" fmla="*/ 17 h 422"/>
                  <a:gd name="T22" fmla="*/ 702 w 702"/>
                  <a:gd name="T23" fmla="*/ 20 h 422"/>
                  <a:gd name="T24" fmla="*/ 702 w 702"/>
                  <a:gd name="T25" fmla="*/ 24 h 422"/>
                  <a:gd name="T26" fmla="*/ 699 w 702"/>
                  <a:gd name="T27" fmla="*/ 27 h 422"/>
                  <a:gd name="T28" fmla="*/ 698 w 702"/>
                  <a:gd name="T29" fmla="*/ 30 h 422"/>
                  <a:gd name="T30" fmla="*/ 696 w 702"/>
                  <a:gd name="T31" fmla="*/ 33 h 422"/>
                  <a:gd name="T32" fmla="*/ 692 w 702"/>
                  <a:gd name="T33" fmla="*/ 34 h 422"/>
                  <a:gd name="T34" fmla="*/ 673 w 702"/>
                  <a:gd name="T35" fmla="*/ 3 h 422"/>
                  <a:gd name="T36" fmla="*/ 692 w 702"/>
                  <a:gd name="T37" fmla="*/ 34 h 422"/>
                  <a:gd name="T38" fmla="*/ 28 w 702"/>
                  <a:gd name="T39" fmla="*/ 419 h 422"/>
                  <a:gd name="T40" fmla="*/ 9 w 702"/>
                  <a:gd name="T41" fmla="*/ 386 h 422"/>
                  <a:gd name="T42" fmla="*/ 673 w 702"/>
                  <a:gd name="T43" fmla="*/ 3 h 422"/>
                  <a:gd name="T44" fmla="*/ 692 w 702"/>
                  <a:gd name="T45" fmla="*/ 34 h 422"/>
                  <a:gd name="T46" fmla="*/ 28 w 702"/>
                  <a:gd name="T47" fmla="*/ 419 h 422"/>
                  <a:gd name="T48" fmla="*/ 25 w 702"/>
                  <a:gd name="T49" fmla="*/ 420 h 422"/>
                  <a:gd name="T50" fmla="*/ 21 w 702"/>
                  <a:gd name="T51" fmla="*/ 422 h 422"/>
                  <a:gd name="T52" fmla="*/ 17 w 702"/>
                  <a:gd name="T53" fmla="*/ 422 h 422"/>
                  <a:gd name="T54" fmla="*/ 13 w 702"/>
                  <a:gd name="T55" fmla="*/ 420 h 422"/>
                  <a:gd name="T56" fmla="*/ 11 w 702"/>
                  <a:gd name="T57" fmla="*/ 419 h 422"/>
                  <a:gd name="T58" fmla="*/ 7 w 702"/>
                  <a:gd name="T59" fmla="*/ 418 h 422"/>
                  <a:gd name="T60" fmla="*/ 5 w 702"/>
                  <a:gd name="T61" fmla="*/ 414 h 422"/>
                  <a:gd name="T62" fmla="*/ 2 w 702"/>
                  <a:gd name="T63" fmla="*/ 412 h 422"/>
                  <a:gd name="T64" fmla="*/ 0 w 702"/>
                  <a:gd name="T65" fmla="*/ 408 h 422"/>
                  <a:gd name="T66" fmla="*/ 0 w 702"/>
                  <a:gd name="T67" fmla="*/ 405 h 422"/>
                  <a:gd name="T68" fmla="*/ 0 w 702"/>
                  <a:gd name="T69" fmla="*/ 401 h 422"/>
                  <a:gd name="T70" fmla="*/ 0 w 702"/>
                  <a:gd name="T71" fmla="*/ 398 h 422"/>
                  <a:gd name="T72" fmla="*/ 1 w 702"/>
                  <a:gd name="T73" fmla="*/ 394 h 422"/>
                  <a:gd name="T74" fmla="*/ 3 w 702"/>
                  <a:gd name="T75" fmla="*/ 391 h 422"/>
                  <a:gd name="T76" fmla="*/ 6 w 702"/>
                  <a:gd name="T77" fmla="*/ 388 h 422"/>
                  <a:gd name="T78" fmla="*/ 9 w 702"/>
                  <a:gd name="T79" fmla="*/ 386 h 422"/>
                  <a:gd name="T80" fmla="*/ 28 w 702"/>
                  <a:gd name="T81" fmla="*/ 419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02" h="422">
                    <a:moveTo>
                      <a:pt x="673" y="3"/>
                    </a:moveTo>
                    <a:lnTo>
                      <a:pt x="677" y="1"/>
                    </a:lnTo>
                    <a:lnTo>
                      <a:pt x="680" y="0"/>
                    </a:lnTo>
                    <a:lnTo>
                      <a:pt x="684" y="0"/>
                    </a:lnTo>
                    <a:lnTo>
                      <a:pt x="688" y="0"/>
                    </a:lnTo>
                    <a:lnTo>
                      <a:pt x="691" y="1"/>
                    </a:lnTo>
                    <a:lnTo>
                      <a:pt x="695" y="4"/>
                    </a:lnTo>
                    <a:lnTo>
                      <a:pt x="697" y="6"/>
                    </a:lnTo>
                    <a:lnTo>
                      <a:pt x="699" y="10"/>
                    </a:lnTo>
                    <a:lnTo>
                      <a:pt x="701" y="13"/>
                    </a:lnTo>
                    <a:lnTo>
                      <a:pt x="702" y="17"/>
                    </a:lnTo>
                    <a:lnTo>
                      <a:pt x="702" y="20"/>
                    </a:lnTo>
                    <a:lnTo>
                      <a:pt x="702" y="24"/>
                    </a:lnTo>
                    <a:lnTo>
                      <a:pt x="699" y="27"/>
                    </a:lnTo>
                    <a:lnTo>
                      <a:pt x="698" y="30"/>
                    </a:lnTo>
                    <a:lnTo>
                      <a:pt x="696" y="33"/>
                    </a:lnTo>
                    <a:lnTo>
                      <a:pt x="692" y="34"/>
                    </a:lnTo>
                    <a:lnTo>
                      <a:pt x="673" y="3"/>
                    </a:lnTo>
                    <a:close/>
                    <a:moveTo>
                      <a:pt x="692" y="34"/>
                    </a:moveTo>
                    <a:lnTo>
                      <a:pt x="28" y="419"/>
                    </a:lnTo>
                    <a:lnTo>
                      <a:pt x="9" y="386"/>
                    </a:lnTo>
                    <a:lnTo>
                      <a:pt x="673" y="3"/>
                    </a:lnTo>
                    <a:lnTo>
                      <a:pt x="692" y="34"/>
                    </a:lnTo>
                    <a:close/>
                    <a:moveTo>
                      <a:pt x="28" y="419"/>
                    </a:moveTo>
                    <a:lnTo>
                      <a:pt x="25" y="420"/>
                    </a:lnTo>
                    <a:lnTo>
                      <a:pt x="21" y="422"/>
                    </a:lnTo>
                    <a:lnTo>
                      <a:pt x="17" y="422"/>
                    </a:lnTo>
                    <a:lnTo>
                      <a:pt x="13" y="420"/>
                    </a:lnTo>
                    <a:lnTo>
                      <a:pt x="11" y="419"/>
                    </a:lnTo>
                    <a:lnTo>
                      <a:pt x="7" y="418"/>
                    </a:lnTo>
                    <a:lnTo>
                      <a:pt x="5" y="414"/>
                    </a:lnTo>
                    <a:lnTo>
                      <a:pt x="2" y="412"/>
                    </a:lnTo>
                    <a:lnTo>
                      <a:pt x="0" y="408"/>
                    </a:lnTo>
                    <a:lnTo>
                      <a:pt x="0" y="405"/>
                    </a:lnTo>
                    <a:lnTo>
                      <a:pt x="0" y="401"/>
                    </a:lnTo>
                    <a:lnTo>
                      <a:pt x="0" y="398"/>
                    </a:lnTo>
                    <a:lnTo>
                      <a:pt x="1" y="394"/>
                    </a:lnTo>
                    <a:lnTo>
                      <a:pt x="3" y="391"/>
                    </a:lnTo>
                    <a:lnTo>
                      <a:pt x="6" y="388"/>
                    </a:lnTo>
                    <a:lnTo>
                      <a:pt x="9" y="386"/>
                    </a:lnTo>
                    <a:lnTo>
                      <a:pt x="28" y="419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59"/>
              <p:cNvSpPr>
                <a:spLocks noEditPoints="1"/>
              </p:cNvSpPr>
              <p:nvPr/>
            </p:nvSpPr>
            <p:spPr bwMode="auto">
              <a:xfrm>
                <a:off x="6002338" y="3460750"/>
                <a:ext cx="165100" cy="100013"/>
              </a:xfrm>
              <a:custGeom>
                <a:avLst/>
                <a:gdLst>
                  <a:gd name="T0" fmla="*/ 593 w 621"/>
                  <a:gd name="T1" fmla="*/ 2 h 375"/>
                  <a:gd name="T2" fmla="*/ 597 w 621"/>
                  <a:gd name="T3" fmla="*/ 1 h 375"/>
                  <a:gd name="T4" fmla="*/ 600 w 621"/>
                  <a:gd name="T5" fmla="*/ 0 h 375"/>
                  <a:gd name="T6" fmla="*/ 604 w 621"/>
                  <a:gd name="T7" fmla="*/ 0 h 375"/>
                  <a:gd name="T8" fmla="*/ 607 w 621"/>
                  <a:gd name="T9" fmla="*/ 0 h 375"/>
                  <a:gd name="T10" fmla="*/ 611 w 621"/>
                  <a:gd name="T11" fmla="*/ 1 h 375"/>
                  <a:gd name="T12" fmla="*/ 614 w 621"/>
                  <a:gd name="T13" fmla="*/ 3 h 375"/>
                  <a:gd name="T14" fmla="*/ 617 w 621"/>
                  <a:gd name="T15" fmla="*/ 6 h 375"/>
                  <a:gd name="T16" fmla="*/ 619 w 621"/>
                  <a:gd name="T17" fmla="*/ 9 h 375"/>
                  <a:gd name="T18" fmla="*/ 620 w 621"/>
                  <a:gd name="T19" fmla="*/ 13 h 375"/>
                  <a:gd name="T20" fmla="*/ 621 w 621"/>
                  <a:gd name="T21" fmla="*/ 17 h 375"/>
                  <a:gd name="T22" fmla="*/ 621 w 621"/>
                  <a:gd name="T23" fmla="*/ 20 h 375"/>
                  <a:gd name="T24" fmla="*/ 621 w 621"/>
                  <a:gd name="T25" fmla="*/ 24 h 375"/>
                  <a:gd name="T26" fmla="*/ 619 w 621"/>
                  <a:gd name="T27" fmla="*/ 27 h 375"/>
                  <a:gd name="T28" fmla="*/ 618 w 621"/>
                  <a:gd name="T29" fmla="*/ 30 h 375"/>
                  <a:gd name="T30" fmla="*/ 615 w 621"/>
                  <a:gd name="T31" fmla="*/ 33 h 375"/>
                  <a:gd name="T32" fmla="*/ 612 w 621"/>
                  <a:gd name="T33" fmla="*/ 35 h 375"/>
                  <a:gd name="T34" fmla="*/ 593 w 621"/>
                  <a:gd name="T35" fmla="*/ 2 h 375"/>
                  <a:gd name="T36" fmla="*/ 612 w 621"/>
                  <a:gd name="T37" fmla="*/ 35 h 375"/>
                  <a:gd name="T38" fmla="*/ 28 w 621"/>
                  <a:gd name="T39" fmla="*/ 373 h 375"/>
                  <a:gd name="T40" fmla="*/ 10 w 621"/>
                  <a:gd name="T41" fmla="*/ 340 h 375"/>
                  <a:gd name="T42" fmla="*/ 593 w 621"/>
                  <a:gd name="T43" fmla="*/ 2 h 375"/>
                  <a:gd name="T44" fmla="*/ 612 w 621"/>
                  <a:gd name="T45" fmla="*/ 35 h 375"/>
                  <a:gd name="T46" fmla="*/ 28 w 621"/>
                  <a:gd name="T47" fmla="*/ 373 h 375"/>
                  <a:gd name="T48" fmla="*/ 25 w 621"/>
                  <a:gd name="T49" fmla="*/ 374 h 375"/>
                  <a:gd name="T50" fmla="*/ 21 w 621"/>
                  <a:gd name="T51" fmla="*/ 375 h 375"/>
                  <a:gd name="T52" fmla="*/ 17 w 621"/>
                  <a:gd name="T53" fmla="*/ 375 h 375"/>
                  <a:gd name="T54" fmla="*/ 13 w 621"/>
                  <a:gd name="T55" fmla="*/ 374 h 375"/>
                  <a:gd name="T56" fmla="*/ 11 w 621"/>
                  <a:gd name="T57" fmla="*/ 373 h 375"/>
                  <a:gd name="T58" fmla="*/ 7 w 621"/>
                  <a:gd name="T59" fmla="*/ 372 h 375"/>
                  <a:gd name="T60" fmla="*/ 5 w 621"/>
                  <a:gd name="T61" fmla="*/ 368 h 375"/>
                  <a:gd name="T62" fmla="*/ 2 w 621"/>
                  <a:gd name="T63" fmla="*/ 366 h 375"/>
                  <a:gd name="T64" fmla="*/ 0 w 621"/>
                  <a:gd name="T65" fmla="*/ 362 h 375"/>
                  <a:gd name="T66" fmla="*/ 0 w 621"/>
                  <a:gd name="T67" fmla="*/ 359 h 375"/>
                  <a:gd name="T68" fmla="*/ 0 w 621"/>
                  <a:gd name="T69" fmla="*/ 355 h 375"/>
                  <a:gd name="T70" fmla="*/ 0 w 621"/>
                  <a:gd name="T71" fmla="*/ 351 h 375"/>
                  <a:gd name="T72" fmla="*/ 1 w 621"/>
                  <a:gd name="T73" fmla="*/ 348 h 375"/>
                  <a:gd name="T74" fmla="*/ 4 w 621"/>
                  <a:gd name="T75" fmla="*/ 344 h 375"/>
                  <a:gd name="T76" fmla="*/ 6 w 621"/>
                  <a:gd name="T77" fmla="*/ 342 h 375"/>
                  <a:gd name="T78" fmla="*/ 10 w 621"/>
                  <a:gd name="T79" fmla="*/ 340 h 375"/>
                  <a:gd name="T80" fmla="*/ 28 w 621"/>
                  <a:gd name="T81" fmla="*/ 373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1" h="375">
                    <a:moveTo>
                      <a:pt x="593" y="2"/>
                    </a:moveTo>
                    <a:lnTo>
                      <a:pt x="597" y="1"/>
                    </a:lnTo>
                    <a:lnTo>
                      <a:pt x="600" y="0"/>
                    </a:lnTo>
                    <a:lnTo>
                      <a:pt x="604" y="0"/>
                    </a:lnTo>
                    <a:lnTo>
                      <a:pt x="607" y="0"/>
                    </a:lnTo>
                    <a:lnTo>
                      <a:pt x="611" y="1"/>
                    </a:lnTo>
                    <a:lnTo>
                      <a:pt x="614" y="3"/>
                    </a:lnTo>
                    <a:lnTo>
                      <a:pt x="617" y="6"/>
                    </a:lnTo>
                    <a:lnTo>
                      <a:pt x="619" y="9"/>
                    </a:lnTo>
                    <a:lnTo>
                      <a:pt x="620" y="13"/>
                    </a:lnTo>
                    <a:lnTo>
                      <a:pt x="621" y="17"/>
                    </a:lnTo>
                    <a:lnTo>
                      <a:pt x="621" y="20"/>
                    </a:lnTo>
                    <a:lnTo>
                      <a:pt x="621" y="24"/>
                    </a:lnTo>
                    <a:lnTo>
                      <a:pt x="619" y="27"/>
                    </a:lnTo>
                    <a:lnTo>
                      <a:pt x="618" y="30"/>
                    </a:lnTo>
                    <a:lnTo>
                      <a:pt x="615" y="33"/>
                    </a:lnTo>
                    <a:lnTo>
                      <a:pt x="612" y="35"/>
                    </a:lnTo>
                    <a:lnTo>
                      <a:pt x="593" y="2"/>
                    </a:lnTo>
                    <a:close/>
                    <a:moveTo>
                      <a:pt x="612" y="35"/>
                    </a:moveTo>
                    <a:lnTo>
                      <a:pt x="28" y="373"/>
                    </a:lnTo>
                    <a:lnTo>
                      <a:pt x="10" y="340"/>
                    </a:lnTo>
                    <a:lnTo>
                      <a:pt x="593" y="2"/>
                    </a:lnTo>
                    <a:lnTo>
                      <a:pt x="612" y="35"/>
                    </a:lnTo>
                    <a:close/>
                    <a:moveTo>
                      <a:pt x="28" y="373"/>
                    </a:moveTo>
                    <a:lnTo>
                      <a:pt x="25" y="374"/>
                    </a:lnTo>
                    <a:lnTo>
                      <a:pt x="21" y="375"/>
                    </a:lnTo>
                    <a:lnTo>
                      <a:pt x="17" y="375"/>
                    </a:lnTo>
                    <a:lnTo>
                      <a:pt x="13" y="374"/>
                    </a:lnTo>
                    <a:lnTo>
                      <a:pt x="11" y="373"/>
                    </a:lnTo>
                    <a:lnTo>
                      <a:pt x="7" y="372"/>
                    </a:lnTo>
                    <a:lnTo>
                      <a:pt x="5" y="368"/>
                    </a:lnTo>
                    <a:lnTo>
                      <a:pt x="2" y="366"/>
                    </a:lnTo>
                    <a:lnTo>
                      <a:pt x="0" y="362"/>
                    </a:lnTo>
                    <a:lnTo>
                      <a:pt x="0" y="359"/>
                    </a:lnTo>
                    <a:lnTo>
                      <a:pt x="0" y="355"/>
                    </a:lnTo>
                    <a:lnTo>
                      <a:pt x="0" y="351"/>
                    </a:lnTo>
                    <a:lnTo>
                      <a:pt x="1" y="348"/>
                    </a:lnTo>
                    <a:lnTo>
                      <a:pt x="4" y="344"/>
                    </a:lnTo>
                    <a:lnTo>
                      <a:pt x="6" y="342"/>
                    </a:lnTo>
                    <a:lnTo>
                      <a:pt x="10" y="340"/>
                    </a:lnTo>
                    <a:lnTo>
                      <a:pt x="28" y="373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60"/>
              <p:cNvSpPr>
                <a:spLocks noEditPoints="1"/>
              </p:cNvSpPr>
              <p:nvPr/>
            </p:nvSpPr>
            <p:spPr bwMode="auto">
              <a:xfrm>
                <a:off x="4621213" y="3556000"/>
                <a:ext cx="307975" cy="182563"/>
              </a:xfrm>
              <a:custGeom>
                <a:avLst/>
                <a:gdLst>
                  <a:gd name="T0" fmla="*/ 1136 w 1164"/>
                  <a:gd name="T1" fmla="*/ 2 h 688"/>
                  <a:gd name="T2" fmla="*/ 1139 w 1164"/>
                  <a:gd name="T3" fmla="*/ 1 h 688"/>
                  <a:gd name="T4" fmla="*/ 1143 w 1164"/>
                  <a:gd name="T5" fmla="*/ 0 h 688"/>
                  <a:gd name="T6" fmla="*/ 1146 w 1164"/>
                  <a:gd name="T7" fmla="*/ 0 h 688"/>
                  <a:gd name="T8" fmla="*/ 1150 w 1164"/>
                  <a:gd name="T9" fmla="*/ 0 h 688"/>
                  <a:gd name="T10" fmla="*/ 1154 w 1164"/>
                  <a:gd name="T11" fmla="*/ 2 h 688"/>
                  <a:gd name="T12" fmla="*/ 1157 w 1164"/>
                  <a:gd name="T13" fmla="*/ 3 h 688"/>
                  <a:gd name="T14" fmla="*/ 1159 w 1164"/>
                  <a:gd name="T15" fmla="*/ 5 h 688"/>
                  <a:gd name="T16" fmla="*/ 1162 w 1164"/>
                  <a:gd name="T17" fmla="*/ 9 h 688"/>
                  <a:gd name="T18" fmla="*/ 1163 w 1164"/>
                  <a:gd name="T19" fmla="*/ 13 h 688"/>
                  <a:gd name="T20" fmla="*/ 1164 w 1164"/>
                  <a:gd name="T21" fmla="*/ 16 h 688"/>
                  <a:gd name="T22" fmla="*/ 1164 w 1164"/>
                  <a:gd name="T23" fmla="*/ 20 h 688"/>
                  <a:gd name="T24" fmla="*/ 1163 w 1164"/>
                  <a:gd name="T25" fmla="*/ 23 h 688"/>
                  <a:gd name="T26" fmla="*/ 1162 w 1164"/>
                  <a:gd name="T27" fmla="*/ 27 h 688"/>
                  <a:gd name="T28" fmla="*/ 1161 w 1164"/>
                  <a:gd name="T29" fmla="*/ 30 h 688"/>
                  <a:gd name="T30" fmla="*/ 1158 w 1164"/>
                  <a:gd name="T31" fmla="*/ 33 h 688"/>
                  <a:gd name="T32" fmla="*/ 1155 w 1164"/>
                  <a:gd name="T33" fmla="*/ 35 h 688"/>
                  <a:gd name="T34" fmla="*/ 1136 w 1164"/>
                  <a:gd name="T35" fmla="*/ 2 h 688"/>
                  <a:gd name="T36" fmla="*/ 1155 w 1164"/>
                  <a:gd name="T37" fmla="*/ 35 h 688"/>
                  <a:gd name="T38" fmla="*/ 28 w 1164"/>
                  <a:gd name="T39" fmla="*/ 686 h 688"/>
                  <a:gd name="T40" fmla="*/ 9 w 1164"/>
                  <a:gd name="T41" fmla="*/ 653 h 688"/>
                  <a:gd name="T42" fmla="*/ 1136 w 1164"/>
                  <a:gd name="T43" fmla="*/ 2 h 688"/>
                  <a:gd name="T44" fmla="*/ 1155 w 1164"/>
                  <a:gd name="T45" fmla="*/ 35 h 688"/>
                  <a:gd name="T46" fmla="*/ 28 w 1164"/>
                  <a:gd name="T47" fmla="*/ 686 h 688"/>
                  <a:gd name="T48" fmla="*/ 24 w 1164"/>
                  <a:gd name="T49" fmla="*/ 687 h 688"/>
                  <a:gd name="T50" fmla="*/ 21 w 1164"/>
                  <a:gd name="T51" fmla="*/ 688 h 688"/>
                  <a:gd name="T52" fmla="*/ 17 w 1164"/>
                  <a:gd name="T53" fmla="*/ 688 h 688"/>
                  <a:gd name="T54" fmla="*/ 14 w 1164"/>
                  <a:gd name="T55" fmla="*/ 687 h 688"/>
                  <a:gd name="T56" fmla="*/ 10 w 1164"/>
                  <a:gd name="T57" fmla="*/ 686 h 688"/>
                  <a:gd name="T58" fmla="*/ 7 w 1164"/>
                  <a:gd name="T59" fmla="*/ 684 h 688"/>
                  <a:gd name="T60" fmla="*/ 4 w 1164"/>
                  <a:gd name="T61" fmla="*/ 681 h 688"/>
                  <a:gd name="T62" fmla="*/ 2 w 1164"/>
                  <a:gd name="T63" fmla="*/ 679 h 688"/>
                  <a:gd name="T64" fmla="*/ 1 w 1164"/>
                  <a:gd name="T65" fmla="*/ 675 h 688"/>
                  <a:gd name="T66" fmla="*/ 0 w 1164"/>
                  <a:gd name="T67" fmla="*/ 672 h 688"/>
                  <a:gd name="T68" fmla="*/ 0 w 1164"/>
                  <a:gd name="T69" fmla="*/ 668 h 688"/>
                  <a:gd name="T70" fmla="*/ 0 w 1164"/>
                  <a:gd name="T71" fmla="*/ 665 h 688"/>
                  <a:gd name="T72" fmla="*/ 1 w 1164"/>
                  <a:gd name="T73" fmla="*/ 661 h 688"/>
                  <a:gd name="T74" fmla="*/ 3 w 1164"/>
                  <a:gd name="T75" fmla="*/ 658 h 688"/>
                  <a:gd name="T76" fmla="*/ 6 w 1164"/>
                  <a:gd name="T77" fmla="*/ 655 h 688"/>
                  <a:gd name="T78" fmla="*/ 9 w 1164"/>
                  <a:gd name="T79" fmla="*/ 653 h 688"/>
                  <a:gd name="T80" fmla="*/ 28 w 1164"/>
                  <a:gd name="T81" fmla="*/ 686 h 6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64" h="688">
                    <a:moveTo>
                      <a:pt x="1136" y="2"/>
                    </a:moveTo>
                    <a:lnTo>
                      <a:pt x="1139" y="1"/>
                    </a:lnTo>
                    <a:lnTo>
                      <a:pt x="1143" y="0"/>
                    </a:lnTo>
                    <a:lnTo>
                      <a:pt x="1146" y="0"/>
                    </a:lnTo>
                    <a:lnTo>
                      <a:pt x="1150" y="0"/>
                    </a:lnTo>
                    <a:lnTo>
                      <a:pt x="1154" y="2"/>
                    </a:lnTo>
                    <a:lnTo>
                      <a:pt x="1157" y="3"/>
                    </a:lnTo>
                    <a:lnTo>
                      <a:pt x="1159" y="5"/>
                    </a:lnTo>
                    <a:lnTo>
                      <a:pt x="1162" y="9"/>
                    </a:lnTo>
                    <a:lnTo>
                      <a:pt x="1163" y="13"/>
                    </a:lnTo>
                    <a:lnTo>
                      <a:pt x="1164" y="16"/>
                    </a:lnTo>
                    <a:lnTo>
                      <a:pt x="1164" y="20"/>
                    </a:lnTo>
                    <a:lnTo>
                      <a:pt x="1163" y="23"/>
                    </a:lnTo>
                    <a:lnTo>
                      <a:pt x="1162" y="27"/>
                    </a:lnTo>
                    <a:lnTo>
                      <a:pt x="1161" y="30"/>
                    </a:lnTo>
                    <a:lnTo>
                      <a:pt x="1158" y="33"/>
                    </a:lnTo>
                    <a:lnTo>
                      <a:pt x="1155" y="35"/>
                    </a:lnTo>
                    <a:lnTo>
                      <a:pt x="1136" y="2"/>
                    </a:lnTo>
                    <a:close/>
                    <a:moveTo>
                      <a:pt x="1155" y="35"/>
                    </a:moveTo>
                    <a:lnTo>
                      <a:pt x="28" y="686"/>
                    </a:lnTo>
                    <a:lnTo>
                      <a:pt x="9" y="653"/>
                    </a:lnTo>
                    <a:lnTo>
                      <a:pt x="1136" y="2"/>
                    </a:lnTo>
                    <a:lnTo>
                      <a:pt x="1155" y="35"/>
                    </a:lnTo>
                    <a:close/>
                    <a:moveTo>
                      <a:pt x="28" y="686"/>
                    </a:moveTo>
                    <a:lnTo>
                      <a:pt x="24" y="687"/>
                    </a:lnTo>
                    <a:lnTo>
                      <a:pt x="21" y="688"/>
                    </a:lnTo>
                    <a:lnTo>
                      <a:pt x="17" y="688"/>
                    </a:lnTo>
                    <a:lnTo>
                      <a:pt x="14" y="687"/>
                    </a:lnTo>
                    <a:lnTo>
                      <a:pt x="10" y="686"/>
                    </a:lnTo>
                    <a:lnTo>
                      <a:pt x="7" y="684"/>
                    </a:lnTo>
                    <a:lnTo>
                      <a:pt x="4" y="681"/>
                    </a:lnTo>
                    <a:lnTo>
                      <a:pt x="2" y="679"/>
                    </a:lnTo>
                    <a:lnTo>
                      <a:pt x="1" y="675"/>
                    </a:lnTo>
                    <a:lnTo>
                      <a:pt x="0" y="672"/>
                    </a:lnTo>
                    <a:lnTo>
                      <a:pt x="0" y="668"/>
                    </a:lnTo>
                    <a:lnTo>
                      <a:pt x="0" y="665"/>
                    </a:lnTo>
                    <a:lnTo>
                      <a:pt x="1" y="661"/>
                    </a:lnTo>
                    <a:lnTo>
                      <a:pt x="3" y="658"/>
                    </a:lnTo>
                    <a:lnTo>
                      <a:pt x="6" y="655"/>
                    </a:lnTo>
                    <a:lnTo>
                      <a:pt x="9" y="653"/>
                    </a:lnTo>
                    <a:lnTo>
                      <a:pt x="28" y="68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6" name="Freeform 62"/>
              <p:cNvSpPr>
                <a:spLocks/>
              </p:cNvSpPr>
              <p:nvPr/>
            </p:nvSpPr>
            <p:spPr bwMode="auto">
              <a:xfrm>
                <a:off x="5535613" y="2495550"/>
                <a:ext cx="754063" cy="771525"/>
              </a:xfrm>
              <a:custGeom>
                <a:avLst/>
                <a:gdLst>
                  <a:gd name="T0" fmla="*/ 229 w 2852"/>
                  <a:gd name="T1" fmla="*/ 1517 h 2920"/>
                  <a:gd name="T2" fmla="*/ 179 w 2852"/>
                  <a:gd name="T3" fmla="*/ 1484 h 2920"/>
                  <a:gd name="T4" fmla="*/ 134 w 2852"/>
                  <a:gd name="T5" fmla="*/ 1444 h 2920"/>
                  <a:gd name="T6" fmla="*/ 95 w 2852"/>
                  <a:gd name="T7" fmla="*/ 1399 h 2920"/>
                  <a:gd name="T8" fmla="*/ 62 w 2852"/>
                  <a:gd name="T9" fmla="*/ 1350 h 2920"/>
                  <a:gd name="T10" fmla="*/ 36 w 2852"/>
                  <a:gd name="T11" fmla="*/ 1297 h 2920"/>
                  <a:gd name="T12" fmla="*/ 15 w 2852"/>
                  <a:gd name="T13" fmla="*/ 1240 h 2920"/>
                  <a:gd name="T14" fmla="*/ 4 w 2852"/>
                  <a:gd name="T15" fmla="*/ 1182 h 2920"/>
                  <a:gd name="T16" fmla="*/ 0 w 2852"/>
                  <a:gd name="T17" fmla="*/ 1122 h 2920"/>
                  <a:gd name="T18" fmla="*/ 1 w 2852"/>
                  <a:gd name="T19" fmla="*/ 104 h 2920"/>
                  <a:gd name="T20" fmla="*/ 10 w 2852"/>
                  <a:gd name="T21" fmla="*/ 73 h 2920"/>
                  <a:gd name="T22" fmla="*/ 26 w 2852"/>
                  <a:gd name="T23" fmla="*/ 46 h 2920"/>
                  <a:gd name="T24" fmla="*/ 47 w 2852"/>
                  <a:gd name="T25" fmla="*/ 25 h 2920"/>
                  <a:gd name="T26" fmla="*/ 75 w 2852"/>
                  <a:gd name="T27" fmla="*/ 9 h 2920"/>
                  <a:gd name="T28" fmla="*/ 104 w 2852"/>
                  <a:gd name="T29" fmla="*/ 1 h 2920"/>
                  <a:gd name="T30" fmla="*/ 135 w 2852"/>
                  <a:gd name="T31" fmla="*/ 1 h 2920"/>
                  <a:gd name="T32" fmla="*/ 166 w 2852"/>
                  <a:gd name="T33" fmla="*/ 9 h 2920"/>
                  <a:gd name="T34" fmla="*/ 2656 w 2852"/>
                  <a:gd name="T35" fmla="*/ 1445 h 2920"/>
                  <a:gd name="T36" fmla="*/ 2700 w 2852"/>
                  <a:gd name="T37" fmla="*/ 1474 h 2920"/>
                  <a:gd name="T38" fmla="*/ 2738 w 2852"/>
                  <a:gd name="T39" fmla="*/ 1508 h 2920"/>
                  <a:gd name="T40" fmla="*/ 2772 w 2852"/>
                  <a:gd name="T41" fmla="*/ 1547 h 2920"/>
                  <a:gd name="T42" fmla="*/ 2799 w 2852"/>
                  <a:gd name="T43" fmla="*/ 1588 h 2920"/>
                  <a:gd name="T44" fmla="*/ 2822 w 2852"/>
                  <a:gd name="T45" fmla="*/ 1634 h 2920"/>
                  <a:gd name="T46" fmla="*/ 2838 w 2852"/>
                  <a:gd name="T47" fmla="*/ 1683 h 2920"/>
                  <a:gd name="T48" fmla="*/ 2849 w 2852"/>
                  <a:gd name="T49" fmla="*/ 1732 h 2920"/>
                  <a:gd name="T50" fmla="*/ 2852 w 2852"/>
                  <a:gd name="T51" fmla="*/ 1785 h 2920"/>
                  <a:gd name="T52" fmla="*/ 2851 w 2852"/>
                  <a:gd name="T53" fmla="*/ 2775 h 2920"/>
                  <a:gd name="T54" fmla="*/ 2849 w 2852"/>
                  <a:gd name="T55" fmla="*/ 2796 h 2920"/>
                  <a:gd name="T56" fmla="*/ 2843 w 2852"/>
                  <a:gd name="T57" fmla="*/ 2817 h 2920"/>
                  <a:gd name="T58" fmla="*/ 2835 w 2852"/>
                  <a:gd name="T59" fmla="*/ 2836 h 2920"/>
                  <a:gd name="T60" fmla="*/ 2825 w 2852"/>
                  <a:gd name="T61" fmla="*/ 2852 h 2920"/>
                  <a:gd name="T62" fmla="*/ 2812 w 2852"/>
                  <a:gd name="T63" fmla="*/ 2867 h 2920"/>
                  <a:gd name="T64" fmla="*/ 2799 w 2852"/>
                  <a:gd name="T65" fmla="*/ 2882 h 2920"/>
                  <a:gd name="T66" fmla="*/ 2784 w 2852"/>
                  <a:gd name="T67" fmla="*/ 2893 h 2920"/>
                  <a:gd name="T68" fmla="*/ 2766 w 2852"/>
                  <a:gd name="T69" fmla="*/ 2903 h 2920"/>
                  <a:gd name="T70" fmla="*/ 2748 w 2852"/>
                  <a:gd name="T71" fmla="*/ 2910 h 2920"/>
                  <a:gd name="T72" fmla="*/ 2729 w 2852"/>
                  <a:gd name="T73" fmla="*/ 2916 h 2920"/>
                  <a:gd name="T74" fmla="*/ 2710 w 2852"/>
                  <a:gd name="T75" fmla="*/ 2918 h 2920"/>
                  <a:gd name="T76" fmla="*/ 2690 w 2852"/>
                  <a:gd name="T77" fmla="*/ 2920 h 2920"/>
                  <a:gd name="T78" fmla="*/ 2670 w 2852"/>
                  <a:gd name="T79" fmla="*/ 2917 h 2920"/>
                  <a:gd name="T80" fmla="*/ 2650 w 2852"/>
                  <a:gd name="T81" fmla="*/ 2911 h 2920"/>
                  <a:gd name="T82" fmla="*/ 2630 w 2852"/>
                  <a:gd name="T83" fmla="*/ 2903 h 2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852" h="2920">
                    <a:moveTo>
                      <a:pt x="2620" y="2898"/>
                    </a:moveTo>
                    <a:lnTo>
                      <a:pt x="229" y="1517"/>
                    </a:lnTo>
                    <a:lnTo>
                      <a:pt x="202" y="1502"/>
                    </a:lnTo>
                    <a:lnTo>
                      <a:pt x="179" y="1484"/>
                    </a:lnTo>
                    <a:lnTo>
                      <a:pt x="155" y="1465"/>
                    </a:lnTo>
                    <a:lnTo>
                      <a:pt x="134" y="1444"/>
                    </a:lnTo>
                    <a:lnTo>
                      <a:pt x="113" y="1422"/>
                    </a:lnTo>
                    <a:lnTo>
                      <a:pt x="95" y="1399"/>
                    </a:lnTo>
                    <a:lnTo>
                      <a:pt x="77" y="1375"/>
                    </a:lnTo>
                    <a:lnTo>
                      <a:pt x="62" y="1350"/>
                    </a:lnTo>
                    <a:lnTo>
                      <a:pt x="47" y="1324"/>
                    </a:lnTo>
                    <a:lnTo>
                      <a:pt x="36" y="1297"/>
                    </a:lnTo>
                    <a:lnTo>
                      <a:pt x="25" y="1270"/>
                    </a:lnTo>
                    <a:lnTo>
                      <a:pt x="15" y="1240"/>
                    </a:lnTo>
                    <a:lnTo>
                      <a:pt x="10" y="1212"/>
                    </a:lnTo>
                    <a:lnTo>
                      <a:pt x="4" y="1182"/>
                    </a:lnTo>
                    <a:lnTo>
                      <a:pt x="1" y="1151"/>
                    </a:lnTo>
                    <a:lnTo>
                      <a:pt x="0" y="1122"/>
                    </a:lnTo>
                    <a:lnTo>
                      <a:pt x="0" y="121"/>
                    </a:lnTo>
                    <a:lnTo>
                      <a:pt x="1" y="104"/>
                    </a:lnTo>
                    <a:lnTo>
                      <a:pt x="5" y="87"/>
                    </a:lnTo>
                    <a:lnTo>
                      <a:pt x="10" y="73"/>
                    </a:lnTo>
                    <a:lnTo>
                      <a:pt x="17" y="59"/>
                    </a:lnTo>
                    <a:lnTo>
                      <a:pt x="26" y="46"/>
                    </a:lnTo>
                    <a:lnTo>
                      <a:pt x="37" y="35"/>
                    </a:lnTo>
                    <a:lnTo>
                      <a:pt x="47" y="25"/>
                    </a:lnTo>
                    <a:lnTo>
                      <a:pt x="60" y="16"/>
                    </a:lnTo>
                    <a:lnTo>
                      <a:pt x="75" y="9"/>
                    </a:lnTo>
                    <a:lnTo>
                      <a:pt x="89" y="5"/>
                    </a:lnTo>
                    <a:lnTo>
                      <a:pt x="104" y="1"/>
                    </a:lnTo>
                    <a:lnTo>
                      <a:pt x="120" y="0"/>
                    </a:lnTo>
                    <a:lnTo>
                      <a:pt x="135" y="1"/>
                    </a:lnTo>
                    <a:lnTo>
                      <a:pt x="150" y="3"/>
                    </a:lnTo>
                    <a:lnTo>
                      <a:pt x="166" y="9"/>
                    </a:lnTo>
                    <a:lnTo>
                      <a:pt x="181" y="16"/>
                    </a:lnTo>
                    <a:lnTo>
                      <a:pt x="2656" y="1445"/>
                    </a:lnTo>
                    <a:lnTo>
                      <a:pt x="2678" y="1459"/>
                    </a:lnTo>
                    <a:lnTo>
                      <a:pt x="2700" y="1474"/>
                    </a:lnTo>
                    <a:lnTo>
                      <a:pt x="2720" y="1490"/>
                    </a:lnTo>
                    <a:lnTo>
                      <a:pt x="2738" y="1508"/>
                    </a:lnTo>
                    <a:lnTo>
                      <a:pt x="2755" y="1527"/>
                    </a:lnTo>
                    <a:lnTo>
                      <a:pt x="2772" y="1547"/>
                    </a:lnTo>
                    <a:lnTo>
                      <a:pt x="2786" y="1567"/>
                    </a:lnTo>
                    <a:lnTo>
                      <a:pt x="2799" y="1588"/>
                    </a:lnTo>
                    <a:lnTo>
                      <a:pt x="2811" y="1611"/>
                    </a:lnTo>
                    <a:lnTo>
                      <a:pt x="2822" y="1634"/>
                    </a:lnTo>
                    <a:lnTo>
                      <a:pt x="2831" y="1658"/>
                    </a:lnTo>
                    <a:lnTo>
                      <a:pt x="2838" y="1683"/>
                    </a:lnTo>
                    <a:lnTo>
                      <a:pt x="2844" y="1708"/>
                    </a:lnTo>
                    <a:lnTo>
                      <a:pt x="2849" y="1732"/>
                    </a:lnTo>
                    <a:lnTo>
                      <a:pt x="2851" y="1759"/>
                    </a:lnTo>
                    <a:lnTo>
                      <a:pt x="2852" y="1785"/>
                    </a:lnTo>
                    <a:lnTo>
                      <a:pt x="2852" y="2764"/>
                    </a:lnTo>
                    <a:lnTo>
                      <a:pt x="2851" y="2775"/>
                    </a:lnTo>
                    <a:lnTo>
                      <a:pt x="2850" y="2786"/>
                    </a:lnTo>
                    <a:lnTo>
                      <a:pt x="2849" y="2796"/>
                    </a:lnTo>
                    <a:lnTo>
                      <a:pt x="2846" y="2807"/>
                    </a:lnTo>
                    <a:lnTo>
                      <a:pt x="2843" y="2817"/>
                    </a:lnTo>
                    <a:lnTo>
                      <a:pt x="2839" y="2826"/>
                    </a:lnTo>
                    <a:lnTo>
                      <a:pt x="2835" y="2836"/>
                    </a:lnTo>
                    <a:lnTo>
                      <a:pt x="2830" y="2844"/>
                    </a:lnTo>
                    <a:lnTo>
                      <a:pt x="2825" y="2852"/>
                    </a:lnTo>
                    <a:lnTo>
                      <a:pt x="2819" y="2860"/>
                    </a:lnTo>
                    <a:lnTo>
                      <a:pt x="2812" y="2867"/>
                    </a:lnTo>
                    <a:lnTo>
                      <a:pt x="2806" y="2875"/>
                    </a:lnTo>
                    <a:lnTo>
                      <a:pt x="2799" y="2882"/>
                    </a:lnTo>
                    <a:lnTo>
                      <a:pt x="2791" y="2888"/>
                    </a:lnTo>
                    <a:lnTo>
                      <a:pt x="2784" y="2893"/>
                    </a:lnTo>
                    <a:lnTo>
                      <a:pt x="2775" y="2898"/>
                    </a:lnTo>
                    <a:lnTo>
                      <a:pt x="2766" y="2903"/>
                    </a:lnTo>
                    <a:lnTo>
                      <a:pt x="2758" y="2907"/>
                    </a:lnTo>
                    <a:lnTo>
                      <a:pt x="2748" y="2910"/>
                    </a:lnTo>
                    <a:lnTo>
                      <a:pt x="2739" y="2914"/>
                    </a:lnTo>
                    <a:lnTo>
                      <a:pt x="2729" y="2916"/>
                    </a:lnTo>
                    <a:lnTo>
                      <a:pt x="2720" y="2917"/>
                    </a:lnTo>
                    <a:lnTo>
                      <a:pt x="2710" y="2918"/>
                    </a:lnTo>
                    <a:lnTo>
                      <a:pt x="2700" y="2920"/>
                    </a:lnTo>
                    <a:lnTo>
                      <a:pt x="2690" y="2920"/>
                    </a:lnTo>
                    <a:lnTo>
                      <a:pt x="2680" y="2918"/>
                    </a:lnTo>
                    <a:lnTo>
                      <a:pt x="2670" y="2917"/>
                    </a:lnTo>
                    <a:lnTo>
                      <a:pt x="2661" y="2915"/>
                    </a:lnTo>
                    <a:lnTo>
                      <a:pt x="2650" y="2911"/>
                    </a:lnTo>
                    <a:lnTo>
                      <a:pt x="2640" y="2908"/>
                    </a:lnTo>
                    <a:lnTo>
                      <a:pt x="2630" y="2903"/>
                    </a:lnTo>
                    <a:lnTo>
                      <a:pt x="2620" y="28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7" name="Freeform 63"/>
              <p:cNvSpPr>
                <a:spLocks noEditPoints="1"/>
              </p:cNvSpPr>
              <p:nvPr/>
            </p:nvSpPr>
            <p:spPr bwMode="auto">
              <a:xfrm>
                <a:off x="5715000" y="2674938"/>
                <a:ext cx="138113" cy="193675"/>
              </a:xfrm>
              <a:custGeom>
                <a:avLst/>
                <a:gdLst>
                  <a:gd name="T0" fmla="*/ 0 w 523"/>
                  <a:gd name="T1" fmla="*/ 0 h 730"/>
                  <a:gd name="T2" fmla="*/ 291 w 523"/>
                  <a:gd name="T3" fmla="*/ 145 h 730"/>
                  <a:gd name="T4" fmla="*/ 343 w 523"/>
                  <a:gd name="T5" fmla="*/ 175 h 730"/>
                  <a:gd name="T6" fmla="*/ 387 w 523"/>
                  <a:gd name="T7" fmla="*/ 206 h 730"/>
                  <a:gd name="T8" fmla="*/ 429 w 523"/>
                  <a:gd name="T9" fmla="*/ 242 h 730"/>
                  <a:gd name="T10" fmla="*/ 464 w 523"/>
                  <a:gd name="T11" fmla="*/ 284 h 730"/>
                  <a:gd name="T12" fmla="*/ 491 w 523"/>
                  <a:gd name="T13" fmla="*/ 330 h 730"/>
                  <a:gd name="T14" fmla="*/ 507 w 523"/>
                  <a:gd name="T15" fmla="*/ 369 h 730"/>
                  <a:gd name="T16" fmla="*/ 514 w 523"/>
                  <a:gd name="T17" fmla="*/ 395 h 730"/>
                  <a:gd name="T18" fmla="*/ 520 w 523"/>
                  <a:gd name="T19" fmla="*/ 421 h 730"/>
                  <a:gd name="T20" fmla="*/ 523 w 523"/>
                  <a:gd name="T21" fmla="*/ 446 h 730"/>
                  <a:gd name="T22" fmla="*/ 522 w 523"/>
                  <a:gd name="T23" fmla="*/ 480 h 730"/>
                  <a:gd name="T24" fmla="*/ 514 w 523"/>
                  <a:gd name="T25" fmla="*/ 517 h 730"/>
                  <a:gd name="T26" fmla="*/ 505 w 523"/>
                  <a:gd name="T27" fmla="*/ 539 h 730"/>
                  <a:gd name="T28" fmla="*/ 497 w 523"/>
                  <a:gd name="T29" fmla="*/ 554 h 730"/>
                  <a:gd name="T30" fmla="*/ 486 w 523"/>
                  <a:gd name="T31" fmla="*/ 564 h 730"/>
                  <a:gd name="T32" fmla="*/ 474 w 523"/>
                  <a:gd name="T33" fmla="*/ 575 h 730"/>
                  <a:gd name="T34" fmla="*/ 460 w 523"/>
                  <a:gd name="T35" fmla="*/ 582 h 730"/>
                  <a:gd name="T36" fmla="*/ 443 w 523"/>
                  <a:gd name="T37" fmla="*/ 588 h 730"/>
                  <a:gd name="T38" fmla="*/ 423 w 523"/>
                  <a:gd name="T39" fmla="*/ 589 h 730"/>
                  <a:gd name="T40" fmla="*/ 401 w 523"/>
                  <a:gd name="T41" fmla="*/ 587 h 730"/>
                  <a:gd name="T42" fmla="*/ 363 w 523"/>
                  <a:gd name="T43" fmla="*/ 578 h 730"/>
                  <a:gd name="T44" fmla="*/ 301 w 523"/>
                  <a:gd name="T45" fmla="*/ 555 h 730"/>
                  <a:gd name="T46" fmla="*/ 91 w 523"/>
                  <a:gd name="T47" fmla="*/ 451 h 730"/>
                  <a:gd name="T48" fmla="*/ 0 w 523"/>
                  <a:gd name="T49" fmla="*/ 685 h 730"/>
                  <a:gd name="T50" fmla="*/ 267 w 523"/>
                  <a:gd name="T51" fmla="*/ 459 h 730"/>
                  <a:gd name="T52" fmla="*/ 309 w 523"/>
                  <a:gd name="T53" fmla="*/ 478 h 730"/>
                  <a:gd name="T54" fmla="*/ 343 w 523"/>
                  <a:gd name="T55" fmla="*/ 489 h 730"/>
                  <a:gd name="T56" fmla="*/ 370 w 523"/>
                  <a:gd name="T57" fmla="*/ 492 h 730"/>
                  <a:gd name="T58" fmla="*/ 393 w 523"/>
                  <a:gd name="T59" fmla="*/ 489 h 730"/>
                  <a:gd name="T60" fmla="*/ 408 w 523"/>
                  <a:gd name="T61" fmla="*/ 479 h 730"/>
                  <a:gd name="T62" fmla="*/ 420 w 523"/>
                  <a:gd name="T63" fmla="*/ 464 h 730"/>
                  <a:gd name="T64" fmla="*/ 427 w 523"/>
                  <a:gd name="T65" fmla="*/ 442 h 730"/>
                  <a:gd name="T66" fmla="*/ 429 w 523"/>
                  <a:gd name="T67" fmla="*/ 415 h 730"/>
                  <a:gd name="T68" fmla="*/ 428 w 523"/>
                  <a:gd name="T69" fmla="*/ 394 h 730"/>
                  <a:gd name="T70" fmla="*/ 423 w 523"/>
                  <a:gd name="T71" fmla="*/ 373 h 730"/>
                  <a:gd name="T72" fmla="*/ 417 w 523"/>
                  <a:gd name="T73" fmla="*/ 351 h 730"/>
                  <a:gd name="T74" fmla="*/ 408 w 523"/>
                  <a:gd name="T75" fmla="*/ 331 h 730"/>
                  <a:gd name="T76" fmla="*/ 396 w 523"/>
                  <a:gd name="T77" fmla="*/ 311 h 730"/>
                  <a:gd name="T78" fmla="*/ 382 w 523"/>
                  <a:gd name="T79" fmla="*/ 293 h 730"/>
                  <a:gd name="T80" fmla="*/ 366 w 523"/>
                  <a:gd name="T81" fmla="*/ 277 h 730"/>
                  <a:gd name="T82" fmla="*/ 350 w 523"/>
                  <a:gd name="T83" fmla="*/ 261 h 730"/>
                  <a:gd name="T84" fmla="*/ 318 w 523"/>
                  <a:gd name="T85" fmla="*/ 241 h 730"/>
                  <a:gd name="T86" fmla="*/ 266 w 523"/>
                  <a:gd name="T87" fmla="*/ 213 h 730"/>
                  <a:gd name="T88" fmla="*/ 91 w 523"/>
                  <a:gd name="T89" fmla="*/ 37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3" h="730">
                    <a:moveTo>
                      <a:pt x="0" y="685"/>
                    </a:moveTo>
                    <a:lnTo>
                      <a:pt x="0" y="0"/>
                    </a:lnTo>
                    <a:lnTo>
                      <a:pt x="259" y="129"/>
                    </a:lnTo>
                    <a:lnTo>
                      <a:pt x="291" y="145"/>
                    </a:lnTo>
                    <a:lnTo>
                      <a:pt x="318" y="161"/>
                    </a:lnTo>
                    <a:lnTo>
                      <a:pt x="343" y="175"/>
                    </a:lnTo>
                    <a:lnTo>
                      <a:pt x="363" y="188"/>
                    </a:lnTo>
                    <a:lnTo>
                      <a:pt x="387" y="206"/>
                    </a:lnTo>
                    <a:lnTo>
                      <a:pt x="409" y="223"/>
                    </a:lnTo>
                    <a:lnTo>
                      <a:pt x="429" y="242"/>
                    </a:lnTo>
                    <a:lnTo>
                      <a:pt x="447" y="262"/>
                    </a:lnTo>
                    <a:lnTo>
                      <a:pt x="464" y="284"/>
                    </a:lnTo>
                    <a:lnTo>
                      <a:pt x="478" y="306"/>
                    </a:lnTo>
                    <a:lnTo>
                      <a:pt x="491" y="330"/>
                    </a:lnTo>
                    <a:lnTo>
                      <a:pt x="503" y="356"/>
                    </a:lnTo>
                    <a:lnTo>
                      <a:pt x="507" y="369"/>
                    </a:lnTo>
                    <a:lnTo>
                      <a:pt x="511" y="382"/>
                    </a:lnTo>
                    <a:lnTo>
                      <a:pt x="514" y="395"/>
                    </a:lnTo>
                    <a:lnTo>
                      <a:pt x="518" y="408"/>
                    </a:lnTo>
                    <a:lnTo>
                      <a:pt x="520" y="421"/>
                    </a:lnTo>
                    <a:lnTo>
                      <a:pt x="522" y="434"/>
                    </a:lnTo>
                    <a:lnTo>
                      <a:pt x="523" y="446"/>
                    </a:lnTo>
                    <a:lnTo>
                      <a:pt x="523" y="459"/>
                    </a:lnTo>
                    <a:lnTo>
                      <a:pt x="522" y="480"/>
                    </a:lnTo>
                    <a:lnTo>
                      <a:pt x="519" y="499"/>
                    </a:lnTo>
                    <a:lnTo>
                      <a:pt x="514" y="517"/>
                    </a:lnTo>
                    <a:lnTo>
                      <a:pt x="509" y="532"/>
                    </a:lnTo>
                    <a:lnTo>
                      <a:pt x="505" y="539"/>
                    </a:lnTo>
                    <a:lnTo>
                      <a:pt x="501" y="546"/>
                    </a:lnTo>
                    <a:lnTo>
                      <a:pt x="497" y="554"/>
                    </a:lnTo>
                    <a:lnTo>
                      <a:pt x="492" y="560"/>
                    </a:lnTo>
                    <a:lnTo>
                      <a:pt x="486" y="564"/>
                    </a:lnTo>
                    <a:lnTo>
                      <a:pt x="480" y="570"/>
                    </a:lnTo>
                    <a:lnTo>
                      <a:pt x="474" y="575"/>
                    </a:lnTo>
                    <a:lnTo>
                      <a:pt x="467" y="578"/>
                    </a:lnTo>
                    <a:lnTo>
                      <a:pt x="460" y="582"/>
                    </a:lnTo>
                    <a:lnTo>
                      <a:pt x="452" y="586"/>
                    </a:lnTo>
                    <a:lnTo>
                      <a:pt x="443" y="588"/>
                    </a:lnTo>
                    <a:lnTo>
                      <a:pt x="434" y="589"/>
                    </a:lnTo>
                    <a:lnTo>
                      <a:pt x="423" y="589"/>
                    </a:lnTo>
                    <a:lnTo>
                      <a:pt x="413" y="588"/>
                    </a:lnTo>
                    <a:lnTo>
                      <a:pt x="401" y="587"/>
                    </a:lnTo>
                    <a:lnTo>
                      <a:pt x="389" y="586"/>
                    </a:lnTo>
                    <a:lnTo>
                      <a:pt x="363" y="578"/>
                    </a:lnTo>
                    <a:lnTo>
                      <a:pt x="333" y="569"/>
                    </a:lnTo>
                    <a:lnTo>
                      <a:pt x="301" y="555"/>
                    </a:lnTo>
                    <a:lnTo>
                      <a:pt x="266" y="538"/>
                    </a:lnTo>
                    <a:lnTo>
                      <a:pt x="91" y="451"/>
                    </a:lnTo>
                    <a:lnTo>
                      <a:pt x="91" y="730"/>
                    </a:lnTo>
                    <a:lnTo>
                      <a:pt x="0" y="685"/>
                    </a:lnTo>
                    <a:close/>
                    <a:moveTo>
                      <a:pt x="91" y="370"/>
                    </a:moveTo>
                    <a:lnTo>
                      <a:pt x="267" y="459"/>
                    </a:lnTo>
                    <a:lnTo>
                      <a:pt x="288" y="470"/>
                    </a:lnTo>
                    <a:lnTo>
                      <a:pt x="309" y="478"/>
                    </a:lnTo>
                    <a:lnTo>
                      <a:pt x="326" y="484"/>
                    </a:lnTo>
                    <a:lnTo>
                      <a:pt x="343" y="489"/>
                    </a:lnTo>
                    <a:lnTo>
                      <a:pt x="357" y="491"/>
                    </a:lnTo>
                    <a:lnTo>
                      <a:pt x="370" y="492"/>
                    </a:lnTo>
                    <a:lnTo>
                      <a:pt x="382" y="491"/>
                    </a:lnTo>
                    <a:lnTo>
                      <a:pt x="393" y="489"/>
                    </a:lnTo>
                    <a:lnTo>
                      <a:pt x="401" y="485"/>
                    </a:lnTo>
                    <a:lnTo>
                      <a:pt x="408" y="479"/>
                    </a:lnTo>
                    <a:lnTo>
                      <a:pt x="415" y="472"/>
                    </a:lnTo>
                    <a:lnTo>
                      <a:pt x="420" y="464"/>
                    </a:lnTo>
                    <a:lnTo>
                      <a:pt x="424" y="453"/>
                    </a:lnTo>
                    <a:lnTo>
                      <a:pt x="427" y="442"/>
                    </a:lnTo>
                    <a:lnTo>
                      <a:pt x="428" y="429"/>
                    </a:lnTo>
                    <a:lnTo>
                      <a:pt x="429" y="415"/>
                    </a:lnTo>
                    <a:lnTo>
                      <a:pt x="429" y="404"/>
                    </a:lnTo>
                    <a:lnTo>
                      <a:pt x="428" y="394"/>
                    </a:lnTo>
                    <a:lnTo>
                      <a:pt x="426" y="383"/>
                    </a:lnTo>
                    <a:lnTo>
                      <a:pt x="423" y="373"/>
                    </a:lnTo>
                    <a:lnTo>
                      <a:pt x="421" y="362"/>
                    </a:lnTo>
                    <a:lnTo>
                      <a:pt x="417" y="351"/>
                    </a:lnTo>
                    <a:lnTo>
                      <a:pt x="413" y="341"/>
                    </a:lnTo>
                    <a:lnTo>
                      <a:pt x="408" y="331"/>
                    </a:lnTo>
                    <a:lnTo>
                      <a:pt x="402" y="320"/>
                    </a:lnTo>
                    <a:lnTo>
                      <a:pt x="396" y="311"/>
                    </a:lnTo>
                    <a:lnTo>
                      <a:pt x="389" y="302"/>
                    </a:lnTo>
                    <a:lnTo>
                      <a:pt x="382" y="293"/>
                    </a:lnTo>
                    <a:lnTo>
                      <a:pt x="375" y="284"/>
                    </a:lnTo>
                    <a:lnTo>
                      <a:pt x="366" y="277"/>
                    </a:lnTo>
                    <a:lnTo>
                      <a:pt x="359" y="268"/>
                    </a:lnTo>
                    <a:lnTo>
                      <a:pt x="350" y="261"/>
                    </a:lnTo>
                    <a:lnTo>
                      <a:pt x="336" y="252"/>
                    </a:lnTo>
                    <a:lnTo>
                      <a:pt x="318" y="241"/>
                    </a:lnTo>
                    <a:lnTo>
                      <a:pt x="294" y="228"/>
                    </a:lnTo>
                    <a:lnTo>
                      <a:pt x="266" y="213"/>
                    </a:lnTo>
                    <a:lnTo>
                      <a:pt x="91" y="125"/>
                    </a:lnTo>
                    <a:lnTo>
                      <a:pt x="91" y="370"/>
                    </a:lnTo>
                    <a:close/>
                  </a:path>
                </a:pathLst>
              </a:custGeom>
              <a:solidFill>
                <a:srgbClr val="F8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8" name="Freeform 64"/>
              <p:cNvSpPr>
                <a:spLocks noEditPoints="1"/>
              </p:cNvSpPr>
              <p:nvPr/>
            </p:nvSpPr>
            <p:spPr bwMode="auto">
              <a:xfrm>
                <a:off x="5845175" y="2774950"/>
                <a:ext cx="169863" cy="231775"/>
              </a:xfrm>
              <a:custGeom>
                <a:avLst/>
                <a:gdLst>
                  <a:gd name="T0" fmla="*/ 0 w 640"/>
                  <a:gd name="T1" fmla="*/ 554 h 874"/>
                  <a:gd name="T2" fmla="*/ 263 w 640"/>
                  <a:gd name="T3" fmla="*/ 0 h 874"/>
                  <a:gd name="T4" fmla="*/ 362 w 640"/>
                  <a:gd name="T5" fmla="*/ 50 h 874"/>
                  <a:gd name="T6" fmla="*/ 640 w 640"/>
                  <a:gd name="T7" fmla="*/ 874 h 874"/>
                  <a:gd name="T8" fmla="*/ 537 w 640"/>
                  <a:gd name="T9" fmla="*/ 823 h 874"/>
                  <a:gd name="T10" fmla="*/ 458 w 640"/>
                  <a:gd name="T11" fmla="*/ 575 h 874"/>
                  <a:gd name="T12" fmla="*/ 170 w 640"/>
                  <a:gd name="T13" fmla="*/ 431 h 874"/>
                  <a:gd name="T14" fmla="*/ 96 w 640"/>
                  <a:gd name="T15" fmla="*/ 601 h 874"/>
                  <a:gd name="T16" fmla="*/ 0 w 640"/>
                  <a:gd name="T17" fmla="*/ 554 h 874"/>
                  <a:gd name="T18" fmla="*/ 196 w 640"/>
                  <a:gd name="T19" fmla="*/ 371 h 874"/>
                  <a:gd name="T20" fmla="*/ 430 w 640"/>
                  <a:gd name="T21" fmla="*/ 488 h 874"/>
                  <a:gd name="T22" fmla="*/ 359 w 640"/>
                  <a:gd name="T23" fmla="*/ 262 h 874"/>
                  <a:gd name="T24" fmla="*/ 343 w 640"/>
                  <a:gd name="T25" fmla="*/ 213 h 874"/>
                  <a:gd name="T26" fmla="*/ 330 w 640"/>
                  <a:gd name="T27" fmla="*/ 169 h 874"/>
                  <a:gd name="T28" fmla="*/ 318 w 640"/>
                  <a:gd name="T29" fmla="*/ 129 h 874"/>
                  <a:gd name="T30" fmla="*/ 310 w 640"/>
                  <a:gd name="T31" fmla="*/ 95 h 874"/>
                  <a:gd name="T32" fmla="*/ 302 w 640"/>
                  <a:gd name="T33" fmla="*/ 125 h 874"/>
                  <a:gd name="T34" fmla="*/ 293 w 640"/>
                  <a:gd name="T35" fmla="*/ 153 h 874"/>
                  <a:gd name="T36" fmla="*/ 283 w 640"/>
                  <a:gd name="T37" fmla="*/ 180 h 874"/>
                  <a:gd name="T38" fmla="*/ 272 w 640"/>
                  <a:gd name="T39" fmla="*/ 207 h 874"/>
                  <a:gd name="T40" fmla="*/ 196 w 640"/>
                  <a:gd name="T41" fmla="*/ 371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0" h="874">
                    <a:moveTo>
                      <a:pt x="0" y="554"/>
                    </a:moveTo>
                    <a:lnTo>
                      <a:pt x="263" y="0"/>
                    </a:lnTo>
                    <a:lnTo>
                      <a:pt x="362" y="50"/>
                    </a:lnTo>
                    <a:lnTo>
                      <a:pt x="640" y="874"/>
                    </a:lnTo>
                    <a:lnTo>
                      <a:pt x="537" y="823"/>
                    </a:lnTo>
                    <a:lnTo>
                      <a:pt x="458" y="575"/>
                    </a:lnTo>
                    <a:lnTo>
                      <a:pt x="170" y="431"/>
                    </a:lnTo>
                    <a:lnTo>
                      <a:pt x="96" y="601"/>
                    </a:lnTo>
                    <a:lnTo>
                      <a:pt x="0" y="554"/>
                    </a:lnTo>
                    <a:close/>
                    <a:moveTo>
                      <a:pt x="196" y="371"/>
                    </a:moveTo>
                    <a:lnTo>
                      <a:pt x="430" y="488"/>
                    </a:lnTo>
                    <a:lnTo>
                      <a:pt x="359" y="262"/>
                    </a:lnTo>
                    <a:lnTo>
                      <a:pt x="343" y="213"/>
                    </a:lnTo>
                    <a:lnTo>
                      <a:pt x="330" y="169"/>
                    </a:lnTo>
                    <a:lnTo>
                      <a:pt x="318" y="129"/>
                    </a:lnTo>
                    <a:lnTo>
                      <a:pt x="310" y="95"/>
                    </a:lnTo>
                    <a:lnTo>
                      <a:pt x="302" y="125"/>
                    </a:lnTo>
                    <a:lnTo>
                      <a:pt x="293" y="153"/>
                    </a:lnTo>
                    <a:lnTo>
                      <a:pt x="283" y="180"/>
                    </a:lnTo>
                    <a:lnTo>
                      <a:pt x="272" y="207"/>
                    </a:lnTo>
                    <a:lnTo>
                      <a:pt x="196" y="371"/>
                    </a:lnTo>
                    <a:close/>
                  </a:path>
                </a:pathLst>
              </a:custGeom>
              <a:solidFill>
                <a:srgbClr val="F8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39" name="Freeform 65"/>
              <p:cNvSpPr>
                <a:spLocks/>
              </p:cNvSpPr>
              <p:nvPr/>
            </p:nvSpPr>
            <p:spPr bwMode="auto">
              <a:xfrm>
                <a:off x="5995988" y="2816225"/>
                <a:ext cx="166688" cy="228600"/>
              </a:xfrm>
              <a:custGeom>
                <a:avLst/>
                <a:gdLst>
                  <a:gd name="T0" fmla="*/ 264 w 629"/>
                  <a:gd name="T1" fmla="*/ 817 h 863"/>
                  <a:gd name="T2" fmla="*/ 264 w 629"/>
                  <a:gd name="T3" fmla="*/ 527 h 863"/>
                  <a:gd name="T4" fmla="*/ 0 w 629"/>
                  <a:gd name="T5" fmla="*/ 0 h 863"/>
                  <a:gd name="T6" fmla="*/ 109 w 629"/>
                  <a:gd name="T7" fmla="*/ 55 h 863"/>
                  <a:gd name="T8" fmla="*/ 245 w 629"/>
                  <a:gd name="T9" fmla="*/ 330 h 863"/>
                  <a:gd name="T10" fmla="*/ 263 w 629"/>
                  <a:gd name="T11" fmla="*/ 368 h 863"/>
                  <a:gd name="T12" fmla="*/ 281 w 629"/>
                  <a:gd name="T13" fmla="*/ 406 h 863"/>
                  <a:gd name="T14" fmla="*/ 299 w 629"/>
                  <a:gd name="T15" fmla="*/ 443 h 863"/>
                  <a:gd name="T16" fmla="*/ 315 w 629"/>
                  <a:gd name="T17" fmla="*/ 481 h 863"/>
                  <a:gd name="T18" fmla="*/ 332 w 629"/>
                  <a:gd name="T19" fmla="*/ 460 h 863"/>
                  <a:gd name="T20" fmla="*/ 350 w 629"/>
                  <a:gd name="T21" fmla="*/ 440 h 863"/>
                  <a:gd name="T22" fmla="*/ 370 w 629"/>
                  <a:gd name="T23" fmla="*/ 419 h 863"/>
                  <a:gd name="T24" fmla="*/ 391 w 629"/>
                  <a:gd name="T25" fmla="*/ 398 h 863"/>
                  <a:gd name="T26" fmla="*/ 523 w 629"/>
                  <a:gd name="T27" fmla="*/ 262 h 863"/>
                  <a:gd name="T28" fmla="*/ 629 w 629"/>
                  <a:gd name="T29" fmla="*/ 315 h 863"/>
                  <a:gd name="T30" fmla="*/ 355 w 629"/>
                  <a:gd name="T31" fmla="*/ 573 h 863"/>
                  <a:gd name="T32" fmla="*/ 355 w 629"/>
                  <a:gd name="T33" fmla="*/ 863 h 863"/>
                  <a:gd name="T34" fmla="*/ 264 w 629"/>
                  <a:gd name="T35" fmla="*/ 81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9" h="863">
                    <a:moveTo>
                      <a:pt x="264" y="817"/>
                    </a:moveTo>
                    <a:lnTo>
                      <a:pt x="264" y="527"/>
                    </a:lnTo>
                    <a:lnTo>
                      <a:pt x="0" y="0"/>
                    </a:lnTo>
                    <a:lnTo>
                      <a:pt x="109" y="55"/>
                    </a:lnTo>
                    <a:lnTo>
                      <a:pt x="245" y="330"/>
                    </a:lnTo>
                    <a:lnTo>
                      <a:pt x="263" y="368"/>
                    </a:lnTo>
                    <a:lnTo>
                      <a:pt x="281" y="406"/>
                    </a:lnTo>
                    <a:lnTo>
                      <a:pt x="299" y="443"/>
                    </a:lnTo>
                    <a:lnTo>
                      <a:pt x="315" y="481"/>
                    </a:lnTo>
                    <a:lnTo>
                      <a:pt x="332" y="460"/>
                    </a:lnTo>
                    <a:lnTo>
                      <a:pt x="350" y="440"/>
                    </a:lnTo>
                    <a:lnTo>
                      <a:pt x="370" y="419"/>
                    </a:lnTo>
                    <a:lnTo>
                      <a:pt x="391" y="398"/>
                    </a:lnTo>
                    <a:lnTo>
                      <a:pt x="523" y="262"/>
                    </a:lnTo>
                    <a:lnTo>
                      <a:pt x="629" y="315"/>
                    </a:lnTo>
                    <a:lnTo>
                      <a:pt x="355" y="573"/>
                    </a:lnTo>
                    <a:lnTo>
                      <a:pt x="355" y="863"/>
                    </a:lnTo>
                    <a:lnTo>
                      <a:pt x="264" y="817"/>
                    </a:lnTo>
                    <a:close/>
                  </a:path>
                </a:pathLst>
              </a:custGeom>
              <a:solidFill>
                <a:srgbClr val="F8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0" name="Freeform 66"/>
              <p:cNvSpPr>
                <a:spLocks noEditPoints="1"/>
              </p:cNvSpPr>
              <p:nvPr/>
            </p:nvSpPr>
            <p:spPr bwMode="auto">
              <a:xfrm>
                <a:off x="5715000" y="2674938"/>
                <a:ext cx="138113" cy="193675"/>
              </a:xfrm>
              <a:custGeom>
                <a:avLst/>
                <a:gdLst>
                  <a:gd name="T0" fmla="*/ 0 w 523"/>
                  <a:gd name="T1" fmla="*/ 0 h 730"/>
                  <a:gd name="T2" fmla="*/ 291 w 523"/>
                  <a:gd name="T3" fmla="*/ 145 h 730"/>
                  <a:gd name="T4" fmla="*/ 343 w 523"/>
                  <a:gd name="T5" fmla="*/ 175 h 730"/>
                  <a:gd name="T6" fmla="*/ 387 w 523"/>
                  <a:gd name="T7" fmla="*/ 206 h 730"/>
                  <a:gd name="T8" fmla="*/ 429 w 523"/>
                  <a:gd name="T9" fmla="*/ 242 h 730"/>
                  <a:gd name="T10" fmla="*/ 464 w 523"/>
                  <a:gd name="T11" fmla="*/ 284 h 730"/>
                  <a:gd name="T12" fmla="*/ 491 w 523"/>
                  <a:gd name="T13" fmla="*/ 330 h 730"/>
                  <a:gd name="T14" fmla="*/ 507 w 523"/>
                  <a:gd name="T15" fmla="*/ 369 h 730"/>
                  <a:gd name="T16" fmla="*/ 514 w 523"/>
                  <a:gd name="T17" fmla="*/ 395 h 730"/>
                  <a:gd name="T18" fmla="*/ 520 w 523"/>
                  <a:gd name="T19" fmla="*/ 421 h 730"/>
                  <a:gd name="T20" fmla="*/ 523 w 523"/>
                  <a:gd name="T21" fmla="*/ 446 h 730"/>
                  <a:gd name="T22" fmla="*/ 522 w 523"/>
                  <a:gd name="T23" fmla="*/ 480 h 730"/>
                  <a:gd name="T24" fmla="*/ 514 w 523"/>
                  <a:gd name="T25" fmla="*/ 517 h 730"/>
                  <a:gd name="T26" fmla="*/ 505 w 523"/>
                  <a:gd name="T27" fmla="*/ 539 h 730"/>
                  <a:gd name="T28" fmla="*/ 497 w 523"/>
                  <a:gd name="T29" fmla="*/ 554 h 730"/>
                  <a:gd name="T30" fmla="*/ 486 w 523"/>
                  <a:gd name="T31" fmla="*/ 564 h 730"/>
                  <a:gd name="T32" fmla="*/ 474 w 523"/>
                  <a:gd name="T33" fmla="*/ 575 h 730"/>
                  <a:gd name="T34" fmla="*/ 460 w 523"/>
                  <a:gd name="T35" fmla="*/ 582 h 730"/>
                  <a:gd name="T36" fmla="*/ 443 w 523"/>
                  <a:gd name="T37" fmla="*/ 588 h 730"/>
                  <a:gd name="T38" fmla="*/ 423 w 523"/>
                  <a:gd name="T39" fmla="*/ 589 h 730"/>
                  <a:gd name="T40" fmla="*/ 401 w 523"/>
                  <a:gd name="T41" fmla="*/ 587 h 730"/>
                  <a:gd name="T42" fmla="*/ 363 w 523"/>
                  <a:gd name="T43" fmla="*/ 578 h 730"/>
                  <a:gd name="T44" fmla="*/ 301 w 523"/>
                  <a:gd name="T45" fmla="*/ 555 h 730"/>
                  <a:gd name="T46" fmla="*/ 91 w 523"/>
                  <a:gd name="T47" fmla="*/ 451 h 730"/>
                  <a:gd name="T48" fmla="*/ 0 w 523"/>
                  <a:gd name="T49" fmla="*/ 685 h 730"/>
                  <a:gd name="T50" fmla="*/ 267 w 523"/>
                  <a:gd name="T51" fmla="*/ 459 h 730"/>
                  <a:gd name="T52" fmla="*/ 309 w 523"/>
                  <a:gd name="T53" fmla="*/ 478 h 730"/>
                  <a:gd name="T54" fmla="*/ 343 w 523"/>
                  <a:gd name="T55" fmla="*/ 489 h 730"/>
                  <a:gd name="T56" fmla="*/ 370 w 523"/>
                  <a:gd name="T57" fmla="*/ 492 h 730"/>
                  <a:gd name="T58" fmla="*/ 393 w 523"/>
                  <a:gd name="T59" fmla="*/ 489 h 730"/>
                  <a:gd name="T60" fmla="*/ 408 w 523"/>
                  <a:gd name="T61" fmla="*/ 479 h 730"/>
                  <a:gd name="T62" fmla="*/ 420 w 523"/>
                  <a:gd name="T63" fmla="*/ 464 h 730"/>
                  <a:gd name="T64" fmla="*/ 427 w 523"/>
                  <a:gd name="T65" fmla="*/ 442 h 730"/>
                  <a:gd name="T66" fmla="*/ 429 w 523"/>
                  <a:gd name="T67" fmla="*/ 415 h 730"/>
                  <a:gd name="T68" fmla="*/ 428 w 523"/>
                  <a:gd name="T69" fmla="*/ 394 h 730"/>
                  <a:gd name="T70" fmla="*/ 423 w 523"/>
                  <a:gd name="T71" fmla="*/ 373 h 730"/>
                  <a:gd name="T72" fmla="*/ 417 w 523"/>
                  <a:gd name="T73" fmla="*/ 351 h 730"/>
                  <a:gd name="T74" fmla="*/ 408 w 523"/>
                  <a:gd name="T75" fmla="*/ 331 h 730"/>
                  <a:gd name="T76" fmla="*/ 396 w 523"/>
                  <a:gd name="T77" fmla="*/ 311 h 730"/>
                  <a:gd name="T78" fmla="*/ 382 w 523"/>
                  <a:gd name="T79" fmla="*/ 293 h 730"/>
                  <a:gd name="T80" fmla="*/ 366 w 523"/>
                  <a:gd name="T81" fmla="*/ 277 h 730"/>
                  <a:gd name="T82" fmla="*/ 350 w 523"/>
                  <a:gd name="T83" fmla="*/ 261 h 730"/>
                  <a:gd name="T84" fmla="*/ 318 w 523"/>
                  <a:gd name="T85" fmla="*/ 241 h 730"/>
                  <a:gd name="T86" fmla="*/ 266 w 523"/>
                  <a:gd name="T87" fmla="*/ 213 h 730"/>
                  <a:gd name="T88" fmla="*/ 91 w 523"/>
                  <a:gd name="T89" fmla="*/ 370 h 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23" h="730">
                    <a:moveTo>
                      <a:pt x="0" y="685"/>
                    </a:moveTo>
                    <a:lnTo>
                      <a:pt x="0" y="0"/>
                    </a:lnTo>
                    <a:lnTo>
                      <a:pt x="259" y="129"/>
                    </a:lnTo>
                    <a:lnTo>
                      <a:pt x="291" y="145"/>
                    </a:lnTo>
                    <a:lnTo>
                      <a:pt x="318" y="161"/>
                    </a:lnTo>
                    <a:lnTo>
                      <a:pt x="343" y="175"/>
                    </a:lnTo>
                    <a:lnTo>
                      <a:pt x="363" y="188"/>
                    </a:lnTo>
                    <a:lnTo>
                      <a:pt x="387" y="206"/>
                    </a:lnTo>
                    <a:lnTo>
                      <a:pt x="409" y="223"/>
                    </a:lnTo>
                    <a:lnTo>
                      <a:pt x="429" y="242"/>
                    </a:lnTo>
                    <a:lnTo>
                      <a:pt x="447" y="262"/>
                    </a:lnTo>
                    <a:lnTo>
                      <a:pt x="464" y="284"/>
                    </a:lnTo>
                    <a:lnTo>
                      <a:pt x="478" y="306"/>
                    </a:lnTo>
                    <a:lnTo>
                      <a:pt x="491" y="330"/>
                    </a:lnTo>
                    <a:lnTo>
                      <a:pt x="503" y="356"/>
                    </a:lnTo>
                    <a:lnTo>
                      <a:pt x="507" y="369"/>
                    </a:lnTo>
                    <a:lnTo>
                      <a:pt x="511" y="382"/>
                    </a:lnTo>
                    <a:lnTo>
                      <a:pt x="514" y="395"/>
                    </a:lnTo>
                    <a:lnTo>
                      <a:pt x="518" y="408"/>
                    </a:lnTo>
                    <a:lnTo>
                      <a:pt x="520" y="421"/>
                    </a:lnTo>
                    <a:lnTo>
                      <a:pt x="522" y="434"/>
                    </a:lnTo>
                    <a:lnTo>
                      <a:pt x="523" y="446"/>
                    </a:lnTo>
                    <a:lnTo>
                      <a:pt x="523" y="459"/>
                    </a:lnTo>
                    <a:lnTo>
                      <a:pt x="522" y="480"/>
                    </a:lnTo>
                    <a:lnTo>
                      <a:pt x="519" y="499"/>
                    </a:lnTo>
                    <a:lnTo>
                      <a:pt x="514" y="517"/>
                    </a:lnTo>
                    <a:lnTo>
                      <a:pt x="509" y="532"/>
                    </a:lnTo>
                    <a:lnTo>
                      <a:pt x="505" y="539"/>
                    </a:lnTo>
                    <a:lnTo>
                      <a:pt x="501" y="546"/>
                    </a:lnTo>
                    <a:lnTo>
                      <a:pt x="497" y="554"/>
                    </a:lnTo>
                    <a:lnTo>
                      <a:pt x="492" y="560"/>
                    </a:lnTo>
                    <a:lnTo>
                      <a:pt x="486" y="564"/>
                    </a:lnTo>
                    <a:lnTo>
                      <a:pt x="480" y="570"/>
                    </a:lnTo>
                    <a:lnTo>
                      <a:pt x="474" y="575"/>
                    </a:lnTo>
                    <a:lnTo>
                      <a:pt x="467" y="578"/>
                    </a:lnTo>
                    <a:lnTo>
                      <a:pt x="460" y="582"/>
                    </a:lnTo>
                    <a:lnTo>
                      <a:pt x="452" y="586"/>
                    </a:lnTo>
                    <a:lnTo>
                      <a:pt x="443" y="588"/>
                    </a:lnTo>
                    <a:lnTo>
                      <a:pt x="434" y="589"/>
                    </a:lnTo>
                    <a:lnTo>
                      <a:pt x="423" y="589"/>
                    </a:lnTo>
                    <a:lnTo>
                      <a:pt x="413" y="588"/>
                    </a:lnTo>
                    <a:lnTo>
                      <a:pt x="401" y="587"/>
                    </a:lnTo>
                    <a:lnTo>
                      <a:pt x="389" y="586"/>
                    </a:lnTo>
                    <a:lnTo>
                      <a:pt x="363" y="578"/>
                    </a:lnTo>
                    <a:lnTo>
                      <a:pt x="333" y="569"/>
                    </a:lnTo>
                    <a:lnTo>
                      <a:pt x="301" y="555"/>
                    </a:lnTo>
                    <a:lnTo>
                      <a:pt x="266" y="538"/>
                    </a:lnTo>
                    <a:lnTo>
                      <a:pt x="91" y="451"/>
                    </a:lnTo>
                    <a:lnTo>
                      <a:pt x="91" y="730"/>
                    </a:lnTo>
                    <a:lnTo>
                      <a:pt x="0" y="685"/>
                    </a:lnTo>
                    <a:close/>
                    <a:moveTo>
                      <a:pt x="91" y="370"/>
                    </a:moveTo>
                    <a:lnTo>
                      <a:pt x="267" y="459"/>
                    </a:lnTo>
                    <a:lnTo>
                      <a:pt x="288" y="470"/>
                    </a:lnTo>
                    <a:lnTo>
                      <a:pt x="309" y="478"/>
                    </a:lnTo>
                    <a:lnTo>
                      <a:pt x="326" y="484"/>
                    </a:lnTo>
                    <a:lnTo>
                      <a:pt x="343" y="489"/>
                    </a:lnTo>
                    <a:lnTo>
                      <a:pt x="357" y="491"/>
                    </a:lnTo>
                    <a:lnTo>
                      <a:pt x="370" y="492"/>
                    </a:lnTo>
                    <a:lnTo>
                      <a:pt x="382" y="491"/>
                    </a:lnTo>
                    <a:lnTo>
                      <a:pt x="393" y="489"/>
                    </a:lnTo>
                    <a:lnTo>
                      <a:pt x="401" y="485"/>
                    </a:lnTo>
                    <a:lnTo>
                      <a:pt x="408" y="479"/>
                    </a:lnTo>
                    <a:lnTo>
                      <a:pt x="415" y="472"/>
                    </a:lnTo>
                    <a:lnTo>
                      <a:pt x="420" y="464"/>
                    </a:lnTo>
                    <a:lnTo>
                      <a:pt x="424" y="453"/>
                    </a:lnTo>
                    <a:lnTo>
                      <a:pt x="427" y="442"/>
                    </a:lnTo>
                    <a:lnTo>
                      <a:pt x="428" y="429"/>
                    </a:lnTo>
                    <a:lnTo>
                      <a:pt x="429" y="415"/>
                    </a:lnTo>
                    <a:lnTo>
                      <a:pt x="429" y="404"/>
                    </a:lnTo>
                    <a:lnTo>
                      <a:pt x="428" y="394"/>
                    </a:lnTo>
                    <a:lnTo>
                      <a:pt x="426" y="383"/>
                    </a:lnTo>
                    <a:lnTo>
                      <a:pt x="423" y="373"/>
                    </a:lnTo>
                    <a:lnTo>
                      <a:pt x="421" y="362"/>
                    </a:lnTo>
                    <a:lnTo>
                      <a:pt x="417" y="351"/>
                    </a:lnTo>
                    <a:lnTo>
                      <a:pt x="413" y="341"/>
                    </a:lnTo>
                    <a:lnTo>
                      <a:pt x="408" y="331"/>
                    </a:lnTo>
                    <a:lnTo>
                      <a:pt x="402" y="320"/>
                    </a:lnTo>
                    <a:lnTo>
                      <a:pt x="396" y="311"/>
                    </a:lnTo>
                    <a:lnTo>
                      <a:pt x="389" y="302"/>
                    </a:lnTo>
                    <a:lnTo>
                      <a:pt x="382" y="293"/>
                    </a:lnTo>
                    <a:lnTo>
                      <a:pt x="375" y="284"/>
                    </a:lnTo>
                    <a:lnTo>
                      <a:pt x="366" y="277"/>
                    </a:lnTo>
                    <a:lnTo>
                      <a:pt x="359" y="268"/>
                    </a:lnTo>
                    <a:lnTo>
                      <a:pt x="350" y="261"/>
                    </a:lnTo>
                    <a:lnTo>
                      <a:pt x="336" y="252"/>
                    </a:lnTo>
                    <a:lnTo>
                      <a:pt x="318" y="241"/>
                    </a:lnTo>
                    <a:lnTo>
                      <a:pt x="294" y="228"/>
                    </a:lnTo>
                    <a:lnTo>
                      <a:pt x="266" y="213"/>
                    </a:lnTo>
                    <a:lnTo>
                      <a:pt x="91" y="125"/>
                    </a:lnTo>
                    <a:lnTo>
                      <a:pt x="91" y="370"/>
                    </a:lnTo>
                    <a:close/>
                  </a:path>
                </a:pathLst>
              </a:custGeom>
              <a:solidFill>
                <a:srgbClr val="F8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1" name="Freeform 67"/>
              <p:cNvSpPr>
                <a:spLocks noEditPoints="1"/>
              </p:cNvSpPr>
              <p:nvPr/>
            </p:nvSpPr>
            <p:spPr bwMode="auto">
              <a:xfrm>
                <a:off x="5845175" y="2774950"/>
                <a:ext cx="169863" cy="231775"/>
              </a:xfrm>
              <a:custGeom>
                <a:avLst/>
                <a:gdLst>
                  <a:gd name="T0" fmla="*/ 0 w 640"/>
                  <a:gd name="T1" fmla="*/ 554 h 874"/>
                  <a:gd name="T2" fmla="*/ 263 w 640"/>
                  <a:gd name="T3" fmla="*/ 0 h 874"/>
                  <a:gd name="T4" fmla="*/ 362 w 640"/>
                  <a:gd name="T5" fmla="*/ 50 h 874"/>
                  <a:gd name="T6" fmla="*/ 640 w 640"/>
                  <a:gd name="T7" fmla="*/ 874 h 874"/>
                  <a:gd name="T8" fmla="*/ 537 w 640"/>
                  <a:gd name="T9" fmla="*/ 823 h 874"/>
                  <a:gd name="T10" fmla="*/ 458 w 640"/>
                  <a:gd name="T11" fmla="*/ 575 h 874"/>
                  <a:gd name="T12" fmla="*/ 170 w 640"/>
                  <a:gd name="T13" fmla="*/ 431 h 874"/>
                  <a:gd name="T14" fmla="*/ 96 w 640"/>
                  <a:gd name="T15" fmla="*/ 601 h 874"/>
                  <a:gd name="T16" fmla="*/ 0 w 640"/>
                  <a:gd name="T17" fmla="*/ 554 h 874"/>
                  <a:gd name="T18" fmla="*/ 196 w 640"/>
                  <a:gd name="T19" fmla="*/ 371 h 874"/>
                  <a:gd name="T20" fmla="*/ 430 w 640"/>
                  <a:gd name="T21" fmla="*/ 488 h 874"/>
                  <a:gd name="T22" fmla="*/ 359 w 640"/>
                  <a:gd name="T23" fmla="*/ 262 h 874"/>
                  <a:gd name="T24" fmla="*/ 343 w 640"/>
                  <a:gd name="T25" fmla="*/ 213 h 874"/>
                  <a:gd name="T26" fmla="*/ 330 w 640"/>
                  <a:gd name="T27" fmla="*/ 169 h 874"/>
                  <a:gd name="T28" fmla="*/ 318 w 640"/>
                  <a:gd name="T29" fmla="*/ 129 h 874"/>
                  <a:gd name="T30" fmla="*/ 310 w 640"/>
                  <a:gd name="T31" fmla="*/ 95 h 874"/>
                  <a:gd name="T32" fmla="*/ 302 w 640"/>
                  <a:gd name="T33" fmla="*/ 125 h 874"/>
                  <a:gd name="T34" fmla="*/ 293 w 640"/>
                  <a:gd name="T35" fmla="*/ 153 h 874"/>
                  <a:gd name="T36" fmla="*/ 283 w 640"/>
                  <a:gd name="T37" fmla="*/ 180 h 874"/>
                  <a:gd name="T38" fmla="*/ 272 w 640"/>
                  <a:gd name="T39" fmla="*/ 207 h 874"/>
                  <a:gd name="T40" fmla="*/ 196 w 640"/>
                  <a:gd name="T41" fmla="*/ 371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40" h="874">
                    <a:moveTo>
                      <a:pt x="0" y="554"/>
                    </a:moveTo>
                    <a:lnTo>
                      <a:pt x="263" y="0"/>
                    </a:lnTo>
                    <a:lnTo>
                      <a:pt x="362" y="50"/>
                    </a:lnTo>
                    <a:lnTo>
                      <a:pt x="640" y="874"/>
                    </a:lnTo>
                    <a:lnTo>
                      <a:pt x="537" y="823"/>
                    </a:lnTo>
                    <a:lnTo>
                      <a:pt x="458" y="575"/>
                    </a:lnTo>
                    <a:lnTo>
                      <a:pt x="170" y="431"/>
                    </a:lnTo>
                    <a:lnTo>
                      <a:pt x="96" y="601"/>
                    </a:lnTo>
                    <a:lnTo>
                      <a:pt x="0" y="554"/>
                    </a:lnTo>
                    <a:close/>
                    <a:moveTo>
                      <a:pt x="196" y="371"/>
                    </a:moveTo>
                    <a:lnTo>
                      <a:pt x="430" y="488"/>
                    </a:lnTo>
                    <a:lnTo>
                      <a:pt x="359" y="262"/>
                    </a:lnTo>
                    <a:lnTo>
                      <a:pt x="343" y="213"/>
                    </a:lnTo>
                    <a:lnTo>
                      <a:pt x="330" y="169"/>
                    </a:lnTo>
                    <a:lnTo>
                      <a:pt x="318" y="129"/>
                    </a:lnTo>
                    <a:lnTo>
                      <a:pt x="310" y="95"/>
                    </a:lnTo>
                    <a:lnTo>
                      <a:pt x="302" y="125"/>
                    </a:lnTo>
                    <a:lnTo>
                      <a:pt x="293" y="153"/>
                    </a:lnTo>
                    <a:lnTo>
                      <a:pt x="283" y="180"/>
                    </a:lnTo>
                    <a:lnTo>
                      <a:pt x="272" y="207"/>
                    </a:lnTo>
                    <a:lnTo>
                      <a:pt x="196" y="371"/>
                    </a:lnTo>
                    <a:close/>
                  </a:path>
                </a:pathLst>
              </a:custGeom>
              <a:solidFill>
                <a:srgbClr val="F8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2" name="Freeform 68"/>
              <p:cNvSpPr>
                <a:spLocks/>
              </p:cNvSpPr>
              <p:nvPr/>
            </p:nvSpPr>
            <p:spPr bwMode="auto">
              <a:xfrm>
                <a:off x="5995988" y="2816225"/>
                <a:ext cx="166688" cy="228600"/>
              </a:xfrm>
              <a:custGeom>
                <a:avLst/>
                <a:gdLst>
                  <a:gd name="T0" fmla="*/ 264 w 629"/>
                  <a:gd name="T1" fmla="*/ 817 h 863"/>
                  <a:gd name="T2" fmla="*/ 264 w 629"/>
                  <a:gd name="T3" fmla="*/ 527 h 863"/>
                  <a:gd name="T4" fmla="*/ 0 w 629"/>
                  <a:gd name="T5" fmla="*/ 0 h 863"/>
                  <a:gd name="T6" fmla="*/ 109 w 629"/>
                  <a:gd name="T7" fmla="*/ 55 h 863"/>
                  <a:gd name="T8" fmla="*/ 245 w 629"/>
                  <a:gd name="T9" fmla="*/ 330 h 863"/>
                  <a:gd name="T10" fmla="*/ 263 w 629"/>
                  <a:gd name="T11" fmla="*/ 368 h 863"/>
                  <a:gd name="T12" fmla="*/ 281 w 629"/>
                  <a:gd name="T13" fmla="*/ 406 h 863"/>
                  <a:gd name="T14" fmla="*/ 299 w 629"/>
                  <a:gd name="T15" fmla="*/ 443 h 863"/>
                  <a:gd name="T16" fmla="*/ 315 w 629"/>
                  <a:gd name="T17" fmla="*/ 481 h 863"/>
                  <a:gd name="T18" fmla="*/ 332 w 629"/>
                  <a:gd name="T19" fmla="*/ 460 h 863"/>
                  <a:gd name="T20" fmla="*/ 350 w 629"/>
                  <a:gd name="T21" fmla="*/ 440 h 863"/>
                  <a:gd name="T22" fmla="*/ 370 w 629"/>
                  <a:gd name="T23" fmla="*/ 419 h 863"/>
                  <a:gd name="T24" fmla="*/ 391 w 629"/>
                  <a:gd name="T25" fmla="*/ 398 h 863"/>
                  <a:gd name="T26" fmla="*/ 523 w 629"/>
                  <a:gd name="T27" fmla="*/ 262 h 863"/>
                  <a:gd name="T28" fmla="*/ 629 w 629"/>
                  <a:gd name="T29" fmla="*/ 315 h 863"/>
                  <a:gd name="T30" fmla="*/ 355 w 629"/>
                  <a:gd name="T31" fmla="*/ 573 h 863"/>
                  <a:gd name="T32" fmla="*/ 355 w 629"/>
                  <a:gd name="T33" fmla="*/ 863 h 863"/>
                  <a:gd name="T34" fmla="*/ 264 w 629"/>
                  <a:gd name="T35" fmla="*/ 817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29" h="863">
                    <a:moveTo>
                      <a:pt x="264" y="817"/>
                    </a:moveTo>
                    <a:lnTo>
                      <a:pt x="264" y="527"/>
                    </a:lnTo>
                    <a:lnTo>
                      <a:pt x="0" y="0"/>
                    </a:lnTo>
                    <a:lnTo>
                      <a:pt x="109" y="55"/>
                    </a:lnTo>
                    <a:lnTo>
                      <a:pt x="245" y="330"/>
                    </a:lnTo>
                    <a:lnTo>
                      <a:pt x="263" y="368"/>
                    </a:lnTo>
                    <a:lnTo>
                      <a:pt x="281" y="406"/>
                    </a:lnTo>
                    <a:lnTo>
                      <a:pt x="299" y="443"/>
                    </a:lnTo>
                    <a:lnTo>
                      <a:pt x="315" y="481"/>
                    </a:lnTo>
                    <a:lnTo>
                      <a:pt x="332" y="460"/>
                    </a:lnTo>
                    <a:lnTo>
                      <a:pt x="350" y="440"/>
                    </a:lnTo>
                    <a:lnTo>
                      <a:pt x="370" y="419"/>
                    </a:lnTo>
                    <a:lnTo>
                      <a:pt x="391" y="398"/>
                    </a:lnTo>
                    <a:lnTo>
                      <a:pt x="523" y="262"/>
                    </a:lnTo>
                    <a:lnTo>
                      <a:pt x="629" y="315"/>
                    </a:lnTo>
                    <a:lnTo>
                      <a:pt x="355" y="573"/>
                    </a:lnTo>
                    <a:lnTo>
                      <a:pt x="355" y="863"/>
                    </a:lnTo>
                    <a:lnTo>
                      <a:pt x="264" y="817"/>
                    </a:lnTo>
                    <a:close/>
                  </a:path>
                </a:pathLst>
              </a:custGeom>
              <a:solidFill>
                <a:srgbClr val="F8FA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3" name="Freeform 72"/>
              <p:cNvSpPr>
                <a:spLocks/>
              </p:cNvSpPr>
              <p:nvPr/>
            </p:nvSpPr>
            <p:spPr bwMode="auto">
              <a:xfrm>
                <a:off x="7097713" y="1046163"/>
                <a:ext cx="958850" cy="1779588"/>
              </a:xfrm>
              <a:custGeom>
                <a:avLst/>
                <a:gdLst>
                  <a:gd name="T0" fmla="*/ 3198 w 3624"/>
                  <a:gd name="T1" fmla="*/ 1846 h 6723"/>
                  <a:gd name="T2" fmla="*/ 0 w 3624"/>
                  <a:gd name="T3" fmla="*/ 4648 h 6723"/>
                  <a:gd name="T4" fmla="*/ 1 w 3624"/>
                  <a:gd name="T5" fmla="*/ 4689 h 6723"/>
                  <a:gd name="T6" fmla="*/ 5 w 3624"/>
                  <a:gd name="T7" fmla="*/ 4730 h 6723"/>
                  <a:gd name="T8" fmla="*/ 12 w 3624"/>
                  <a:gd name="T9" fmla="*/ 4772 h 6723"/>
                  <a:gd name="T10" fmla="*/ 21 w 3624"/>
                  <a:gd name="T11" fmla="*/ 4811 h 6723"/>
                  <a:gd name="T12" fmla="*/ 33 w 3624"/>
                  <a:gd name="T13" fmla="*/ 4850 h 6723"/>
                  <a:gd name="T14" fmla="*/ 47 w 3624"/>
                  <a:gd name="T15" fmla="*/ 4888 h 6723"/>
                  <a:gd name="T16" fmla="*/ 64 w 3624"/>
                  <a:gd name="T17" fmla="*/ 4926 h 6723"/>
                  <a:gd name="T18" fmla="*/ 84 w 3624"/>
                  <a:gd name="T19" fmla="*/ 4961 h 6723"/>
                  <a:gd name="T20" fmla="*/ 105 w 3624"/>
                  <a:gd name="T21" fmla="*/ 4996 h 6723"/>
                  <a:gd name="T22" fmla="*/ 129 w 3624"/>
                  <a:gd name="T23" fmla="*/ 5029 h 6723"/>
                  <a:gd name="T24" fmla="*/ 154 w 3624"/>
                  <a:gd name="T25" fmla="*/ 5059 h 6723"/>
                  <a:gd name="T26" fmla="*/ 182 w 3624"/>
                  <a:gd name="T27" fmla="*/ 5090 h 6723"/>
                  <a:gd name="T28" fmla="*/ 212 w 3624"/>
                  <a:gd name="T29" fmla="*/ 5117 h 6723"/>
                  <a:gd name="T30" fmla="*/ 244 w 3624"/>
                  <a:gd name="T31" fmla="*/ 5143 h 6723"/>
                  <a:gd name="T32" fmla="*/ 277 w 3624"/>
                  <a:gd name="T33" fmla="*/ 5168 h 6723"/>
                  <a:gd name="T34" fmla="*/ 312 w 3624"/>
                  <a:gd name="T35" fmla="*/ 5191 h 6723"/>
                  <a:gd name="T36" fmla="*/ 2795 w 3624"/>
                  <a:gd name="T37" fmla="*/ 6623 h 6723"/>
                  <a:gd name="T38" fmla="*/ 2846 w 3624"/>
                  <a:gd name="T39" fmla="*/ 6648 h 6723"/>
                  <a:gd name="T40" fmla="*/ 2898 w 3624"/>
                  <a:gd name="T41" fmla="*/ 6669 h 6723"/>
                  <a:gd name="T42" fmla="*/ 2951 w 3624"/>
                  <a:gd name="T43" fmla="*/ 6687 h 6723"/>
                  <a:gd name="T44" fmla="*/ 3005 w 3624"/>
                  <a:gd name="T45" fmla="*/ 6702 h 6723"/>
                  <a:gd name="T46" fmla="*/ 3059 w 3624"/>
                  <a:gd name="T47" fmla="*/ 6713 h 6723"/>
                  <a:gd name="T48" fmla="*/ 3115 w 3624"/>
                  <a:gd name="T49" fmla="*/ 6720 h 6723"/>
                  <a:gd name="T50" fmla="*/ 3169 w 3624"/>
                  <a:gd name="T51" fmla="*/ 6723 h 6723"/>
                  <a:gd name="T52" fmla="*/ 3225 w 3624"/>
                  <a:gd name="T53" fmla="*/ 6723 h 6723"/>
                  <a:gd name="T54" fmla="*/ 3280 w 3624"/>
                  <a:gd name="T55" fmla="*/ 6720 h 6723"/>
                  <a:gd name="T56" fmla="*/ 3335 w 3624"/>
                  <a:gd name="T57" fmla="*/ 6713 h 6723"/>
                  <a:gd name="T58" fmla="*/ 3389 w 3624"/>
                  <a:gd name="T59" fmla="*/ 6702 h 6723"/>
                  <a:gd name="T60" fmla="*/ 3444 w 3624"/>
                  <a:gd name="T61" fmla="*/ 6687 h 6723"/>
                  <a:gd name="T62" fmla="*/ 3496 w 3624"/>
                  <a:gd name="T63" fmla="*/ 6669 h 6723"/>
                  <a:gd name="T64" fmla="*/ 3548 w 3624"/>
                  <a:gd name="T65" fmla="*/ 6648 h 6723"/>
                  <a:gd name="T66" fmla="*/ 3599 w 3624"/>
                  <a:gd name="T67" fmla="*/ 6623 h 6723"/>
                  <a:gd name="T68" fmla="*/ 3198 w 3624"/>
                  <a:gd name="T69" fmla="*/ 6362 h 67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624" h="6723">
                    <a:moveTo>
                      <a:pt x="3198" y="6362"/>
                    </a:moveTo>
                    <a:lnTo>
                      <a:pt x="3198" y="1846"/>
                    </a:lnTo>
                    <a:lnTo>
                      <a:pt x="0" y="0"/>
                    </a:lnTo>
                    <a:lnTo>
                      <a:pt x="0" y="4648"/>
                    </a:lnTo>
                    <a:lnTo>
                      <a:pt x="0" y="4669"/>
                    </a:lnTo>
                    <a:lnTo>
                      <a:pt x="1" y="4689"/>
                    </a:lnTo>
                    <a:lnTo>
                      <a:pt x="2" y="4710"/>
                    </a:lnTo>
                    <a:lnTo>
                      <a:pt x="5" y="4730"/>
                    </a:lnTo>
                    <a:lnTo>
                      <a:pt x="8" y="4752"/>
                    </a:lnTo>
                    <a:lnTo>
                      <a:pt x="12" y="4772"/>
                    </a:lnTo>
                    <a:lnTo>
                      <a:pt x="16" y="4792"/>
                    </a:lnTo>
                    <a:lnTo>
                      <a:pt x="21" y="4811"/>
                    </a:lnTo>
                    <a:lnTo>
                      <a:pt x="27" y="4831"/>
                    </a:lnTo>
                    <a:lnTo>
                      <a:pt x="33" y="4850"/>
                    </a:lnTo>
                    <a:lnTo>
                      <a:pt x="40" y="4869"/>
                    </a:lnTo>
                    <a:lnTo>
                      <a:pt x="47" y="4888"/>
                    </a:lnTo>
                    <a:lnTo>
                      <a:pt x="55" y="4907"/>
                    </a:lnTo>
                    <a:lnTo>
                      <a:pt x="64" y="4926"/>
                    </a:lnTo>
                    <a:lnTo>
                      <a:pt x="73" y="4943"/>
                    </a:lnTo>
                    <a:lnTo>
                      <a:pt x="84" y="4961"/>
                    </a:lnTo>
                    <a:lnTo>
                      <a:pt x="93" y="4979"/>
                    </a:lnTo>
                    <a:lnTo>
                      <a:pt x="105" y="4996"/>
                    </a:lnTo>
                    <a:lnTo>
                      <a:pt x="116" y="5012"/>
                    </a:lnTo>
                    <a:lnTo>
                      <a:pt x="129" y="5029"/>
                    </a:lnTo>
                    <a:lnTo>
                      <a:pt x="141" y="5044"/>
                    </a:lnTo>
                    <a:lnTo>
                      <a:pt x="154" y="5059"/>
                    </a:lnTo>
                    <a:lnTo>
                      <a:pt x="168" y="5075"/>
                    </a:lnTo>
                    <a:lnTo>
                      <a:pt x="182" y="5090"/>
                    </a:lnTo>
                    <a:lnTo>
                      <a:pt x="196" y="5104"/>
                    </a:lnTo>
                    <a:lnTo>
                      <a:pt x="212" y="5117"/>
                    </a:lnTo>
                    <a:lnTo>
                      <a:pt x="227" y="5132"/>
                    </a:lnTo>
                    <a:lnTo>
                      <a:pt x="244" y="5143"/>
                    </a:lnTo>
                    <a:lnTo>
                      <a:pt x="260" y="5156"/>
                    </a:lnTo>
                    <a:lnTo>
                      <a:pt x="277" y="5168"/>
                    </a:lnTo>
                    <a:lnTo>
                      <a:pt x="294" y="5179"/>
                    </a:lnTo>
                    <a:lnTo>
                      <a:pt x="312" y="5191"/>
                    </a:lnTo>
                    <a:lnTo>
                      <a:pt x="2770" y="6609"/>
                    </a:lnTo>
                    <a:lnTo>
                      <a:pt x="2795" y="6623"/>
                    </a:lnTo>
                    <a:lnTo>
                      <a:pt x="2820" y="6636"/>
                    </a:lnTo>
                    <a:lnTo>
                      <a:pt x="2846" y="6648"/>
                    </a:lnTo>
                    <a:lnTo>
                      <a:pt x="2872" y="6660"/>
                    </a:lnTo>
                    <a:lnTo>
                      <a:pt x="2898" y="6669"/>
                    </a:lnTo>
                    <a:lnTo>
                      <a:pt x="2924" y="6678"/>
                    </a:lnTo>
                    <a:lnTo>
                      <a:pt x="2951" y="6687"/>
                    </a:lnTo>
                    <a:lnTo>
                      <a:pt x="2977" y="6695"/>
                    </a:lnTo>
                    <a:lnTo>
                      <a:pt x="3005" y="6702"/>
                    </a:lnTo>
                    <a:lnTo>
                      <a:pt x="3032" y="6707"/>
                    </a:lnTo>
                    <a:lnTo>
                      <a:pt x="3059" y="6713"/>
                    </a:lnTo>
                    <a:lnTo>
                      <a:pt x="3086" y="6716"/>
                    </a:lnTo>
                    <a:lnTo>
                      <a:pt x="3115" y="6720"/>
                    </a:lnTo>
                    <a:lnTo>
                      <a:pt x="3142" y="6722"/>
                    </a:lnTo>
                    <a:lnTo>
                      <a:pt x="3169" y="6723"/>
                    </a:lnTo>
                    <a:lnTo>
                      <a:pt x="3198" y="6723"/>
                    </a:lnTo>
                    <a:lnTo>
                      <a:pt x="3225" y="6723"/>
                    </a:lnTo>
                    <a:lnTo>
                      <a:pt x="3252" y="6722"/>
                    </a:lnTo>
                    <a:lnTo>
                      <a:pt x="3280" y="6720"/>
                    </a:lnTo>
                    <a:lnTo>
                      <a:pt x="3308" y="6716"/>
                    </a:lnTo>
                    <a:lnTo>
                      <a:pt x="3335" y="6713"/>
                    </a:lnTo>
                    <a:lnTo>
                      <a:pt x="3362" y="6707"/>
                    </a:lnTo>
                    <a:lnTo>
                      <a:pt x="3389" y="6702"/>
                    </a:lnTo>
                    <a:lnTo>
                      <a:pt x="3417" y="6695"/>
                    </a:lnTo>
                    <a:lnTo>
                      <a:pt x="3444" y="6687"/>
                    </a:lnTo>
                    <a:lnTo>
                      <a:pt x="3470" y="6678"/>
                    </a:lnTo>
                    <a:lnTo>
                      <a:pt x="3496" y="6669"/>
                    </a:lnTo>
                    <a:lnTo>
                      <a:pt x="3523" y="6660"/>
                    </a:lnTo>
                    <a:lnTo>
                      <a:pt x="3548" y="6648"/>
                    </a:lnTo>
                    <a:lnTo>
                      <a:pt x="3574" y="6636"/>
                    </a:lnTo>
                    <a:lnTo>
                      <a:pt x="3599" y="6623"/>
                    </a:lnTo>
                    <a:lnTo>
                      <a:pt x="3624" y="6609"/>
                    </a:lnTo>
                    <a:lnTo>
                      <a:pt x="3198" y="6362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4" name="Freeform 73"/>
              <p:cNvSpPr>
                <a:spLocks/>
              </p:cNvSpPr>
              <p:nvPr/>
            </p:nvSpPr>
            <p:spPr bwMode="auto">
              <a:xfrm>
                <a:off x="7943850" y="2192338"/>
                <a:ext cx="382588" cy="612775"/>
              </a:xfrm>
              <a:custGeom>
                <a:avLst/>
                <a:gdLst>
                  <a:gd name="T0" fmla="*/ 0 w 1442"/>
                  <a:gd name="T1" fmla="*/ 1601 h 2316"/>
                  <a:gd name="T2" fmla="*/ 0 w 1442"/>
                  <a:gd name="T3" fmla="*/ 2051 h 2316"/>
                  <a:gd name="T4" fmla="*/ 6 w 1442"/>
                  <a:gd name="T5" fmla="*/ 2090 h 2316"/>
                  <a:gd name="T6" fmla="*/ 15 w 1442"/>
                  <a:gd name="T7" fmla="*/ 2126 h 2316"/>
                  <a:gd name="T8" fmla="*/ 30 w 1442"/>
                  <a:gd name="T9" fmla="*/ 2161 h 2316"/>
                  <a:gd name="T10" fmla="*/ 49 w 1442"/>
                  <a:gd name="T11" fmla="*/ 2193 h 2316"/>
                  <a:gd name="T12" fmla="*/ 72 w 1442"/>
                  <a:gd name="T13" fmla="*/ 2221 h 2316"/>
                  <a:gd name="T14" fmla="*/ 98 w 1442"/>
                  <a:gd name="T15" fmla="*/ 2246 h 2316"/>
                  <a:gd name="T16" fmla="*/ 126 w 1442"/>
                  <a:gd name="T17" fmla="*/ 2267 h 2316"/>
                  <a:gd name="T18" fmla="*/ 157 w 1442"/>
                  <a:gd name="T19" fmla="*/ 2286 h 2316"/>
                  <a:gd name="T20" fmla="*/ 190 w 1442"/>
                  <a:gd name="T21" fmla="*/ 2299 h 2316"/>
                  <a:gd name="T22" fmla="*/ 226 w 1442"/>
                  <a:gd name="T23" fmla="*/ 2310 h 2316"/>
                  <a:gd name="T24" fmla="*/ 261 w 1442"/>
                  <a:gd name="T25" fmla="*/ 2314 h 2316"/>
                  <a:gd name="T26" fmla="*/ 298 w 1442"/>
                  <a:gd name="T27" fmla="*/ 2316 h 2316"/>
                  <a:gd name="T28" fmla="*/ 335 w 1442"/>
                  <a:gd name="T29" fmla="*/ 2311 h 2316"/>
                  <a:gd name="T30" fmla="*/ 372 w 1442"/>
                  <a:gd name="T31" fmla="*/ 2301 h 2316"/>
                  <a:gd name="T32" fmla="*/ 408 w 1442"/>
                  <a:gd name="T33" fmla="*/ 2286 h 2316"/>
                  <a:gd name="T34" fmla="*/ 448 w 1442"/>
                  <a:gd name="T35" fmla="*/ 2264 h 2316"/>
                  <a:gd name="T36" fmla="*/ 491 w 1442"/>
                  <a:gd name="T37" fmla="*/ 2235 h 2316"/>
                  <a:gd name="T38" fmla="*/ 530 w 1442"/>
                  <a:gd name="T39" fmla="*/ 2204 h 2316"/>
                  <a:gd name="T40" fmla="*/ 568 w 1442"/>
                  <a:gd name="T41" fmla="*/ 2171 h 2316"/>
                  <a:gd name="T42" fmla="*/ 603 w 1442"/>
                  <a:gd name="T43" fmla="*/ 2136 h 2316"/>
                  <a:gd name="T44" fmla="*/ 636 w 1442"/>
                  <a:gd name="T45" fmla="*/ 2099 h 2316"/>
                  <a:gd name="T46" fmla="*/ 666 w 1442"/>
                  <a:gd name="T47" fmla="*/ 2059 h 2316"/>
                  <a:gd name="T48" fmla="*/ 693 w 1442"/>
                  <a:gd name="T49" fmla="*/ 2019 h 2316"/>
                  <a:gd name="T50" fmla="*/ 718 w 1442"/>
                  <a:gd name="T51" fmla="*/ 1975 h 2316"/>
                  <a:gd name="T52" fmla="*/ 740 w 1442"/>
                  <a:gd name="T53" fmla="*/ 1931 h 2316"/>
                  <a:gd name="T54" fmla="*/ 759 w 1442"/>
                  <a:gd name="T55" fmla="*/ 1885 h 2316"/>
                  <a:gd name="T56" fmla="*/ 776 w 1442"/>
                  <a:gd name="T57" fmla="*/ 1838 h 2316"/>
                  <a:gd name="T58" fmla="*/ 789 w 1442"/>
                  <a:gd name="T59" fmla="*/ 1790 h 2316"/>
                  <a:gd name="T60" fmla="*/ 798 w 1442"/>
                  <a:gd name="T61" fmla="*/ 1740 h 2316"/>
                  <a:gd name="T62" fmla="*/ 806 w 1442"/>
                  <a:gd name="T63" fmla="*/ 1691 h 2316"/>
                  <a:gd name="T64" fmla="*/ 808 w 1442"/>
                  <a:gd name="T65" fmla="*/ 1640 h 2316"/>
                  <a:gd name="T66" fmla="*/ 809 w 1442"/>
                  <a:gd name="T67" fmla="*/ 1511 h 2316"/>
                  <a:gd name="T68" fmla="*/ 0 w 1442"/>
                  <a:gd name="T69" fmla="*/ 0 h 2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42" h="2316">
                    <a:moveTo>
                      <a:pt x="0" y="0"/>
                    </a:moveTo>
                    <a:lnTo>
                      <a:pt x="0" y="1601"/>
                    </a:lnTo>
                    <a:lnTo>
                      <a:pt x="0" y="2030"/>
                    </a:lnTo>
                    <a:lnTo>
                      <a:pt x="0" y="2051"/>
                    </a:lnTo>
                    <a:lnTo>
                      <a:pt x="2" y="2071"/>
                    </a:lnTo>
                    <a:lnTo>
                      <a:pt x="6" y="2090"/>
                    </a:lnTo>
                    <a:lnTo>
                      <a:pt x="10" y="2109"/>
                    </a:lnTo>
                    <a:lnTo>
                      <a:pt x="15" y="2126"/>
                    </a:lnTo>
                    <a:lnTo>
                      <a:pt x="22" y="2144"/>
                    </a:lnTo>
                    <a:lnTo>
                      <a:pt x="30" y="2161"/>
                    </a:lnTo>
                    <a:lnTo>
                      <a:pt x="39" y="2177"/>
                    </a:lnTo>
                    <a:lnTo>
                      <a:pt x="49" y="2193"/>
                    </a:lnTo>
                    <a:lnTo>
                      <a:pt x="60" y="2207"/>
                    </a:lnTo>
                    <a:lnTo>
                      <a:pt x="72" y="2221"/>
                    </a:lnTo>
                    <a:lnTo>
                      <a:pt x="85" y="2234"/>
                    </a:lnTo>
                    <a:lnTo>
                      <a:pt x="98" y="2246"/>
                    </a:lnTo>
                    <a:lnTo>
                      <a:pt x="112" y="2258"/>
                    </a:lnTo>
                    <a:lnTo>
                      <a:pt x="126" y="2267"/>
                    </a:lnTo>
                    <a:lnTo>
                      <a:pt x="142" y="2277"/>
                    </a:lnTo>
                    <a:lnTo>
                      <a:pt x="157" y="2286"/>
                    </a:lnTo>
                    <a:lnTo>
                      <a:pt x="174" y="2293"/>
                    </a:lnTo>
                    <a:lnTo>
                      <a:pt x="190" y="2299"/>
                    </a:lnTo>
                    <a:lnTo>
                      <a:pt x="208" y="2305"/>
                    </a:lnTo>
                    <a:lnTo>
                      <a:pt x="226" y="2310"/>
                    </a:lnTo>
                    <a:lnTo>
                      <a:pt x="243" y="2312"/>
                    </a:lnTo>
                    <a:lnTo>
                      <a:pt x="261" y="2314"/>
                    </a:lnTo>
                    <a:lnTo>
                      <a:pt x="279" y="2316"/>
                    </a:lnTo>
                    <a:lnTo>
                      <a:pt x="298" y="2316"/>
                    </a:lnTo>
                    <a:lnTo>
                      <a:pt x="317" y="2313"/>
                    </a:lnTo>
                    <a:lnTo>
                      <a:pt x="335" y="2311"/>
                    </a:lnTo>
                    <a:lnTo>
                      <a:pt x="353" y="2307"/>
                    </a:lnTo>
                    <a:lnTo>
                      <a:pt x="372" y="2301"/>
                    </a:lnTo>
                    <a:lnTo>
                      <a:pt x="390" y="2294"/>
                    </a:lnTo>
                    <a:lnTo>
                      <a:pt x="408" y="2286"/>
                    </a:lnTo>
                    <a:lnTo>
                      <a:pt x="426" y="2277"/>
                    </a:lnTo>
                    <a:lnTo>
                      <a:pt x="448" y="2264"/>
                    </a:lnTo>
                    <a:lnTo>
                      <a:pt x="469" y="2251"/>
                    </a:lnTo>
                    <a:lnTo>
                      <a:pt x="491" y="2235"/>
                    </a:lnTo>
                    <a:lnTo>
                      <a:pt x="511" y="2221"/>
                    </a:lnTo>
                    <a:lnTo>
                      <a:pt x="530" y="2204"/>
                    </a:lnTo>
                    <a:lnTo>
                      <a:pt x="550" y="2189"/>
                    </a:lnTo>
                    <a:lnTo>
                      <a:pt x="568" y="2171"/>
                    </a:lnTo>
                    <a:lnTo>
                      <a:pt x="585" y="2155"/>
                    </a:lnTo>
                    <a:lnTo>
                      <a:pt x="603" y="2136"/>
                    </a:lnTo>
                    <a:lnTo>
                      <a:pt x="620" y="2118"/>
                    </a:lnTo>
                    <a:lnTo>
                      <a:pt x="636" y="2099"/>
                    </a:lnTo>
                    <a:lnTo>
                      <a:pt x="652" y="2079"/>
                    </a:lnTo>
                    <a:lnTo>
                      <a:pt x="666" y="2059"/>
                    </a:lnTo>
                    <a:lnTo>
                      <a:pt x="680" y="2039"/>
                    </a:lnTo>
                    <a:lnTo>
                      <a:pt x="693" y="2019"/>
                    </a:lnTo>
                    <a:lnTo>
                      <a:pt x="706" y="1997"/>
                    </a:lnTo>
                    <a:lnTo>
                      <a:pt x="718" y="1975"/>
                    </a:lnTo>
                    <a:lnTo>
                      <a:pt x="730" y="1954"/>
                    </a:lnTo>
                    <a:lnTo>
                      <a:pt x="740" y="1931"/>
                    </a:lnTo>
                    <a:lnTo>
                      <a:pt x="750" y="1909"/>
                    </a:lnTo>
                    <a:lnTo>
                      <a:pt x="759" y="1885"/>
                    </a:lnTo>
                    <a:lnTo>
                      <a:pt x="768" y="1861"/>
                    </a:lnTo>
                    <a:lnTo>
                      <a:pt x="776" y="1838"/>
                    </a:lnTo>
                    <a:lnTo>
                      <a:pt x="782" y="1814"/>
                    </a:lnTo>
                    <a:lnTo>
                      <a:pt x="789" y="1790"/>
                    </a:lnTo>
                    <a:lnTo>
                      <a:pt x="794" y="1765"/>
                    </a:lnTo>
                    <a:lnTo>
                      <a:pt x="798" y="1740"/>
                    </a:lnTo>
                    <a:lnTo>
                      <a:pt x="802" y="1716"/>
                    </a:lnTo>
                    <a:lnTo>
                      <a:pt x="806" y="1691"/>
                    </a:lnTo>
                    <a:lnTo>
                      <a:pt x="807" y="1665"/>
                    </a:lnTo>
                    <a:lnTo>
                      <a:pt x="808" y="1640"/>
                    </a:lnTo>
                    <a:lnTo>
                      <a:pt x="809" y="1614"/>
                    </a:lnTo>
                    <a:lnTo>
                      <a:pt x="809" y="1511"/>
                    </a:lnTo>
                    <a:lnTo>
                      <a:pt x="1442" y="80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5" name="Freeform 74"/>
              <p:cNvSpPr>
                <a:spLocks/>
              </p:cNvSpPr>
              <p:nvPr/>
            </p:nvSpPr>
            <p:spPr bwMode="auto">
              <a:xfrm>
                <a:off x="7526338" y="2401888"/>
                <a:ext cx="846138" cy="1089025"/>
              </a:xfrm>
              <a:custGeom>
                <a:avLst/>
                <a:gdLst>
                  <a:gd name="T0" fmla="*/ 2993 w 3198"/>
                  <a:gd name="T1" fmla="*/ 11 h 4115"/>
                  <a:gd name="T2" fmla="*/ 2949 w 3198"/>
                  <a:gd name="T3" fmla="*/ 3 h 4115"/>
                  <a:gd name="T4" fmla="*/ 2903 w 3198"/>
                  <a:gd name="T5" fmla="*/ 1 h 4115"/>
                  <a:gd name="T6" fmla="*/ 2858 w 3198"/>
                  <a:gd name="T7" fmla="*/ 7 h 4115"/>
                  <a:gd name="T8" fmla="*/ 2812 w 3198"/>
                  <a:gd name="T9" fmla="*/ 23 h 4115"/>
                  <a:gd name="T10" fmla="*/ 2760 w 3198"/>
                  <a:gd name="T11" fmla="*/ 51 h 4115"/>
                  <a:gd name="T12" fmla="*/ 2696 w 3198"/>
                  <a:gd name="T13" fmla="*/ 96 h 4115"/>
                  <a:gd name="T14" fmla="*/ 2637 w 3198"/>
                  <a:gd name="T15" fmla="*/ 147 h 4115"/>
                  <a:gd name="T16" fmla="*/ 2582 w 3198"/>
                  <a:gd name="T17" fmla="*/ 201 h 4115"/>
                  <a:gd name="T18" fmla="*/ 2535 w 3198"/>
                  <a:gd name="T19" fmla="*/ 262 h 4115"/>
                  <a:gd name="T20" fmla="*/ 2493 w 3198"/>
                  <a:gd name="T21" fmla="*/ 327 h 4115"/>
                  <a:gd name="T22" fmla="*/ 2459 w 3198"/>
                  <a:gd name="T23" fmla="*/ 394 h 4115"/>
                  <a:gd name="T24" fmla="*/ 2431 w 3198"/>
                  <a:gd name="T25" fmla="*/ 466 h 4115"/>
                  <a:gd name="T26" fmla="*/ 2409 w 3198"/>
                  <a:gd name="T27" fmla="*/ 540 h 4115"/>
                  <a:gd name="T28" fmla="*/ 2395 w 3198"/>
                  <a:gd name="T29" fmla="*/ 617 h 4115"/>
                  <a:gd name="T30" fmla="*/ 2388 w 3198"/>
                  <a:gd name="T31" fmla="*/ 695 h 4115"/>
                  <a:gd name="T32" fmla="*/ 2388 w 3198"/>
                  <a:gd name="T33" fmla="*/ 824 h 4115"/>
                  <a:gd name="T34" fmla="*/ 2385 w 3198"/>
                  <a:gd name="T35" fmla="*/ 901 h 4115"/>
                  <a:gd name="T36" fmla="*/ 2373 w 3198"/>
                  <a:gd name="T37" fmla="*/ 975 h 4115"/>
                  <a:gd name="T38" fmla="*/ 2355 w 3198"/>
                  <a:gd name="T39" fmla="*/ 1048 h 4115"/>
                  <a:gd name="T40" fmla="*/ 2329 w 3198"/>
                  <a:gd name="T41" fmla="*/ 1119 h 4115"/>
                  <a:gd name="T42" fmla="*/ 2297 w 3198"/>
                  <a:gd name="T43" fmla="*/ 1185 h 4115"/>
                  <a:gd name="T44" fmla="*/ 2259 w 3198"/>
                  <a:gd name="T45" fmla="*/ 1249 h 4115"/>
                  <a:gd name="T46" fmla="*/ 2215 w 3198"/>
                  <a:gd name="T47" fmla="*/ 1309 h 4115"/>
                  <a:gd name="T48" fmla="*/ 2164 w 3198"/>
                  <a:gd name="T49" fmla="*/ 1365 h 4115"/>
                  <a:gd name="T50" fmla="*/ 2109 w 3198"/>
                  <a:gd name="T51" fmla="*/ 1414 h 4115"/>
                  <a:gd name="T52" fmla="*/ 2048 w 3198"/>
                  <a:gd name="T53" fmla="*/ 1461 h 4115"/>
                  <a:gd name="T54" fmla="*/ 1980 w 3198"/>
                  <a:gd name="T55" fmla="*/ 1501 h 4115"/>
                  <a:gd name="T56" fmla="*/ 1904 w 3198"/>
                  <a:gd name="T57" fmla="*/ 1538 h 4115"/>
                  <a:gd name="T58" fmla="*/ 1825 w 3198"/>
                  <a:gd name="T59" fmla="*/ 1565 h 4115"/>
                  <a:gd name="T60" fmla="*/ 1743 w 3198"/>
                  <a:gd name="T61" fmla="*/ 1585 h 4115"/>
                  <a:gd name="T62" fmla="*/ 1661 w 3198"/>
                  <a:gd name="T63" fmla="*/ 1598 h 4115"/>
                  <a:gd name="T64" fmla="*/ 1579 w 3198"/>
                  <a:gd name="T65" fmla="*/ 1601 h 4115"/>
                  <a:gd name="T66" fmla="*/ 1496 w 3198"/>
                  <a:gd name="T67" fmla="*/ 1598 h 4115"/>
                  <a:gd name="T68" fmla="*/ 1413 w 3198"/>
                  <a:gd name="T69" fmla="*/ 1585 h 4115"/>
                  <a:gd name="T70" fmla="*/ 1332 w 3198"/>
                  <a:gd name="T71" fmla="*/ 1565 h 4115"/>
                  <a:gd name="T72" fmla="*/ 1253 w 3198"/>
                  <a:gd name="T73" fmla="*/ 1538 h 4115"/>
                  <a:gd name="T74" fmla="*/ 1176 w 3198"/>
                  <a:gd name="T75" fmla="*/ 1501 h 4115"/>
                  <a:gd name="T76" fmla="*/ 0 w 3198"/>
                  <a:gd name="T77" fmla="*/ 2259 h 4115"/>
                  <a:gd name="T78" fmla="*/ 3196 w 3198"/>
                  <a:gd name="T79" fmla="*/ 255 h 4115"/>
                  <a:gd name="T80" fmla="*/ 3185 w 3198"/>
                  <a:gd name="T81" fmla="*/ 191 h 4115"/>
                  <a:gd name="T82" fmla="*/ 3159 w 3198"/>
                  <a:gd name="T83" fmla="*/ 134 h 4115"/>
                  <a:gd name="T84" fmla="*/ 3121 w 3198"/>
                  <a:gd name="T85" fmla="*/ 87 h 4115"/>
                  <a:gd name="T86" fmla="*/ 3075 w 3198"/>
                  <a:gd name="T87" fmla="*/ 47 h 4115"/>
                  <a:gd name="T88" fmla="*/ 3021 w 3198"/>
                  <a:gd name="T89" fmla="*/ 19 h 4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3198" h="4115">
                    <a:moveTo>
                      <a:pt x="3021" y="19"/>
                    </a:moveTo>
                    <a:lnTo>
                      <a:pt x="3007" y="14"/>
                    </a:lnTo>
                    <a:lnTo>
                      <a:pt x="2993" y="11"/>
                    </a:lnTo>
                    <a:lnTo>
                      <a:pt x="2979" y="7"/>
                    </a:lnTo>
                    <a:lnTo>
                      <a:pt x="2963" y="4"/>
                    </a:lnTo>
                    <a:lnTo>
                      <a:pt x="2949" y="3"/>
                    </a:lnTo>
                    <a:lnTo>
                      <a:pt x="2934" y="1"/>
                    </a:lnTo>
                    <a:lnTo>
                      <a:pt x="2918" y="0"/>
                    </a:lnTo>
                    <a:lnTo>
                      <a:pt x="2903" y="1"/>
                    </a:lnTo>
                    <a:lnTo>
                      <a:pt x="2888" y="3"/>
                    </a:lnTo>
                    <a:lnTo>
                      <a:pt x="2873" y="5"/>
                    </a:lnTo>
                    <a:lnTo>
                      <a:pt x="2858" y="7"/>
                    </a:lnTo>
                    <a:lnTo>
                      <a:pt x="2843" y="12"/>
                    </a:lnTo>
                    <a:lnTo>
                      <a:pt x="2827" y="17"/>
                    </a:lnTo>
                    <a:lnTo>
                      <a:pt x="2812" y="23"/>
                    </a:lnTo>
                    <a:lnTo>
                      <a:pt x="2798" y="30"/>
                    </a:lnTo>
                    <a:lnTo>
                      <a:pt x="2782" y="38"/>
                    </a:lnTo>
                    <a:lnTo>
                      <a:pt x="2760" y="51"/>
                    </a:lnTo>
                    <a:lnTo>
                      <a:pt x="2737" y="65"/>
                    </a:lnTo>
                    <a:lnTo>
                      <a:pt x="2716" y="81"/>
                    </a:lnTo>
                    <a:lnTo>
                      <a:pt x="2696" y="96"/>
                    </a:lnTo>
                    <a:lnTo>
                      <a:pt x="2675" y="113"/>
                    </a:lnTo>
                    <a:lnTo>
                      <a:pt x="2656" y="129"/>
                    </a:lnTo>
                    <a:lnTo>
                      <a:pt x="2637" y="147"/>
                    </a:lnTo>
                    <a:lnTo>
                      <a:pt x="2618" y="165"/>
                    </a:lnTo>
                    <a:lnTo>
                      <a:pt x="2600" y="182"/>
                    </a:lnTo>
                    <a:lnTo>
                      <a:pt x="2582" y="201"/>
                    </a:lnTo>
                    <a:lnTo>
                      <a:pt x="2566" y="221"/>
                    </a:lnTo>
                    <a:lnTo>
                      <a:pt x="2550" y="242"/>
                    </a:lnTo>
                    <a:lnTo>
                      <a:pt x="2535" y="262"/>
                    </a:lnTo>
                    <a:lnTo>
                      <a:pt x="2521" y="283"/>
                    </a:lnTo>
                    <a:lnTo>
                      <a:pt x="2506" y="304"/>
                    </a:lnTo>
                    <a:lnTo>
                      <a:pt x="2493" y="327"/>
                    </a:lnTo>
                    <a:lnTo>
                      <a:pt x="2482" y="349"/>
                    </a:lnTo>
                    <a:lnTo>
                      <a:pt x="2470" y="372"/>
                    </a:lnTo>
                    <a:lnTo>
                      <a:pt x="2459" y="394"/>
                    </a:lnTo>
                    <a:lnTo>
                      <a:pt x="2448" y="418"/>
                    </a:lnTo>
                    <a:lnTo>
                      <a:pt x="2439" y="442"/>
                    </a:lnTo>
                    <a:lnTo>
                      <a:pt x="2431" y="466"/>
                    </a:lnTo>
                    <a:lnTo>
                      <a:pt x="2422" y="490"/>
                    </a:lnTo>
                    <a:lnTo>
                      <a:pt x="2415" y="515"/>
                    </a:lnTo>
                    <a:lnTo>
                      <a:pt x="2409" y="540"/>
                    </a:lnTo>
                    <a:lnTo>
                      <a:pt x="2404" y="566"/>
                    </a:lnTo>
                    <a:lnTo>
                      <a:pt x="2399" y="591"/>
                    </a:lnTo>
                    <a:lnTo>
                      <a:pt x="2395" y="617"/>
                    </a:lnTo>
                    <a:lnTo>
                      <a:pt x="2392" y="643"/>
                    </a:lnTo>
                    <a:lnTo>
                      <a:pt x="2389" y="669"/>
                    </a:lnTo>
                    <a:lnTo>
                      <a:pt x="2388" y="695"/>
                    </a:lnTo>
                    <a:lnTo>
                      <a:pt x="2388" y="721"/>
                    </a:lnTo>
                    <a:lnTo>
                      <a:pt x="2388" y="746"/>
                    </a:lnTo>
                    <a:lnTo>
                      <a:pt x="2388" y="824"/>
                    </a:lnTo>
                    <a:lnTo>
                      <a:pt x="2387" y="850"/>
                    </a:lnTo>
                    <a:lnTo>
                      <a:pt x="2386" y="875"/>
                    </a:lnTo>
                    <a:lnTo>
                      <a:pt x="2385" y="901"/>
                    </a:lnTo>
                    <a:lnTo>
                      <a:pt x="2381" y="926"/>
                    </a:lnTo>
                    <a:lnTo>
                      <a:pt x="2377" y="950"/>
                    </a:lnTo>
                    <a:lnTo>
                      <a:pt x="2373" y="975"/>
                    </a:lnTo>
                    <a:lnTo>
                      <a:pt x="2368" y="1000"/>
                    </a:lnTo>
                    <a:lnTo>
                      <a:pt x="2361" y="1024"/>
                    </a:lnTo>
                    <a:lnTo>
                      <a:pt x="2355" y="1048"/>
                    </a:lnTo>
                    <a:lnTo>
                      <a:pt x="2347" y="1071"/>
                    </a:lnTo>
                    <a:lnTo>
                      <a:pt x="2338" y="1095"/>
                    </a:lnTo>
                    <a:lnTo>
                      <a:pt x="2329" y="1119"/>
                    </a:lnTo>
                    <a:lnTo>
                      <a:pt x="2319" y="1141"/>
                    </a:lnTo>
                    <a:lnTo>
                      <a:pt x="2309" y="1164"/>
                    </a:lnTo>
                    <a:lnTo>
                      <a:pt x="2297" y="1185"/>
                    </a:lnTo>
                    <a:lnTo>
                      <a:pt x="2285" y="1207"/>
                    </a:lnTo>
                    <a:lnTo>
                      <a:pt x="2272" y="1229"/>
                    </a:lnTo>
                    <a:lnTo>
                      <a:pt x="2259" y="1249"/>
                    </a:lnTo>
                    <a:lnTo>
                      <a:pt x="2245" y="1269"/>
                    </a:lnTo>
                    <a:lnTo>
                      <a:pt x="2231" y="1289"/>
                    </a:lnTo>
                    <a:lnTo>
                      <a:pt x="2215" y="1309"/>
                    </a:lnTo>
                    <a:lnTo>
                      <a:pt x="2199" y="1328"/>
                    </a:lnTo>
                    <a:lnTo>
                      <a:pt x="2182" y="1346"/>
                    </a:lnTo>
                    <a:lnTo>
                      <a:pt x="2164" y="1365"/>
                    </a:lnTo>
                    <a:lnTo>
                      <a:pt x="2147" y="1381"/>
                    </a:lnTo>
                    <a:lnTo>
                      <a:pt x="2129" y="1399"/>
                    </a:lnTo>
                    <a:lnTo>
                      <a:pt x="2109" y="1414"/>
                    </a:lnTo>
                    <a:lnTo>
                      <a:pt x="2090" y="1431"/>
                    </a:lnTo>
                    <a:lnTo>
                      <a:pt x="2070" y="1445"/>
                    </a:lnTo>
                    <a:lnTo>
                      <a:pt x="2048" y="1461"/>
                    </a:lnTo>
                    <a:lnTo>
                      <a:pt x="2027" y="1474"/>
                    </a:lnTo>
                    <a:lnTo>
                      <a:pt x="2005" y="1487"/>
                    </a:lnTo>
                    <a:lnTo>
                      <a:pt x="1980" y="1501"/>
                    </a:lnTo>
                    <a:lnTo>
                      <a:pt x="1955" y="1514"/>
                    </a:lnTo>
                    <a:lnTo>
                      <a:pt x="1929" y="1526"/>
                    </a:lnTo>
                    <a:lnTo>
                      <a:pt x="1904" y="1538"/>
                    </a:lnTo>
                    <a:lnTo>
                      <a:pt x="1877" y="1547"/>
                    </a:lnTo>
                    <a:lnTo>
                      <a:pt x="1851" y="1556"/>
                    </a:lnTo>
                    <a:lnTo>
                      <a:pt x="1825" y="1565"/>
                    </a:lnTo>
                    <a:lnTo>
                      <a:pt x="1798" y="1573"/>
                    </a:lnTo>
                    <a:lnTo>
                      <a:pt x="1770" y="1580"/>
                    </a:lnTo>
                    <a:lnTo>
                      <a:pt x="1743" y="1585"/>
                    </a:lnTo>
                    <a:lnTo>
                      <a:pt x="1716" y="1591"/>
                    </a:lnTo>
                    <a:lnTo>
                      <a:pt x="1689" y="1594"/>
                    </a:lnTo>
                    <a:lnTo>
                      <a:pt x="1661" y="1598"/>
                    </a:lnTo>
                    <a:lnTo>
                      <a:pt x="1633" y="1600"/>
                    </a:lnTo>
                    <a:lnTo>
                      <a:pt x="1606" y="1601"/>
                    </a:lnTo>
                    <a:lnTo>
                      <a:pt x="1579" y="1601"/>
                    </a:lnTo>
                    <a:lnTo>
                      <a:pt x="1550" y="1601"/>
                    </a:lnTo>
                    <a:lnTo>
                      <a:pt x="1523" y="1600"/>
                    </a:lnTo>
                    <a:lnTo>
                      <a:pt x="1496" y="1598"/>
                    </a:lnTo>
                    <a:lnTo>
                      <a:pt x="1467" y="1594"/>
                    </a:lnTo>
                    <a:lnTo>
                      <a:pt x="1440" y="1591"/>
                    </a:lnTo>
                    <a:lnTo>
                      <a:pt x="1413" y="1585"/>
                    </a:lnTo>
                    <a:lnTo>
                      <a:pt x="1386" y="1580"/>
                    </a:lnTo>
                    <a:lnTo>
                      <a:pt x="1358" y="1573"/>
                    </a:lnTo>
                    <a:lnTo>
                      <a:pt x="1332" y="1565"/>
                    </a:lnTo>
                    <a:lnTo>
                      <a:pt x="1305" y="1556"/>
                    </a:lnTo>
                    <a:lnTo>
                      <a:pt x="1279" y="1547"/>
                    </a:lnTo>
                    <a:lnTo>
                      <a:pt x="1253" y="1538"/>
                    </a:lnTo>
                    <a:lnTo>
                      <a:pt x="1227" y="1526"/>
                    </a:lnTo>
                    <a:lnTo>
                      <a:pt x="1201" y="1514"/>
                    </a:lnTo>
                    <a:lnTo>
                      <a:pt x="1176" y="1501"/>
                    </a:lnTo>
                    <a:lnTo>
                      <a:pt x="1151" y="1487"/>
                    </a:lnTo>
                    <a:lnTo>
                      <a:pt x="0" y="823"/>
                    </a:lnTo>
                    <a:lnTo>
                      <a:pt x="0" y="2259"/>
                    </a:lnTo>
                    <a:lnTo>
                      <a:pt x="3198" y="4115"/>
                    </a:lnTo>
                    <a:lnTo>
                      <a:pt x="3198" y="277"/>
                    </a:lnTo>
                    <a:lnTo>
                      <a:pt x="3196" y="255"/>
                    </a:lnTo>
                    <a:lnTo>
                      <a:pt x="3194" y="233"/>
                    </a:lnTo>
                    <a:lnTo>
                      <a:pt x="3191" y="212"/>
                    </a:lnTo>
                    <a:lnTo>
                      <a:pt x="3185" y="191"/>
                    </a:lnTo>
                    <a:lnTo>
                      <a:pt x="3176" y="171"/>
                    </a:lnTo>
                    <a:lnTo>
                      <a:pt x="3168" y="153"/>
                    </a:lnTo>
                    <a:lnTo>
                      <a:pt x="3159" y="134"/>
                    </a:lnTo>
                    <a:lnTo>
                      <a:pt x="3147" y="117"/>
                    </a:lnTo>
                    <a:lnTo>
                      <a:pt x="3135" y="101"/>
                    </a:lnTo>
                    <a:lnTo>
                      <a:pt x="3121" y="87"/>
                    </a:lnTo>
                    <a:lnTo>
                      <a:pt x="3107" y="72"/>
                    </a:lnTo>
                    <a:lnTo>
                      <a:pt x="3091" y="59"/>
                    </a:lnTo>
                    <a:lnTo>
                      <a:pt x="3075" y="47"/>
                    </a:lnTo>
                    <a:lnTo>
                      <a:pt x="3057" y="37"/>
                    </a:lnTo>
                    <a:lnTo>
                      <a:pt x="3039" y="27"/>
                    </a:lnTo>
                    <a:lnTo>
                      <a:pt x="3021" y="19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6" name="Freeform 75"/>
              <p:cNvSpPr>
                <a:spLocks noEditPoints="1"/>
              </p:cNvSpPr>
              <p:nvPr/>
            </p:nvSpPr>
            <p:spPr bwMode="auto">
              <a:xfrm>
                <a:off x="8166100" y="2498725"/>
                <a:ext cx="50800" cy="38100"/>
              </a:xfrm>
              <a:custGeom>
                <a:avLst/>
                <a:gdLst>
                  <a:gd name="T0" fmla="*/ 17 w 191"/>
                  <a:gd name="T1" fmla="*/ 70 h 143"/>
                  <a:gd name="T2" fmla="*/ 12 w 191"/>
                  <a:gd name="T3" fmla="*/ 65 h 143"/>
                  <a:gd name="T4" fmla="*/ 7 w 191"/>
                  <a:gd name="T5" fmla="*/ 60 h 143"/>
                  <a:gd name="T6" fmla="*/ 3 w 191"/>
                  <a:gd name="T7" fmla="*/ 54 h 143"/>
                  <a:gd name="T8" fmla="*/ 1 w 191"/>
                  <a:gd name="T9" fmla="*/ 47 h 143"/>
                  <a:gd name="T10" fmla="*/ 0 w 191"/>
                  <a:gd name="T11" fmla="*/ 40 h 143"/>
                  <a:gd name="T12" fmla="*/ 0 w 191"/>
                  <a:gd name="T13" fmla="*/ 33 h 143"/>
                  <a:gd name="T14" fmla="*/ 1 w 191"/>
                  <a:gd name="T15" fmla="*/ 26 h 143"/>
                  <a:gd name="T16" fmla="*/ 4 w 191"/>
                  <a:gd name="T17" fmla="*/ 19 h 143"/>
                  <a:gd name="T18" fmla="*/ 8 w 191"/>
                  <a:gd name="T19" fmla="*/ 12 h 143"/>
                  <a:gd name="T20" fmla="*/ 14 w 191"/>
                  <a:gd name="T21" fmla="*/ 7 h 143"/>
                  <a:gd name="T22" fmla="*/ 20 w 191"/>
                  <a:gd name="T23" fmla="*/ 3 h 143"/>
                  <a:gd name="T24" fmla="*/ 27 w 191"/>
                  <a:gd name="T25" fmla="*/ 1 h 143"/>
                  <a:gd name="T26" fmla="*/ 34 w 191"/>
                  <a:gd name="T27" fmla="*/ 0 h 143"/>
                  <a:gd name="T28" fmla="*/ 41 w 191"/>
                  <a:gd name="T29" fmla="*/ 0 h 143"/>
                  <a:gd name="T30" fmla="*/ 48 w 191"/>
                  <a:gd name="T31" fmla="*/ 1 h 143"/>
                  <a:gd name="T32" fmla="*/ 55 w 191"/>
                  <a:gd name="T33" fmla="*/ 5 h 143"/>
                  <a:gd name="T34" fmla="*/ 17 w 191"/>
                  <a:gd name="T35" fmla="*/ 70 h 143"/>
                  <a:gd name="T36" fmla="*/ 55 w 191"/>
                  <a:gd name="T37" fmla="*/ 5 h 143"/>
                  <a:gd name="T38" fmla="*/ 173 w 191"/>
                  <a:gd name="T39" fmla="*/ 72 h 143"/>
                  <a:gd name="T40" fmla="*/ 136 w 191"/>
                  <a:gd name="T41" fmla="*/ 137 h 143"/>
                  <a:gd name="T42" fmla="*/ 17 w 191"/>
                  <a:gd name="T43" fmla="*/ 70 h 143"/>
                  <a:gd name="T44" fmla="*/ 55 w 191"/>
                  <a:gd name="T45" fmla="*/ 5 h 143"/>
                  <a:gd name="T46" fmla="*/ 173 w 191"/>
                  <a:gd name="T47" fmla="*/ 72 h 143"/>
                  <a:gd name="T48" fmla="*/ 180 w 191"/>
                  <a:gd name="T49" fmla="*/ 77 h 143"/>
                  <a:gd name="T50" fmla="*/ 184 w 191"/>
                  <a:gd name="T51" fmla="*/ 82 h 143"/>
                  <a:gd name="T52" fmla="*/ 188 w 191"/>
                  <a:gd name="T53" fmla="*/ 89 h 143"/>
                  <a:gd name="T54" fmla="*/ 190 w 191"/>
                  <a:gd name="T55" fmla="*/ 95 h 143"/>
                  <a:gd name="T56" fmla="*/ 191 w 191"/>
                  <a:gd name="T57" fmla="*/ 102 h 143"/>
                  <a:gd name="T58" fmla="*/ 191 w 191"/>
                  <a:gd name="T59" fmla="*/ 110 h 143"/>
                  <a:gd name="T60" fmla="*/ 190 w 191"/>
                  <a:gd name="T61" fmla="*/ 117 h 143"/>
                  <a:gd name="T62" fmla="*/ 187 w 191"/>
                  <a:gd name="T63" fmla="*/ 124 h 143"/>
                  <a:gd name="T64" fmla="*/ 182 w 191"/>
                  <a:gd name="T65" fmla="*/ 130 h 143"/>
                  <a:gd name="T66" fmla="*/ 177 w 191"/>
                  <a:gd name="T67" fmla="*/ 135 h 143"/>
                  <a:gd name="T68" fmla="*/ 171 w 191"/>
                  <a:gd name="T69" fmla="*/ 138 h 143"/>
                  <a:gd name="T70" fmla="*/ 164 w 191"/>
                  <a:gd name="T71" fmla="*/ 142 h 143"/>
                  <a:gd name="T72" fmla="*/ 157 w 191"/>
                  <a:gd name="T73" fmla="*/ 143 h 143"/>
                  <a:gd name="T74" fmla="*/ 150 w 191"/>
                  <a:gd name="T75" fmla="*/ 142 h 143"/>
                  <a:gd name="T76" fmla="*/ 143 w 191"/>
                  <a:gd name="T77" fmla="*/ 141 h 143"/>
                  <a:gd name="T78" fmla="*/ 136 w 191"/>
                  <a:gd name="T79" fmla="*/ 137 h 143"/>
                  <a:gd name="T80" fmla="*/ 173 w 191"/>
                  <a:gd name="T81" fmla="*/ 72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91" h="143">
                    <a:moveTo>
                      <a:pt x="17" y="70"/>
                    </a:moveTo>
                    <a:lnTo>
                      <a:pt x="12" y="65"/>
                    </a:lnTo>
                    <a:lnTo>
                      <a:pt x="7" y="60"/>
                    </a:lnTo>
                    <a:lnTo>
                      <a:pt x="3" y="54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1" y="26"/>
                    </a:lnTo>
                    <a:lnTo>
                      <a:pt x="4" y="19"/>
                    </a:lnTo>
                    <a:lnTo>
                      <a:pt x="8" y="12"/>
                    </a:lnTo>
                    <a:lnTo>
                      <a:pt x="14" y="7"/>
                    </a:lnTo>
                    <a:lnTo>
                      <a:pt x="20" y="3"/>
                    </a:lnTo>
                    <a:lnTo>
                      <a:pt x="27" y="1"/>
                    </a:lnTo>
                    <a:lnTo>
                      <a:pt x="34" y="0"/>
                    </a:lnTo>
                    <a:lnTo>
                      <a:pt x="41" y="0"/>
                    </a:lnTo>
                    <a:lnTo>
                      <a:pt x="48" y="1"/>
                    </a:lnTo>
                    <a:lnTo>
                      <a:pt x="55" y="5"/>
                    </a:lnTo>
                    <a:lnTo>
                      <a:pt x="17" y="70"/>
                    </a:lnTo>
                    <a:close/>
                    <a:moveTo>
                      <a:pt x="55" y="5"/>
                    </a:moveTo>
                    <a:lnTo>
                      <a:pt x="173" y="72"/>
                    </a:lnTo>
                    <a:lnTo>
                      <a:pt x="136" y="137"/>
                    </a:lnTo>
                    <a:lnTo>
                      <a:pt x="17" y="70"/>
                    </a:lnTo>
                    <a:lnTo>
                      <a:pt x="55" y="5"/>
                    </a:lnTo>
                    <a:close/>
                    <a:moveTo>
                      <a:pt x="173" y="72"/>
                    </a:moveTo>
                    <a:lnTo>
                      <a:pt x="180" y="77"/>
                    </a:lnTo>
                    <a:lnTo>
                      <a:pt x="184" y="82"/>
                    </a:lnTo>
                    <a:lnTo>
                      <a:pt x="188" y="89"/>
                    </a:lnTo>
                    <a:lnTo>
                      <a:pt x="190" y="95"/>
                    </a:lnTo>
                    <a:lnTo>
                      <a:pt x="191" y="102"/>
                    </a:lnTo>
                    <a:lnTo>
                      <a:pt x="191" y="110"/>
                    </a:lnTo>
                    <a:lnTo>
                      <a:pt x="190" y="117"/>
                    </a:lnTo>
                    <a:lnTo>
                      <a:pt x="187" y="124"/>
                    </a:lnTo>
                    <a:lnTo>
                      <a:pt x="182" y="130"/>
                    </a:lnTo>
                    <a:lnTo>
                      <a:pt x="177" y="135"/>
                    </a:lnTo>
                    <a:lnTo>
                      <a:pt x="171" y="138"/>
                    </a:lnTo>
                    <a:lnTo>
                      <a:pt x="164" y="142"/>
                    </a:lnTo>
                    <a:lnTo>
                      <a:pt x="157" y="143"/>
                    </a:lnTo>
                    <a:lnTo>
                      <a:pt x="150" y="142"/>
                    </a:lnTo>
                    <a:lnTo>
                      <a:pt x="143" y="141"/>
                    </a:lnTo>
                    <a:lnTo>
                      <a:pt x="136" y="137"/>
                    </a:lnTo>
                    <a:lnTo>
                      <a:pt x="173" y="7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7" name="Freeform 76"/>
              <p:cNvSpPr>
                <a:spLocks noEditPoints="1"/>
              </p:cNvSpPr>
              <p:nvPr/>
            </p:nvSpPr>
            <p:spPr bwMode="auto">
              <a:xfrm>
                <a:off x="8148638" y="2622550"/>
                <a:ext cx="68263" cy="47625"/>
              </a:xfrm>
              <a:custGeom>
                <a:avLst/>
                <a:gdLst>
                  <a:gd name="T0" fmla="*/ 19 w 260"/>
                  <a:gd name="T1" fmla="*/ 70 h 182"/>
                  <a:gd name="T2" fmla="*/ 12 w 260"/>
                  <a:gd name="T3" fmla="*/ 66 h 182"/>
                  <a:gd name="T4" fmla="*/ 7 w 260"/>
                  <a:gd name="T5" fmla="*/ 61 h 182"/>
                  <a:gd name="T6" fmla="*/ 4 w 260"/>
                  <a:gd name="T7" fmla="*/ 55 h 182"/>
                  <a:gd name="T8" fmla="*/ 1 w 260"/>
                  <a:gd name="T9" fmla="*/ 47 h 182"/>
                  <a:gd name="T10" fmla="*/ 0 w 260"/>
                  <a:gd name="T11" fmla="*/ 40 h 182"/>
                  <a:gd name="T12" fmla="*/ 0 w 260"/>
                  <a:gd name="T13" fmla="*/ 33 h 182"/>
                  <a:gd name="T14" fmla="*/ 1 w 260"/>
                  <a:gd name="T15" fmla="*/ 26 h 182"/>
                  <a:gd name="T16" fmla="*/ 5 w 260"/>
                  <a:gd name="T17" fmla="*/ 19 h 182"/>
                  <a:gd name="T18" fmla="*/ 10 w 260"/>
                  <a:gd name="T19" fmla="*/ 13 h 182"/>
                  <a:gd name="T20" fmla="*/ 14 w 260"/>
                  <a:gd name="T21" fmla="*/ 7 h 182"/>
                  <a:gd name="T22" fmla="*/ 21 w 260"/>
                  <a:gd name="T23" fmla="*/ 4 h 182"/>
                  <a:gd name="T24" fmla="*/ 27 w 260"/>
                  <a:gd name="T25" fmla="*/ 1 h 182"/>
                  <a:gd name="T26" fmla="*/ 34 w 260"/>
                  <a:gd name="T27" fmla="*/ 0 h 182"/>
                  <a:gd name="T28" fmla="*/ 43 w 260"/>
                  <a:gd name="T29" fmla="*/ 0 h 182"/>
                  <a:gd name="T30" fmla="*/ 50 w 260"/>
                  <a:gd name="T31" fmla="*/ 3 h 182"/>
                  <a:gd name="T32" fmla="*/ 57 w 260"/>
                  <a:gd name="T33" fmla="*/ 5 h 182"/>
                  <a:gd name="T34" fmla="*/ 19 w 260"/>
                  <a:gd name="T35" fmla="*/ 70 h 182"/>
                  <a:gd name="T36" fmla="*/ 57 w 260"/>
                  <a:gd name="T37" fmla="*/ 5 h 182"/>
                  <a:gd name="T38" fmla="*/ 243 w 260"/>
                  <a:gd name="T39" fmla="*/ 113 h 182"/>
                  <a:gd name="T40" fmla="*/ 205 w 260"/>
                  <a:gd name="T41" fmla="*/ 178 h 182"/>
                  <a:gd name="T42" fmla="*/ 19 w 260"/>
                  <a:gd name="T43" fmla="*/ 70 h 182"/>
                  <a:gd name="T44" fmla="*/ 57 w 260"/>
                  <a:gd name="T45" fmla="*/ 5 h 182"/>
                  <a:gd name="T46" fmla="*/ 243 w 260"/>
                  <a:gd name="T47" fmla="*/ 113 h 182"/>
                  <a:gd name="T48" fmla="*/ 249 w 260"/>
                  <a:gd name="T49" fmla="*/ 117 h 182"/>
                  <a:gd name="T50" fmla="*/ 253 w 260"/>
                  <a:gd name="T51" fmla="*/ 122 h 182"/>
                  <a:gd name="T52" fmla="*/ 257 w 260"/>
                  <a:gd name="T53" fmla="*/ 128 h 182"/>
                  <a:gd name="T54" fmla="*/ 259 w 260"/>
                  <a:gd name="T55" fmla="*/ 135 h 182"/>
                  <a:gd name="T56" fmla="*/ 260 w 260"/>
                  <a:gd name="T57" fmla="*/ 142 h 182"/>
                  <a:gd name="T58" fmla="*/ 260 w 260"/>
                  <a:gd name="T59" fmla="*/ 149 h 182"/>
                  <a:gd name="T60" fmla="*/ 259 w 260"/>
                  <a:gd name="T61" fmla="*/ 158 h 182"/>
                  <a:gd name="T62" fmla="*/ 256 w 260"/>
                  <a:gd name="T63" fmla="*/ 163 h 182"/>
                  <a:gd name="T64" fmla="*/ 251 w 260"/>
                  <a:gd name="T65" fmla="*/ 171 h 182"/>
                  <a:gd name="T66" fmla="*/ 246 w 260"/>
                  <a:gd name="T67" fmla="*/ 175 h 182"/>
                  <a:gd name="T68" fmla="*/ 239 w 260"/>
                  <a:gd name="T69" fmla="*/ 179 h 182"/>
                  <a:gd name="T70" fmla="*/ 233 w 260"/>
                  <a:gd name="T71" fmla="*/ 181 h 182"/>
                  <a:gd name="T72" fmla="*/ 226 w 260"/>
                  <a:gd name="T73" fmla="*/ 182 h 182"/>
                  <a:gd name="T74" fmla="*/ 219 w 260"/>
                  <a:gd name="T75" fmla="*/ 182 h 182"/>
                  <a:gd name="T76" fmla="*/ 211 w 260"/>
                  <a:gd name="T77" fmla="*/ 181 h 182"/>
                  <a:gd name="T78" fmla="*/ 205 w 260"/>
                  <a:gd name="T79" fmla="*/ 178 h 182"/>
                  <a:gd name="T80" fmla="*/ 243 w 260"/>
                  <a:gd name="T81" fmla="*/ 113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60" h="182">
                    <a:moveTo>
                      <a:pt x="19" y="70"/>
                    </a:moveTo>
                    <a:lnTo>
                      <a:pt x="12" y="66"/>
                    </a:lnTo>
                    <a:lnTo>
                      <a:pt x="7" y="61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1" y="26"/>
                    </a:lnTo>
                    <a:lnTo>
                      <a:pt x="5" y="19"/>
                    </a:lnTo>
                    <a:lnTo>
                      <a:pt x="10" y="13"/>
                    </a:lnTo>
                    <a:lnTo>
                      <a:pt x="14" y="7"/>
                    </a:lnTo>
                    <a:lnTo>
                      <a:pt x="21" y="4"/>
                    </a:lnTo>
                    <a:lnTo>
                      <a:pt x="27" y="1"/>
                    </a:lnTo>
                    <a:lnTo>
                      <a:pt x="34" y="0"/>
                    </a:lnTo>
                    <a:lnTo>
                      <a:pt x="43" y="0"/>
                    </a:lnTo>
                    <a:lnTo>
                      <a:pt x="50" y="3"/>
                    </a:lnTo>
                    <a:lnTo>
                      <a:pt x="57" y="5"/>
                    </a:lnTo>
                    <a:lnTo>
                      <a:pt x="19" y="70"/>
                    </a:lnTo>
                    <a:close/>
                    <a:moveTo>
                      <a:pt x="57" y="5"/>
                    </a:moveTo>
                    <a:lnTo>
                      <a:pt x="243" y="113"/>
                    </a:lnTo>
                    <a:lnTo>
                      <a:pt x="205" y="178"/>
                    </a:lnTo>
                    <a:lnTo>
                      <a:pt x="19" y="70"/>
                    </a:lnTo>
                    <a:lnTo>
                      <a:pt x="57" y="5"/>
                    </a:lnTo>
                    <a:close/>
                    <a:moveTo>
                      <a:pt x="243" y="113"/>
                    </a:moveTo>
                    <a:lnTo>
                      <a:pt x="249" y="117"/>
                    </a:lnTo>
                    <a:lnTo>
                      <a:pt x="253" y="122"/>
                    </a:lnTo>
                    <a:lnTo>
                      <a:pt x="257" y="128"/>
                    </a:lnTo>
                    <a:lnTo>
                      <a:pt x="259" y="135"/>
                    </a:lnTo>
                    <a:lnTo>
                      <a:pt x="260" y="142"/>
                    </a:lnTo>
                    <a:lnTo>
                      <a:pt x="260" y="149"/>
                    </a:lnTo>
                    <a:lnTo>
                      <a:pt x="259" y="158"/>
                    </a:lnTo>
                    <a:lnTo>
                      <a:pt x="256" y="163"/>
                    </a:lnTo>
                    <a:lnTo>
                      <a:pt x="251" y="171"/>
                    </a:lnTo>
                    <a:lnTo>
                      <a:pt x="246" y="175"/>
                    </a:lnTo>
                    <a:lnTo>
                      <a:pt x="239" y="179"/>
                    </a:lnTo>
                    <a:lnTo>
                      <a:pt x="233" y="181"/>
                    </a:lnTo>
                    <a:lnTo>
                      <a:pt x="226" y="182"/>
                    </a:lnTo>
                    <a:lnTo>
                      <a:pt x="219" y="182"/>
                    </a:lnTo>
                    <a:lnTo>
                      <a:pt x="211" y="181"/>
                    </a:lnTo>
                    <a:lnTo>
                      <a:pt x="205" y="178"/>
                    </a:lnTo>
                    <a:lnTo>
                      <a:pt x="243" y="113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8" name="Freeform 77"/>
              <p:cNvSpPr>
                <a:spLocks noEditPoints="1"/>
              </p:cNvSpPr>
              <p:nvPr/>
            </p:nvSpPr>
            <p:spPr bwMode="auto">
              <a:xfrm>
                <a:off x="8107363" y="2732088"/>
                <a:ext cx="109538" cy="71438"/>
              </a:xfrm>
              <a:custGeom>
                <a:avLst/>
                <a:gdLst>
                  <a:gd name="T0" fmla="*/ 18 w 414"/>
                  <a:gd name="T1" fmla="*/ 71 h 272"/>
                  <a:gd name="T2" fmla="*/ 12 w 414"/>
                  <a:gd name="T3" fmla="*/ 66 h 272"/>
                  <a:gd name="T4" fmla="*/ 7 w 414"/>
                  <a:gd name="T5" fmla="*/ 61 h 272"/>
                  <a:gd name="T6" fmla="*/ 4 w 414"/>
                  <a:gd name="T7" fmla="*/ 54 h 272"/>
                  <a:gd name="T8" fmla="*/ 1 w 414"/>
                  <a:gd name="T9" fmla="*/ 48 h 272"/>
                  <a:gd name="T10" fmla="*/ 0 w 414"/>
                  <a:gd name="T11" fmla="*/ 41 h 272"/>
                  <a:gd name="T12" fmla="*/ 0 w 414"/>
                  <a:gd name="T13" fmla="*/ 33 h 272"/>
                  <a:gd name="T14" fmla="*/ 1 w 414"/>
                  <a:gd name="T15" fmla="*/ 26 h 272"/>
                  <a:gd name="T16" fmla="*/ 5 w 414"/>
                  <a:gd name="T17" fmla="*/ 19 h 272"/>
                  <a:gd name="T18" fmla="*/ 9 w 414"/>
                  <a:gd name="T19" fmla="*/ 13 h 272"/>
                  <a:gd name="T20" fmla="*/ 14 w 414"/>
                  <a:gd name="T21" fmla="*/ 8 h 272"/>
                  <a:gd name="T22" fmla="*/ 20 w 414"/>
                  <a:gd name="T23" fmla="*/ 4 h 272"/>
                  <a:gd name="T24" fmla="*/ 27 w 414"/>
                  <a:gd name="T25" fmla="*/ 2 h 272"/>
                  <a:gd name="T26" fmla="*/ 35 w 414"/>
                  <a:gd name="T27" fmla="*/ 0 h 272"/>
                  <a:gd name="T28" fmla="*/ 42 w 414"/>
                  <a:gd name="T29" fmla="*/ 1 h 272"/>
                  <a:gd name="T30" fmla="*/ 49 w 414"/>
                  <a:gd name="T31" fmla="*/ 2 h 272"/>
                  <a:gd name="T32" fmla="*/ 56 w 414"/>
                  <a:gd name="T33" fmla="*/ 6 h 272"/>
                  <a:gd name="T34" fmla="*/ 18 w 414"/>
                  <a:gd name="T35" fmla="*/ 71 h 272"/>
                  <a:gd name="T36" fmla="*/ 56 w 414"/>
                  <a:gd name="T37" fmla="*/ 6 h 272"/>
                  <a:gd name="T38" fmla="*/ 396 w 414"/>
                  <a:gd name="T39" fmla="*/ 201 h 272"/>
                  <a:gd name="T40" fmla="*/ 359 w 414"/>
                  <a:gd name="T41" fmla="*/ 267 h 272"/>
                  <a:gd name="T42" fmla="*/ 18 w 414"/>
                  <a:gd name="T43" fmla="*/ 71 h 272"/>
                  <a:gd name="T44" fmla="*/ 56 w 414"/>
                  <a:gd name="T45" fmla="*/ 6 h 272"/>
                  <a:gd name="T46" fmla="*/ 396 w 414"/>
                  <a:gd name="T47" fmla="*/ 201 h 272"/>
                  <a:gd name="T48" fmla="*/ 403 w 414"/>
                  <a:gd name="T49" fmla="*/ 206 h 272"/>
                  <a:gd name="T50" fmla="*/ 407 w 414"/>
                  <a:gd name="T51" fmla="*/ 212 h 272"/>
                  <a:gd name="T52" fmla="*/ 411 w 414"/>
                  <a:gd name="T53" fmla="*/ 218 h 272"/>
                  <a:gd name="T54" fmla="*/ 413 w 414"/>
                  <a:gd name="T55" fmla="*/ 225 h 272"/>
                  <a:gd name="T56" fmla="*/ 414 w 414"/>
                  <a:gd name="T57" fmla="*/ 232 h 272"/>
                  <a:gd name="T58" fmla="*/ 414 w 414"/>
                  <a:gd name="T59" fmla="*/ 239 h 272"/>
                  <a:gd name="T60" fmla="*/ 413 w 414"/>
                  <a:gd name="T61" fmla="*/ 246 h 272"/>
                  <a:gd name="T62" fmla="*/ 410 w 414"/>
                  <a:gd name="T63" fmla="*/ 253 h 272"/>
                  <a:gd name="T64" fmla="*/ 405 w 414"/>
                  <a:gd name="T65" fmla="*/ 259 h 272"/>
                  <a:gd name="T66" fmla="*/ 400 w 414"/>
                  <a:gd name="T67" fmla="*/ 264 h 272"/>
                  <a:gd name="T68" fmla="*/ 394 w 414"/>
                  <a:gd name="T69" fmla="*/ 268 h 272"/>
                  <a:gd name="T70" fmla="*/ 387 w 414"/>
                  <a:gd name="T71" fmla="*/ 271 h 272"/>
                  <a:gd name="T72" fmla="*/ 380 w 414"/>
                  <a:gd name="T73" fmla="*/ 272 h 272"/>
                  <a:gd name="T74" fmla="*/ 373 w 414"/>
                  <a:gd name="T75" fmla="*/ 272 h 272"/>
                  <a:gd name="T76" fmla="*/ 366 w 414"/>
                  <a:gd name="T77" fmla="*/ 270 h 272"/>
                  <a:gd name="T78" fmla="*/ 359 w 414"/>
                  <a:gd name="T79" fmla="*/ 267 h 272"/>
                  <a:gd name="T80" fmla="*/ 396 w 414"/>
                  <a:gd name="T81" fmla="*/ 201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14" h="272">
                    <a:moveTo>
                      <a:pt x="18" y="71"/>
                    </a:moveTo>
                    <a:lnTo>
                      <a:pt x="12" y="66"/>
                    </a:lnTo>
                    <a:lnTo>
                      <a:pt x="7" y="61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1" y="26"/>
                    </a:lnTo>
                    <a:lnTo>
                      <a:pt x="5" y="19"/>
                    </a:lnTo>
                    <a:lnTo>
                      <a:pt x="9" y="13"/>
                    </a:lnTo>
                    <a:lnTo>
                      <a:pt x="14" y="8"/>
                    </a:lnTo>
                    <a:lnTo>
                      <a:pt x="20" y="4"/>
                    </a:lnTo>
                    <a:lnTo>
                      <a:pt x="27" y="2"/>
                    </a:lnTo>
                    <a:lnTo>
                      <a:pt x="35" y="0"/>
                    </a:lnTo>
                    <a:lnTo>
                      <a:pt x="42" y="1"/>
                    </a:lnTo>
                    <a:lnTo>
                      <a:pt x="49" y="2"/>
                    </a:lnTo>
                    <a:lnTo>
                      <a:pt x="56" y="6"/>
                    </a:lnTo>
                    <a:lnTo>
                      <a:pt x="18" y="71"/>
                    </a:lnTo>
                    <a:close/>
                    <a:moveTo>
                      <a:pt x="56" y="6"/>
                    </a:moveTo>
                    <a:lnTo>
                      <a:pt x="396" y="201"/>
                    </a:lnTo>
                    <a:lnTo>
                      <a:pt x="359" y="267"/>
                    </a:lnTo>
                    <a:lnTo>
                      <a:pt x="18" y="71"/>
                    </a:lnTo>
                    <a:lnTo>
                      <a:pt x="56" y="6"/>
                    </a:lnTo>
                    <a:close/>
                    <a:moveTo>
                      <a:pt x="396" y="201"/>
                    </a:moveTo>
                    <a:lnTo>
                      <a:pt x="403" y="206"/>
                    </a:lnTo>
                    <a:lnTo>
                      <a:pt x="407" y="212"/>
                    </a:lnTo>
                    <a:lnTo>
                      <a:pt x="411" y="218"/>
                    </a:lnTo>
                    <a:lnTo>
                      <a:pt x="413" y="225"/>
                    </a:lnTo>
                    <a:lnTo>
                      <a:pt x="414" y="232"/>
                    </a:lnTo>
                    <a:lnTo>
                      <a:pt x="414" y="239"/>
                    </a:lnTo>
                    <a:lnTo>
                      <a:pt x="413" y="246"/>
                    </a:lnTo>
                    <a:lnTo>
                      <a:pt x="410" y="253"/>
                    </a:lnTo>
                    <a:lnTo>
                      <a:pt x="405" y="259"/>
                    </a:lnTo>
                    <a:lnTo>
                      <a:pt x="400" y="264"/>
                    </a:lnTo>
                    <a:lnTo>
                      <a:pt x="394" y="268"/>
                    </a:lnTo>
                    <a:lnTo>
                      <a:pt x="387" y="271"/>
                    </a:lnTo>
                    <a:lnTo>
                      <a:pt x="380" y="272"/>
                    </a:lnTo>
                    <a:lnTo>
                      <a:pt x="373" y="272"/>
                    </a:lnTo>
                    <a:lnTo>
                      <a:pt x="366" y="270"/>
                    </a:lnTo>
                    <a:lnTo>
                      <a:pt x="359" y="267"/>
                    </a:lnTo>
                    <a:lnTo>
                      <a:pt x="396" y="20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49" name="Freeform 78"/>
              <p:cNvSpPr>
                <a:spLocks noEditPoints="1"/>
              </p:cNvSpPr>
              <p:nvPr/>
            </p:nvSpPr>
            <p:spPr bwMode="auto">
              <a:xfrm>
                <a:off x="8001000" y="2805113"/>
                <a:ext cx="215900" cy="133350"/>
              </a:xfrm>
              <a:custGeom>
                <a:avLst/>
                <a:gdLst>
                  <a:gd name="T0" fmla="*/ 19 w 814"/>
                  <a:gd name="T1" fmla="*/ 72 h 503"/>
                  <a:gd name="T2" fmla="*/ 13 w 814"/>
                  <a:gd name="T3" fmla="*/ 67 h 503"/>
                  <a:gd name="T4" fmla="*/ 8 w 814"/>
                  <a:gd name="T5" fmla="*/ 61 h 503"/>
                  <a:gd name="T6" fmla="*/ 4 w 814"/>
                  <a:gd name="T7" fmla="*/ 55 h 503"/>
                  <a:gd name="T8" fmla="*/ 1 w 814"/>
                  <a:gd name="T9" fmla="*/ 49 h 503"/>
                  <a:gd name="T10" fmla="*/ 0 w 814"/>
                  <a:gd name="T11" fmla="*/ 41 h 503"/>
                  <a:gd name="T12" fmla="*/ 0 w 814"/>
                  <a:gd name="T13" fmla="*/ 34 h 503"/>
                  <a:gd name="T14" fmla="*/ 3 w 814"/>
                  <a:gd name="T15" fmla="*/ 27 h 503"/>
                  <a:gd name="T16" fmla="*/ 5 w 814"/>
                  <a:gd name="T17" fmla="*/ 19 h 503"/>
                  <a:gd name="T18" fmla="*/ 10 w 814"/>
                  <a:gd name="T19" fmla="*/ 14 h 503"/>
                  <a:gd name="T20" fmla="*/ 16 w 814"/>
                  <a:gd name="T21" fmla="*/ 9 h 503"/>
                  <a:gd name="T22" fmla="*/ 21 w 814"/>
                  <a:gd name="T23" fmla="*/ 5 h 503"/>
                  <a:gd name="T24" fmla="*/ 29 w 814"/>
                  <a:gd name="T25" fmla="*/ 2 h 503"/>
                  <a:gd name="T26" fmla="*/ 36 w 814"/>
                  <a:gd name="T27" fmla="*/ 0 h 503"/>
                  <a:gd name="T28" fmla="*/ 43 w 814"/>
                  <a:gd name="T29" fmla="*/ 2 h 503"/>
                  <a:gd name="T30" fmla="*/ 50 w 814"/>
                  <a:gd name="T31" fmla="*/ 3 h 503"/>
                  <a:gd name="T32" fmla="*/ 57 w 814"/>
                  <a:gd name="T33" fmla="*/ 6 h 503"/>
                  <a:gd name="T34" fmla="*/ 19 w 814"/>
                  <a:gd name="T35" fmla="*/ 72 h 503"/>
                  <a:gd name="T36" fmla="*/ 57 w 814"/>
                  <a:gd name="T37" fmla="*/ 6 h 503"/>
                  <a:gd name="T38" fmla="*/ 796 w 814"/>
                  <a:gd name="T39" fmla="*/ 432 h 503"/>
                  <a:gd name="T40" fmla="*/ 759 w 814"/>
                  <a:gd name="T41" fmla="*/ 498 h 503"/>
                  <a:gd name="T42" fmla="*/ 19 w 814"/>
                  <a:gd name="T43" fmla="*/ 72 h 503"/>
                  <a:gd name="T44" fmla="*/ 57 w 814"/>
                  <a:gd name="T45" fmla="*/ 6 h 503"/>
                  <a:gd name="T46" fmla="*/ 796 w 814"/>
                  <a:gd name="T47" fmla="*/ 432 h 503"/>
                  <a:gd name="T48" fmla="*/ 803 w 814"/>
                  <a:gd name="T49" fmla="*/ 437 h 503"/>
                  <a:gd name="T50" fmla="*/ 807 w 814"/>
                  <a:gd name="T51" fmla="*/ 442 h 503"/>
                  <a:gd name="T52" fmla="*/ 811 w 814"/>
                  <a:gd name="T53" fmla="*/ 449 h 503"/>
                  <a:gd name="T54" fmla="*/ 813 w 814"/>
                  <a:gd name="T55" fmla="*/ 455 h 503"/>
                  <a:gd name="T56" fmla="*/ 814 w 814"/>
                  <a:gd name="T57" fmla="*/ 462 h 503"/>
                  <a:gd name="T58" fmla="*/ 814 w 814"/>
                  <a:gd name="T59" fmla="*/ 470 h 503"/>
                  <a:gd name="T60" fmla="*/ 813 w 814"/>
                  <a:gd name="T61" fmla="*/ 477 h 503"/>
                  <a:gd name="T62" fmla="*/ 810 w 814"/>
                  <a:gd name="T63" fmla="*/ 485 h 503"/>
                  <a:gd name="T64" fmla="*/ 805 w 814"/>
                  <a:gd name="T65" fmla="*/ 490 h 503"/>
                  <a:gd name="T66" fmla="*/ 800 w 814"/>
                  <a:gd name="T67" fmla="*/ 495 h 503"/>
                  <a:gd name="T68" fmla="*/ 794 w 814"/>
                  <a:gd name="T69" fmla="*/ 499 h 503"/>
                  <a:gd name="T70" fmla="*/ 787 w 814"/>
                  <a:gd name="T71" fmla="*/ 502 h 503"/>
                  <a:gd name="T72" fmla="*/ 780 w 814"/>
                  <a:gd name="T73" fmla="*/ 503 h 503"/>
                  <a:gd name="T74" fmla="*/ 773 w 814"/>
                  <a:gd name="T75" fmla="*/ 502 h 503"/>
                  <a:gd name="T76" fmla="*/ 766 w 814"/>
                  <a:gd name="T77" fmla="*/ 501 h 503"/>
                  <a:gd name="T78" fmla="*/ 759 w 814"/>
                  <a:gd name="T79" fmla="*/ 498 h 503"/>
                  <a:gd name="T80" fmla="*/ 796 w 814"/>
                  <a:gd name="T81" fmla="*/ 432 h 5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814" h="503">
                    <a:moveTo>
                      <a:pt x="19" y="72"/>
                    </a:moveTo>
                    <a:lnTo>
                      <a:pt x="13" y="67"/>
                    </a:lnTo>
                    <a:lnTo>
                      <a:pt x="8" y="61"/>
                    </a:lnTo>
                    <a:lnTo>
                      <a:pt x="4" y="55"/>
                    </a:lnTo>
                    <a:lnTo>
                      <a:pt x="1" y="49"/>
                    </a:lnTo>
                    <a:lnTo>
                      <a:pt x="0" y="41"/>
                    </a:lnTo>
                    <a:lnTo>
                      <a:pt x="0" y="34"/>
                    </a:lnTo>
                    <a:lnTo>
                      <a:pt x="3" y="27"/>
                    </a:lnTo>
                    <a:lnTo>
                      <a:pt x="5" y="19"/>
                    </a:lnTo>
                    <a:lnTo>
                      <a:pt x="10" y="14"/>
                    </a:lnTo>
                    <a:lnTo>
                      <a:pt x="16" y="9"/>
                    </a:lnTo>
                    <a:lnTo>
                      <a:pt x="21" y="5"/>
                    </a:lnTo>
                    <a:lnTo>
                      <a:pt x="29" y="2"/>
                    </a:lnTo>
                    <a:lnTo>
                      <a:pt x="36" y="0"/>
                    </a:lnTo>
                    <a:lnTo>
                      <a:pt x="43" y="2"/>
                    </a:lnTo>
                    <a:lnTo>
                      <a:pt x="50" y="3"/>
                    </a:lnTo>
                    <a:lnTo>
                      <a:pt x="57" y="6"/>
                    </a:lnTo>
                    <a:lnTo>
                      <a:pt x="19" y="72"/>
                    </a:lnTo>
                    <a:close/>
                    <a:moveTo>
                      <a:pt x="57" y="6"/>
                    </a:moveTo>
                    <a:lnTo>
                      <a:pt x="796" y="432"/>
                    </a:lnTo>
                    <a:lnTo>
                      <a:pt x="759" y="498"/>
                    </a:lnTo>
                    <a:lnTo>
                      <a:pt x="19" y="72"/>
                    </a:lnTo>
                    <a:lnTo>
                      <a:pt x="57" y="6"/>
                    </a:lnTo>
                    <a:close/>
                    <a:moveTo>
                      <a:pt x="796" y="432"/>
                    </a:moveTo>
                    <a:lnTo>
                      <a:pt x="803" y="437"/>
                    </a:lnTo>
                    <a:lnTo>
                      <a:pt x="807" y="442"/>
                    </a:lnTo>
                    <a:lnTo>
                      <a:pt x="811" y="449"/>
                    </a:lnTo>
                    <a:lnTo>
                      <a:pt x="813" y="455"/>
                    </a:lnTo>
                    <a:lnTo>
                      <a:pt x="814" y="462"/>
                    </a:lnTo>
                    <a:lnTo>
                      <a:pt x="814" y="470"/>
                    </a:lnTo>
                    <a:lnTo>
                      <a:pt x="813" y="477"/>
                    </a:lnTo>
                    <a:lnTo>
                      <a:pt x="810" y="485"/>
                    </a:lnTo>
                    <a:lnTo>
                      <a:pt x="805" y="490"/>
                    </a:lnTo>
                    <a:lnTo>
                      <a:pt x="800" y="495"/>
                    </a:lnTo>
                    <a:lnTo>
                      <a:pt x="794" y="499"/>
                    </a:lnTo>
                    <a:lnTo>
                      <a:pt x="787" y="502"/>
                    </a:lnTo>
                    <a:lnTo>
                      <a:pt x="780" y="503"/>
                    </a:lnTo>
                    <a:lnTo>
                      <a:pt x="773" y="502"/>
                    </a:lnTo>
                    <a:lnTo>
                      <a:pt x="766" y="501"/>
                    </a:lnTo>
                    <a:lnTo>
                      <a:pt x="759" y="498"/>
                    </a:lnTo>
                    <a:lnTo>
                      <a:pt x="796" y="43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0" name="Freeform 79"/>
              <p:cNvSpPr>
                <a:spLocks noEditPoints="1"/>
              </p:cNvSpPr>
              <p:nvPr/>
            </p:nvSpPr>
            <p:spPr bwMode="auto">
              <a:xfrm>
                <a:off x="7670800" y="2747963"/>
                <a:ext cx="546100" cy="323850"/>
              </a:xfrm>
              <a:custGeom>
                <a:avLst/>
                <a:gdLst>
                  <a:gd name="T0" fmla="*/ 19 w 2062"/>
                  <a:gd name="T1" fmla="*/ 70 h 1223"/>
                  <a:gd name="T2" fmla="*/ 13 w 2062"/>
                  <a:gd name="T3" fmla="*/ 67 h 1223"/>
                  <a:gd name="T4" fmla="*/ 7 w 2062"/>
                  <a:gd name="T5" fmla="*/ 61 h 1223"/>
                  <a:gd name="T6" fmla="*/ 3 w 2062"/>
                  <a:gd name="T7" fmla="*/ 55 h 1223"/>
                  <a:gd name="T8" fmla="*/ 1 w 2062"/>
                  <a:gd name="T9" fmla="*/ 48 h 1223"/>
                  <a:gd name="T10" fmla="*/ 0 w 2062"/>
                  <a:gd name="T11" fmla="*/ 41 h 1223"/>
                  <a:gd name="T12" fmla="*/ 0 w 2062"/>
                  <a:gd name="T13" fmla="*/ 33 h 1223"/>
                  <a:gd name="T14" fmla="*/ 2 w 2062"/>
                  <a:gd name="T15" fmla="*/ 26 h 1223"/>
                  <a:gd name="T16" fmla="*/ 4 w 2062"/>
                  <a:gd name="T17" fmla="*/ 19 h 1223"/>
                  <a:gd name="T18" fmla="*/ 9 w 2062"/>
                  <a:gd name="T19" fmla="*/ 13 h 1223"/>
                  <a:gd name="T20" fmla="*/ 14 w 2062"/>
                  <a:gd name="T21" fmla="*/ 7 h 1223"/>
                  <a:gd name="T22" fmla="*/ 21 w 2062"/>
                  <a:gd name="T23" fmla="*/ 4 h 1223"/>
                  <a:gd name="T24" fmla="*/ 27 w 2062"/>
                  <a:gd name="T25" fmla="*/ 1 h 1223"/>
                  <a:gd name="T26" fmla="*/ 34 w 2062"/>
                  <a:gd name="T27" fmla="*/ 0 h 1223"/>
                  <a:gd name="T28" fmla="*/ 42 w 2062"/>
                  <a:gd name="T29" fmla="*/ 0 h 1223"/>
                  <a:gd name="T30" fmla="*/ 49 w 2062"/>
                  <a:gd name="T31" fmla="*/ 1 h 1223"/>
                  <a:gd name="T32" fmla="*/ 56 w 2062"/>
                  <a:gd name="T33" fmla="*/ 5 h 1223"/>
                  <a:gd name="T34" fmla="*/ 19 w 2062"/>
                  <a:gd name="T35" fmla="*/ 70 h 1223"/>
                  <a:gd name="T36" fmla="*/ 56 w 2062"/>
                  <a:gd name="T37" fmla="*/ 5 h 1223"/>
                  <a:gd name="T38" fmla="*/ 2044 w 2062"/>
                  <a:gd name="T39" fmla="*/ 1153 h 1223"/>
                  <a:gd name="T40" fmla="*/ 2007 w 2062"/>
                  <a:gd name="T41" fmla="*/ 1218 h 1223"/>
                  <a:gd name="T42" fmla="*/ 19 w 2062"/>
                  <a:gd name="T43" fmla="*/ 70 h 1223"/>
                  <a:gd name="T44" fmla="*/ 56 w 2062"/>
                  <a:gd name="T45" fmla="*/ 5 h 1223"/>
                  <a:gd name="T46" fmla="*/ 2044 w 2062"/>
                  <a:gd name="T47" fmla="*/ 1153 h 1223"/>
                  <a:gd name="T48" fmla="*/ 2051 w 2062"/>
                  <a:gd name="T49" fmla="*/ 1158 h 1223"/>
                  <a:gd name="T50" fmla="*/ 2055 w 2062"/>
                  <a:gd name="T51" fmla="*/ 1162 h 1223"/>
                  <a:gd name="T52" fmla="*/ 2059 w 2062"/>
                  <a:gd name="T53" fmla="*/ 1168 h 1223"/>
                  <a:gd name="T54" fmla="*/ 2061 w 2062"/>
                  <a:gd name="T55" fmla="*/ 1175 h 1223"/>
                  <a:gd name="T56" fmla="*/ 2062 w 2062"/>
                  <a:gd name="T57" fmla="*/ 1183 h 1223"/>
                  <a:gd name="T58" fmla="*/ 2062 w 2062"/>
                  <a:gd name="T59" fmla="*/ 1190 h 1223"/>
                  <a:gd name="T60" fmla="*/ 2061 w 2062"/>
                  <a:gd name="T61" fmla="*/ 1197 h 1223"/>
                  <a:gd name="T62" fmla="*/ 2058 w 2062"/>
                  <a:gd name="T63" fmla="*/ 1204 h 1223"/>
                  <a:gd name="T64" fmla="*/ 2053 w 2062"/>
                  <a:gd name="T65" fmla="*/ 1211 h 1223"/>
                  <a:gd name="T66" fmla="*/ 2048 w 2062"/>
                  <a:gd name="T67" fmla="*/ 1216 h 1223"/>
                  <a:gd name="T68" fmla="*/ 2042 w 2062"/>
                  <a:gd name="T69" fmla="*/ 1219 h 1223"/>
                  <a:gd name="T70" fmla="*/ 2035 w 2062"/>
                  <a:gd name="T71" fmla="*/ 1222 h 1223"/>
                  <a:gd name="T72" fmla="*/ 2028 w 2062"/>
                  <a:gd name="T73" fmla="*/ 1223 h 1223"/>
                  <a:gd name="T74" fmla="*/ 2021 w 2062"/>
                  <a:gd name="T75" fmla="*/ 1223 h 1223"/>
                  <a:gd name="T76" fmla="*/ 2014 w 2062"/>
                  <a:gd name="T77" fmla="*/ 1222 h 1223"/>
                  <a:gd name="T78" fmla="*/ 2007 w 2062"/>
                  <a:gd name="T79" fmla="*/ 1218 h 1223"/>
                  <a:gd name="T80" fmla="*/ 2044 w 2062"/>
                  <a:gd name="T81" fmla="*/ 1153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2" h="1223">
                    <a:moveTo>
                      <a:pt x="19" y="70"/>
                    </a:moveTo>
                    <a:lnTo>
                      <a:pt x="13" y="67"/>
                    </a:lnTo>
                    <a:lnTo>
                      <a:pt x="7" y="61"/>
                    </a:lnTo>
                    <a:lnTo>
                      <a:pt x="3" y="55"/>
                    </a:lnTo>
                    <a:lnTo>
                      <a:pt x="1" y="4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4" y="19"/>
                    </a:lnTo>
                    <a:lnTo>
                      <a:pt x="9" y="13"/>
                    </a:lnTo>
                    <a:lnTo>
                      <a:pt x="14" y="7"/>
                    </a:lnTo>
                    <a:lnTo>
                      <a:pt x="21" y="4"/>
                    </a:lnTo>
                    <a:lnTo>
                      <a:pt x="27" y="1"/>
                    </a:lnTo>
                    <a:lnTo>
                      <a:pt x="34" y="0"/>
                    </a:lnTo>
                    <a:lnTo>
                      <a:pt x="42" y="0"/>
                    </a:lnTo>
                    <a:lnTo>
                      <a:pt x="49" y="1"/>
                    </a:lnTo>
                    <a:lnTo>
                      <a:pt x="56" y="5"/>
                    </a:lnTo>
                    <a:lnTo>
                      <a:pt x="19" y="70"/>
                    </a:lnTo>
                    <a:close/>
                    <a:moveTo>
                      <a:pt x="56" y="5"/>
                    </a:moveTo>
                    <a:lnTo>
                      <a:pt x="2044" y="1153"/>
                    </a:lnTo>
                    <a:lnTo>
                      <a:pt x="2007" y="1218"/>
                    </a:lnTo>
                    <a:lnTo>
                      <a:pt x="19" y="70"/>
                    </a:lnTo>
                    <a:lnTo>
                      <a:pt x="56" y="5"/>
                    </a:lnTo>
                    <a:close/>
                    <a:moveTo>
                      <a:pt x="2044" y="1153"/>
                    </a:moveTo>
                    <a:lnTo>
                      <a:pt x="2051" y="1158"/>
                    </a:lnTo>
                    <a:lnTo>
                      <a:pt x="2055" y="1162"/>
                    </a:lnTo>
                    <a:lnTo>
                      <a:pt x="2059" y="1168"/>
                    </a:lnTo>
                    <a:lnTo>
                      <a:pt x="2061" y="1175"/>
                    </a:lnTo>
                    <a:lnTo>
                      <a:pt x="2062" y="1183"/>
                    </a:lnTo>
                    <a:lnTo>
                      <a:pt x="2062" y="1190"/>
                    </a:lnTo>
                    <a:lnTo>
                      <a:pt x="2061" y="1197"/>
                    </a:lnTo>
                    <a:lnTo>
                      <a:pt x="2058" y="1204"/>
                    </a:lnTo>
                    <a:lnTo>
                      <a:pt x="2053" y="1211"/>
                    </a:lnTo>
                    <a:lnTo>
                      <a:pt x="2048" y="1216"/>
                    </a:lnTo>
                    <a:lnTo>
                      <a:pt x="2042" y="1219"/>
                    </a:lnTo>
                    <a:lnTo>
                      <a:pt x="2035" y="1222"/>
                    </a:lnTo>
                    <a:lnTo>
                      <a:pt x="2028" y="1223"/>
                    </a:lnTo>
                    <a:lnTo>
                      <a:pt x="2021" y="1223"/>
                    </a:lnTo>
                    <a:lnTo>
                      <a:pt x="2014" y="1222"/>
                    </a:lnTo>
                    <a:lnTo>
                      <a:pt x="2007" y="1218"/>
                    </a:lnTo>
                    <a:lnTo>
                      <a:pt x="2044" y="1153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80"/>
              <p:cNvSpPr>
                <a:spLocks noEditPoints="1"/>
              </p:cNvSpPr>
              <p:nvPr/>
            </p:nvSpPr>
            <p:spPr bwMode="auto">
              <a:xfrm>
                <a:off x="7670800" y="2882900"/>
                <a:ext cx="546100" cy="322263"/>
              </a:xfrm>
              <a:custGeom>
                <a:avLst/>
                <a:gdLst>
                  <a:gd name="T0" fmla="*/ 19 w 2062"/>
                  <a:gd name="T1" fmla="*/ 70 h 1222"/>
                  <a:gd name="T2" fmla="*/ 13 w 2062"/>
                  <a:gd name="T3" fmla="*/ 65 h 1222"/>
                  <a:gd name="T4" fmla="*/ 7 w 2062"/>
                  <a:gd name="T5" fmla="*/ 60 h 1222"/>
                  <a:gd name="T6" fmla="*/ 3 w 2062"/>
                  <a:gd name="T7" fmla="*/ 53 h 1222"/>
                  <a:gd name="T8" fmla="*/ 1 w 2062"/>
                  <a:gd name="T9" fmla="*/ 47 h 1222"/>
                  <a:gd name="T10" fmla="*/ 0 w 2062"/>
                  <a:gd name="T11" fmla="*/ 40 h 1222"/>
                  <a:gd name="T12" fmla="*/ 0 w 2062"/>
                  <a:gd name="T13" fmla="*/ 32 h 1222"/>
                  <a:gd name="T14" fmla="*/ 2 w 2062"/>
                  <a:gd name="T15" fmla="*/ 25 h 1222"/>
                  <a:gd name="T16" fmla="*/ 4 w 2062"/>
                  <a:gd name="T17" fmla="*/ 18 h 1222"/>
                  <a:gd name="T18" fmla="*/ 9 w 2062"/>
                  <a:gd name="T19" fmla="*/ 12 h 1222"/>
                  <a:gd name="T20" fmla="*/ 14 w 2062"/>
                  <a:gd name="T21" fmla="*/ 7 h 1222"/>
                  <a:gd name="T22" fmla="*/ 21 w 2062"/>
                  <a:gd name="T23" fmla="*/ 3 h 1222"/>
                  <a:gd name="T24" fmla="*/ 27 w 2062"/>
                  <a:gd name="T25" fmla="*/ 1 h 1222"/>
                  <a:gd name="T26" fmla="*/ 34 w 2062"/>
                  <a:gd name="T27" fmla="*/ 0 h 1222"/>
                  <a:gd name="T28" fmla="*/ 42 w 2062"/>
                  <a:gd name="T29" fmla="*/ 0 h 1222"/>
                  <a:gd name="T30" fmla="*/ 49 w 2062"/>
                  <a:gd name="T31" fmla="*/ 1 h 1222"/>
                  <a:gd name="T32" fmla="*/ 56 w 2062"/>
                  <a:gd name="T33" fmla="*/ 5 h 1222"/>
                  <a:gd name="T34" fmla="*/ 19 w 2062"/>
                  <a:gd name="T35" fmla="*/ 70 h 1222"/>
                  <a:gd name="T36" fmla="*/ 56 w 2062"/>
                  <a:gd name="T37" fmla="*/ 5 h 1222"/>
                  <a:gd name="T38" fmla="*/ 2044 w 2062"/>
                  <a:gd name="T39" fmla="*/ 1151 h 1222"/>
                  <a:gd name="T40" fmla="*/ 2007 w 2062"/>
                  <a:gd name="T41" fmla="*/ 1218 h 1222"/>
                  <a:gd name="T42" fmla="*/ 19 w 2062"/>
                  <a:gd name="T43" fmla="*/ 70 h 1222"/>
                  <a:gd name="T44" fmla="*/ 56 w 2062"/>
                  <a:gd name="T45" fmla="*/ 5 h 1222"/>
                  <a:gd name="T46" fmla="*/ 2044 w 2062"/>
                  <a:gd name="T47" fmla="*/ 1151 h 1222"/>
                  <a:gd name="T48" fmla="*/ 2051 w 2062"/>
                  <a:gd name="T49" fmla="*/ 1156 h 1222"/>
                  <a:gd name="T50" fmla="*/ 2055 w 2062"/>
                  <a:gd name="T51" fmla="*/ 1162 h 1222"/>
                  <a:gd name="T52" fmla="*/ 2059 w 2062"/>
                  <a:gd name="T53" fmla="*/ 1168 h 1222"/>
                  <a:gd name="T54" fmla="*/ 2061 w 2062"/>
                  <a:gd name="T55" fmla="*/ 1175 h 1222"/>
                  <a:gd name="T56" fmla="*/ 2062 w 2062"/>
                  <a:gd name="T57" fmla="*/ 1182 h 1222"/>
                  <a:gd name="T58" fmla="*/ 2062 w 2062"/>
                  <a:gd name="T59" fmla="*/ 1189 h 1222"/>
                  <a:gd name="T60" fmla="*/ 2061 w 2062"/>
                  <a:gd name="T61" fmla="*/ 1196 h 1222"/>
                  <a:gd name="T62" fmla="*/ 2058 w 2062"/>
                  <a:gd name="T63" fmla="*/ 1203 h 1222"/>
                  <a:gd name="T64" fmla="*/ 2053 w 2062"/>
                  <a:gd name="T65" fmla="*/ 1209 h 1222"/>
                  <a:gd name="T66" fmla="*/ 2048 w 2062"/>
                  <a:gd name="T67" fmla="*/ 1214 h 1222"/>
                  <a:gd name="T68" fmla="*/ 2042 w 2062"/>
                  <a:gd name="T69" fmla="*/ 1219 h 1222"/>
                  <a:gd name="T70" fmla="*/ 2035 w 2062"/>
                  <a:gd name="T71" fmla="*/ 1221 h 1222"/>
                  <a:gd name="T72" fmla="*/ 2028 w 2062"/>
                  <a:gd name="T73" fmla="*/ 1222 h 1222"/>
                  <a:gd name="T74" fmla="*/ 2021 w 2062"/>
                  <a:gd name="T75" fmla="*/ 1222 h 1222"/>
                  <a:gd name="T76" fmla="*/ 2014 w 2062"/>
                  <a:gd name="T77" fmla="*/ 1220 h 1222"/>
                  <a:gd name="T78" fmla="*/ 2007 w 2062"/>
                  <a:gd name="T79" fmla="*/ 1218 h 1222"/>
                  <a:gd name="T80" fmla="*/ 2044 w 2062"/>
                  <a:gd name="T81" fmla="*/ 1151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2" h="1222">
                    <a:moveTo>
                      <a:pt x="19" y="70"/>
                    </a:moveTo>
                    <a:lnTo>
                      <a:pt x="13" y="65"/>
                    </a:lnTo>
                    <a:lnTo>
                      <a:pt x="7" y="60"/>
                    </a:lnTo>
                    <a:lnTo>
                      <a:pt x="3" y="53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32"/>
                    </a:lnTo>
                    <a:lnTo>
                      <a:pt x="2" y="25"/>
                    </a:lnTo>
                    <a:lnTo>
                      <a:pt x="4" y="18"/>
                    </a:lnTo>
                    <a:lnTo>
                      <a:pt x="9" y="12"/>
                    </a:lnTo>
                    <a:lnTo>
                      <a:pt x="14" y="7"/>
                    </a:lnTo>
                    <a:lnTo>
                      <a:pt x="21" y="3"/>
                    </a:lnTo>
                    <a:lnTo>
                      <a:pt x="27" y="1"/>
                    </a:lnTo>
                    <a:lnTo>
                      <a:pt x="34" y="0"/>
                    </a:lnTo>
                    <a:lnTo>
                      <a:pt x="42" y="0"/>
                    </a:lnTo>
                    <a:lnTo>
                      <a:pt x="49" y="1"/>
                    </a:lnTo>
                    <a:lnTo>
                      <a:pt x="56" y="5"/>
                    </a:lnTo>
                    <a:lnTo>
                      <a:pt x="19" y="70"/>
                    </a:lnTo>
                    <a:close/>
                    <a:moveTo>
                      <a:pt x="56" y="5"/>
                    </a:moveTo>
                    <a:lnTo>
                      <a:pt x="2044" y="1151"/>
                    </a:lnTo>
                    <a:lnTo>
                      <a:pt x="2007" y="1218"/>
                    </a:lnTo>
                    <a:lnTo>
                      <a:pt x="19" y="70"/>
                    </a:lnTo>
                    <a:lnTo>
                      <a:pt x="56" y="5"/>
                    </a:lnTo>
                    <a:close/>
                    <a:moveTo>
                      <a:pt x="2044" y="1151"/>
                    </a:moveTo>
                    <a:lnTo>
                      <a:pt x="2051" y="1156"/>
                    </a:lnTo>
                    <a:lnTo>
                      <a:pt x="2055" y="1162"/>
                    </a:lnTo>
                    <a:lnTo>
                      <a:pt x="2059" y="1168"/>
                    </a:lnTo>
                    <a:lnTo>
                      <a:pt x="2061" y="1175"/>
                    </a:lnTo>
                    <a:lnTo>
                      <a:pt x="2062" y="1182"/>
                    </a:lnTo>
                    <a:lnTo>
                      <a:pt x="2062" y="1189"/>
                    </a:lnTo>
                    <a:lnTo>
                      <a:pt x="2061" y="1196"/>
                    </a:lnTo>
                    <a:lnTo>
                      <a:pt x="2058" y="1203"/>
                    </a:lnTo>
                    <a:lnTo>
                      <a:pt x="2053" y="1209"/>
                    </a:lnTo>
                    <a:lnTo>
                      <a:pt x="2048" y="1214"/>
                    </a:lnTo>
                    <a:lnTo>
                      <a:pt x="2042" y="1219"/>
                    </a:lnTo>
                    <a:lnTo>
                      <a:pt x="2035" y="1221"/>
                    </a:lnTo>
                    <a:lnTo>
                      <a:pt x="2028" y="1222"/>
                    </a:lnTo>
                    <a:lnTo>
                      <a:pt x="2021" y="1222"/>
                    </a:lnTo>
                    <a:lnTo>
                      <a:pt x="2014" y="1220"/>
                    </a:lnTo>
                    <a:lnTo>
                      <a:pt x="2007" y="1218"/>
                    </a:lnTo>
                    <a:lnTo>
                      <a:pt x="2044" y="115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2" name="Freeform 81"/>
              <p:cNvSpPr>
                <a:spLocks noEditPoints="1"/>
              </p:cNvSpPr>
              <p:nvPr/>
            </p:nvSpPr>
            <p:spPr bwMode="auto">
              <a:xfrm>
                <a:off x="7237413" y="1416050"/>
                <a:ext cx="544513" cy="322263"/>
              </a:xfrm>
              <a:custGeom>
                <a:avLst/>
                <a:gdLst>
                  <a:gd name="T0" fmla="*/ 19 w 2063"/>
                  <a:gd name="T1" fmla="*/ 70 h 1223"/>
                  <a:gd name="T2" fmla="*/ 13 w 2063"/>
                  <a:gd name="T3" fmla="*/ 65 h 1223"/>
                  <a:gd name="T4" fmla="*/ 8 w 2063"/>
                  <a:gd name="T5" fmla="*/ 61 h 1223"/>
                  <a:gd name="T6" fmla="*/ 4 w 2063"/>
                  <a:gd name="T7" fmla="*/ 54 h 1223"/>
                  <a:gd name="T8" fmla="*/ 1 w 2063"/>
                  <a:gd name="T9" fmla="*/ 48 h 1223"/>
                  <a:gd name="T10" fmla="*/ 0 w 2063"/>
                  <a:gd name="T11" fmla="*/ 41 h 1223"/>
                  <a:gd name="T12" fmla="*/ 0 w 2063"/>
                  <a:gd name="T13" fmla="*/ 33 h 1223"/>
                  <a:gd name="T14" fmla="*/ 2 w 2063"/>
                  <a:gd name="T15" fmla="*/ 25 h 1223"/>
                  <a:gd name="T16" fmla="*/ 5 w 2063"/>
                  <a:gd name="T17" fmla="*/ 19 h 1223"/>
                  <a:gd name="T18" fmla="*/ 10 w 2063"/>
                  <a:gd name="T19" fmla="*/ 12 h 1223"/>
                  <a:gd name="T20" fmla="*/ 15 w 2063"/>
                  <a:gd name="T21" fmla="*/ 7 h 1223"/>
                  <a:gd name="T22" fmla="*/ 21 w 2063"/>
                  <a:gd name="T23" fmla="*/ 4 h 1223"/>
                  <a:gd name="T24" fmla="*/ 28 w 2063"/>
                  <a:gd name="T25" fmla="*/ 1 h 1223"/>
                  <a:gd name="T26" fmla="*/ 36 w 2063"/>
                  <a:gd name="T27" fmla="*/ 0 h 1223"/>
                  <a:gd name="T28" fmla="*/ 43 w 2063"/>
                  <a:gd name="T29" fmla="*/ 0 h 1223"/>
                  <a:gd name="T30" fmla="*/ 50 w 2063"/>
                  <a:gd name="T31" fmla="*/ 1 h 1223"/>
                  <a:gd name="T32" fmla="*/ 57 w 2063"/>
                  <a:gd name="T33" fmla="*/ 5 h 1223"/>
                  <a:gd name="T34" fmla="*/ 19 w 2063"/>
                  <a:gd name="T35" fmla="*/ 70 h 1223"/>
                  <a:gd name="T36" fmla="*/ 57 w 2063"/>
                  <a:gd name="T37" fmla="*/ 5 h 1223"/>
                  <a:gd name="T38" fmla="*/ 2045 w 2063"/>
                  <a:gd name="T39" fmla="*/ 1153 h 1223"/>
                  <a:gd name="T40" fmla="*/ 2007 w 2063"/>
                  <a:gd name="T41" fmla="*/ 1218 h 1223"/>
                  <a:gd name="T42" fmla="*/ 19 w 2063"/>
                  <a:gd name="T43" fmla="*/ 70 h 1223"/>
                  <a:gd name="T44" fmla="*/ 57 w 2063"/>
                  <a:gd name="T45" fmla="*/ 5 h 1223"/>
                  <a:gd name="T46" fmla="*/ 2045 w 2063"/>
                  <a:gd name="T47" fmla="*/ 1153 h 1223"/>
                  <a:gd name="T48" fmla="*/ 2051 w 2063"/>
                  <a:gd name="T49" fmla="*/ 1157 h 1223"/>
                  <a:gd name="T50" fmla="*/ 2056 w 2063"/>
                  <a:gd name="T51" fmla="*/ 1163 h 1223"/>
                  <a:gd name="T52" fmla="*/ 2059 w 2063"/>
                  <a:gd name="T53" fmla="*/ 1168 h 1223"/>
                  <a:gd name="T54" fmla="*/ 2062 w 2063"/>
                  <a:gd name="T55" fmla="*/ 1176 h 1223"/>
                  <a:gd name="T56" fmla="*/ 2063 w 2063"/>
                  <a:gd name="T57" fmla="*/ 1183 h 1223"/>
                  <a:gd name="T58" fmla="*/ 2063 w 2063"/>
                  <a:gd name="T59" fmla="*/ 1190 h 1223"/>
                  <a:gd name="T60" fmla="*/ 2062 w 2063"/>
                  <a:gd name="T61" fmla="*/ 1197 h 1223"/>
                  <a:gd name="T62" fmla="*/ 2058 w 2063"/>
                  <a:gd name="T63" fmla="*/ 1204 h 1223"/>
                  <a:gd name="T64" fmla="*/ 2055 w 2063"/>
                  <a:gd name="T65" fmla="*/ 1210 h 1223"/>
                  <a:gd name="T66" fmla="*/ 2049 w 2063"/>
                  <a:gd name="T67" fmla="*/ 1216 h 1223"/>
                  <a:gd name="T68" fmla="*/ 2043 w 2063"/>
                  <a:gd name="T69" fmla="*/ 1219 h 1223"/>
                  <a:gd name="T70" fmla="*/ 2036 w 2063"/>
                  <a:gd name="T71" fmla="*/ 1222 h 1223"/>
                  <a:gd name="T72" fmla="*/ 2029 w 2063"/>
                  <a:gd name="T73" fmla="*/ 1223 h 1223"/>
                  <a:gd name="T74" fmla="*/ 2022 w 2063"/>
                  <a:gd name="T75" fmla="*/ 1223 h 1223"/>
                  <a:gd name="T76" fmla="*/ 2014 w 2063"/>
                  <a:gd name="T77" fmla="*/ 1222 h 1223"/>
                  <a:gd name="T78" fmla="*/ 2007 w 2063"/>
                  <a:gd name="T79" fmla="*/ 1218 h 1223"/>
                  <a:gd name="T80" fmla="*/ 2045 w 2063"/>
                  <a:gd name="T81" fmla="*/ 1153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3" h="1223">
                    <a:moveTo>
                      <a:pt x="19" y="70"/>
                    </a:moveTo>
                    <a:lnTo>
                      <a:pt x="13" y="65"/>
                    </a:lnTo>
                    <a:lnTo>
                      <a:pt x="8" y="61"/>
                    </a:lnTo>
                    <a:lnTo>
                      <a:pt x="4" y="54"/>
                    </a:lnTo>
                    <a:lnTo>
                      <a:pt x="1" y="4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2" y="25"/>
                    </a:lnTo>
                    <a:lnTo>
                      <a:pt x="5" y="19"/>
                    </a:lnTo>
                    <a:lnTo>
                      <a:pt x="10" y="12"/>
                    </a:lnTo>
                    <a:lnTo>
                      <a:pt x="15" y="7"/>
                    </a:lnTo>
                    <a:lnTo>
                      <a:pt x="21" y="4"/>
                    </a:lnTo>
                    <a:lnTo>
                      <a:pt x="28" y="1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0" y="1"/>
                    </a:lnTo>
                    <a:lnTo>
                      <a:pt x="57" y="5"/>
                    </a:lnTo>
                    <a:lnTo>
                      <a:pt x="19" y="70"/>
                    </a:lnTo>
                    <a:close/>
                    <a:moveTo>
                      <a:pt x="57" y="5"/>
                    </a:moveTo>
                    <a:lnTo>
                      <a:pt x="2045" y="1153"/>
                    </a:lnTo>
                    <a:lnTo>
                      <a:pt x="2007" y="1218"/>
                    </a:lnTo>
                    <a:lnTo>
                      <a:pt x="19" y="70"/>
                    </a:lnTo>
                    <a:lnTo>
                      <a:pt x="57" y="5"/>
                    </a:lnTo>
                    <a:close/>
                    <a:moveTo>
                      <a:pt x="2045" y="1153"/>
                    </a:moveTo>
                    <a:lnTo>
                      <a:pt x="2051" y="1157"/>
                    </a:lnTo>
                    <a:lnTo>
                      <a:pt x="2056" y="1163"/>
                    </a:lnTo>
                    <a:lnTo>
                      <a:pt x="2059" y="1168"/>
                    </a:lnTo>
                    <a:lnTo>
                      <a:pt x="2062" y="1176"/>
                    </a:lnTo>
                    <a:lnTo>
                      <a:pt x="2063" y="1183"/>
                    </a:lnTo>
                    <a:lnTo>
                      <a:pt x="2063" y="1190"/>
                    </a:lnTo>
                    <a:lnTo>
                      <a:pt x="2062" y="1197"/>
                    </a:lnTo>
                    <a:lnTo>
                      <a:pt x="2058" y="1204"/>
                    </a:lnTo>
                    <a:lnTo>
                      <a:pt x="2055" y="1210"/>
                    </a:lnTo>
                    <a:lnTo>
                      <a:pt x="2049" y="1216"/>
                    </a:lnTo>
                    <a:lnTo>
                      <a:pt x="2043" y="1219"/>
                    </a:lnTo>
                    <a:lnTo>
                      <a:pt x="2036" y="1222"/>
                    </a:lnTo>
                    <a:lnTo>
                      <a:pt x="2029" y="1223"/>
                    </a:lnTo>
                    <a:lnTo>
                      <a:pt x="2022" y="1223"/>
                    </a:lnTo>
                    <a:lnTo>
                      <a:pt x="2014" y="1222"/>
                    </a:lnTo>
                    <a:lnTo>
                      <a:pt x="2007" y="1218"/>
                    </a:lnTo>
                    <a:lnTo>
                      <a:pt x="2045" y="1153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3" name="Freeform 82"/>
              <p:cNvSpPr>
                <a:spLocks noEditPoints="1"/>
              </p:cNvSpPr>
              <p:nvPr/>
            </p:nvSpPr>
            <p:spPr bwMode="auto">
              <a:xfrm>
                <a:off x="7237413" y="1549400"/>
                <a:ext cx="544513" cy="323850"/>
              </a:xfrm>
              <a:custGeom>
                <a:avLst/>
                <a:gdLst>
                  <a:gd name="T0" fmla="*/ 19 w 2063"/>
                  <a:gd name="T1" fmla="*/ 71 h 1223"/>
                  <a:gd name="T2" fmla="*/ 13 w 2063"/>
                  <a:gd name="T3" fmla="*/ 66 h 1223"/>
                  <a:gd name="T4" fmla="*/ 8 w 2063"/>
                  <a:gd name="T5" fmla="*/ 60 h 1223"/>
                  <a:gd name="T6" fmla="*/ 4 w 2063"/>
                  <a:gd name="T7" fmla="*/ 54 h 1223"/>
                  <a:gd name="T8" fmla="*/ 1 w 2063"/>
                  <a:gd name="T9" fmla="*/ 47 h 1223"/>
                  <a:gd name="T10" fmla="*/ 0 w 2063"/>
                  <a:gd name="T11" fmla="*/ 40 h 1223"/>
                  <a:gd name="T12" fmla="*/ 0 w 2063"/>
                  <a:gd name="T13" fmla="*/ 33 h 1223"/>
                  <a:gd name="T14" fmla="*/ 2 w 2063"/>
                  <a:gd name="T15" fmla="*/ 26 h 1223"/>
                  <a:gd name="T16" fmla="*/ 5 w 2063"/>
                  <a:gd name="T17" fmla="*/ 19 h 1223"/>
                  <a:gd name="T18" fmla="*/ 10 w 2063"/>
                  <a:gd name="T19" fmla="*/ 13 h 1223"/>
                  <a:gd name="T20" fmla="*/ 15 w 2063"/>
                  <a:gd name="T21" fmla="*/ 8 h 1223"/>
                  <a:gd name="T22" fmla="*/ 21 w 2063"/>
                  <a:gd name="T23" fmla="*/ 4 h 1223"/>
                  <a:gd name="T24" fmla="*/ 28 w 2063"/>
                  <a:gd name="T25" fmla="*/ 1 h 1223"/>
                  <a:gd name="T26" fmla="*/ 36 w 2063"/>
                  <a:gd name="T27" fmla="*/ 0 h 1223"/>
                  <a:gd name="T28" fmla="*/ 43 w 2063"/>
                  <a:gd name="T29" fmla="*/ 0 h 1223"/>
                  <a:gd name="T30" fmla="*/ 50 w 2063"/>
                  <a:gd name="T31" fmla="*/ 2 h 1223"/>
                  <a:gd name="T32" fmla="*/ 57 w 2063"/>
                  <a:gd name="T33" fmla="*/ 4 h 1223"/>
                  <a:gd name="T34" fmla="*/ 19 w 2063"/>
                  <a:gd name="T35" fmla="*/ 71 h 1223"/>
                  <a:gd name="T36" fmla="*/ 57 w 2063"/>
                  <a:gd name="T37" fmla="*/ 4 h 1223"/>
                  <a:gd name="T38" fmla="*/ 2045 w 2063"/>
                  <a:gd name="T39" fmla="*/ 1152 h 1223"/>
                  <a:gd name="T40" fmla="*/ 2007 w 2063"/>
                  <a:gd name="T41" fmla="*/ 1219 h 1223"/>
                  <a:gd name="T42" fmla="*/ 19 w 2063"/>
                  <a:gd name="T43" fmla="*/ 71 h 1223"/>
                  <a:gd name="T44" fmla="*/ 57 w 2063"/>
                  <a:gd name="T45" fmla="*/ 4 h 1223"/>
                  <a:gd name="T46" fmla="*/ 2045 w 2063"/>
                  <a:gd name="T47" fmla="*/ 1152 h 1223"/>
                  <a:gd name="T48" fmla="*/ 2051 w 2063"/>
                  <a:gd name="T49" fmla="*/ 1157 h 1223"/>
                  <a:gd name="T50" fmla="*/ 2056 w 2063"/>
                  <a:gd name="T51" fmla="*/ 1163 h 1223"/>
                  <a:gd name="T52" fmla="*/ 2059 w 2063"/>
                  <a:gd name="T53" fmla="*/ 1169 h 1223"/>
                  <a:gd name="T54" fmla="*/ 2062 w 2063"/>
                  <a:gd name="T55" fmla="*/ 1176 h 1223"/>
                  <a:gd name="T56" fmla="*/ 2063 w 2063"/>
                  <a:gd name="T57" fmla="*/ 1183 h 1223"/>
                  <a:gd name="T58" fmla="*/ 2063 w 2063"/>
                  <a:gd name="T59" fmla="*/ 1190 h 1223"/>
                  <a:gd name="T60" fmla="*/ 2062 w 2063"/>
                  <a:gd name="T61" fmla="*/ 1197 h 1223"/>
                  <a:gd name="T62" fmla="*/ 2058 w 2063"/>
                  <a:gd name="T63" fmla="*/ 1204 h 1223"/>
                  <a:gd name="T64" fmla="*/ 2055 w 2063"/>
                  <a:gd name="T65" fmla="*/ 1210 h 1223"/>
                  <a:gd name="T66" fmla="*/ 2049 w 2063"/>
                  <a:gd name="T67" fmla="*/ 1215 h 1223"/>
                  <a:gd name="T68" fmla="*/ 2043 w 2063"/>
                  <a:gd name="T69" fmla="*/ 1220 h 1223"/>
                  <a:gd name="T70" fmla="*/ 2036 w 2063"/>
                  <a:gd name="T71" fmla="*/ 1222 h 1223"/>
                  <a:gd name="T72" fmla="*/ 2029 w 2063"/>
                  <a:gd name="T73" fmla="*/ 1223 h 1223"/>
                  <a:gd name="T74" fmla="*/ 2022 w 2063"/>
                  <a:gd name="T75" fmla="*/ 1223 h 1223"/>
                  <a:gd name="T76" fmla="*/ 2014 w 2063"/>
                  <a:gd name="T77" fmla="*/ 1221 h 1223"/>
                  <a:gd name="T78" fmla="*/ 2007 w 2063"/>
                  <a:gd name="T79" fmla="*/ 1219 h 1223"/>
                  <a:gd name="T80" fmla="*/ 2045 w 2063"/>
                  <a:gd name="T81" fmla="*/ 1152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3" h="1223">
                    <a:moveTo>
                      <a:pt x="19" y="71"/>
                    </a:moveTo>
                    <a:lnTo>
                      <a:pt x="13" y="66"/>
                    </a:lnTo>
                    <a:lnTo>
                      <a:pt x="8" y="60"/>
                    </a:lnTo>
                    <a:lnTo>
                      <a:pt x="4" y="54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5" y="19"/>
                    </a:lnTo>
                    <a:lnTo>
                      <a:pt x="10" y="13"/>
                    </a:lnTo>
                    <a:lnTo>
                      <a:pt x="15" y="8"/>
                    </a:lnTo>
                    <a:lnTo>
                      <a:pt x="21" y="4"/>
                    </a:lnTo>
                    <a:lnTo>
                      <a:pt x="28" y="1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0" y="2"/>
                    </a:lnTo>
                    <a:lnTo>
                      <a:pt x="57" y="4"/>
                    </a:lnTo>
                    <a:lnTo>
                      <a:pt x="19" y="71"/>
                    </a:lnTo>
                    <a:close/>
                    <a:moveTo>
                      <a:pt x="57" y="4"/>
                    </a:moveTo>
                    <a:lnTo>
                      <a:pt x="2045" y="1152"/>
                    </a:lnTo>
                    <a:lnTo>
                      <a:pt x="2007" y="1219"/>
                    </a:lnTo>
                    <a:lnTo>
                      <a:pt x="19" y="71"/>
                    </a:lnTo>
                    <a:lnTo>
                      <a:pt x="57" y="4"/>
                    </a:lnTo>
                    <a:close/>
                    <a:moveTo>
                      <a:pt x="2045" y="1152"/>
                    </a:moveTo>
                    <a:lnTo>
                      <a:pt x="2051" y="1157"/>
                    </a:lnTo>
                    <a:lnTo>
                      <a:pt x="2056" y="1163"/>
                    </a:lnTo>
                    <a:lnTo>
                      <a:pt x="2059" y="1169"/>
                    </a:lnTo>
                    <a:lnTo>
                      <a:pt x="2062" y="1176"/>
                    </a:lnTo>
                    <a:lnTo>
                      <a:pt x="2063" y="1183"/>
                    </a:lnTo>
                    <a:lnTo>
                      <a:pt x="2063" y="1190"/>
                    </a:lnTo>
                    <a:lnTo>
                      <a:pt x="2062" y="1197"/>
                    </a:lnTo>
                    <a:lnTo>
                      <a:pt x="2058" y="1204"/>
                    </a:lnTo>
                    <a:lnTo>
                      <a:pt x="2055" y="1210"/>
                    </a:lnTo>
                    <a:lnTo>
                      <a:pt x="2049" y="1215"/>
                    </a:lnTo>
                    <a:lnTo>
                      <a:pt x="2043" y="1220"/>
                    </a:lnTo>
                    <a:lnTo>
                      <a:pt x="2036" y="1222"/>
                    </a:lnTo>
                    <a:lnTo>
                      <a:pt x="2029" y="1223"/>
                    </a:lnTo>
                    <a:lnTo>
                      <a:pt x="2022" y="1223"/>
                    </a:lnTo>
                    <a:lnTo>
                      <a:pt x="2014" y="1221"/>
                    </a:lnTo>
                    <a:lnTo>
                      <a:pt x="2007" y="1219"/>
                    </a:lnTo>
                    <a:lnTo>
                      <a:pt x="2045" y="115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83"/>
              <p:cNvSpPr>
                <a:spLocks noEditPoints="1"/>
              </p:cNvSpPr>
              <p:nvPr/>
            </p:nvSpPr>
            <p:spPr bwMode="auto">
              <a:xfrm>
                <a:off x="7237413" y="1682750"/>
                <a:ext cx="544513" cy="323850"/>
              </a:xfrm>
              <a:custGeom>
                <a:avLst/>
                <a:gdLst>
                  <a:gd name="T0" fmla="*/ 19 w 2063"/>
                  <a:gd name="T1" fmla="*/ 70 h 1223"/>
                  <a:gd name="T2" fmla="*/ 13 w 2063"/>
                  <a:gd name="T3" fmla="*/ 66 h 1223"/>
                  <a:gd name="T4" fmla="*/ 8 w 2063"/>
                  <a:gd name="T5" fmla="*/ 61 h 1223"/>
                  <a:gd name="T6" fmla="*/ 4 w 2063"/>
                  <a:gd name="T7" fmla="*/ 55 h 1223"/>
                  <a:gd name="T8" fmla="*/ 1 w 2063"/>
                  <a:gd name="T9" fmla="*/ 48 h 1223"/>
                  <a:gd name="T10" fmla="*/ 0 w 2063"/>
                  <a:gd name="T11" fmla="*/ 40 h 1223"/>
                  <a:gd name="T12" fmla="*/ 0 w 2063"/>
                  <a:gd name="T13" fmla="*/ 33 h 1223"/>
                  <a:gd name="T14" fmla="*/ 2 w 2063"/>
                  <a:gd name="T15" fmla="*/ 26 h 1223"/>
                  <a:gd name="T16" fmla="*/ 5 w 2063"/>
                  <a:gd name="T17" fmla="*/ 19 h 1223"/>
                  <a:gd name="T18" fmla="*/ 10 w 2063"/>
                  <a:gd name="T19" fmla="*/ 13 h 1223"/>
                  <a:gd name="T20" fmla="*/ 15 w 2063"/>
                  <a:gd name="T21" fmla="*/ 7 h 1223"/>
                  <a:gd name="T22" fmla="*/ 21 w 2063"/>
                  <a:gd name="T23" fmla="*/ 4 h 1223"/>
                  <a:gd name="T24" fmla="*/ 28 w 2063"/>
                  <a:gd name="T25" fmla="*/ 1 h 1223"/>
                  <a:gd name="T26" fmla="*/ 36 w 2063"/>
                  <a:gd name="T27" fmla="*/ 0 h 1223"/>
                  <a:gd name="T28" fmla="*/ 43 w 2063"/>
                  <a:gd name="T29" fmla="*/ 0 h 1223"/>
                  <a:gd name="T30" fmla="*/ 50 w 2063"/>
                  <a:gd name="T31" fmla="*/ 3 h 1223"/>
                  <a:gd name="T32" fmla="*/ 57 w 2063"/>
                  <a:gd name="T33" fmla="*/ 5 h 1223"/>
                  <a:gd name="T34" fmla="*/ 19 w 2063"/>
                  <a:gd name="T35" fmla="*/ 70 h 1223"/>
                  <a:gd name="T36" fmla="*/ 57 w 2063"/>
                  <a:gd name="T37" fmla="*/ 5 h 1223"/>
                  <a:gd name="T38" fmla="*/ 2045 w 2063"/>
                  <a:gd name="T39" fmla="*/ 1153 h 1223"/>
                  <a:gd name="T40" fmla="*/ 2007 w 2063"/>
                  <a:gd name="T41" fmla="*/ 1218 h 1223"/>
                  <a:gd name="T42" fmla="*/ 19 w 2063"/>
                  <a:gd name="T43" fmla="*/ 70 h 1223"/>
                  <a:gd name="T44" fmla="*/ 57 w 2063"/>
                  <a:gd name="T45" fmla="*/ 5 h 1223"/>
                  <a:gd name="T46" fmla="*/ 2045 w 2063"/>
                  <a:gd name="T47" fmla="*/ 1153 h 1223"/>
                  <a:gd name="T48" fmla="*/ 2051 w 2063"/>
                  <a:gd name="T49" fmla="*/ 1158 h 1223"/>
                  <a:gd name="T50" fmla="*/ 2056 w 2063"/>
                  <a:gd name="T51" fmla="*/ 1162 h 1223"/>
                  <a:gd name="T52" fmla="*/ 2059 w 2063"/>
                  <a:gd name="T53" fmla="*/ 1169 h 1223"/>
                  <a:gd name="T54" fmla="*/ 2062 w 2063"/>
                  <a:gd name="T55" fmla="*/ 1175 h 1223"/>
                  <a:gd name="T56" fmla="*/ 2063 w 2063"/>
                  <a:gd name="T57" fmla="*/ 1183 h 1223"/>
                  <a:gd name="T58" fmla="*/ 2063 w 2063"/>
                  <a:gd name="T59" fmla="*/ 1190 h 1223"/>
                  <a:gd name="T60" fmla="*/ 2062 w 2063"/>
                  <a:gd name="T61" fmla="*/ 1198 h 1223"/>
                  <a:gd name="T62" fmla="*/ 2058 w 2063"/>
                  <a:gd name="T63" fmla="*/ 1204 h 1223"/>
                  <a:gd name="T64" fmla="*/ 2055 w 2063"/>
                  <a:gd name="T65" fmla="*/ 1211 h 1223"/>
                  <a:gd name="T66" fmla="*/ 2049 w 2063"/>
                  <a:gd name="T67" fmla="*/ 1216 h 1223"/>
                  <a:gd name="T68" fmla="*/ 2043 w 2063"/>
                  <a:gd name="T69" fmla="*/ 1219 h 1223"/>
                  <a:gd name="T70" fmla="*/ 2036 w 2063"/>
                  <a:gd name="T71" fmla="*/ 1222 h 1223"/>
                  <a:gd name="T72" fmla="*/ 2029 w 2063"/>
                  <a:gd name="T73" fmla="*/ 1223 h 1223"/>
                  <a:gd name="T74" fmla="*/ 2022 w 2063"/>
                  <a:gd name="T75" fmla="*/ 1223 h 1223"/>
                  <a:gd name="T76" fmla="*/ 2014 w 2063"/>
                  <a:gd name="T77" fmla="*/ 1222 h 1223"/>
                  <a:gd name="T78" fmla="*/ 2007 w 2063"/>
                  <a:gd name="T79" fmla="*/ 1218 h 1223"/>
                  <a:gd name="T80" fmla="*/ 2045 w 2063"/>
                  <a:gd name="T81" fmla="*/ 1153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3" h="1223">
                    <a:moveTo>
                      <a:pt x="19" y="70"/>
                    </a:moveTo>
                    <a:lnTo>
                      <a:pt x="13" y="66"/>
                    </a:lnTo>
                    <a:lnTo>
                      <a:pt x="8" y="61"/>
                    </a:lnTo>
                    <a:lnTo>
                      <a:pt x="4" y="55"/>
                    </a:lnTo>
                    <a:lnTo>
                      <a:pt x="1" y="48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5" y="19"/>
                    </a:lnTo>
                    <a:lnTo>
                      <a:pt x="10" y="13"/>
                    </a:lnTo>
                    <a:lnTo>
                      <a:pt x="15" y="7"/>
                    </a:lnTo>
                    <a:lnTo>
                      <a:pt x="21" y="4"/>
                    </a:lnTo>
                    <a:lnTo>
                      <a:pt x="28" y="1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0" y="3"/>
                    </a:lnTo>
                    <a:lnTo>
                      <a:pt x="57" y="5"/>
                    </a:lnTo>
                    <a:lnTo>
                      <a:pt x="19" y="70"/>
                    </a:lnTo>
                    <a:close/>
                    <a:moveTo>
                      <a:pt x="57" y="5"/>
                    </a:moveTo>
                    <a:lnTo>
                      <a:pt x="2045" y="1153"/>
                    </a:lnTo>
                    <a:lnTo>
                      <a:pt x="2007" y="1218"/>
                    </a:lnTo>
                    <a:lnTo>
                      <a:pt x="19" y="70"/>
                    </a:lnTo>
                    <a:lnTo>
                      <a:pt x="57" y="5"/>
                    </a:lnTo>
                    <a:close/>
                    <a:moveTo>
                      <a:pt x="2045" y="1153"/>
                    </a:moveTo>
                    <a:lnTo>
                      <a:pt x="2051" y="1158"/>
                    </a:lnTo>
                    <a:lnTo>
                      <a:pt x="2056" y="1162"/>
                    </a:lnTo>
                    <a:lnTo>
                      <a:pt x="2059" y="1169"/>
                    </a:lnTo>
                    <a:lnTo>
                      <a:pt x="2062" y="1175"/>
                    </a:lnTo>
                    <a:lnTo>
                      <a:pt x="2063" y="1183"/>
                    </a:lnTo>
                    <a:lnTo>
                      <a:pt x="2063" y="1190"/>
                    </a:lnTo>
                    <a:lnTo>
                      <a:pt x="2062" y="1198"/>
                    </a:lnTo>
                    <a:lnTo>
                      <a:pt x="2058" y="1204"/>
                    </a:lnTo>
                    <a:lnTo>
                      <a:pt x="2055" y="1211"/>
                    </a:lnTo>
                    <a:lnTo>
                      <a:pt x="2049" y="1216"/>
                    </a:lnTo>
                    <a:lnTo>
                      <a:pt x="2043" y="1219"/>
                    </a:lnTo>
                    <a:lnTo>
                      <a:pt x="2036" y="1222"/>
                    </a:lnTo>
                    <a:lnTo>
                      <a:pt x="2029" y="1223"/>
                    </a:lnTo>
                    <a:lnTo>
                      <a:pt x="2022" y="1223"/>
                    </a:lnTo>
                    <a:lnTo>
                      <a:pt x="2014" y="1222"/>
                    </a:lnTo>
                    <a:lnTo>
                      <a:pt x="2007" y="1218"/>
                    </a:lnTo>
                    <a:lnTo>
                      <a:pt x="2045" y="1153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5" name="Freeform 84"/>
              <p:cNvSpPr>
                <a:spLocks noEditPoints="1"/>
              </p:cNvSpPr>
              <p:nvPr/>
            </p:nvSpPr>
            <p:spPr bwMode="auto">
              <a:xfrm>
                <a:off x="7237413" y="1817688"/>
                <a:ext cx="544513" cy="323850"/>
              </a:xfrm>
              <a:custGeom>
                <a:avLst/>
                <a:gdLst>
                  <a:gd name="T0" fmla="*/ 19 w 2063"/>
                  <a:gd name="T1" fmla="*/ 70 h 1222"/>
                  <a:gd name="T2" fmla="*/ 13 w 2063"/>
                  <a:gd name="T3" fmla="*/ 65 h 1222"/>
                  <a:gd name="T4" fmla="*/ 8 w 2063"/>
                  <a:gd name="T5" fmla="*/ 60 h 1222"/>
                  <a:gd name="T6" fmla="*/ 4 w 2063"/>
                  <a:gd name="T7" fmla="*/ 53 h 1222"/>
                  <a:gd name="T8" fmla="*/ 1 w 2063"/>
                  <a:gd name="T9" fmla="*/ 47 h 1222"/>
                  <a:gd name="T10" fmla="*/ 0 w 2063"/>
                  <a:gd name="T11" fmla="*/ 40 h 1222"/>
                  <a:gd name="T12" fmla="*/ 0 w 2063"/>
                  <a:gd name="T13" fmla="*/ 33 h 1222"/>
                  <a:gd name="T14" fmla="*/ 2 w 2063"/>
                  <a:gd name="T15" fmla="*/ 25 h 1222"/>
                  <a:gd name="T16" fmla="*/ 5 w 2063"/>
                  <a:gd name="T17" fmla="*/ 19 h 1222"/>
                  <a:gd name="T18" fmla="*/ 10 w 2063"/>
                  <a:gd name="T19" fmla="*/ 12 h 1222"/>
                  <a:gd name="T20" fmla="*/ 15 w 2063"/>
                  <a:gd name="T21" fmla="*/ 7 h 1222"/>
                  <a:gd name="T22" fmla="*/ 21 w 2063"/>
                  <a:gd name="T23" fmla="*/ 3 h 1222"/>
                  <a:gd name="T24" fmla="*/ 28 w 2063"/>
                  <a:gd name="T25" fmla="*/ 1 h 1222"/>
                  <a:gd name="T26" fmla="*/ 36 w 2063"/>
                  <a:gd name="T27" fmla="*/ 0 h 1222"/>
                  <a:gd name="T28" fmla="*/ 43 w 2063"/>
                  <a:gd name="T29" fmla="*/ 0 h 1222"/>
                  <a:gd name="T30" fmla="*/ 50 w 2063"/>
                  <a:gd name="T31" fmla="*/ 1 h 1222"/>
                  <a:gd name="T32" fmla="*/ 57 w 2063"/>
                  <a:gd name="T33" fmla="*/ 4 h 1222"/>
                  <a:gd name="T34" fmla="*/ 19 w 2063"/>
                  <a:gd name="T35" fmla="*/ 70 h 1222"/>
                  <a:gd name="T36" fmla="*/ 57 w 2063"/>
                  <a:gd name="T37" fmla="*/ 4 h 1222"/>
                  <a:gd name="T38" fmla="*/ 2045 w 2063"/>
                  <a:gd name="T39" fmla="*/ 1152 h 1222"/>
                  <a:gd name="T40" fmla="*/ 2007 w 2063"/>
                  <a:gd name="T41" fmla="*/ 1218 h 1222"/>
                  <a:gd name="T42" fmla="*/ 19 w 2063"/>
                  <a:gd name="T43" fmla="*/ 70 h 1222"/>
                  <a:gd name="T44" fmla="*/ 57 w 2063"/>
                  <a:gd name="T45" fmla="*/ 4 h 1222"/>
                  <a:gd name="T46" fmla="*/ 2045 w 2063"/>
                  <a:gd name="T47" fmla="*/ 1152 h 1222"/>
                  <a:gd name="T48" fmla="*/ 2051 w 2063"/>
                  <a:gd name="T49" fmla="*/ 1156 h 1222"/>
                  <a:gd name="T50" fmla="*/ 2056 w 2063"/>
                  <a:gd name="T51" fmla="*/ 1162 h 1222"/>
                  <a:gd name="T52" fmla="*/ 2059 w 2063"/>
                  <a:gd name="T53" fmla="*/ 1168 h 1222"/>
                  <a:gd name="T54" fmla="*/ 2062 w 2063"/>
                  <a:gd name="T55" fmla="*/ 1175 h 1222"/>
                  <a:gd name="T56" fmla="*/ 2063 w 2063"/>
                  <a:gd name="T57" fmla="*/ 1182 h 1222"/>
                  <a:gd name="T58" fmla="*/ 2063 w 2063"/>
                  <a:gd name="T59" fmla="*/ 1189 h 1222"/>
                  <a:gd name="T60" fmla="*/ 2062 w 2063"/>
                  <a:gd name="T61" fmla="*/ 1196 h 1222"/>
                  <a:gd name="T62" fmla="*/ 2058 w 2063"/>
                  <a:gd name="T63" fmla="*/ 1203 h 1222"/>
                  <a:gd name="T64" fmla="*/ 2055 w 2063"/>
                  <a:gd name="T65" fmla="*/ 1209 h 1222"/>
                  <a:gd name="T66" fmla="*/ 2049 w 2063"/>
                  <a:gd name="T67" fmla="*/ 1215 h 1222"/>
                  <a:gd name="T68" fmla="*/ 2043 w 2063"/>
                  <a:gd name="T69" fmla="*/ 1219 h 1222"/>
                  <a:gd name="T70" fmla="*/ 2036 w 2063"/>
                  <a:gd name="T71" fmla="*/ 1221 h 1222"/>
                  <a:gd name="T72" fmla="*/ 2029 w 2063"/>
                  <a:gd name="T73" fmla="*/ 1222 h 1222"/>
                  <a:gd name="T74" fmla="*/ 2022 w 2063"/>
                  <a:gd name="T75" fmla="*/ 1222 h 1222"/>
                  <a:gd name="T76" fmla="*/ 2014 w 2063"/>
                  <a:gd name="T77" fmla="*/ 1221 h 1222"/>
                  <a:gd name="T78" fmla="*/ 2007 w 2063"/>
                  <a:gd name="T79" fmla="*/ 1218 h 1222"/>
                  <a:gd name="T80" fmla="*/ 2045 w 2063"/>
                  <a:gd name="T81" fmla="*/ 1152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3" h="1222">
                    <a:moveTo>
                      <a:pt x="19" y="70"/>
                    </a:moveTo>
                    <a:lnTo>
                      <a:pt x="13" y="65"/>
                    </a:lnTo>
                    <a:lnTo>
                      <a:pt x="8" y="60"/>
                    </a:lnTo>
                    <a:lnTo>
                      <a:pt x="4" y="53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2" y="25"/>
                    </a:lnTo>
                    <a:lnTo>
                      <a:pt x="5" y="19"/>
                    </a:lnTo>
                    <a:lnTo>
                      <a:pt x="10" y="12"/>
                    </a:lnTo>
                    <a:lnTo>
                      <a:pt x="15" y="7"/>
                    </a:lnTo>
                    <a:lnTo>
                      <a:pt x="21" y="3"/>
                    </a:lnTo>
                    <a:lnTo>
                      <a:pt x="28" y="1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0" y="1"/>
                    </a:lnTo>
                    <a:lnTo>
                      <a:pt x="57" y="4"/>
                    </a:lnTo>
                    <a:lnTo>
                      <a:pt x="19" y="70"/>
                    </a:lnTo>
                    <a:close/>
                    <a:moveTo>
                      <a:pt x="57" y="4"/>
                    </a:moveTo>
                    <a:lnTo>
                      <a:pt x="2045" y="1152"/>
                    </a:lnTo>
                    <a:lnTo>
                      <a:pt x="2007" y="1218"/>
                    </a:lnTo>
                    <a:lnTo>
                      <a:pt x="19" y="70"/>
                    </a:lnTo>
                    <a:lnTo>
                      <a:pt x="57" y="4"/>
                    </a:lnTo>
                    <a:close/>
                    <a:moveTo>
                      <a:pt x="2045" y="1152"/>
                    </a:moveTo>
                    <a:lnTo>
                      <a:pt x="2051" y="1156"/>
                    </a:lnTo>
                    <a:lnTo>
                      <a:pt x="2056" y="1162"/>
                    </a:lnTo>
                    <a:lnTo>
                      <a:pt x="2059" y="1168"/>
                    </a:lnTo>
                    <a:lnTo>
                      <a:pt x="2062" y="1175"/>
                    </a:lnTo>
                    <a:lnTo>
                      <a:pt x="2063" y="1182"/>
                    </a:lnTo>
                    <a:lnTo>
                      <a:pt x="2063" y="1189"/>
                    </a:lnTo>
                    <a:lnTo>
                      <a:pt x="2062" y="1196"/>
                    </a:lnTo>
                    <a:lnTo>
                      <a:pt x="2058" y="1203"/>
                    </a:lnTo>
                    <a:lnTo>
                      <a:pt x="2055" y="1209"/>
                    </a:lnTo>
                    <a:lnTo>
                      <a:pt x="2049" y="1215"/>
                    </a:lnTo>
                    <a:lnTo>
                      <a:pt x="2043" y="1219"/>
                    </a:lnTo>
                    <a:lnTo>
                      <a:pt x="2036" y="1221"/>
                    </a:lnTo>
                    <a:lnTo>
                      <a:pt x="2029" y="1222"/>
                    </a:lnTo>
                    <a:lnTo>
                      <a:pt x="2022" y="1222"/>
                    </a:lnTo>
                    <a:lnTo>
                      <a:pt x="2014" y="1221"/>
                    </a:lnTo>
                    <a:lnTo>
                      <a:pt x="2007" y="1218"/>
                    </a:lnTo>
                    <a:lnTo>
                      <a:pt x="2045" y="115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6" name="Freeform 85"/>
              <p:cNvSpPr>
                <a:spLocks noEditPoints="1"/>
              </p:cNvSpPr>
              <p:nvPr/>
            </p:nvSpPr>
            <p:spPr bwMode="auto">
              <a:xfrm>
                <a:off x="7237413" y="1951038"/>
                <a:ext cx="544513" cy="323850"/>
              </a:xfrm>
              <a:custGeom>
                <a:avLst/>
                <a:gdLst>
                  <a:gd name="T0" fmla="*/ 19 w 2063"/>
                  <a:gd name="T1" fmla="*/ 71 h 1224"/>
                  <a:gd name="T2" fmla="*/ 13 w 2063"/>
                  <a:gd name="T3" fmla="*/ 66 h 1224"/>
                  <a:gd name="T4" fmla="*/ 8 w 2063"/>
                  <a:gd name="T5" fmla="*/ 60 h 1224"/>
                  <a:gd name="T6" fmla="*/ 4 w 2063"/>
                  <a:gd name="T7" fmla="*/ 55 h 1224"/>
                  <a:gd name="T8" fmla="*/ 1 w 2063"/>
                  <a:gd name="T9" fmla="*/ 47 h 1224"/>
                  <a:gd name="T10" fmla="*/ 0 w 2063"/>
                  <a:gd name="T11" fmla="*/ 40 h 1224"/>
                  <a:gd name="T12" fmla="*/ 0 w 2063"/>
                  <a:gd name="T13" fmla="*/ 33 h 1224"/>
                  <a:gd name="T14" fmla="*/ 2 w 2063"/>
                  <a:gd name="T15" fmla="*/ 26 h 1224"/>
                  <a:gd name="T16" fmla="*/ 5 w 2063"/>
                  <a:gd name="T17" fmla="*/ 19 h 1224"/>
                  <a:gd name="T18" fmla="*/ 10 w 2063"/>
                  <a:gd name="T19" fmla="*/ 13 h 1224"/>
                  <a:gd name="T20" fmla="*/ 15 w 2063"/>
                  <a:gd name="T21" fmla="*/ 8 h 1224"/>
                  <a:gd name="T22" fmla="*/ 21 w 2063"/>
                  <a:gd name="T23" fmla="*/ 5 h 1224"/>
                  <a:gd name="T24" fmla="*/ 28 w 2063"/>
                  <a:gd name="T25" fmla="*/ 1 h 1224"/>
                  <a:gd name="T26" fmla="*/ 36 w 2063"/>
                  <a:gd name="T27" fmla="*/ 0 h 1224"/>
                  <a:gd name="T28" fmla="*/ 43 w 2063"/>
                  <a:gd name="T29" fmla="*/ 0 h 1224"/>
                  <a:gd name="T30" fmla="*/ 50 w 2063"/>
                  <a:gd name="T31" fmla="*/ 2 h 1224"/>
                  <a:gd name="T32" fmla="*/ 57 w 2063"/>
                  <a:gd name="T33" fmla="*/ 5 h 1224"/>
                  <a:gd name="T34" fmla="*/ 19 w 2063"/>
                  <a:gd name="T35" fmla="*/ 71 h 1224"/>
                  <a:gd name="T36" fmla="*/ 57 w 2063"/>
                  <a:gd name="T37" fmla="*/ 5 h 1224"/>
                  <a:gd name="T38" fmla="*/ 2045 w 2063"/>
                  <a:gd name="T39" fmla="*/ 1153 h 1224"/>
                  <a:gd name="T40" fmla="*/ 2007 w 2063"/>
                  <a:gd name="T41" fmla="*/ 1219 h 1224"/>
                  <a:gd name="T42" fmla="*/ 19 w 2063"/>
                  <a:gd name="T43" fmla="*/ 71 h 1224"/>
                  <a:gd name="T44" fmla="*/ 57 w 2063"/>
                  <a:gd name="T45" fmla="*/ 5 h 1224"/>
                  <a:gd name="T46" fmla="*/ 2045 w 2063"/>
                  <a:gd name="T47" fmla="*/ 1153 h 1224"/>
                  <a:gd name="T48" fmla="*/ 2051 w 2063"/>
                  <a:gd name="T49" fmla="*/ 1158 h 1224"/>
                  <a:gd name="T50" fmla="*/ 2056 w 2063"/>
                  <a:gd name="T51" fmla="*/ 1163 h 1224"/>
                  <a:gd name="T52" fmla="*/ 2059 w 2063"/>
                  <a:gd name="T53" fmla="*/ 1169 h 1224"/>
                  <a:gd name="T54" fmla="*/ 2062 w 2063"/>
                  <a:gd name="T55" fmla="*/ 1176 h 1224"/>
                  <a:gd name="T56" fmla="*/ 2063 w 2063"/>
                  <a:gd name="T57" fmla="*/ 1184 h 1224"/>
                  <a:gd name="T58" fmla="*/ 2063 w 2063"/>
                  <a:gd name="T59" fmla="*/ 1191 h 1224"/>
                  <a:gd name="T60" fmla="*/ 2062 w 2063"/>
                  <a:gd name="T61" fmla="*/ 1198 h 1224"/>
                  <a:gd name="T62" fmla="*/ 2058 w 2063"/>
                  <a:gd name="T63" fmla="*/ 1205 h 1224"/>
                  <a:gd name="T64" fmla="*/ 2055 w 2063"/>
                  <a:gd name="T65" fmla="*/ 1211 h 1224"/>
                  <a:gd name="T66" fmla="*/ 2049 w 2063"/>
                  <a:gd name="T67" fmla="*/ 1216 h 1224"/>
                  <a:gd name="T68" fmla="*/ 2043 w 2063"/>
                  <a:gd name="T69" fmla="*/ 1220 h 1224"/>
                  <a:gd name="T70" fmla="*/ 2036 w 2063"/>
                  <a:gd name="T71" fmla="*/ 1223 h 1224"/>
                  <a:gd name="T72" fmla="*/ 2029 w 2063"/>
                  <a:gd name="T73" fmla="*/ 1224 h 1224"/>
                  <a:gd name="T74" fmla="*/ 2022 w 2063"/>
                  <a:gd name="T75" fmla="*/ 1224 h 1224"/>
                  <a:gd name="T76" fmla="*/ 2014 w 2063"/>
                  <a:gd name="T77" fmla="*/ 1221 h 1224"/>
                  <a:gd name="T78" fmla="*/ 2007 w 2063"/>
                  <a:gd name="T79" fmla="*/ 1219 h 1224"/>
                  <a:gd name="T80" fmla="*/ 2045 w 2063"/>
                  <a:gd name="T81" fmla="*/ 1153 h 1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3" h="1224">
                    <a:moveTo>
                      <a:pt x="19" y="71"/>
                    </a:moveTo>
                    <a:lnTo>
                      <a:pt x="13" y="66"/>
                    </a:lnTo>
                    <a:lnTo>
                      <a:pt x="8" y="60"/>
                    </a:lnTo>
                    <a:lnTo>
                      <a:pt x="4" y="55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5" y="19"/>
                    </a:lnTo>
                    <a:lnTo>
                      <a:pt x="10" y="13"/>
                    </a:lnTo>
                    <a:lnTo>
                      <a:pt x="15" y="8"/>
                    </a:lnTo>
                    <a:lnTo>
                      <a:pt x="21" y="5"/>
                    </a:lnTo>
                    <a:lnTo>
                      <a:pt x="28" y="1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0" y="2"/>
                    </a:lnTo>
                    <a:lnTo>
                      <a:pt x="57" y="5"/>
                    </a:lnTo>
                    <a:lnTo>
                      <a:pt x="19" y="71"/>
                    </a:lnTo>
                    <a:close/>
                    <a:moveTo>
                      <a:pt x="57" y="5"/>
                    </a:moveTo>
                    <a:lnTo>
                      <a:pt x="2045" y="1153"/>
                    </a:lnTo>
                    <a:lnTo>
                      <a:pt x="2007" y="1219"/>
                    </a:lnTo>
                    <a:lnTo>
                      <a:pt x="19" y="71"/>
                    </a:lnTo>
                    <a:lnTo>
                      <a:pt x="57" y="5"/>
                    </a:lnTo>
                    <a:close/>
                    <a:moveTo>
                      <a:pt x="2045" y="1153"/>
                    </a:moveTo>
                    <a:lnTo>
                      <a:pt x="2051" y="1158"/>
                    </a:lnTo>
                    <a:lnTo>
                      <a:pt x="2056" y="1163"/>
                    </a:lnTo>
                    <a:lnTo>
                      <a:pt x="2059" y="1169"/>
                    </a:lnTo>
                    <a:lnTo>
                      <a:pt x="2062" y="1176"/>
                    </a:lnTo>
                    <a:lnTo>
                      <a:pt x="2063" y="1184"/>
                    </a:lnTo>
                    <a:lnTo>
                      <a:pt x="2063" y="1191"/>
                    </a:lnTo>
                    <a:lnTo>
                      <a:pt x="2062" y="1198"/>
                    </a:lnTo>
                    <a:lnTo>
                      <a:pt x="2058" y="1205"/>
                    </a:lnTo>
                    <a:lnTo>
                      <a:pt x="2055" y="1211"/>
                    </a:lnTo>
                    <a:lnTo>
                      <a:pt x="2049" y="1216"/>
                    </a:lnTo>
                    <a:lnTo>
                      <a:pt x="2043" y="1220"/>
                    </a:lnTo>
                    <a:lnTo>
                      <a:pt x="2036" y="1223"/>
                    </a:lnTo>
                    <a:lnTo>
                      <a:pt x="2029" y="1224"/>
                    </a:lnTo>
                    <a:lnTo>
                      <a:pt x="2022" y="1224"/>
                    </a:lnTo>
                    <a:lnTo>
                      <a:pt x="2014" y="1221"/>
                    </a:lnTo>
                    <a:lnTo>
                      <a:pt x="2007" y="1219"/>
                    </a:lnTo>
                    <a:lnTo>
                      <a:pt x="2045" y="1153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7" name="Freeform 86"/>
              <p:cNvSpPr>
                <a:spLocks noEditPoints="1"/>
              </p:cNvSpPr>
              <p:nvPr/>
            </p:nvSpPr>
            <p:spPr bwMode="auto">
              <a:xfrm>
                <a:off x="7237413" y="2084388"/>
                <a:ext cx="544513" cy="323850"/>
              </a:xfrm>
              <a:custGeom>
                <a:avLst/>
                <a:gdLst>
                  <a:gd name="T0" fmla="*/ 19 w 2063"/>
                  <a:gd name="T1" fmla="*/ 69 h 1222"/>
                  <a:gd name="T2" fmla="*/ 13 w 2063"/>
                  <a:gd name="T3" fmla="*/ 66 h 1222"/>
                  <a:gd name="T4" fmla="*/ 8 w 2063"/>
                  <a:gd name="T5" fmla="*/ 60 h 1222"/>
                  <a:gd name="T6" fmla="*/ 4 w 2063"/>
                  <a:gd name="T7" fmla="*/ 54 h 1222"/>
                  <a:gd name="T8" fmla="*/ 1 w 2063"/>
                  <a:gd name="T9" fmla="*/ 47 h 1222"/>
                  <a:gd name="T10" fmla="*/ 0 w 2063"/>
                  <a:gd name="T11" fmla="*/ 40 h 1222"/>
                  <a:gd name="T12" fmla="*/ 0 w 2063"/>
                  <a:gd name="T13" fmla="*/ 33 h 1222"/>
                  <a:gd name="T14" fmla="*/ 2 w 2063"/>
                  <a:gd name="T15" fmla="*/ 26 h 1222"/>
                  <a:gd name="T16" fmla="*/ 5 w 2063"/>
                  <a:gd name="T17" fmla="*/ 19 h 1222"/>
                  <a:gd name="T18" fmla="*/ 10 w 2063"/>
                  <a:gd name="T19" fmla="*/ 13 h 1222"/>
                  <a:gd name="T20" fmla="*/ 15 w 2063"/>
                  <a:gd name="T21" fmla="*/ 7 h 1222"/>
                  <a:gd name="T22" fmla="*/ 21 w 2063"/>
                  <a:gd name="T23" fmla="*/ 3 h 1222"/>
                  <a:gd name="T24" fmla="*/ 28 w 2063"/>
                  <a:gd name="T25" fmla="*/ 1 h 1222"/>
                  <a:gd name="T26" fmla="*/ 36 w 2063"/>
                  <a:gd name="T27" fmla="*/ 0 h 1222"/>
                  <a:gd name="T28" fmla="*/ 43 w 2063"/>
                  <a:gd name="T29" fmla="*/ 0 h 1222"/>
                  <a:gd name="T30" fmla="*/ 50 w 2063"/>
                  <a:gd name="T31" fmla="*/ 2 h 1222"/>
                  <a:gd name="T32" fmla="*/ 57 w 2063"/>
                  <a:gd name="T33" fmla="*/ 4 h 1222"/>
                  <a:gd name="T34" fmla="*/ 19 w 2063"/>
                  <a:gd name="T35" fmla="*/ 69 h 1222"/>
                  <a:gd name="T36" fmla="*/ 57 w 2063"/>
                  <a:gd name="T37" fmla="*/ 4 h 1222"/>
                  <a:gd name="T38" fmla="*/ 2045 w 2063"/>
                  <a:gd name="T39" fmla="*/ 1152 h 1222"/>
                  <a:gd name="T40" fmla="*/ 2007 w 2063"/>
                  <a:gd name="T41" fmla="*/ 1217 h 1222"/>
                  <a:gd name="T42" fmla="*/ 19 w 2063"/>
                  <a:gd name="T43" fmla="*/ 69 h 1222"/>
                  <a:gd name="T44" fmla="*/ 57 w 2063"/>
                  <a:gd name="T45" fmla="*/ 4 h 1222"/>
                  <a:gd name="T46" fmla="*/ 2045 w 2063"/>
                  <a:gd name="T47" fmla="*/ 1152 h 1222"/>
                  <a:gd name="T48" fmla="*/ 2051 w 2063"/>
                  <a:gd name="T49" fmla="*/ 1157 h 1222"/>
                  <a:gd name="T50" fmla="*/ 2056 w 2063"/>
                  <a:gd name="T51" fmla="*/ 1162 h 1222"/>
                  <a:gd name="T52" fmla="*/ 2059 w 2063"/>
                  <a:gd name="T53" fmla="*/ 1169 h 1222"/>
                  <a:gd name="T54" fmla="*/ 2062 w 2063"/>
                  <a:gd name="T55" fmla="*/ 1175 h 1222"/>
                  <a:gd name="T56" fmla="*/ 2063 w 2063"/>
                  <a:gd name="T57" fmla="*/ 1182 h 1222"/>
                  <a:gd name="T58" fmla="*/ 2063 w 2063"/>
                  <a:gd name="T59" fmla="*/ 1189 h 1222"/>
                  <a:gd name="T60" fmla="*/ 2062 w 2063"/>
                  <a:gd name="T61" fmla="*/ 1197 h 1222"/>
                  <a:gd name="T62" fmla="*/ 2058 w 2063"/>
                  <a:gd name="T63" fmla="*/ 1203 h 1222"/>
                  <a:gd name="T64" fmla="*/ 2055 w 2063"/>
                  <a:gd name="T65" fmla="*/ 1210 h 1222"/>
                  <a:gd name="T66" fmla="*/ 2049 w 2063"/>
                  <a:gd name="T67" fmla="*/ 1215 h 1222"/>
                  <a:gd name="T68" fmla="*/ 2043 w 2063"/>
                  <a:gd name="T69" fmla="*/ 1219 h 1222"/>
                  <a:gd name="T70" fmla="*/ 2036 w 2063"/>
                  <a:gd name="T71" fmla="*/ 1221 h 1222"/>
                  <a:gd name="T72" fmla="*/ 2029 w 2063"/>
                  <a:gd name="T73" fmla="*/ 1222 h 1222"/>
                  <a:gd name="T74" fmla="*/ 2022 w 2063"/>
                  <a:gd name="T75" fmla="*/ 1222 h 1222"/>
                  <a:gd name="T76" fmla="*/ 2014 w 2063"/>
                  <a:gd name="T77" fmla="*/ 1221 h 1222"/>
                  <a:gd name="T78" fmla="*/ 2007 w 2063"/>
                  <a:gd name="T79" fmla="*/ 1217 h 1222"/>
                  <a:gd name="T80" fmla="*/ 2045 w 2063"/>
                  <a:gd name="T81" fmla="*/ 1152 h 1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3" h="1222">
                    <a:moveTo>
                      <a:pt x="19" y="69"/>
                    </a:moveTo>
                    <a:lnTo>
                      <a:pt x="13" y="66"/>
                    </a:lnTo>
                    <a:lnTo>
                      <a:pt x="8" y="60"/>
                    </a:lnTo>
                    <a:lnTo>
                      <a:pt x="4" y="54"/>
                    </a:lnTo>
                    <a:lnTo>
                      <a:pt x="1" y="47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5" y="19"/>
                    </a:lnTo>
                    <a:lnTo>
                      <a:pt x="10" y="13"/>
                    </a:lnTo>
                    <a:lnTo>
                      <a:pt x="15" y="7"/>
                    </a:lnTo>
                    <a:lnTo>
                      <a:pt x="21" y="3"/>
                    </a:lnTo>
                    <a:lnTo>
                      <a:pt x="28" y="1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0" y="2"/>
                    </a:lnTo>
                    <a:lnTo>
                      <a:pt x="57" y="4"/>
                    </a:lnTo>
                    <a:lnTo>
                      <a:pt x="19" y="69"/>
                    </a:lnTo>
                    <a:close/>
                    <a:moveTo>
                      <a:pt x="57" y="4"/>
                    </a:moveTo>
                    <a:lnTo>
                      <a:pt x="2045" y="1152"/>
                    </a:lnTo>
                    <a:lnTo>
                      <a:pt x="2007" y="1217"/>
                    </a:lnTo>
                    <a:lnTo>
                      <a:pt x="19" y="69"/>
                    </a:lnTo>
                    <a:lnTo>
                      <a:pt x="57" y="4"/>
                    </a:lnTo>
                    <a:close/>
                    <a:moveTo>
                      <a:pt x="2045" y="1152"/>
                    </a:moveTo>
                    <a:lnTo>
                      <a:pt x="2051" y="1157"/>
                    </a:lnTo>
                    <a:lnTo>
                      <a:pt x="2056" y="1162"/>
                    </a:lnTo>
                    <a:lnTo>
                      <a:pt x="2059" y="1169"/>
                    </a:lnTo>
                    <a:lnTo>
                      <a:pt x="2062" y="1175"/>
                    </a:lnTo>
                    <a:lnTo>
                      <a:pt x="2063" y="1182"/>
                    </a:lnTo>
                    <a:lnTo>
                      <a:pt x="2063" y="1189"/>
                    </a:lnTo>
                    <a:lnTo>
                      <a:pt x="2062" y="1197"/>
                    </a:lnTo>
                    <a:lnTo>
                      <a:pt x="2058" y="1203"/>
                    </a:lnTo>
                    <a:lnTo>
                      <a:pt x="2055" y="1210"/>
                    </a:lnTo>
                    <a:lnTo>
                      <a:pt x="2049" y="1215"/>
                    </a:lnTo>
                    <a:lnTo>
                      <a:pt x="2043" y="1219"/>
                    </a:lnTo>
                    <a:lnTo>
                      <a:pt x="2036" y="1221"/>
                    </a:lnTo>
                    <a:lnTo>
                      <a:pt x="2029" y="1222"/>
                    </a:lnTo>
                    <a:lnTo>
                      <a:pt x="2022" y="1222"/>
                    </a:lnTo>
                    <a:lnTo>
                      <a:pt x="2014" y="1221"/>
                    </a:lnTo>
                    <a:lnTo>
                      <a:pt x="2007" y="1217"/>
                    </a:lnTo>
                    <a:lnTo>
                      <a:pt x="2045" y="1152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8" name="Freeform 87"/>
              <p:cNvSpPr>
                <a:spLocks noEditPoints="1"/>
              </p:cNvSpPr>
              <p:nvPr/>
            </p:nvSpPr>
            <p:spPr bwMode="auto">
              <a:xfrm>
                <a:off x="7237413" y="2219325"/>
                <a:ext cx="544513" cy="323850"/>
              </a:xfrm>
              <a:custGeom>
                <a:avLst/>
                <a:gdLst>
                  <a:gd name="T0" fmla="*/ 19 w 2063"/>
                  <a:gd name="T1" fmla="*/ 70 h 1223"/>
                  <a:gd name="T2" fmla="*/ 13 w 2063"/>
                  <a:gd name="T3" fmla="*/ 65 h 1223"/>
                  <a:gd name="T4" fmla="*/ 8 w 2063"/>
                  <a:gd name="T5" fmla="*/ 61 h 1223"/>
                  <a:gd name="T6" fmla="*/ 4 w 2063"/>
                  <a:gd name="T7" fmla="*/ 55 h 1223"/>
                  <a:gd name="T8" fmla="*/ 1 w 2063"/>
                  <a:gd name="T9" fmla="*/ 48 h 1223"/>
                  <a:gd name="T10" fmla="*/ 0 w 2063"/>
                  <a:gd name="T11" fmla="*/ 40 h 1223"/>
                  <a:gd name="T12" fmla="*/ 0 w 2063"/>
                  <a:gd name="T13" fmla="*/ 33 h 1223"/>
                  <a:gd name="T14" fmla="*/ 2 w 2063"/>
                  <a:gd name="T15" fmla="*/ 25 h 1223"/>
                  <a:gd name="T16" fmla="*/ 5 w 2063"/>
                  <a:gd name="T17" fmla="*/ 19 h 1223"/>
                  <a:gd name="T18" fmla="*/ 10 w 2063"/>
                  <a:gd name="T19" fmla="*/ 12 h 1223"/>
                  <a:gd name="T20" fmla="*/ 15 w 2063"/>
                  <a:gd name="T21" fmla="*/ 7 h 1223"/>
                  <a:gd name="T22" fmla="*/ 21 w 2063"/>
                  <a:gd name="T23" fmla="*/ 4 h 1223"/>
                  <a:gd name="T24" fmla="*/ 28 w 2063"/>
                  <a:gd name="T25" fmla="*/ 1 h 1223"/>
                  <a:gd name="T26" fmla="*/ 36 w 2063"/>
                  <a:gd name="T27" fmla="*/ 0 h 1223"/>
                  <a:gd name="T28" fmla="*/ 43 w 2063"/>
                  <a:gd name="T29" fmla="*/ 0 h 1223"/>
                  <a:gd name="T30" fmla="*/ 50 w 2063"/>
                  <a:gd name="T31" fmla="*/ 1 h 1223"/>
                  <a:gd name="T32" fmla="*/ 57 w 2063"/>
                  <a:gd name="T33" fmla="*/ 5 h 1223"/>
                  <a:gd name="T34" fmla="*/ 19 w 2063"/>
                  <a:gd name="T35" fmla="*/ 70 h 1223"/>
                  <a:gd name="T36" fmla="*/ 57 w 2063"/>
                  <a:gd name="T37" fmla="*/ 5 h 1223"/>
                  <a:gd name="T38" fmla="*/ 2045 w 2063"/>
                  <a:gd name="T39" fmla="*/ 1153 h 1223"/>
                  <a:gd name="T40" fmla="*/ 2007 w 2063"/>
                  <a:gd name="T41" fmla="*/ 1218 h 1223"/>
                  <a:gd name="T42" fmla="*/ 19 w 2063"/>
                  <a:gd name="T43" fmla="*/ 70 h 1223"/>
                  <a:gd name="T44" fmla="*/ 57 w 2063"/>
                  <a:gd name="T45" fmla="*/ 5 h 1223"/>
                  <a:gd name="T46" fmla="*/ 2045 w 2063"/>
                  <a:gd name="T47" fmla="*/ 1153 h 1223"/>
                  <a:gd name="T48" fmla="*/ 2051 w 2063"/>
                  <a:gd name="T49" fmla="*/ 1156 h 1223"/>
                  <a:gd name="T50" fmla="*/ 2056 w 2063"/>
                  <a:gd name="T51" fmla="*/ 1162 h 1223"/>
                  <a:gd name="T52" fmla="*/ 2059 w 2063"/>
                  <a:gd name="T53" fmla="*/ 1168 h 1223"/>
                  <a:gd name="T54" fmla="*/ 2062 w 2063"/>
                  <a:gd name="T55" fmla="*/ 1175 h 1223"/>
                  <a:gd name="T56" fmla="*/ 2063 w 2063"/>
                  <a:gd name="T57" fmla="*/ 1182 h 1223"/>
                  <a:gd name="T58" fmla="*/ 2063 w 2063"/>
                  <a:gd name="T59" fmla="*/ 1190 h 1223"/>
                  <a:gd name="T60" fmla="*/ 2062 w 2063"/>
                  <a:gd name="T61" fmla="*/ 1197 h 1223"/>
                  <a:gd name="T62" fmla="*/ 2058 w 2063"/>
                  <a:gd name="T63" fmla="*/ 1204 h 1223"/>
                  <a:gd name="T64" fmla="*/ 2055 w 2063"/>
                  <a:gd name="T65" fmla="*/ 1210 h 1223"/>
                  <a:gd name="T66" fmla="*/ 2049 w 2063"/>
                  <a:gd name="T67" fmla="*/ 1216 h 1223"/>
                  <a:gd name="T68" fmla="*/ 2043 w 2063"/>
                  <a:gd name="T69" fmla="*/ 1219 h 1223"/>
                  <a:gd name="T70" fmla="*/ 2036 w 2063"/>
                  <a:gd name="T71" fmla="*/ 1222 h 1223"/>
                  <a:gd name="T72" fmla="*/ 2029 w 2063"/>
                  <a:gd name="T73" fmla="*/ 1223 h 1223"/>
                  <a:gd name="T74" fmla="*/ 2022 w 2063"/>
                  <a:gd name="T75" fmla="*/ 1223 h 1223"/>
                  <a:gd name="T76" fmla="*/ 2014 w 2063"/>
                  <a:gd name="T77" fmla="*/ 1222 h 1223"/>
                  <a:gd name="T78" fmla="*/ 2007 w 2063"/>
                  <a:gd name="T79" fmla="*/ 1218 h 1223"/>
                  <a:gd name="T80" fmla="*/ 2045 w 2063"/>
                  <a:gd name="T81" fmla="*/ 1153 h 1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063" h="1223">
                    <a:moveTo>
                      <a:pt x="19" y="70"/>
                    </a:moveTo>
                    <a:lnTo>
                      <a:pt x="13" y="65"/>
                    </a:lnTo>
                    <a:lnTo>
                      <a:pt x="8" y="61"/>
                    </a:lnTo>
                    <a:lnTo>
                      <a:pt x="4" y="55"/>
                    </a:lnTo>
                    <a:lnTo>
                      <a:pt x="1" y="48"/>
                    </a:lnTo>
                    <a:lnTo>
                      <a:pt x="0" y="40"/>
                    </a:lnTo>
                    <a:lnTo>
                      <a:pt x="0" y="33"/>
                    </a:lnTo>
                    <a:lnTo>
                      <a:pt x="2" y="25"/>
                    </a:lnTo>
                    <a:lnTo>
                      <a:pt x="5" y="19"/>
                    </a:lnTo>
                    <a:lnTo>
                      <a:pt x="10" y="12"/>
                    </a:lnTo>
                    <a:lnTo>
                      <a:pt x="15" y="7"/>
                    </a:lnTo>
                    <a:lnTo>
                      <a:pt x="21" y="4"/>
                    </a:lnTo>
                    <a:lnTo>
                      <a:pt x="28" y="1"/>
                    </a:lnTo>
                    <a:lnTo>
                      <a:pt x="36" y="0"/>
                    </a:lnTo>
                    <a:lnTo>
                      <a:pt x="43" y="0"/>
                    </a:lnTo>
                    <a:lnTo>
                      <a:pt x="50" y="1"/>
                    </a:lnTo>
                    <a:lnTo>
                      <a:pt x="57" y="5"/>
                    </a:lnTo>
                    <a:lnTo>
                      <a:pt x="19" y="70"/>
                    </a:lnTo>
                    <a:close/>
                    <a:moveTo>
                      <a:pt x="57" y="5"/>
                    </a:moveTo>
                    <a:lnTo>
                      <a:pt x="2045" y="1153"/>
                    </a:lnTo>
                    <a:lnTo>
                      <a:pt x="2007" y="1218"/>
                    </a:lnTo>
                    <a:lnTo>
                      <a:pt x="19" y="70"/>
                    </a:lnTo>
                    <a:lnTo>
                      <a:pt x="57" y="5"/>
                    </a:lnTo>
                    <a:close/>
                    <a:moveTo>
                      <a:pt x="2045" y="1153"/>
                    </a:moveTo>
                    <a:lnTo>
                      <a:pt x="2051" y="1156"/>
                    </a:lnTo>
                    <a:lnTo>
                      <a:pt x="2056" y="1162"/>
                    </a:lnTo>
                    <a:lnTo>
                      <a:pt x="2059" y="1168"/>
                    </a:lnTo>
                    <a:lnTo>
                      <a:pt x="2062" y="1175"/>
                    </a:lnTo>
                    <a:lnTo>
                      <a:pt x="2063" y="1182"/>
                    </a:lnTo>
                    <a:lnTo>
                      <a:pt x="2063" y="1190"/>
                    </a:lnTo>
                    <a:lnTo>
                      <a:pt x="2062" y="1197"/>
                    </a:lnTo>
                    <a:lnTo>
                      <a:pt x="2058" y="1204"/>
                    </a:lnTo>
                    <a:lnTo>
                      <a:pt x="2055" y="1210"/>
                    </a:lnTo>
                    <a:lnTo>
                      <a:pt x="2049" y="1216"/>
                    </a:lnTo>
                    <a:lnTo>
                      <a:pt x="2043" y="1219"/>
                    </a:lnTo>
                    <a:lnTo>
                      <a:pt x="2036" y="1222"/>
                    </a:lnTo>
                    <a:lnTo>
                      <a:pt x="2029" y="1223"/>
                    </a:lnTo>
                    <a:lnTo>
                      <a:pt x="2022" y="1223"/>
                    </a:lnTo>
                    <a:lnTo>
                      <a:pt x="2014" y="1222"/>
                    </a:lnTo>
                    <a:lnTo>
                      <a:pt x="2007" y="1218"/>
                    </a:lnTo>
                    <a:lnTo>
                      <a:pt x="2045" y="1153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59" name="Freeform 91"/>
              <p:cNvSpPr>
                <a:spLocks/>
              </p:cNvSpPr>
              <p:nvPr/>
            </p:nvSpPr>
            <p:spPr bwMode="auto">
              <a:xfrm>
                <a:off x="7300913" y="3187700"/>
                <a:ext cx="304800" cy="395288"/>
              </a:xfrm>
              <a:custGeom>
                <a:avLst/>
                <a:gdLst>
                  <a:gd name="T0" fmla="*/ 1153 w 1156"/>
                  <a:gd name="T1" fmla="*/ 1148 h 1493"/>
                  <a:gd name="T2" fmla="*/ 1138 w 1156"/>
                  <a:gd name="T3" fmla="*/ 1238 h 1493"/>
                  <a:gd name="T4" fmla="*/ 1111 w 1156"/>
                  <a:gd name="T5" fmla="*/ 1315 h 1493"/>
                  <a:gd name="T6" fmla="*/ 1072 w 1156"/>
                  <a:gd name="T7" fmla="*/ 1379 h 1493"/>
                  <a:gd name="T8" fmla="*/ 1024 w 1156"/>
                  <a:gd name="T9" fmla="*/ 1429 h 1493"/>
                  <a:gd name="T10" fmla="*/ 966 w 1156"/>
                  <a:gd name="T11" fmla="*/ 1466 h 1493"/>
                  <a:gd name="T12" fmla="*/ 901 w 1156"/>
                  <a:gd name="T13" fmla="*/ 1487 h 1493"/>
                  <a:gd name="T14" fmla="*/ 828 w 1156"/>
                  <a:gd name="T15" fmla="*/ 1493 h 1493"/>
                  <a:gd name="T16" fmla="*/ 750 w 1156"/>
                  <a:gd name="T17" fmla="*/ 1484 h 1493"/>
                  <a:gd name="T18" fmla="*/ 666 w 1156"/>
                  <a:gd name="T19" fmla="*/ 1458 h 1493"/>
                  <a:gd name="T20" fmla="*/ 577 w 1156"/>
                  <a:gd name="T21" fmla="*/ 1415 h 1493"/>
                  <a:gd name="T22" fmla="*/ 489 w 1156"/>
                  <a:gd name="T23" fmla="*/ 1356 h 1493"/>
                  <a:gd name="T24" fmla="*/ 405 w 1156"/>
                  <a:gd name="T25" fmla="*/ 1285 h 1493"/>
                  <a:gd name="T26" fmla="*/ 327 w 1156"/>
                  <a:gd name="T27" fmla="*/ 1205 h 1493"/>
                  <a:gd name="T28" fmla="*/ 254 w 1156"/>
                  <a:gd name="T29" fmla="*/ 1115 h 1493"/>
                  <a:gd name="T30" fmla="*/ 189 w 1156"/>
                  <a:gd name="T31" fmla="*/ 1016 h 1493"/>
                  <a:gd name="T32" fmla="*/ 131 w 1156"/>
                  <a:gd name="T33" fmla="*/ 915 h 1493"/>
                  <a:gd name="T34" fmla="*/ 82 w 1156"/>
                  <a:gd name="T35" fmla="*/ 808 h 1493"/>
                  <a:gd name="T36" fmla="*/ 44 w 1156"/>
                  <a:gd name="T37" fmla="*/ 699 h 1493"/>
                  <a:gd name="T38" fmla="*/ 17 w 1156"/>
                  <a:gd name="T39" fmla="*/ 590 h 1493"/>
                  <a:gd name="T40" fmla="*/ 2 w 1156"/>
                  <a:gd name="T41" fmla="*/ 483 h 1493"/>
                  <a:gd name="T42" fmla="*/ 0 w 1156"/>
                  <a:gd name="T43" fmla="*/ 380 h 1493"/>
                  <a:gd name="T44" fmla="*/ 11 w 1156"/>
                  <a:gd name="T45" fmla="*/ 285 h 1493"/>
                  <a:gd name="T46" fmla="*/ 34 w 1156"/>
                  <a:gd name="T47" fmla="*/ 203 h 1493"/>
                  <a:gd name="T48" fmla="*/ 69 w 1156"/>
                  <a:gd name="T49" fmla="*/ 135 h 1493"/>
                  <a:gd name="T50" fmla="*/ 114 w 1156"/>
                  <a:gd name="T51" fmla="*/ 80 h 1493"/>
                  <a:gd name="T52" fmla="*/ 169 w 1156"/>
                  <a:gd name="T53" fmla="*/ 39 h 1493"/>
                  <a:gd name="T54" fmla="*/ 231 w 1156"/>
                  <a:gd name="T55" fmla="*/ 12 h 1493"/>
                  <a:gd name="T56" fmla="*/ 301 w 1156"/>
                  <a:gd name="T57" fmla="*/ 1 h 1493"/>
                  <a:gd name="T58" fmla="*/ 378 w 1156"/>
                  <a:gd name="T59" fmla="*/ 4 h 1493"/>
                  <a:gd name="T60" fmla="*/ 461 w 1156"/>
                  <a:gd name="T61" fmla="*/ 26 h 1493"/>
                  <a:gd name="T62" fmla="*/ 547 w 1156"/>
                  <a:gd name="T63" fmla="*/ 62 h 1493"/>
                  <a:gd name="T64" fmla="*/ 636 w 1156"/>
                  <a:gd name="T65" fmla="*/ 117 h 1493"/>
                  <a:gd name="T66" fmla="*/ 723 w 1156"/>
                  <a:gd name="T67" fmla="*/ 183 h 1493"/>
                  <a:gd name="T68" fmla="*/ 803 w 1156"/>
                  <a:gd name="T69" fmla="*/ 261 h 1493"/>
                  <a:gd name="T70" fmla="*/ 878 w 1156"/>
                  <a:gd name="T71" fmla="*/ 349 h 1493"/>
                  <a:gd name="T72" fmla="*/ 945 w 1156"/>
                  <a:gd name="T73" fmla="*/ 444 h 1493"/>
                  <a:gd name="T74" fmla="*/ 1005 w 1156"/>
                  <a:gd name="T75" fmla="*/ 545 h 1493"/>
                  <a:gd name="T76" fmla="*/ 1058 w 1156"/>
                  <a:gd name="T77" fmla="*/ 651 h 1493"/>
                  <a:gd name="T78" fmla="*/ 1099 w 1156"/>
                  <a:gd name="T79" fmla="*/ 758 h 1493"/>
                  <a:gd name="T80" fmla="*/ 1130 w 1156"/>
                  <a:gd name="T81" fmla="*/ 867 h 1493"/>
                  <a:gd name="T82" fmla="*/ 1150 w 1156"/>
                  <a:gd name="T83" fmla="*/ 975 h 1493"/>
                  <a:gd name="T84" fmla="*/ 1156 w 1156"/>
                  <a:gd name="T85" fmla="*/ 1081 h 14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156" h="1493">
                    <a:moveTo>
                      <a:pt x="1156" y="1081"/>
                    </a:moveTo>
                    <a:lnTo>
                      <a:pt x="1156" y="1115"/>
                    </a:lnTo>
                    <a:lnTo>
                      <a:pt x="1153" y="1148"/>
                    </a:lnTo>
                    <a:lnTo>
                      <a:pt x="1150" y="1178"/>
                    </a:lnTo>
                    <a:lnTo>
                      <a:pt x="1144" y="1209"/>
                    </a:lnTo>
                    <a:lnTo>
                      <a:pt x="1138" y="1238"/>
                    </a:lnTo>
                    <a:lnTo>
                      <a:pt x="1130" y="1265"/>
                    </a:lnTo>
                    <a:lnTo>
                      <a:pt x="1121" y="1290"/>
                    </a:lnTo>
                    <a:lnTo>
                      <a:pt x="1111" y="1315"/>
                    </a:lnTo>
                    <a:lnTo>
                      <a:pt x="1099" y="1337"/>
                    </a:lnTo>
                    <a:lnTo>
                      <a:pt x="1086" y="1360"/>
                    </a:lnTo>
                    <a:lnTo>
                      <a:pt x="1072" y="1379"/>
                    </a:lnTo>
                    <a:lnTo>
                      <a:pt x="1058" y="1397"/>
                    </a:lnTo>
                    <a:lnTo>
                      <a:pt x="1041" y="1414"/>
                    </a:lnTo>
                    <a:lnTo>
                      <a:pt x="1024" y="1429"/>
                    </a:lnTo>
                    <a:lnTo>
                      <a:pt x="1005" y="1444"/>
                    </a:lnTo>
                    <a:lnTo>
                      <a:pt x="987" y="1455"/>
                    </a:lnTo>
                    <a:lnTo>
                      <a:pt x="966" y="1466"/>
                    </a:lnTo>
                    <a:lnTo>
                      <a:pt x="945" y="1474"/>
                    </a:lnTo>
                    <a:lnTo>
                      <a:pt x="924" y="1481"/>
                    </a:lnTo>
                    <a:lnTo>
                      <a:pt x="901" y="1487"/>
                    </a:lnTo>
                    <a:lnTo>
                      <a:pt x="878" y="1491"/>
                    </a:lnTo>
                    <a:lnTo>
                      <a:pt x="853" y="1493"/>
                    </a:lnTo>
                    <a:lnTo>
                      <a:pt x="828" y="1493"/>
                    </a:lnTo>
                    <a:lnTo>
                      <a:pt x="803" y="1492"/>
                    </a:lnTo>
                    <a:lnTo>
                      <a:pt x="776" y="1490"/>
                    </a:lnTo>
                    <a:lnTo>
                      <a:pt x="750" y="1484"/>
                    </a:lnTo>
                    <a:lnTo>
                      <a:pt x="723" y="1477"/>
                    </a:lnTo>
                    <a:lnTo>
                      <a:pt x="694" y="1468"/>
                    </a:lnTo>
                    <a:lnTo>
                      <a:pt x="666" y="1458"/>
                    </a:lnTo>
                    <a:lnTo>
                      <a:pt x="636" y="1446"/>
                    </a:lnTo>
                    <a:lnTo>
                      <a:pt x="608" y="1432"/>
                    </a:lnTo>
                    <a:lnTo>
                      <a:pt x="577" y="1415"/>
                    </a:lnTo>
                    <a:lnTo>
                      <a:pt x="547" y="1396"/>
                    </a:lnTo>
                    <a:lnTo>
                      <a:pt x="518" y="1377"/>
                    </a:lnTo>
                    <a:lnTo>
                      <a:pt x="489" y="1356"/>
                    </a:lnTo>
                    <a:lnTo>
                      <a:pt x="461" y="1334"/>
                    </a:lnTo>
                    <a:lnTo>
                      <a:pt x="433" y="1310"/>
                    </a:lnTo>
                    <a:lnTo>
                      <a:pt x="405" y="1285"/>
                    </a:lnTo>
                    <a:lnTo>
                      <a:pt x="378" y="1259"/>
                    </a:lnTo>
                    <a:lnTo>
                      <a:pt x="352" y="1233"/>
                    </a:lnTo>
                    <a:lnTo>
                      <a:pt x="327" y="1205"/>
                    </a:lnTo>
                    <a:lnTo>
                      <a:pt x="301" y="1175"/>
                    </a:lnTo>
                    <a:lnTo>
                      <a:pt x="278" y="1145"/>
                    </a:lnTo>
                    <a:lnTo>
                      <a:pt x="254" y="1115"/>
                    </a:lnTo>
                    <a:lnTo>
                      <a:pt x="231" y="1083"/>
                    </a:lnTo>
                    <a:lnTo>
                      <a:pt x="210" y="1049"/>
                    </a:lnTo>
                    <a:lnTo>
                      <a:pt x="189" y="1016"/>
                    </a:lnTo>
                    <a:lnTo>
                      <a:pt x="169" y="983"/>
                    </a:lnTo>
                    <a:lnTo>
                      <a:pt x="150" y="949"/>
                    </a:lnTo>
                    <a:lnTo>
                      <a:pt x="131" y="915"/>
                    </a:lnTo>
                    <a:lnTo>
                      <a:pt x="114" y="879"/>
                    </a:lnTo>
                    <a:lnTo>
                      <a:pt x="98" y="844"/>
                    </a:lnTo>
                    <a:lnTo>
                      <a:pt x="82" y="808"/>
                    </a:lnTo>
                    <a:lnTo>
                      <a:pt x="69" y="771"/>
                    </a:lnTo>
                    <a:lnTo>
                      <a:pt x="56" y="736"/>
                    </a:lnTo>
                    <a:lnTo>
                      <a:pt x="44" y="699"/>
                    </a:lnTo>
                    <a:lnTo>
                      <a:pt x="34" y="662"/>
                    </a:lnTo>
                    <a:lnTo>
                      <a:pt x="26" y="627"/>
                    </a:lnTo>
                    <a:lnTo>
                      <a:pt x="17" y="590"/>
                    </a:lnTo>
                    <a:lnTo>
                      <a:pt x="11" y="555"/>
                    </a:lnTo>
                    <a:lnTo>
                      <a:pt x="5" y="518"/>
                    </a:lnTo>
                    <a:lnTo>
                      <a:pt x="2" y="483"/>
                    </a:lnTo>
                    <a:lnTo>
                      <a:pt x="0" y="448"/>
                    </a:lnTo>
                    <a:lnTo>
                      <a:pt x="0" y="413"/>
                    </a:lnTo>
                    <a:lnTo>
                      <a:pt x="0" y="380"/>
                    </a:lnTo>
                    <a:lnTo>
                      <a:pt x="2" y="346"/>
                    </a:lnTo>
                    <a:lnTo>
                      <a:pt x="5" y="315"/>
                    </a:lnTo>
                    <a:lnTo>
                      <a:pt x="11" y="285"/>
                    </a:lnTo>
                    <a:lnTo>
                      <a:pt x="17" y="257"/>
                    </a:lnTo>
                    <a:lnTo>
                      <a:pt x="26" y="229"/>
                    </a:lnTo>
                    <a:lnTo>
                      <a:pt x="34" y="203"/>
                    </a:lnTo>
                    <a:lnTo>
                      <a:pt x="44" y="180"/>
                    </a:lnTo>
                    <a:lnTo>
                      <a:pt x="56" y="156"/>
                    </a:lnTo>
                    <a:lnTo>
                      <a:pt x="69" y="135"/>
                    </a:lnTo>
                    <a:lnTo>
                      <a:pt x="82" y="115"/>
                    </a:lnTo>
                    <a:lnTo>
                      <a:pt x="98" y="97"/>
                    </a:lnTo>
                    <a:lnTo>
                      <a:pt x="114" y="80"/>
                    </a:lnTo>
                    <a:lnTo>
                      <a:pt x="131" y="65"/>
                    </a:lnTo>
                    <a:lnTo>
                      <a:pt x="150" y="51"/>
                    </a:lnTo>
                    <a:lnTo>
                      <a:pt x="169" y="39"/>
                    </a:lnTo>
                    <a:lnTo>
                      <a:pt x="189" y="28"/>
                    </a:lnTo>
                    <a:lnTo>
                      <a:pt x="210" y="19"/>
                    </a:lnTo>
                    <a:lnTo>
                      <a:pt x="231" y="12"/>
                    </a:lnTo>
                    <a:lnTo>
                      <a:pt x="254" y="7"/>
                    </a:lnTo>
                    <a:lnTo>
                      <a:pt x="278" y="2"/>
                    </a:lnTo>
                    <a:lnTo>
                      <a:pt x="301" y="1"/>
                    </a:lnTo>
                    <a:lnTo>
                      <a:pt x="327" y="0"/>
                    </a:lnTo>
                    <a:lnTo>
                      <a:pt x="352" y="2"/>
                    </a:lnTo>
                    <a:lnTo>
                      <a:pt x="378" y="4"/>
                    </a:lnTo>
                    <a:lnTo>
                      <a:pt x="405" y="9"/>
                    </a:lnTo>
                    <a:lnTo>
                      <a:pt x="433" y="16"/>
                    </a:lnTo>
                    <a:lnTo>
                      <a:pt x="461" y="26"/>
                    </a:lnTo>
                    <a:lnTo>
                      <a:pt x="489" y="36"/>
                    </a:lnTo>
                    <a:lnTo>
                      <a:pt x="518" y="48"/>
                    </a:lnTo>
                    <a:lnTo>
                      <a:pt x="547" y="62"/>
                    </a:lnTo>
                    <a:lnTo>
                      <a:pt x="577" y="79"/>
                    </a:lnTo>
                    <a:lnTo>
                      <a:pt x="608" y="97"/>
                    </a:lnTo>
                    <a:lnTo>
                      <a:pt x="636" y="117"/>
                    </a:lnTo>
                    <a:lnTo>
                      <a:pt x="666" y="137"/>
                    </a:lnTo>
                    <a:lnTo>
                      <a:pt x="694" y="160"/>
                    </a:lnTo>
                    <a:lnTo>
                      <a:pt x="723" y="183"/>
                    </a:lnTo>
                    <a:lnTo>
                      <a:pt x="750" y="208"/>
                    </a:lnTo>
                    <a:lnTo>
                      <a:pt x="776" y="234"/>
                    </a:lnTo>
                    <a:lnTo>
                      <a:pt x="803" y="261"/>
                    </a:lnTo>
                    <a:lnTo>
                      <a:pt x="828" y="290"/>
                    </a:lnTo>
                    <a:lnTo>
                      <a:pt x="853" y="319"/>
                    </a:lnTo>
                    <a:lnTo>
                      <a:pt x="878" y="349"/>
                    </a:lnTo>
                    <a:lnTo>
                      <a:pt x="901" y="380"/>
                    </a:lnTo>
                    <a:lnTo>
                      <a:pt x="924" y="412"/>
                    </a:lnTo>
                    <a:lnTo>
                      <a:pt x="945" y="444"/>
                    </a:lnTo>
                    <a:lnTo>
                      <a:pt x="966" y="477"/>
                    </a:lnTo>
                    <a:lnTo>
                      <a:pt x="987" y="511"/>
                    </a:lnTo>
                    <a:lnTo>
                      <a:pt x="1005" y="545"/>
                    </a:lnTo>
                    <a:lnTo>
                      <a:pt x="1024" y="580"/>
                    </a:lnTo>
                    <a:lnTo>
                      <a:pt x="1041" y="615"/>
                    </a:lnTo>
                    <a:lnTo>
                      <a:pt x="1058" y="651"/>
                    </a:lnTo>
                    <a:lnTo>
                      <a:pt x="1072" y="686"/>
                    </a:lnTo>
                    <a:lnTo>
                      <a:pt x="1086" y="722"/>
                    </a:lnTo>
                    <a:lnTo>
                      <a:pt x="1099" y="758"/>
                    </a:lnTo>
                    <a:lnTo>
                      <a:pt x="1111" y="795"/>
                    </a:lnTo>
                    <a:lnTo>
                      <a:pt x="1121" y="831"/>
                    </a:lnTo>
                    <a:lnTo>
                      <a:pt x="1130" y="867"/>
                    </a:lnTo>
                    <a:lnTo>
                      <a:pt x="1138" y="904"/>
                    </a:lnTo>
                    <a:lnTo>
                      <a:pt x="1144" y="939"/>
                    </a:lnTo>
                    <a:lnTo>
                      <a:pt x="1150" y="975"/>
                    </a:lnTo>
                    <a:lnTo>
                      <a:pt x="1153" y="1010"/>
                    </a:lnTo>
                    <a:lnTo>
                      <a:pt x="1156" y="1046"/>
                    </a:lnTo>
                    <a:lnTo>
                      <a:pt x="1156" y="108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0" name="Freeform 92"/>
              <p:cNvSpPr>
                <a:spLocks/>
              </p:cNvSpPr>
              <p:nvPr/>
            </p:nvSpPr>
            <p:spPr bwMode="auto">
              <a:xfrm>
                <a:off x="7350125" y="3252788"/>
                <a:ext cx="206375" cy="265113"/>
              </a:xfrm>
              <a:custGeom>
                <a:avLst/>
                <a:gdLst>
                  <a:gd name="T0" fmla="*/ 777 w 780"/>
                  <a:gd name="T1" fmla="*/ 774 h 1007"/>
                  <a:gd name="T2" fmla="*/ 768 w 780"/>
                  <a:gd name="T3" fmla="*/ 834 h 1007"/>
                  <a:gd name="T4" fmla="*/ 749 w 780"/>
                  <a:gd name="T5" fmla="*/ 886 h 1007"/>
                  <a:gd name="T6" fmla="*/ 723 w 780"/>
                  <a:gd name="T7" fmla="*/ 930 h 1007"/>
                  <a:gd name="T8" fmla="*/ 691 w 780"/>
                  <a:gd name="T9" fmla="*/ 963 h 1007"/>
                  <a:gd name="T10" fmla="*/ 652 w 780"/>
                  <a:gd name="T11" fmla="*/ 988 h 1007"/>
                  <a:gd name="T12" fmla="*/ 608 w 780"/>
                  <a:gd name="T13" fmla="*/ 1002 h 1007"/>
                  <a:gd name="T14" fmla="*/ 558 w 780"/>
                  <a:gd name="T15" fmla="*/ 1007 h 1007"/>
                  <a:gd name="T16" fmla="*/ 505 w 780"/>
                  <a:gd name="T17" fmla="*/ 1000 h 1007"/>
                  <a:gd name="T18" fmla="*/ 449 w 780"/>
                  <a:gd name="T19" fmla="*/ 983 h 1007"/>
                  <a:gd name="T20" fmla="*/ 389 w 780"/>
                  <a:gd name="T21" fmla="*/ 953 h 1007"/>
                  <a:gd name="T22" fmla="*/ 330 w 780"/>
                  <a:gd name="T23" fmla="*/ 914 h 1007"/>
                  <a:gd name="T24" fmla="*/ 273 w 780"/>
                  <a:gd name="T25" fmla="*/ 866 h 1007"/>
                  <a:gd name="T26" fmla="*/ 221 w 780"/>
                  <a:gd name="T27" fmla="*/ 811 h 1007"/>
                  <a:gd name="T28" fmla="*/ 171 w 780"/>
                  <a:gd name="T29" fmla="*/ 751 h 1007"/>
                  <a:gd name="T30" fmla="*/ 128 w 780"/>
                  <a:gd name="T31" fmla="*/ 685 h 1007"/>
                  <a:gd name="T32" fmla="*/ 88 w 780"/>
                  <a:gd name="T33" fmla="*/ 616 h 1007"/>
                  <a:gd name="T34" fmla="*/ 57 w 780"/>
                  <a:gd name="T35" fmla="*/ 544 h 1007"/>
                  <a:gd name="T36" fmla="*/ 30 w 780"/>
                  <a:gd name="T37" fmla="*/ 471 h 1007"/>
                  <a:gd name="T38" fmla="*/ 12 w 780"/>
                  <a:gd name="T39" fmla="*/ 397 h 1007"/>
                  <a:gd name="T40" fmla="*/ 1 w 780"/>
                  <a:gd name="T41" fmla="*/ 325 h 1007"/>
                  <a:gd name="T42" fmla="*/ 0 w 780"/>
                  <a:gd name="T43" fmla="*/ 255 h 1007"/>
                  <a:gd name="T44" fmla="*/ 7 w 780"/>
                  <a:gd name="T45" fmla="*/ 191 h 1007"/>
                  <a:gd name="T46" fmla="*/ 23 w 780"/>
                  <a:gd name="T47" fmla="*/ 137 h 1007"/>
                  <a:gd name="T48" fmla="*/ 47 w 780"/>
                  <a:gd name="T49" fmla="*/ 91 h 1007"/>
                  <a:gd name="T50" fmla="*/ 77 w 780"/>
                  <a:gd name="T51" fmla="*/ 53 h 1007"/>
                  <a:gd name="T52" fmla="*/ 113 w 780"/>
                  <a:gd name="T53" fmla="*/ 26 h 1007"/>
                  <a:gd name="T54" fmla="*/ 156 w 780"/>
                  <a:gd name="T55" fmla="*/ 8 h 1007"/>
                  <a:gd name="T56" fmla="*/ 203 w 780"/>
                  <a:gd name="T57" fmla="*/ 0 h 1007"/>
                  <a:gd name="T58" fmla="*/ 255 w 780"/>
                  <a:gd name="T59" fmla="*/ 2 h 1007"/>
                  <a:gd name="T60" fmla="*/ 311 w 780"/>
                  <a:gd name="T61" fmla="*/ 16 h 1007"/>
                  <a:gd name="T62" fmla="*/ 369 w 780"/>
                  <a:gd name="T63" fmla="*/ 41 h 1007"/>
                  <a:gd name="T64" fmla="*/ 429 w 780"/>
                  <a:gd name="T65" fmla="*/ 78 h 1007"/>
                  <a:gd name="T66" fmla="*/ 487 w 780"/>
                  <a:gd name="T67" fmla="*/ 123 h 1007"/>
                  <a:gd name="T68" fmla="*/ 542 w 780"/>
                  <a:gd name="T69" fmla="*/ 176 h 1007"/>
                  <a:gd name="T70" fmla="*/ 591 w 780"/>
                  <a:gd name="T71" fmla="*/ 235 h 1007"/>
                  <a:gd name="T72" fmla="*/ 638 w 780"/>
                  <a:gd name="T73" fmla="*/ 299 h 1007"/>
                  <a:gd name="T74" fmla="*/ 678 w 780"/>
                  <a:gd name="T75" fmla="*/ 366 h 1007"/>
                  <a:gd name="T76" fmla="*/ 713 w 780"/>
                  <a:gd name="T77" fmla="*/ 437 h 1007"/>
                  <a:gd name="T78" fmla="*/ 742 w 780"/>
                  <a:gd name="T79" fmla="*/ 511 h 1007"/>
                  <a:gd name="T80" fmla="*/ 762 w 780"/>
                  <a:gd name="T81" fmla="*/ 584 h 1007"/>
                  <a:gd name="T82" fmla="*/ 775 w 780"/>
                  <a:gd name="T83" fmla="*/ 658 h 1007"/>
                  <a:gd name="T84" fmla="*/ 780 w 780"/>
                  <a:gd name="T85" fmla="*/ 729 h 10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80" h="1007">
                    <a:moveTo>
                      <a:pt x="780" y="729"/>
                    </a:moveTo>
                    <a:lnTo>
                      <a:pt x="780" y="751"/>
                    </a:lnTo>
                    <a:lnTo>
                      <a:pt x="777" y="774"/>
                    </a:lnTo>
                    <a:lnTo>
                      <a:pt x="775" y="794"/>
                    </a:lnTo>
                    <a:lnTo>
                      <a:pt x="771" y="815"/>
                    </a:lnTo>
                    <a:lnTo>
                      <a:pt x="768" y="834"/>
                    </a:lnTo>
                    <a:lnTo>
                      <a:pt x="762" y="852"/>
                    </a:lnTo>
                    <a:lnTo>
                      <a:pt x="756" y="869"/>
                    </a:lnTo>
                    <a:lnTo>
                      <a:pt x="749" y="886"/>
                    </a:lnTo>
                    <a:lnTo>
                      <a:pt x="742" y="901"/>
                    </a:lnTo>
                    <a:lnTo>
                      <a:pt x="732" y="916"/>
                    </a:lnTo>
                    <a:lnTo>
                      <a:pt x="723" y="930"/>
                    </a:lnTo>
                    <a:lnTo>
                      <a:pt x="713" y="942"/>
                    </a:lnTo>
                    <a:lnTo>
                      <a:pt x="703" y="953"/>
                    </a:lnTo>
                    <a:lnTo>
                      <a:pt x="691" y="963"/>
                    </a:lnTo>
                    <a:lnTo>
                      <a:pt x="678" y="972"/>
                    </a:lnTo>
                    <a:lnTo>
                      <a:pt x="665" y="981"/>
                    </a:lnTo>
                    <a:lnTo>
                      <a:pt x="652" y="988"/>
                    </a:lnTo>
                    <a:lnTo>
                      <a:pt x="638" y="994"/>
                    </a:lnTo>
                    <a:lnTo>
                      <a:pt x="623" y="998"/>
                    </a:lnTo>
                    <a:lnTo>
                      <a:pt x="608" y="1002"/>
                    </a:lnTo>
                    <a:lnTo>
                      <a:pt x="591" y="1006"/>
                    </a:lnTo>
                    <a:lnTo>
                      <a:pt x="576" y="1007"/>
                    </a:lnTo>
                    <a:lnTo>
                      <a:pt x="558" y="1007"/>
                    </a:lnTo>
                    <a:lnTo>
                      <a:pt x="542" y="1006"/>
                    </a:lnTo>
                    <a:lnTo>
                      <a:pt x="524" y="1003"/>
                    </a:lnTo>
                    <a:lnTo>
                      <a:pt x="505" y="1000"/>
                    </a:lnTo>
                    <a:lnTo>
                      <a:pt x="487" y="996"/>
                    </a:lnTo>
                    <a:lnTo>
                      <a:pt x="468" y="990"/>
                    </a:lnTo>
                    <a:lnTo>
                      <a:pt x="449" y="983"/>
                    </a:lnTo>
                    <a:lnTo>
                      <a:pt x="429" y="974"/>
                    </a:lnTo>
                    <a:lnTo>
                      <a:pt x="409" y="964"/>
                    </a:lnTo>
                    <a:lnTo>
                      <a:pt x="389" y="953"/>
                    </a:lnTo>
                    <a:lnTo>
                      <a:pt x="369" y="942"/>
                    </a:lnTo>
                    <a:lnTo>
                      <a:pt x="350" y="929"/>
                    </a:lnTo>
                    <a:lnTo>
                      <a:pt x="330" y="914"/>
                    </a:lnTo>
                    <a:lnTo>
                      <a:pt x="311" y="899"/>
                    </a:lnTo>
                    <a:lnTo>
                      <a:pt x="292" y="882"/>
                    </a:lnTo>
                    <a:lnTo>
                      <a:pt x="273" y="866"/>
                    </a:lnTo>
                    <a:lnTo>
                      <a:pt x="255" y="848"/>
                    </a:lnTo>
                    <a:lnTo>
                      <a:pt x="238" y="830"/>
                    </a:lnTo>
                    <a:lnTo>
                      <a:pt x="221" y="811"/>
                    </a:lnTo>
                    <a:lnTo>
                      <a:pt x="203" y="791"/>
                    </a:lnTo>
                    <a:lnTo>
                      <a:pt x="187" y="771"/>
                    </a:lnTo>
                    <a:lnTo>
                      <a:pt x="171" y="751"/>
                    </a:lnTo>
                    <a:lnTo>
                      <a:pt x="156" y="730"/>
                    </a:lnTo>
                    <a:lnTo>
                      <a:pt x="142" y="707"/>
                    </a:lnTo>
                    <a:lnTo>
                      <a:pt x="128" y="685"/>
                    </a:lnTo>
                    <a:lnTo>
                      <a:pt x="113" y="662"/>
                    </a:lnTo>
                    <a:lnTo>
                      <a:pt x="100" y="639"/>
                    </a:lnTo>
                    <a:lnTo>
                      <a:pt x="88" y="616"/>
                    </a:lnTo>
                    <a:lnTo>
                      <a:pt x="77" y="592"/>
                    </a:lnTo>
                    <a:lnTo>
                      <a:pt x="66" y="568"/>
                    </a:lnTo>
                    <a:lnTo>
                      <a:pt x="57" y="544"/>
                    </a:lnTo>
                    <a:lnTo>
                      <a:pt x="47" y="519"/>
                    </a:lnTo>
                    <a:lnTo>
                      <a:pt x="38" y="495"/>
                    </a:lnTo>
                    <a:lnTo>
                      <a:pt x="30" y="471"/>
                    </a:lnTo>
                    <a:lnTo>
                      <a:pt x="23" y="446"/>
                    </a:lnTo>
                    <a:lnTo>
                      <a:pt x="17" y="422"/>
                    </a:lnTo>
                    <a:lnTo>
                      <a:pt x="12" y="397"/>
                    </a:lnTo>
                    <a:lnTo>
                      <a:pt x="7" y="374"/>
                    </a:lnTo>
                    <a:lnTo>
                      <a:pt x="4" y="349"/>
                    </a:lnTo>
                    <a:lnTo>
                      <a:pt x="1" y="325"/>
                    </a:lnTo>
                    <a:lnTo>
                      <a:pt x="0" y="301"/>
                    </a:lnTo>
                    <a:lnTo>
                      <a:pt x="0" y="278"/>
                    </a:lnTo>
                    <a:lnTo>
                      <a:pt x="0" y="255"/>
                    </a:lnTo>
                    <a:lnTo>
                      <a:pt x="1" y="233"/>
                    </a:lnTo>
                    <a:lnTo>
                      <a:pt x="4" y="211"/>
                    </a:lnTo>
                    <a:lnTo>
                      <a:pt x="7" y="191"/>
                    </a:lnTo>
                    <a:lnTo>
                      <a:pt x="12" y="172"/>
                    </a:lnTo>
                    <a:lnTo>
                      <a:pt x="17" y="153"/>
                    </a:lnTo>
                    <a:lnTo>
                      <a:pt x="23" y="137"/>
                    </a:lnTo>
                    <a:lnTo>
                      <a:pt x="30" y="120"/>
                    </a:lnTo>
                    <a:lnTo>
                      <a:pt x="38" y="105"/>
                    </a:lnTo>
                    <a:lnTo>
                      <a:pt x="47" y="91"/>
                    </a:lnTo>
                    <a:lnTo>
                      <a:pt x="57" y="76"/>
                    </a:lnTo>
                    <a:lnTo>
                      <a:pt x="66" y="65"/>
                    </a:lnTo>
                    <a:lnTo>
                      <a:pt x="77" y="53"/>
                    </a:lnTo>
                    <a:lnTo>
                      <a:pt x="88" y="42"/>
                    </a:lnTo>
                    <a:lnTo>
                      <a:pt x="100" y="34"/>
                    </a:lnTo>
                    <a:lnTo>
                      <a:pt x="113" y="26"/>
                    </a:lnTo>
                    <a:lnTo>
                      <a:pt x="128" y="18"/>
                    </a:lnTo>
                    <a:lnTo>
                      <a:pt x="142" y="13"/>
                    </a:lnTo>
                    <a:lnTo>
                      <a:pt x="156" y="8"/>
                    </a:lnTo>
                    <a:lnTo>
                      <a:pt x="171" y="3"/>
                    </a:lnTo>
                    <a:lnTo>
                      <a:pt x="187" y="1"/>
                    </a:lnTo>
                    <a:lnTo>
                      <a:pt x="203" y="0"/>
                    </a:lnTo>
                    <a:lnTo>
                      <a:pt x="221" y="0"/>
                    </a:lnTo>
                    <a:lnTo>
                      <a:pt x="238" y="1"/>
                    </a:lnTo>
                    <a:lnTo>
                      <a:pt x="255" y="2"/>
                    </a:lnTo>
                    <a:lnTo>
                      <a:pt x="273" y="5"/>
                    </a:lnTo>
                    <a:lnTo>
                      <a:pt x="292" y="10"/>
                    </a:lnTo>
                    <a:lnTo>
                      <a:pt x="311" y="16"/>
                    </a:lnTo>
                    <a:lnTo>
                      <a:pt x="330" y="23"/>
                    </a:lnTo>
                    <a:lnTo>
                      <a:pt x="350" y="31"/>
                    </a:lnTo>
                    <a:lnTo>
                      <a:pt x="369" y="41"/>
                    </a:lnTo>
                    <a:lnTo>
                      <a:pt x="389" y="53"/>
                    </a:lnTo>
                    <a:lnTo>
                      <a:pt x="409" y="65"/>
                    </a:lnTo>
                    <a:lnTo>
                      <a:pt x="429" y="78"/>
                    </a:lnTo>
                    <a:lnTo>
                      <a:pt x="449" y="92"/>
                    </a:lnTo>
                    <a:lnTo>
                      <a:pt x="468" y="107"/>
                    </a:lnTo>
                    <a:lnTo>
                      <a:pt x="487" y="123"/>
                    </a:lnTo>
                    <a:lnTo>
                      <a:pt x="505" y="139"/>
                    </a:lnTo>
                    <a:lnTo>
                      <a:pt x="524" y="157"/>
                    </a:lnTo>
                    <a:lnTo>
                      <a:pt x="542" y="176"/>
                    </a:lnTo>
                    <a:lnTo>
                      <a:pt x="558" y="195"/>
                    </a:lnTo>
                    <a:lnTo>
                      <a:pt x="576" y="214"/>
                    </a:lnTo>
                    <a:lnTo>
                      <a:pt x="591" y="235"/>
                    </a:lnTo>
                    <a:lnTo>
                      <a:pt x="608" y="255"/>
                    </a:lnTo>
                    <a:lnTo>
                      <a:pt x="623" y="276"/>
                    </a:lnTo>
                    <a:lnTo>
                      <a:pt x="638" y="299"/>
                    </a:lnTo>
                    <a:lnTo>
                      <a:pt x="652" y="321"/>
                    </a:lnTo>
                    <a:lnTo>
                      <a:pt x="665" y="344"/>
                    </a:lnTo>
                    <a:lnTo>
                      <a:pt x="678" y="366"/>
                    </a:lnTo>
                    <a:lnTo>
                      <a:pt x="691" y="390"/>
                    </a:lnTo>
                    <a:lnTo>
                      <a:pt x="703" y="414"/>
                    </a:lnTo>
                    <a:lnTo>
                      <a:pt x="713" y="437"/>
                    </a:lnTo>
                    <a:lnTo>
                      <a:pt x="723" y="462"/>
                    </a:lnTo>
                    <a:lnTo>
                      <a:pt x="732" y="486"/>
                    </a:lnTo>
                    <a:lnTo>
                      <a:pt x="742" y="511"/>
                    </a:lnTo>
                    <a:lnTo>
                      <a:pt x="749" y="536"/>
                    </a:lnTo>
                    <a:lnTo>
                      <a:pt x="756" y="559"/>
                    </a:lnTo>
                    <a:lnTo>
                      <a:pt x="762" y="584"/>
                    </a:lnTo>
                    <a:lnTo>
                      <a:pt x="768" y="609"/>
                    </a:lnTo>
                    <a:lnTo>
                      <a:pt x="771" y="633"/>
                    </a:lnTo>
                    <a:lnTo>
                      <a:pt x="775" y="658"/>
                    </a:lnTo>
                    <a:lnTo>
                      <a:pt x="777" y="681"/>
                    </a:lnTo>
                    <a:lnTo>
                      <a:pt x="780" y="705"/>
                    </a:lnTo>
                    <a:lnTo>
                      <a:pt x="780" y="729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1" name="Freeform 93"/>
              <p:cNvSpPr>
                <a:spLocks/>
              </p:cNvSpPr>
              <p:nvPr/>
            </p:nvSpPr>
            <p:spPr bwMode="auto">
              <a:xfrm>
                <a:off x="7421563" y="3305175"/>
                <a:ext cx="63500" cy="160338"/>
              </a:xfrm>
              <a:custGeom>
                <a:avLst/>
                <a:gdLst>
                  <a:gd name="T0" fmla="*/ 104 w 235"/>
                  <a:gd name="T1" fmla="*/ 240 h 607"/>
                  <a:gd name="T2" fmla="*/ 76 w 235"/>
                  <a:gd name="T3" fmla="*/ 197 h 607"/>
                  <a:gd name="T4" fmla="*/ 67 w 235"/>
                  <a:gd name="T5" fmla="*/ 163 h 607"/>
                  <a:gd name="T6" fmla="*/ 72 w 235"/>
                  <a:gd name="T7" fmla="*/ 142 h 607"/>
                  <a:gd name="T8" fmla="*/ 80 w 235"/>
                  <a:gd name="T9" fmla="*/ 133 h 607"/>
                  <a:gd name="T10" fmla="*/ 93 w 235"/>
                  <a:gd name="T11" fmla="*/ 131 h 607"/>
                  <a:gd name="T12" fmla="*/ 111 w 235"/>
                  <a:gd name="T13" fmla="*/ 134 h 607"/>
                  <a:gd name="T14" fmla="*/ 140 w 235"/>
                  <a:gd name="T15" fmla="*/ 150 h 607"/>
                  <a:gd name="T16" fmla="*/ 173 w 235"/>
                  <a:gd name="T17" fmla="*/ 178 h 607"/>
                  <a:gd name="T18" fmla="*/ 205 w 235"/>
                  <a:gd name="T19" fmla="*/ 214 h 607"/>
                  <a:gd name="T20" fmla="*/ 202 w 235"/>
                  <a:gd name="T21" fmla="*/ 144 h 607"/>
                  <a:gd name="T22" fmla="*/ 143 w 235"/>
                  <a:gd name="T23" fmla="*/ 95 h 607"/>
                  <a:gd name="T24" fmla="*/ 96 w 235"/>
                  <a:gd name="T25" fmla="*/ 71 h 607"/>
                  <a:gd name="T26" fmla="*/ 67 w 235"/>
                  <a:gd name="T27" fmla="*/ 65 h 607"/>
                  <a:gd name="T28" fmla="*/ 44 w 235"/>
                  <a:gd name="T29" fmla="*/ 67 h 607"/>
                  <a:gd name="T30" fmla="*/ 25 w 235"/>
                  <a:gd name="T31" fmla="*/ 78 h 607"/>
                  <a:gd name="T32" fmla="*/ 12 w 235"/>
                  <a:gd name="T33" fmla="*/ 98 h 607"/>
                  <a:gd name="T34" fmla="*/ 6 w 235"/>
                  <a:gd name="T35" fmla="*/ 124 h 607"/>
                  <a:gd name="T36" fmla="*/ 8 w 235"/>
                  <a:gd name="T37" fmla="*/ 161 h 607"/>
                  <a:gd name="T38" fmla="*/ 19 w 235"/>
                  <a:gd name="T39" fmla="*/ 198 h 607"/>
                  <a:gd name="T40" fmla="*/ 37 w 235"/>
                  <a:gd name="T41" fmla="*/ 233 h 607"/>
                  <a:gd name="T42" fmla="*/ 89 w 235"/>
                  <a:gd name="T43" fmla="*/ 299 h 607"/>
                  <a:gd name="T44" fmla="*/ 137 w 235"/>
                  <a:gd name="T45" fmla="*/ 353 h 607"/>
                  <a:gd name="T46" fmla="*/ 164 w 235"/>
                  <a:gd name="T47" fmla="*/ 397 h 607"/>
                  <a:gd name="T48" fmla="*/ 173 w 235"/>
                  <a:gd name="T49" fmla="*/ 435 h 607"/>
                  <a:gd name="T50" fmla="*/ 170 w 235"/>
                  <a:gd name="T51" fmla="*/ 453 h 607"/>
                  <a:gd name="T52" fmla="*/ 162 w 235"/>
                  <a:gd name="T53" fmla="*/ 465 h 607"/>
                  <a:gd name="T54" fmla="*/ 150 w 235"/>
                  <a:gd name="T55" fmla="*/ 471 h 607"/>
                  <a:gd name="T56" fmla="*/ 134 w 235"/>
                  <a:gd name="T57" fmla="*/ 471 h 607"/>
                  <a:gd name="T58" fmla="*/ 91 w 235"/>
                  <a:gd name="T59" fmla="*/ 449 h 607"/>
                  <a:gd name="T60" fmla="*/ 53 w 235"/>
                  <a:gd name="T61" fmla="*/ 417 h 607"/>
                  <a:gd name="T62" fmla="*/ 18 w 235"/>
                  <a:gd name="T63" fmla="*/ 375 h 607"/>
                  <a:gd name="T64" fmla="*/ 12 w 235"/>
                  <a:gd name="T65" fmla="*/ 437 h 607"/>
                  <a:gd name="T66" fmla="*/ 44 w 235"/>
                  <a:gd name="T67" fmla="*/ 471 h 607"/>
                  <a:gd name="T68" fmla="*/ 80 w 235"/>
                  <a:gd name="T69" fmla="*/ 501 h 607"/>
                  <a:gd name="T70" fmla="*/ 140 w 235"/>
                  <a:gd name="T71" fmla="*/ 607 h 607"/>
                  <a:gd name="T72" fmla="*/ 161 w 235"/>
                  <a:gd name="T73" fmla="*/ 539 h 607"/>
                  <a:gd name="T74" fmla="*/ 187 w 235"/>
                  <a:gd name="T75" fmla="*/ 539 h 607"/>
                  <a:gd name="T76" fmla="*/ 209 w 235"/>
                  <a:gd name="T77" fmla="*/ 530 h 607"/>
                  <a:gd name="T78" fmla="*/ 225 w 235"/>
                  <a:gd name="T79" fmla="*/ 513 h 607"/>
                  <a:gd name="T80" fmla="*/ 233 w 235"/>
                  <a:gd name="T81" fmla="*/ 487 h 607"/>
                  <a:gd name="T82" fmla="*/ 234 w 235"/>
                  <a:gd name="T83" fmla="*/ 454 h 607"/>
                  <a:gd name="T84" fmla="*/ 230 w 235"/>
                  <a:gd name="T85" fmla="*/ 421 h 607"/>
                  <a:gd name="T86" fmla="*/ 218 w 235"/>
                  <a:gd name="T87" fmla="*/ 387 h 607"/>
                  <a:gd name="T88" fmla="*/ 199 w 235"/>
                  <a:gd name="T89" fmla="*/ 352 h 607"/>
                  <a:gd name="T90" fmla="*/ 162 w 235"/>
                  <a:gd name="T91" fmla="*/ 304 h 6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5" h="607">
                    <a:moveTo>
                      <a:pt x="138" y="278"/>
                    </a:moveTo>
                    <a:lnTo>
                      <a:pt x="119" y="258"/>
                    </a:lnTo>
                    <a:lnTo>
                      <a:pt x="104" y="240"/>
                    </a:lnTo>
                    <a:lnTo>
                      <a:pt x="92" y="223"/>
                    </a:lnTo>
                    <a:lnTo>
                      <a:pt x="83" y="209"/>
                    </a:lnTo>
                    <a:lnTo>
                      <a:pt x="76" y="197"/>
                    </a:lnTo>
                    <a:lnTo>
                      <a:pt x="71" y="185"/>
                    </a:lnTo>
                    <a:lnTo>
                      <a:pt x="69" y="174"/>
                    </a:lnTo>
                    <a:lnTo>
                      <a:pt x="67" y="163"/>
                    </a:lnTo>
                    <a:lnTo>
                      <a:pt x="69" y="153"/>
                    </a:lnTo>
                    <a:lnTo>
                      <a:pt x="70" y="145"/>
                    </a:lnTo>
                    <a:lnTo>
                      <a:pt x="72" y="142"/>
                    </a:lnTo>
                    <a:lnTo>
                      <a:pt x="74" y="138"/>
                    </a:lnTo>
                    <a:lnTo>
                      <a:pt x="77" y="136"/>
                    </a:lnTo>
                    <a:lnTo>
                      <a:pt x="80" y="133"/>
                    </a:lnTo>
                    <a:lnTo>
                      <a:pt x="84" y="132"/>
                    </a:lnTo>
                    <a:lnTo>
                      <a:pt x="89" y="131"/>
                    </a:lnTo>
                    <a:lnTo>
                      <a:pt x="93" y="131"/>
                    </a:lnTo>
                    <a:lnTo>
                      <a:pt x="98" y="131"/>
                    </a:lnTo>
                    <a:lnTo>
                      <a:pt x="104" y="132"/>
                    </a:lnTo>
                    <a:lnTo>
                      <a:pt x="111" y="134"/>
                    </a:lnTo>
                    <a:lnTo>
                      <a:pt x="118" y="138"/>
                    </a:lnTo>
                    <a:lnTo>
                      <a:pt x="127" y="142"/>
                    </a:lnTo>
                    <a:lnTo>
                      <a:pt x="140" y="150"/>
                    </a:lnTo>
                    <a:lnTo>
                      <a:pt x="151" y="159"/>
                    </a:lnTo>
                    <a:lnTo>
                      <a:pt x="163" y="169"/>
                    </a:lnTo>
                    <a:lnTo>
                      <a:pt x="173" y="178"/>
                    </a:lnTo>
                    <a:lnTo>
                      <a:pt x="188" y="195"/>
                    </a:lnTo>
                    <a:lnTo>
                      <a:pt x="200" y="208"/>
                    </a:lnTo>
                    <a:lnTo>
                      <a:pt x="205" y="214"/>
                    </a:lnTo>
                    <a:lnTo>
                      <a:pt x="224" y="169"/>
                    </a:lnTo>
                    <a:lnTo>
                      <a:pt x="219" y="164"/>
                    </a:lnTo>
                    <a:lnTo>
                      <a:pt x="202" y="144"/>
                    </a:lnTo>
                    <a:lnTo>
                      <a:pt x="183" y="126"/>
                    </a:lnTo>
                    <a:lnTo>
                      <a:pt x="164" y="110"/>
                    </a:lnTo>
                    <a:lnTo>
                      <a:pt x="143" y="95"/>
                    </a:lnTo>
                    <a:lnTo>
                      <a:pt x="143" y="28"/>
                    </a:lnTo>
                    <a:lnTo>
                      <a:pt x="96" y="0"/>
                    </a:lnTo>
                    <a:lnTo>
                      <a:pt x="96" y="71"/>
                    </a:lnTo>
                    <a:lnTo>
                      <a:pt x="86" y="67"/>
                    </a:lnTo>
                    <a:lnTo>
                      <a:pt x="77" y="66"/>
                    </a:lnTo>
                    <a:lnTo>
                      <a:pt x="67" y="65"/>
                    </a:lnTo>
                    <a:lnTo>
                      <a:pt x="59" y="65"/>
                    </a:lnTo>
                    <a:lnTo>
                      <a:pt x="51" y="65"/>
                    </a:lnTo>
                    <a:lnTo>
                      <a:pt x="44" y="67"/>
                    </a:lnTo>
                    <a:lnTo>
                      <a:pt x="37" y="69"/>
                    </a:lnTo>
                    <a:lnTo>
                      <a:pt x="31" y="73"/>
                    </a:lnTo>
                    <a:lnTo>
                      <a:pt x="25" y="78"/>
                    </a:lnTo>
                    <a:lnTo>
                      <a:pt x="20" y="84"/>
                    </a:lnTo>
                    <a:lnTo>
                      <a:pt x="15" y="89"/>
                    </a:lnTo>
                    <a:lnTo>
                      <a:pt x="12" y="98"/>
                    </a:lnTo>
                    <a:lnTo>
                      <a:pt x="9" y="105"/>
                    </a:lnTo>
                    <a:lnTo>
                      <a:pt x="7" y="114"/>
                    </a:lnTo>
                    <a:lnTo>
                      <a:pt x="6" y="124"/>
                    </a:lnTo>
                    <a:lnTo>
                      <a:pt x="6" y="134"/>
                    </a:lnTo>
                    <a:lnTo>
                      <a:pt x="6" y="147"/>
                    </a:lnTo>
                    <a:lnTo>
                      <a:pt x="8" y="161"/>
                    </a:lnTo>
                    <a:lnTo>
                      <a:pt x="11" y="174"/>
                    </a:lnTo>
                    <a:lnTo>
                      <a:pt x="14" y="185"/>
                    </a:lnTo>
                    <a:lnTo>
                      <a:pt x="19" y="198"/>
                    </a:lnTo>
                    <a:lnTo>
                      <a:pt x="25" y="210"/>
                    </a:lnTo>
                    <a:lnTo>
                      <a:pt x="31" y="222"/>
                    </a:lnTo>
                    <a:lnTo>
                      <a:pt x="37" y="233"/>
                    </a:lnTo>
                    <a:lnTo>
                      <a:pt x="52" y="256"/>
                    </a:lnTo>
                    <a:lnTo>
                      <a:pt x="70" y="278"/>
                    </a:lnTo>
                    <a:lnTo>
                      <a:pt x="89" y="299"/>
                    </a:lnTo>
                    <a:lnTo>
                      <a:pt x="108" y="320"/>
                    </a:lnTo>
                    <a:lnTo>
                      <a:pt x="124" y="338"/>
                    </a:lnTo>
                    <a:lnTo>
                      <a:pt x="137" y="353"/>
                    </a:lnTo>
                    <a:lnTo>
                      <a:pt x="149" y="369"/>
                    </a:lnTo>
                    <a:lnTo>
                      <a:pt x="157" y="383"/>
                    </a:lnTo>
                    <a:lnTo>
                      <a:pt x="164" y="397"/>
                    </a:lnTo>
                    <a:lnTo>
                      <a:pt x="169" y="410"/>
                    </a:lnTo>
                    <a:lnTo>
                      <a:pt x="173" y="422"/>
                    </a:lnTo>
                    <a:lnTo>
                      <a:pt x="173" y="435"/>
                    </a:lnTo>
                    <a:lnTo>
                      <a:pt x="173" y="442"/>
                    </a:lnTo>
                    <a:lnTo>
                      <a:pt x="172" y="448"/>
                    </a:lnTo>
                    <a:lnTo>
                      <a:pt x="170" y="453"/>
                    </a:lnTo>
                    <a:lnTo>
                      <a:pt x="168" y="458"/>
                    </a:lnTo>
                    <a:lnTo>
                      <a:pt x="166" y="461"/>
                    </a:lnTo>
                    <a:lnTo>
                      <a:pt x="162" y="465"/>
                    </a:lnTo>
                    <a:lnTo>
                      <a:pt x="158" y="467"/>
                    </a:lnTo>
                    <a:lnTo>
                      <a:pt x="155" y="469"/>
                    </a:lnTo>
                    <a:lnTo>
                      <a:pt x="150" y="471"/>
                    </a:lnTo>
                    <a:lnTo>
                      <a:pt x="144" y="471"/>
                    </a:lnTo>
                    <a:lnTo>
                      <a:pt x="140" y="471"/>
                    </a:lnTo>
                    <a:lnTo>
                      <a:pt x="134" y="471"/>
                    </a:lnTo>
                    <a:lnTo>
                      <a:pt x="121" y="466"/>
                    </a:lnTo>
                    <a:lnTo>
                      <a:pt x="106" y="459"/>
                    </a:lnTo>
                    <a:lnTo>
                      <a:pt x="91" y="449"/>
                    </a:lnTo>
                    <a:lnTo>
                      <a:pt x="78" y="439"/>
                    </a:lnTo>
                    <a:lnTo>
                      <a:pt x="65" y="428"/>
                    </a:lnTo>
                    <a:lnTo>
                      <a:pt x="53" y="417"/>
                    </a:lnTo>
                    <a:lnTo>
                      <a:pt x="35" y="397"/>
                    </a:lnTo>
                    <a:lnTo>
                      <a:pt x="22" y="382"/>
                    </a:lnTo>
                    <a:lnTo>
                      <a:pt x="18" y="375"/>
                    </a:lnTo>
                    <a:lnTo>
                      <a:pt x="0" y="422"/>
                    </a:lnTo>
                    <a:lnTo>
                      <a:pt x="3" y="426"/>
                    </a:lnTo>
                    <a:lnTo>
                      <a:pt x="12" y="437"/>
                    </a:lnTo>
                    <a:lnTo>
                      <a:pt x="21" y="449"/>
                    </a:lnTo>
                    <a:lnTo>
                      <a:pt x="32" y="460"/>
                    </a:lnTo>
                    <a:lnTo>
                      <a:pt x="44" y="471"/>
                    </a:lnTo>
                    <a:lnTo>
                      <a:pt x="56" y="481"/>
                    </a:lnTo>
                    <a:lnTo>
                      <a:pt x="67" y="492"/>
                    </a:lnTo>
                    <a:lnTo>
                      <a:pt x="80" y="501"/>
                    </a:lnTo>
                    <a:lnTo>
                      <a:pt x="92" y="510"/>
                    </a:lnTo>
                    <a:lnTo>
                      <a:pt x="92" y="579"/>
                    </a:lnTo>
                    <a:lnTo>
                      <a:pt x="140" y="607"/>
                    </a:lnTo>
                    <a:lnTo>
                      <a:pt x="140" y="533"/>
                    </a:lnTo>
                    <a:lnTo>
                      <a:pt x="150" y="537"/>
                    </a:lnTo>
                    <a:lnTo>
                      <a:pt x="161" y="539"/>
                    </a:lnTo>
                    <a:lnTo>
                      <a:pt x="170" y="540"/>
                    </a:lnTo>
                    <a:lnTo>
                      <a:pt x="179" y="540"/>
                    </a:lnTo>
                    <a:lnTo>
                      <a:pt x="187" y="539"/>
                    </a:lnTo>
                    <a:lnTo>
                      <a:pt x="195" y="537"/>
                    </a:lnTo>
                    <a:lnTo>
                      <a:pt x="202" y="534"/>
                    </a:lnTo>
                    <a:lnTo>
                      <a:pt x="209" y="530"/>
                    </a:lnTo>
                    <a:lnTo>
                      <a:pt x="215" y="525"/>
                    </a:lnTo>
                    <a:lnTo>
                      <a:pt x="220" y="519"/>
                    </a:lnTo>
                    <a:lnTo>
                      <a:pt x="225" y="513"/>
                    </a:lnTo>
                    <a:lnTo>
                      <a:pt x="228" y="505"/>
                    </a:lnTo>
                    <a:lnTo>
                      <a:pt x="231" y="497"/>
                    </a:lnTo>
                    <a:lnTo>
                      <a:pt x="233" y="487"/>
                    </a:lnTo>
                    <a:lnTo>
                      <a:pt x="234" y="476"/>
                    </a:lnTo>
                    <a:lnTo>
                      <a:pt x="235" y="466"/>
                    </a:lnTo>
                    <a:lnTo>
                      <a:pt x="234" y="454"/>
                    </a:lnTo>
                    <a:lnTo>
                      <a:pt x="234" y="443"/>
                    </a:lnTo>
                    <a:lnTo>
                      <a:pt x="232" y="432"/>
                    </a:lnTo>
                    <a:lnTo>
                      <a:pt x="230" y="421"/>
                    </a:lnTo>
                    <a:lnTo>
                      <a:pt x="226" y="409"/>
                    </a:lnTo>
                    <a:lnTo>
                      <a:pt x="222" y="398"/>
                    </a:lnTo>
                    <a:lnTo>
                      <a:pt x="218" y="387"/>
                    </a:lnTo>
                    <a:lnTo>
                      <a:pt x="212" y="376"/>
                    </a:lnTo>
                    <a:lnTo>
                      <a:pt x="206" y="364"/>
                    </a:lnTo>
                    <a:lnTo>
                      <a:pt x="199" y="352"/>
                    </a:lnTo>
                    <a:lnTo>
                      <a:pt x="192" y="340"/>
                    </a:lnTo>
                    <a:lnTo>
                      <a:pt x="182" y="329"/>
                    </a:lnTo>
                    <a:lnTo>
                      <a:pt x="162" y="304"/>
                    </a:lnTo>
                    <a:lnTo>
                      <a:pt x="138" y="278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2" name="Freeform 94"/>
              <p:cNvSpPr>
                <a:spLocks/>
              </p:cNvSpPr>
              <p:nvPr/>
            </p:nvSpPr>
            <p:spPr bwMode="auto">
              <a:xfrm>
                <a:off x="6588443" y="1771651"/>
                <a:ext cx="220663" cy="285750"/>
              </a:xfrm>
              <a:custGeom>
                <a:avLst/>
                <a:gdLst>
                  <a:gd name="T0" fmla="*/ 836 w 838"/>
                  <a:gd name="T1" fmla="*/ 831 h 1082"/>
                  <a:gd name="T2" fmla="*/ 825 w 838"/>
                  <a:gd name="T3" fmla="*/ 896 h 1082"/>
                  <a:gd name="T4" fmla="*/ 805 w 838"/>
                  <a:gd name="T5" fmla="*/ 951 h 1082"/>
                  <a:gd name="T6" fmla="*/ 776 w 838"/>
                  <a:gd name="T7" fmla="*/ 999 h 1082"/>
                  <a:gd name="T8" fmla="*/ 742 w 838"/>
                  <a:gd name="T9" fmla="*/ 1035 h 1082"/>
                  <a:gd name="T10" fmla="*/ 701 w 838"/>
                  <a:gd name="T11" fmla="*/ 1061 h 1082"/>
                  <a:gd name="T12" fmla="*/ 653 w 838"/>
                  <a:gd name="T13" fmla="*/ 1077 h 1082"/>
                  <a:gd name="T14" fmla="*/ 600 w 838"/>
                  <a:gd name="T15" fmla="*/ 1082 h 1082"/>
                  <a:gd name="T16" fmla="*/ 543 w 838"/>
                  <a:gd name="T17" fmla="*/ 1074 h 1082"/>
                  <a:gd name="T18" fmla="*/ 483 w 838"/>
                  <a:gd name="T19" fmla="*/ 1055 h 1082"/>
                  <a:gd name="T20" fmla="*/ 419 w 838"/>
                  <a:gd name="T21" fmla="*/ 1025 h 1082"/>
                  <a:gd name="T22" fmla="*/ 355 w 838"/>
                  <a:gd name="T23" fmla="*/ 982 h 1082"/>
                  <a:gd name="T24" fmla="*/ 295 w 838"/>
                  <a:gd name="T25" fmla="*/ 931 h 1082"/>
                  <a:gd name="T26" fmla="*/ 237 w 838"/>
                  <a:gd name="T27" fmla="*/ 872 h 1082"/>
                  <a:gd name="T28" fmla="*/ 185 w 838"/>
                  <a:gd name="T29" fmla="*/ 807 h 1082"/>
                  <a:gd name="T30" fmla="*/ 137 w 838"/>
                  <a:gd name="T31" fmla="*/ 736 h 1082"/>
                  <a:gd name="T32" fmla="*/ 96 w 838"/>
                  <a:gd name="T33" fmla="*/ 661 h 1082"/>
                  <a:gd name="T34" fmla="*/ 60 w 838"/>
                  <a:gd name="T35" fmla="*/ 584 h 1082"/>
                  <a:gd name="T36" fmla="*/ 33 w 838"/>
                  <a:gd name="T37" fmla="*/ 506 h 1082"/>
                  <a:gd name="T38" fmla="*/ 13 w 838"/>
                  <a:gd name="T39" fmla="*/ 427 h 1082"/>
                  <a:gd name="T40" fmla="*/ 2 w 838"/>
                  <a:gd name="T41" fmla="*/ 350 h 1082"/>
                  <a:gd name="T42" fmla="*/ 0 w 838"/>
                  <a:gd name="T43" fmla="*/ 274 h 1082"/>
                  <a:gd name="T44" fmla="*/ 8 w 838"/>
                  <a:gd name="T45" fmla="*/ 207 h 1082"/>
                  <a:gd name="T46" fmla="*/ 25 w 838"/>
                  <a:gd name="T47" fmla="*/ 148 h 1082"/>
                  <a:gd name="T48" fmla="*/ 51 w 838"/>
                  <a:gd name="T49" fmla="*/ 98 h 1082"/>
                  <a:gd name="T50" fmla="*/ 83 w 838"/>
                  <a:gd name="T51" fmla="*/ 58 h 1082"/>
                  <a:gd name="T52" fmla="*/ 123 w 838"/>
                  <a:gd name="T53" fmla="*/ 28 h 1082"/>
                  <a:gd name="T54" fmla="*/ 168 w 838"/>
                  <a:gd name="T55" fmla="*/ 8 h 1082"/>
                  <a:gd name="T56" fmla="*/ 219 w 838"/>
                  <a:gd name="T57" fmla="*/ 0 h 1082"/>
                  <a:gd name="T58" fmla="*/ 275 w 838"/>
                  <a:gd name="T59" fmla="*/ 3 h 1082"/>
                  <a:gd name="T60" fmla="*/ 334 w 838"/>
                  <a:gd name="T61" fmla="*/ 19 h 1082"/>
                  <a:gd name="T62" fmla="*/ 398 w 838"/>
                  <a:gd name="T63" fmla="*/ 46 h 1082"/>
                  <a:gd name="T64" fmla="*/ 462 w 838"/>
                  <a:gd name="T65" fmla="*/ 85 h 1082"/>
                  <a:gd name="T66" fmla="*/ 523 w 838"/>
                  <a:gd name="T67" fmla="*/ 132 h 1082"/>
                  <a:gd name="T68" fmla="*/ 582 w 838"/>
                  <a:gd name="T69" fmla="*/ 189 h 1082"/>
                  <a:gd name="T70" fmla="*/ 636 w 838"/>
                  <a:gd name="T71" fmla="*/ 253 h 1082"/>
                  <a:gd name="T72" fmla="*/ 685 w 838"/>
                  <a:gd name="T73" fmla="*/ 322 h 1082"/>
                  <a:gd name="T74" fmla="*/ 729 w 838"/>
                  <a:gd name="T75" fmla="*/ 395 h 1082"/>
                  <a:gd name="T76" fmla="*/ 766 w 838"/>
                  <a:gd name="T77" fmla="*/ 471 h 1082"/>
                  <a:gd name="T78" fmla="*/ 797 w 838"/>
                  <a:gd name="T79" fmla="*/ 549 h 1082"/>
                  <a:gd name="T80" fmla="*/ 819 w 838"/>
                  <a:gd name="T81" fmla="*/ 628 h 1082"/>
                  <a:gd name="T82" fmla="*/ 833 w 838"/>
                  <a:gd name="T83" fmla="*/ 706 h 1082"/>
                  <a:gd name="T84" fmla="*/ 838 w 838"/>
                  <a:gd name="T85" fmla="*/ 782 h 10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38" h="1082">
                    <a:moveTo>
                      <a:pt x="838" y="782"/>
                    </a:moveTo>
                    <a:lnTo>
                      <a:pt x="837" y="807"/>
                    </a:lnTo>
                    <a:lnTo>
                      <a:pt x="836" y="831"/>
                    </a:lnTo>
                    <a:lnTo>
                      <a:pt x="833" y="853"/>
                    </a:lnTo>
                    <a:lnTo>
                      <a:pt x="829" y="876"/>
                    </a:lnTo>
                    <a:lnTo>
                      <a:pt x="825" y="896"/>
                    </a:lnTo>
                    <a:lnTo>
                      <a:pt x="819" y="916"/>
                    </a:lnTo>
                    <a:lnTo>
                      <a:pt x="812" y="935"/>
                    </a:lnTo>
                    <a:lnTo>
                      <a:pt x="805" y="951"/>
                    </a:lnTo>
                    <a:lnTo>
                      <a:pt x="797" y="968"/>
                    </a:lnTo>
                    <a:lnTo>
                      <a:pt x="787" y="984"/>
                    </a:lnTo>
                    <a:lnTo>
                      <a:pt x="776" y="999"/>
                    </a:lnTo>
                    <a:lnTo>
                      <a:pt x="766" y="1012"/>
                    </a:lnTo>
                    <a:lnTo>
                      <a:pt x="754" y="1024"/>
                    </a:lnTo>
                    <a:lnTo>
                      <a:pt x="742" y="1035"/>
                    </a:lnTo>
                    <a:lnTo>
                      <a:pt x="729" y="1045"/>
                    </a:lnTo>
                    <a:lnTo>
                      <a:pt x="715" y="1054"/>
                    </a:lnTo>
                    <a:lnTo>
                      <a:pt x="701" y="1061"/>
                    </a:lnTo>
                    <a:lnTo>
                      <a:pt x="685" y="1067"/>
                    </a:lnTo>
                    <a:lnTo>
                      <a:pt x="670" y="1073"/>
                    </a:lnTo>
                    <a:lnTo>
                      <a:pt x="653" y="1077"/>
                    </a:lnTo>
                    <a:lnTo>
                      <a:pt x="636" y="1080"/>
                    </a:lnTo>
                    <a:lnTo>
                      <a:pt x="618" y="1082"/>
                    </a:lnTo>
                    <a:lnTo>
                      <a:pt x="600" y="1082"/>
                    </a:lnTo>
                    <a:lnTo>
                      <a:pt x="582" y="1080"/>
                    </a:lnTo>
                    <a:lnTo>
                      <a:pt x="562" y="1078"/>
                    </a:lnTo>
                    <a:lnTo>
                      <a:pt x="543" y="1074"/>
                    </a:lnTo>
                    <a:lnTo>
                      <a:pt x="523" y="1070"/>
                    </a:lnTo>
                    <a:lnTo>
                      <a:pt x="503" y="1064"/>
                    </a:lnTo>
                    <a:lnTo>
                      <a:pt x="483" y="1055"/>
                    </a:lnTo>
                    <a:lnTo>
                      <a:pt x="462" y="1047"/>
                    </a:lnTo>
                    <a:lnTo>
                      <a:pt x="440" y="1037"/>
                    </a:lnTo>
                    <a:lnTo>
                      <a:pt x="419" y="1025"/>
                    </a:lnTo>
                    <a:lnTo>
                      <a:pt x="398" y="1012"/>
                    </a:lnTo>
                    <a:lnTo>
                      <a:pt x="376" y="997"/>
                    </a:lnTo>
                    <a:lnTo>
                      <a:pt x="355" y="982"/>
                    </a:lnTo>
                    <a:lnTo>
                      <a:pt x="334" y="966"/>
                    </a:lnTo>
                    <a:lnTo>
                      <a:pt x="314" y="949"/>
                    </a:lnTo>
                    <a:lnTo>
                      <a:pt x="295" y="931"/>
                    </a:lnTo>
                    <a:lnTo>
                      <a:pt x="275" y="912"/>
                    </a:lnTo>
                    <a:lnTo>
                      <a:pt x="256" y="892"/>
                    </a:lnTo>
                    <a:lnTo>
                      <a:pt x="237" y="872"/>
                    </a:lnTo>
                    <a:lnTo>
                      <a:pt x="219" y="851"/>
                    </a:lnTo>
                    <a:lnTo>
                      <a:pt x="201" y="829"/>
                    </a:lnTo>
                    <a:lnTo>
                      <a:pt x="185" y="807"/>
                    </a:lnTo>
                    <a:lnTo>
                      <a:pt x="168" y="783"/>
                    </a:lnTo>
                    <a:lnTo>
                      <a:pt x="153" y="761"/>
                    </a:lnTo>
                    <a:lnTo>
                      <a:pt x="137" y="736"/>
                    </a:lnTo>
                    <a:lnTo>
                      <a:pt x="123" y="712"/>
                    </a:lnTo>
                    <a:lnTo>
                      <a:pt x="109" y="687"/>
                    </a:lnTo>
                    <a:lnTo>
                      <a:pt x="96" y="661"/>
                    </a:lnTo>
                    <a:lnTo>
                      <a:pt x="83" y="637"/>
                    </a:lnTo>
                    <a:lnTo>
                      <a:pt x="71" y="610"/>
                    </a:lnTo>
                    <a:lnTo>
                      <a:pt x="60" y="584"/>
                    </a:lnTo>
                    <a:lnTo>
                      <a:pt x="51" y="558"/>
                    </a:lnTo>
                    <a:lnTo>
                      <a:pt x="41" y="532"/>
                    </a:lnTo>
                    <a:lnTo>
                      <a:pt x="33" y="506"/>
                    </a:lnTo>
                    <a:lnTo>
                      <a:pt x="25" y="480"/>
                    </a:lnTo>
                    <a:lnTo>
                      <a:pt x="19" y="454"/>
                    </a:lnTo>
                    <a:lnTo>
                      <a:pt x="13" y="427"/>
                    </a:lnTo>
                    <a:lnTo>
                      <a:pt x="8" y="401"/>
                    </a:lnTo>
                    <a:lnTo>
                      <a:pt x="5" y="375"/>
                    </a:lnTo>
                    <a:lnTo>
                      <a:pt x="2" y="350"/>
                    </a:lnTo>
                    <a:lnTo>
                      <a:pt x="0" y="324"/>
                    </a:lnTo>
                    <a:lnTo>
                      <a:pt x="0" y="299"/>
                    </a:lnTo>
                    <a:lnTo>
                      <a:pt x="0" y="274"/>
                    </a:lnTo>
                    <a:lnTo>
                      <a:pt x="2" y="251"/>
                    </a:lnTo>
                    <a:lnTo>
                      <a:pt x="5" y="228"/>
                    </a:lnTo>
                    <a:lnTo>
                      <a:pt x="8" y="207"/>
                    </a:lnTo>
                    <a:lnTo>
                      <a:pt x="13" y="186"/>
                    </a:lnTo>
                    <a:lnTo>
                      <a:pt x="19" y="165"/>
                    </a:lnTo>
                    <a:lnTo>
                      <a:pt x="25" y="148"/>
                    </a:lnTo>
                    <a:lnTo>
                      <a:pt x="33" y="130"/>
                    </a:lnTo>
                    <a:lnTo>
                      <a:pt x="41" y="113"/>
                    </a:lnTo>
                    <a:lnTo>
                      <a:pt x="51" y="98"/>
                    </a:lnTo>
                    <a:lnTo>
                      <a:pt x="60" y="84"/>
                    </a:lnTo>
                    <a:lnTo>
                      <a:pt x="71" y="70"/>
                    </a:lnTo>
                    <a:lnTo>
                      <a:pt x="83" y="58"/>
                    </a:lnTo>
                    <a:lnTo>
                      <a:pt x="96" y="47"/>
                    </a:lnTo>
                    <a:lnTo>
                      <a:pt x="109" y="36"/>
                    </a:lnTo>
                    <a:lnTo>
                      <a:pt x="123" y="28"/>
                    </a:lnTo>
                    <a:lnTo>
                      <a:pt x="137" y="20"/>
                    </a:lnTo>
                    <a:lnTo>
                      <a:pt x="153" y="14"/>
                    </a:lnTo>
                    <a:lnTo>
                      <a:pt x="168" y="8"/>
                    </a:lnTo>
                    <a:lnTo>
                      <a:pt x="185" y="5"/>
                    </a:lnTo>
                    <a:lnTo>
                      <a:pt x="201" y="2"/>
                    </a:lnTo>
                    <a:lnTo>
                      <a:pt x="219" y="0"/>
                    </a:lnTo>
                    <a:lnTo>
                      <a:pt x="237" y="0"/>
                    </a:lnTo>
                    <a:lnTo>
                      <a:pt x="256" y="1"/>
                    </a:lnTo>
                    <a:lnTo>
                      <a:pt x="275" y="3"/>
                    </a:lnTo>
                    <a:lnTo>
                      <a:pt x="295" y="7"/>
                    </a:lnTo>
                    <a:lnTo>
                      <a:pt x="314" y="12"/>
                    </a:lnTo>
                    <a:lnTo>
                      <a:pt x="334" y="19"/>
                    </a:lnTo>
                    <a:lnTo>
                      <a:pt x="355" y="26"/>
                    </a:lnTo>
                    <a:lnTo>
                      <a:pt x="376" y="35"/>
                    </a:lnTo>
                    <a:lnTo>
                      <a:pt x="398" y="46"/>
                    </a:lnTo>
                    <a:lnTo>
                      <a:pt x="419" y="58"/>
                    </a:lnTo>
                    <a:lnTo>
                      <a:pt x="440" y="71"/>
                    </a:lnTo>
                    <a:lnTo>
                      <a:pt x="462" y="85"/>
                    </a:lnTo>
                    <a:lnTo>
                      <a:pt x="483" y="99"/>
                    </a:lnTo>
                    <a:lnTo>
                      <a:pt x="503" y="116"/>
                    </a:lnTo>
                    <a:lnTo>
                      <a:pt x="523" y="132"/>
                    </a:lnTo>
                    <a:lnTo>
                      <a:pt x="543" y="151"/>
                    </a:lnTo>
                    <a:lnTo>
                      <a:pt x="562" y="170"/>
                    </a:lnTo>
                    <a:lnTo>
                      <a:pt x="582" y="189"/>
                    </a:lnTo>
                    <a:lnTo>
                      <a:pt x="600" y="209"/>
                    </a:lnTo>
                    <a:lnTo>
                      <a:pt x="618" y="231"/>
                    </a:lnTo>
                    <a:lnTo>
                      <a:pt x="636" y="253"/>
                    </a:lnTo>
                    <a:lnTo>
                      <a:pt x="653" y="276"/>
                    </a:lnTo>
                    <a:lnTo>
                      <a:pt x="670" y="298"/>
                    </a:lnTo>
                    <a:lnTo>
                      <a:pt x="685" y="322"/>
                    </a:lnTo>
                    <a:lnTo>
                      <a:pt x="701" y="345"/>
                    </a:lnTo>
                    <a:lnTo>
                      <a:pt x="715" y="370"/>
                    </a:lnTo>
                    <a:lnTo>
                      <a:pt x="729" y="395"/>
                    </a:lnTo>
                    <a:lnTo>
                      <a:pt x="742" y="420"/>
                    </a:lnTo>
                    <a:lnTo>
                      <a:pt x="754" y="445"/>
                    </a:lnTo>
                    <a:lnTo>
                      <a:pt x="766" y="471"/>
                    </a:lnTo>
                    <a:lnTo>
                      <a:pt x="776" y="497"/>
                    </a:lnTo>
                    <a:lnTo>
                      <a:pt x="787" y="523"/>
                    </a:lnTo>
                    <a:lnTo>
                      <a:pt x="797" y="549"/>
                    </a:lnTo>
                    <a:lnTo>
                      <a:pt x="805" y="575"/>
                    </a:lnTo>
                    <a:lnTo>
                      <a:pt x="812" y="602"/>
                    </a:lnTo>
                    <a:lnTo>
                      <a:pt x="819" y="628"/>
                    </a:lnTo>
                    <a:lnTo>
                      <a:pt x="825" y="654"/>
                    </a:lnTo>
                    <a:lnTo>
                      <a:pt x="829" y="680"/>
                    </a:lnTo>
                    <a:lnTo>
                      <a:pt x="833" y="706"/>
                    </a:lnTo>
                    <a:lnTo>
                      <a:pt x="836" y="732"/>
                    </a:lnTo>
                    <a:lnTo>
                      <a:pt x="837" y="757"/>
                    </a:lnTo>
                    <a:lnTo>
                      <a:pt x="838" y="78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3" name="Freeform 95"/>
              <p:cNvSpPr>
                <a:spLocks/>
              </p:cNvSpPr>
              <p:nvPr/>
            </p:nvSpPr>
            <p:spPr bwMode="auto">
              <a:xfrm>
                <a:off x="6623368" y="1817688"/>
                <a:ext cx="149225" cy="193675"/>
              </a:xfrm>
              <a:custGeom>
                <a:avLst/>
                <a:gdLst>
                  <a:gd name="T0" fmla="*/ 565 w 565"/>
                  <a:gd name="T1" fmla="*/ 545 h 729"/>
                  <a:gd name="T2" fmla="*/ 562 w 565"/>
                  <a:gd name="T3" fmla="*/ 575 h 729"/>
                  <a:gd name="T4" fmla="*/ 556 w 565"/>
                  <a:gd name="T5" fmla="*/ 604 h 729"/>
                  <a:gd name="T6" fmla="*/ 548 w 565"/>
                  <a:gd name="T7" fmla="*/ 630 h 729"/>
                  <a:gd name="T8" fmla="*/ 537 w 565"/>
                  <a:gd name="T9" fmla="*/ 653 h 729"/>
                  <a:gd name="T10" fmla="*/ 524 w 565"/>
                  <a:gd name="T11" fmla="*/ 674 h 729"/>
                  <a:gd name="T12" fmla="*/ 509 w 565"/>
                  <a:gd name="T13" fmla="*/ 690 h 729"/>
                  <a:gd name="T14" fmla="*/ 491 w 565"/>
                  <a:gd name="T15" fmla="*/ 704 h 729"/>
                  <a:gd name="T16" fmla="*/ 472 w 565"/>
                  <a:gd name="T17" fmla="*/ 716 h 729"/>
                  <a:gd name="T18" fmla="*/ 452 w 565"/>
                  <a:gd name="T19" fmla="*/ 723 h 729"/>
                  <a:gd name="T20" fmla="*/ 430 w 565"/>
                  <a:gd name="T21" fmla="*/ 728 h 729"/>
                  <a:gd name="T22" fmla="*/ 405 w 565"/>
                  <a:gd name="T23" fmla="*/ 729 h 729"/>
                  <a:gd name="T24" fmla="*/ 380 w 565"/>
                  <a:gd name="T25" fmla="*/ 727 h 729"/>
                  <a:gd name="T26" fmla="*/ 353 w 565"/>
                  <a:gd name="T27" fmla="*/ 721 h 729"/>
                  <a:gd name="T28" fmla="*/ 326 w 565"/>
                  <a:gd name="T29" fmla="*/ 713 h 729"/>
                  <a:gd name="T30" fmla="*/ 297 w 565"/>
                  <a:gd name="T31" fmla="*/ 698 h 729"/>
                  <a:gd name="T32" fmla="*/ 268 w 565"/>
                  <a:gd name="T33" fmla="*/ 682 h 729"/>
                  <a:gd name="T34" fmla="*/ 239 w 565"/>
                  <a:gd name="T35" fmla="*/ 663 h 729"/>
                  <a:gd name="T36" fmla="*/ 212 w 565"/>
                  <a:gd name="T37" fmla="*/ 640 h 729"/>
                  <a:gd name="T38" fmla="*/ 186 w 565"/>
                  <a:gd name="T39" fmla="*/ 616 h 729"/>
                  <a:gd name="T40" fmla="*/ 148 w 565"/>
                  <a:gd name="T41" fmla="*/ 574 h 729"/>
                  <a:gd name="T42" fmla="*/ 103 w 565"/>
                  <a:gd name="T43" fmla="*/ 513 h 729"/>
                  <a:gd name="T44" fmla="*/ 65 w 565"/>
                  <a:gd name="T45" fmla="*/ 446 h 729"/>
                  <a:gd name="T46" fmla="*/ 34 w 565"/>
                  <a:gd name="T47" fmla="*/ 376 h 729"/>
                  <a:gd name="T48" fmla="*/ 18 w 565"/>
                  <a:gd name="T49" fmla="*/ 323 h 729"/>
                  <a:gd name="T50" fmla="*/ 10 w 565"/>
                  <a:gd name="T51" fmla="*/ 289 h 729"/>
                  <a:gd name="T52" fmla="*/ 4 w 565"/>
                  <a:gd name="T53" fmla="*/ 253 h 729"/>
                  <a:gd name="T54" fmla="*/ 0 w 565"/>
                  <a:gd name="T55" fmla="*/ 219 h 729"/>
                  <a:gd name="T56" fmla="*/ 0 w 565"/>
                  <a:gd name="T57" fmla="*/ 185 h 729"/>
                  <a:gd name="T58" fmla="*/ 4 w 565"/>
                  <a:gd name="T59" fmla="*/ 154 h 729"/>
                  <a:gd name="T60" fmla="*/ 10 w 565"/>
                  <a:gd name="T61" fmla="*/ 126 h 729"/>
                  <a:gd name="T62" fmla="*/ 18 w 565"/>
                  <a:gd name="T63" fmla="*/ 100 h 729"/>
                  <a:gd name="T64" fmla="*/ 29 w 565"/>
                  <a:gd name="T65" fmla="*/ 76 h 729"/>
                  <a:gd name="T66" fmla="*/ 42 w 565"/>
                  <a:gd name="T67" fmla="*/ 56 h 729"/>
                  <a:gd name="T68" fmla="*/ 57 w 565"/>
                  <a:gd name="T69" fmla="*/ 39 h 729"/>
                  <a:gd name="T70" fmla="*/ 74 w 565"/>
                  <a:gd name="T71" fmla="*/ 25 h 729"/>
                  <a:gd name="T72" fmla="*/ 92 w 565"/>
                  <a:gd name="T73" fmla="*/ 13 h 729"/>
                  <a:gd name="T74" fmla="*/ 114 w 565"/>
                  <a:gd name="T75" fmla="*/ 6 h 729"/>
                  <a:gd name="T76" fmla="*/ 136 w 565"/>
                  <a:gd name="T77" fmla="*/ 1 h 729"/>
                  <a:gd name="T78" fmla="*/ 160 w 565"/>
                  <a:gd name="T79" fmla="*/ 0 h 729"/>
                  <a:gd name="T80" fmla="*/ 186 w 565"/>
                  <a:gd name="T81" fmla="*/ 3 h 729"/>
                  <a:gd name="T82" fmla="*/ 212 w 565"/>
                  <a:gd name="T83" fmla="*/ 8 h 729"/>
                  <a:gd name="T84" fmla="*/ 239 w 565"/>
                  <a:gd name="T85" fmla="*/ 18 h 729"/>
                  <a:gd name="T86" fmla="*/ 268 w 565"/>
                  <a:gd name="T87" fmla="*/ 31 h 729"/>
                  <a:gd name="T88" fmla="*/ 297 w 565"/>
                  <a:gd name="T89" fmla="*/ 47 h 729"/>
                  <a:gd name="T90" fmla="*/ 326 w 565"/>
                  <a:gd name="T91" fmla="*/ 68 h 729"/>
                  <a:gd name="T92" fmla="*/ 353 w 565"/>
                  <a:gd name="T93" fmla="*/ 90 h 729"/>
                  <a:gd name="T94" fmla="*/ 380 w 565"/>
                  <a:gd name="T95" fmla="*/ 115 h 729"/>
                  <a:gd name="T96" fmla="*/ 418 w 565"/>
                  <a:gd name="T97" fmla="*/ 156 h 729"/>
                  <a:gd name="T98" fmla="*/ 463 w 565"/>
                  <a:gd name="T99" fmla="*/ 217 h 729"/>
                  <a:gd name="T100" fmla="*/ 501 w 565"/>
                  <a:gd name="T101" fmla="*/ 283 h 729"/>
                  <a:gd name="T102" fmla="*/ 532 w 565"/>
                  <a:gd name="T103" fmla="*/ 353 h 729"/>
                  <a:gd name="T104" fmla="*/ 548 w 565"/>
                  <a:gd name="T105" fmla="*/ 406 h 729"/>
                  <a:gd name="T106" fmla="*/ 556 w 565"/>
                  <a:gd name="T107" fmla="*/ 442 h 729"/>
                  <a:gd name="T108" fmla="*/ 562 w 565"/>
                  <a:gd name="T109" fmla="*/ 476 h 729"/>
                  <a:gd name="T110" fmla="*/ 565 w 565"/>
                  <a:gd name="T111" fmla="*/ 511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565" h="729">
                    <a:moveTo>
                      <a:pt x="565" y="528"/>
                    </a:moveTo>
                    <a:lnTo>
                      <a:pt x="565" y="545"/>
                    </a:lnTo>
                    <a:lnTo>
                      <a:pt x="564" y="560"/>
                    </a:lnTo>
                    <a:lnTo>
                      <a:pt x="562" y="575"/>
                    </a:lnTo>
                    <a:lnTo>
                      <a:pt x="560" y="591"/>
                    </a:lnTo>
                    <a:lnTo>
                      <a:pt x="556" y="604"/>
                    </a:lnTo>
                    <a:lnTo>
                      <a:pt x="553" y="618"/>
                    </a:lnTo>
                    <a:lnTo>
                      <a:pt x="548" y="630"/>
                    </a:lnTo>
                    <a:lnTo>
                      <a:pt x="543" y="642"/>
                    </a:lnTo>
                    <a:lnTo>
                      <a:pt x="537" y="653"/>
                    </a:lnTo>
                    <a:lnTo>
                      <a:pt x="532" y="664"/>
                    </a:lnTo>
                    <a:lnTo>
                      <a:pt x="524" y="674"/>
                    </a:lnTo>
                    <a:lnTo>
                      <a:pt x="517" y="682"/>
                    </a:lnTo>
                    <a:lnTo>
                      <a:pt x="509" y="690"/>
                    </a:lnTo>
                    <a:lnTo>
                      <a:pt x="501" y="698"/>
                    </a:lnTo>
                    <a:lnTo>
                      <a:pt x="491" y="704"/>
                    </a:lnTo>
                    <a:lnTo>
                      <a:pt x="483" y="710"/>
                    </a:lnTo>
                    <a:lnTo>
                      <a:pt x="472" y="716"/>
                    </a:lnTo>
                    <a:lnTo>
                      <a:pt x="463" y="720"/>
                    </a:lnTo>
                    <a:lnTo>
                      <a:pt x="452" y="723"/>
                    </a:lnTo>
                    <a:lnTo>
                      <a:pt x="440" y="727"/>
                    </a:lnTo>
                    <a:lnTo>
                      <a:pt x="430" y="728"/>
                    </a:lnTo>
                    <a:lnTo>
                      <a:pt x="418" y="729"/>
                    </a:lnTo>
                    <a:lnTo>
                      <a:pt x="405" y="729"/>
                    </a:lnTo>
                    <a:lnTo>
                      <a:pt x="393" y="729"/>
                    </a:lnTo>
                    <a:lnTo>
                      <a:pt x="380" y="727"/>
                    </a:lnTo>
                    <a:lnTo>
                      <a:pt x="367" y="724"/>
                    </a:lnTo>
                    <a:lnTo>
                      <a:pt x="353" y="721"/>
                    </a:lnTo>
                    <a:lnTo>
                      <a:pt x="340" y="717"/>
                    </a:lnTo>
                    <a:lnTo>
                      <a:pt x="326" y="713"/>
                    </a:lnTo>
                    <a:lnTo>
                      <a:pt x="311" y="706"/>
                    </a:lnTo>
                    <a:lnTo>
                      <a:pt x="297" y="698"/>
                    </a:lnTo>
                    <a:lnTo>
                      <a:pt x="283" y="691"/>
                    </a:lnTo>
                    <a:lnTo>
                      <a:pt x="268" y="682"/>
                    </a:lnTo>
                    <a:lnTo>
                      <a:pt x="253" y="672"/>
                    </a:lnTo>
                    <a:lnTo>
                      <a:pt x="239" y="663"/>
                    </a:lnTo>
                    <a:lnTo>
                      <a:pt x="226" y="651"/>
                    </a:lnTo>
                    <a:lnTo>
                      <a:pt x="212" y="640"/>
                    </a:lnTo>
                    <a:lnTo>
                      <a:pt x="199" y="627"/>
                    </a:lnTo>
                    <a:lnTo>
                      <a:pt x="186" y="616"/>
                    </a:lnTo>
                    <a:lnTo>
                      <a:pt x="173" y="601"/>
                    </a:lnTo>
                    <a:lnTo>
                      <a:pt x="148" y="574"/>
                    </a:lnTo>
                    <a:lnTo>
                      <a:pt x="124" y="545"/>
                    </a:lnTo>
                    <a:lnTo>
                      <a:pt x="103" y="513"/>
                    </a:lnTo>
                    <a:lnTo>
                      <a:pt x="83" y="481"/>
                    </a:lnTo>
                    <a:lnTo>
                      <a:pt x="65" y="446"/>
                    </a:lnTo>
                    <a:lnTo>
                      <a:pt x="49" y="412"/>
                    </a:lnTo>
                    <a:lnTo>
                      <a:pt x="34" y="376"/>
                    </a:lnTo>
                    <a:lnTo>
                      <a:pt x="23" y="341"/>
                    </a:lnTo>
                    <a:lnTo>
                      <a:pt x="18" y="323"/>
                    </a:lnTo>
                    <a:lnTo>
                      <a:pt x="13" y="307"/>
                    </a:lnTo>
                    <a:lnTo>
                      <a:pt x="10" y="289"/>
                    </a:lnTo>
                    <a:lnTo>
                      <a:pt x="6" y="271"/>
                    </a:lnTo>
                    <a:lnTo>
                      <a:pt x="4" y="253"/>
                    </a:lnTo>
                    <a:lnTo>
                      <a:pt x="1" y="236"/>
                    </a:lnTo>
                    <a:lnTo>
                      <a:pt x="0" y="219"/>
                    </a:lnTo>
                    <a:lnTo>
                      <a:pt x="0" y="201"/>
                    </a:lnTo>
                    <a:lnTo>
                      <a:pt x="0" y="185"/>
                    </a:lnTo>
                    <a:lnTo>
                      <a:pt x="1" y="169"/>
                    </a:lnTo>
                    <a:lnTo>
                      <a:pt x="4" y="154"/>
                    </a:lnTo>
                    <a:lnTo>
                      <a:pt x="6" y="140"/>
                    </a:lnTo>
                    <a:lnTo>
                      <a:pt x="10" y="126"/>
                    </a:lnTo>
                    <a:lnTo>
                      <a:pt x="13" y="113"/>
                    </a:lnTo>
                    <a:lnTo>
                      <a:pt x="18" y="100"/>
                    </a:lnTo>
                    <a:lnTo>
                      <a:pt x="23" y="88"/>
                    </a:lnTo>
                    <a:lnTo>
                      <a:pt x="29" y="76"/>
                    </a:lnTo>
                    <a:lnTo>
                      <a:pt x="34" y="66"/>
                    </a:lnTo>
                    <a:lnTo>
                      <a:pt x="42" y="56"/>
                    </a:lnTo>
                    <a:lnTo>
                      <a:pt x="49" y="47"/>
                    </a:lnTo>
                    <a:lnTo>
                      <a:pt x="57" y="39"/>
                    </a:lnTo>
                    <a:lnTo>
                      <a:pt x="65" y="32"/>
                    </a:lnTo>
                    <a:lnTo>
                      <a:pt x="74" y="25"/>
                    </a:lnTo>
                    <a:lnTo>
                      <a:pt x="83" y="19"/>
                    </a:lnTo>
                    <a:lnTo>
                      <a:pt x="92" y="13"/>
                    </a:lnTo>
                    <a:lnTo>
                      <a:pt x="103" y="10"/>
                    </a:lnTo>
                    <a:lnTo>
                      <a:pt x="114" y="6"/>
                    </a:lnTo>
                    <a:lnTo>
                      <a:pt x="124" y="4"/>
                    </a:lnTo>
                    <a:lnTo>
                      <a:pt x="136" y="1"/>
                    </a:lnTo>
                    <a:lnTo>
                      <a:pt x="148" y="0"/>
                    </a:lnTo>
                    <a:lnTo>
                      <a:pt x="160" y="0"/>
                    </a:lnTo>
                    <a:lnTo>
                      <a:pt x="173" y="1"/>
                    </a:lnTo>
                    <a:lnTo>
                      <a:pt x="186" y="3"/>
                    </a:lnTo>
                    <a:lnTo>
                      <a:pt x="199" y="5"/>
                    </a:lnTo>
                    <a:lnTo>
                      <a:pt x="212" y="8"/>
                    </a:lnTo>
                    <a:lnTo>
                      <a:pt x="226" y="12"/>
                    </a:lnTo>
                    <a:lnTo>
                      <a:pt x="239" y="18"/>
                    </a:lnTo>
                    <a:lnTo>
                      <a:pt x="253" y="24"/>
                    </a:lnTo>
                    <a:lnTo>
                      <a:pt x="268" y="31"/>
                    </a:lnTo>
                    <a:lnTo>
                      <a:pt x="283" y="39"/>
                    </a:lnTo>
                    <a:lnTo>
                      <a:pt x="297" y="47"/>
                    </a:lnTo>
                    <a:lnTo>
                      <a:pt x="311" y="57"/>
                    </a:lnTo>
                    <a:lnTo>
                      <a:pt x="326" y="68"/>
                    </a:lnTo>
                    <a:lnTo>
                      <a:pt x="340" y="78"/>
                    </a:lnTo>
                    <a:lnTo>
                      <a:pt x="353" y="90"/>
                    </a:lnTo>
                    <a:lnTo>
                      <a:pt x="367" y="102"/>
                    </a:lnTo>
                    <a:lnTo>
                      <a:pt x="380" y="115"/>
                    </a:lnTo>
                    <a:lnTo>
                      <a:pt x="393" y="128"/>
                    </a:lnTo>
                    <a:lnTo>
                      <a:pt x="418" y="156"/>
                    </a:lnTo>
                    <a:lnTo>
                      <a:pt x="440" y="186"/>
                    </a:lnTo>
                    <a:lnTo>
                      <a:pt x="463" y="217"/>
                    </a:lnTo>
                    <a:lnTo>
                      <a:pt x="483" y="250"/>
                    </a:lnTo>
                    <a:lnTo>
                      <a:pt x="501" y="283"/>
                    </a:lnTo>
                    <a:lnTo>
                      <a:pt x="517" y="317"/>
                    </a:lnTo>
                    <a:lnTo>
                      <a:pt x="532" y="353"/>
                    </a:lnTo>
                    <a:lnTo>
                      <a:pt x="543" y="388"/>
                    </a:lnTo>
                    <a:lnTo>
                      <a:pt x="548" y="406"/>
                    </a:lnTo>
                    <a:lnTo>
                      <a:pt x="553" y="424"/>
                    </a:lnTo>
                    <a:lnTo>
                      <a:pt x="556" y="442"/>
                    </a:lnTo>
                    <a:lnTo>
                      <a:pt x="560" y="459"/>
                    </a:lnTo>
                    <a:lnTo>
                      <a:pt x="562" y="476"/>
                    </a:lnTo>
                    <a:lnTo>
                      <a:pt x="564" y="494"/>
                    </a:lnTo>
                    <a:lnTo>
                      <a:pt x="565" y="511"/>
                    </a:lnTo>
                    <a:lnTo>
                      <a:pt x="565" y="52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4" name="Freeform 96"/>
              <p:cNvSpPr>
                <a:spLocks/>
              </p:cNvSpPr>
              <p:nvPr/>
            </p:nvSpPr>
            <p:spPr bwMode="auto">
              <a:xfrm>
                <a:off x="6675756" y="1855788"/>
                <a:ext cx="46038" cy="115888"/>
              </a:xfrm>
              <a:custGeom>
                <a:avLst/>
                <a:gdLst>
                  <a:gd name="T0" fmla="*/ 86 w 170"/>
                  <a:gd name="T1" fmla="*/ 186 h 439"/>
                  <a:gd name="T2" fmla="*/ 66 w 170"/>
                  <a:gd name="T3" fmla="*/ 162 h 439"/>
                  <a:gd name="T4" fmla="*/ 54 w 170"/>
                  <a:gd name="T5" fmla="*/ 142 h 439"/>
                  <a:gd name="T6" fmla="*/ 48 w 170"/>
                  <a:gd name="T7" fmla="*/ 125 h 439"/>
                  <a:gd name="T8" fmla="*/ 48 w 170"/>
                  <a:gd name="T9" fmla="*/ 111 h 439"/>
                  <a:gd name="T10" fmla="*/ 53 w 170"/>
                  <a:gd name="T11" fmla="*/ 99 h 439"/>
                  <a:gd name="T12" fmla="*/ 64 w 170"/>
                  <a:gd name="T13" fmla="*/ 94 h 439"/>
                  <a:gd name="T14" fmla="*/ 80 w 170"/>
                  <a:gd name="T15" fmla="*/ 97 h 439"/>
                  <a:gd name="T16" fmla="*/ 100 w 170"/>
                  <a:gd name="T17" fmla="*/ 109 h 439"/>
                  <a:gd name="T18" fmla="*/ 118 w 170"/>
                  <a:gd name="T19" fmla="*/ 122 h 439"/>
                  <a:gd name="T20" fmla="*/ 136 w 170"/>
                  <a:gd name="T21" fmla="*/ 141 h 439"/>
                  <a:gd name="T22" fmla="*/ 148 w 170"/>
                  <a:gd name="T23" fmla="*/ 155 h 439"/>
                  <a:gd name="T24" fmla="*/ 158 w 170"/>
                  <a:gd name="T25" fmla="*/ 118 h 439"/>
                  <a:gd name="T26" fmla="*/ 132 w 170"/>
                  <a:gd name="T27" fmla="*/ 91 h 439"/>
                  <a:gd name="T28" fmla="*/ 104 w 170"/>
                  <a:gd name="T29" fmla="*/ 68 h 439"/>
                  <a:gd name="T30" fmla="*/ 70 w 170"/>
                  <a:gd name="T31" fmla="*/ 0 h 439"/>
                  <a:gd name="T32" fmla="*/ 61 w 170"/>
                  <a:gd name="T33" fmla="*/ 48 h 439"/>
                  <a:gd name="T34" fmla="*/ 48 w 170"/>
                  <a:gd name="T35" fmla="*/ 46 h 439"/>
                  <a:gd name="T36" fmla="*/ 37 w 170"/>
                  <a:gd name="T37" fmla="*/ 47 h 439"/>
                  <a:gd name="T38" fmla="*/ 26 w 170"/>
                  <a:gd name="T39" fmla="*/ 49 h 439"/>
                  <a:gd name="T40" fmla="*/ 18 w 170"/>
                  <a:gd name="T41" fmla="*/ 55 h 439"/>
                  <a:gd name="T42" fmla="*/ 10 w 170"/>
                  <a:gd name="T43" fmla="*/ 65 h 439"/>
                  <a:gd name="T44" fmla="*/ 7 w 170"/>
                  <a:gd name="T45" fmla="*/ 75 h 439"/>
                  <a:gd name="T46" fmla="*/ 5 w 170"/>
                  <a:gd name="T47" fmla="*/ 90 h 439"/>
                  <a:gd name="T48" fmla="*/ 5 w 170"/>
                  <a:gd name="T49" fmla="*/ 106 h 439"/>
                  <a:gd name="T50" fmla="*/ 7 w 170"/>
                  <a:gd name="T51" fmla="*/ 125 h 439"/>
                  <a:gd name="T52" fmla="*/ 18 w 170"/>
                  <a:gd name="T53" fmla="*/ 151 h 439"/>
                  <a:gd name="T54" fmla="*/ 38 w 170"/>
                  <a:gd name="T55" fmla="*/ 184 h 439"/>
                  <a:gd name="T56" fmla="*/ 64 w 170"/>
                  <a:gd name="T57" fmla="*/ 216 h 439"/>
                  <a:gd name="T58" fmla="*/ 90 w 170"/>
                  <a:gd name="T59" fmla="*/ 244 h 439"/>
                  <a:gd name="T60" fmla="*/ 108 w 170"/>
                  <a:gd name="T61" fmla="*/ 266 h 439"/>
                  <a:gd name="T62" fmla="*/ 119 w 170"/>
                  <a:gd name="T63" fmla="*/ 286 h 439"/>
                  <a:gd name="T64" fmla="*/ 124 w 170"/>
                  <a:gd name="T65" fmla="*/ 305 h 439"/>
                  <a:gd name="T66" fmla="*/ 124 w 170"/>
                  <a:gd name="T67" fmla="*/ 324 h 439"/>
                  <a:gd name="T68" fmla="*/ 119 w 170"/>
                  <a:gd name="T69" fmla="*/ 333 h 439"/>
                  <a:gd name="T70" fmla="*/ 115 w 170"/>
                  <a:gd name="T71" fmla="*/ 338 h 439"/>
                  <a:gd name="T72" fmla="*/ 104 w 170"/>
                  <a:gd name="T73" fmla="*/ 341 h 439"/>
                  <a:gd name="T74" fmla="*/ 87 w 170"/>
                  <a:gd name="T75" fmla="*/ 337 h 439"/>
                  <a:gd name="T76" fmla="*/ 66 w 170"/>
                  <a:gd name="T77" fmla="*/ 325 h 439"/>
                  <a:gd name="T78" fmla="*/ 47 w 170"/>
                  <a:gd name="T79" fmla="*/ 310 h 439"/>
                  <a:gd name="T80" fmla="*/ 25 w 170"/>
                  <a:gd name="T81" fmla="*/ 287 h 439"/>
                  <a:gd name="T82" fmla="*/ 13 w 170"/>
                  <a:gd name="T83" fmla="*/ 271 h 439"/>
                  <a:gd name="T84" fmla="*/ 2 w 170"/>
                  <a:gd name="T85" fmla="*/ 309 h 439"/>
                  <a:gd name="T86" fmla="*/ 31 w 170"/>
                  <a:gd name="T87" fmla="*/ 341 h 439"/>
                  <a:gd name="T88" fmla="*/ 66 w 170"/>
                  <a:gd name="T89" fmla="*/ 368 h 439"/>
                  <a:gd name="T90" fmla="*/ 102 w 170"/>
                  <a:gd name="T91" fmla="*/ 439 h 439"/>
                  <a:gd name="T92" fmla="*/ 109 w 170"/>
                  <a:gd name="T93" fmla="*/ 388 h 439"/>
                  <a:gd name="T94" fmla="*/ 123 w 170"/>
                  <a:gd name="T95" fmla="*/ 390 h 439"/>
                  <a:gd name="T96" fmla="*/ 135 w 170"/>
                  <a:gd name="T97" fmla="*/ 390 h 439"/>
                  <a:gd name="T98" fmla="*/ 147 w 170"/>
                  <a:gd name="T99" fmla="*/ 387 h 439"/>
                  <a:gd name="T100" fmla="*/ 155 w 170"/>
                  <a:gd name="T101" fmla="*/ 380 h 439"/>
                  <a:gd name="T102" fmla="*/ 162 w 170"/>
                  <a:gd name="T103" fmla="*/ 370 h 439"/>
                  <a:gd name="T104" fmla="*/ 167 w 170"/>
                  <a:gd name="T105" fmla="*/ 358 h 439"/>
                  <a:gd name="T106" fmla="*/ 169 w 170"/>
                  <a:gd name="T107" fmla="*/ 344 h 439"/>
                  <a:gd name="T108" fmla="*/ 169 w 170"/>
                  <a:gd name="T109" fmla="*/ 320 h 439"/>
                  <a:gd name="T110" fmla="*/ 161 w 170"/>
                  <a:gd name="T111" fmla="*/ 287 h 439"/>
                  <a:gd name="T112" fmla="*/ 144 w 170"/>
                  <a:gd name="T113" fmla="*/ 254 h 439"/>
                  <a:gd name="T114" fmla="*/ 117 w 170"/>
                  <a:gd name="T115" fmla="*/ 22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70" h="439">
                    <a:moveTo>
                      <a:pt x="100" y="201"/>
                    </a:moveTo>
                    <a:lnTo>
                      <a:pt x="86" y="186"/>
                    </a:lnTo>
                    <a:lnTo>
                      <a:pt x="76" y="173"/>
                    </a:lnTo>
                    <a:lnTo>
                      <a:pt x="66" y="162"/>
                    </a:lnTo>
                    <a:lnTo>
                      <a:pt x="59" y="151"/>
                    </a:lnTo>
                    <a:lnTo>
                      <a:pt x="54" y="142"/>
                    </a:lnTo>
                    <a:lnTo>
                      <a:pt x="51" y="133"/>
                    </a:lnTo>
                    <a:lnTo>
                      <a:pt x="48" y="125"/>
                    </a:lnTo>
                    <a:lnTo>
                      <a:pt x="48" y="117"/>
                    </a:lnTo>
                    <a:lnTo>
                      <a:pt x="48" y="111"/>
                    </a:lnTo>
                    <a:lnTo>
                      <a:pt x="51" y="105"/>
                    </a:lnTo>
                    <a:lnTo>
                      <a:pt x="53" y="99"/>
                    </a:lnTo>
                    <a:lnTo>
                      <a:pt x="58" y="96"/>
                    </a:lnTo>
                    <a:lnTo>
                      <a:pt x="64" y="94"/>
                    </a:lnTo>
                    <a:lnTo>
                      <a:pt x="71" y="94"/>
                    </a:lnTo>
                    <a:lnTo>
                      <a:pt x="80" y="97"/>
                    </a:lnTo>
                    <a:lnTo>
                      <a:pt x="91" y="103"/>
                    </a:lnTo>
                    <a:lnTo>
                      <a:pt x="100" y="109"/>
                    </a:lnTo>
                    <a:lnTo>
                      <a:pt x="110" y="115"/>
                    </a:lnTo>
                    <a:lnTo>
                      <a:pt x="118" y="122"/>
                    </a:lnTo>
                    <a:lnTo>
                      <a:pt x="124" y="128"/>
                    </a:lnTo>
                    <a:lnTo>
                      <a:pt x="136" y="141"/>
                    </a:lnTo>
                    <a:lnTo>
                      <a:pt x="144" y="150"/>
                    </a:lnTo>
                    <a:lnTo>
                      <a:pt x="148" y="155"/>
                    </a:lnTo>
                    <a:lnTo>
                      <a:pt x="161" y="122"/>
                    </a:lnTo>
                    <a:lnTo>
                      <a:pt x="158" y="118"/>
                    </a:lnTo>
                    <a:lnTo>
                      <a:pt x="145" y="104"/>
                    </a:lnTo>
                    <a:lnTo>
                      <a:pt x="132" y="91"/>
                    </a:lnTo>
                    <a:lnTo>
                      <a:pt x="118" y="79"/>
                    </a:lnTo>
                    <a:lnTo>
                      <a:pt x="104" y="68"/>
                    </a:lnTo>
                    <a:lnTo>
                      <a:pt x="104" y="20"/>
                    </a:lnTo>
                    <a:lnTo>
                      <a:pt x="70" y="0"/>
                    </a:lnTo>
                    <a:lnTo>
                      <a:pt x="70" y="51"/>
                    </a:lnTo>
                    <a:lnTo>
                      <a:pt x="61" y="48"/>
                    </a:lnTo>
                    <a:lnTo>
                      <a:pt x="55" y="47"/>
                    </a:lnTo>
                    <a:lnTo>
                      <a:pt x="48" y="46"/>
                    </a:lnTo>
                    <a:lnTo>
                      <a:pt x="42" y="46"/>
                    </a:lnTo>
                    <a:lnTo>
                      <a:pt x="37" y="47"/>
                    </a:lnTo>
                    <a:lnTo>
                      <a:pt x="31" y="48"/>
                    </a:lnTo>
                    <a:lnTo>
                      <a:pt x="26" y="49"/>
                    </a:lnTo>
                    <a:lnTo>
                      <a:pt x="21" y="53"/>
                    </a:lnTo>
                    <a:lnTo>
                      <a:pt x="18" y="55"/>
                    </a:lnTo>
                    <a:lnTo>
                      <a:pt x="14" y="60"/>
                    </a:lnTo>
                    <a:lnTo>
                      <a:pt x="10" y="65"/>
                    </a:lnTo>
                    <a:lnTo>
                      <a:pt x="8" y="70"/>
                    </a:lnTo>
                    <a:lnTo>
                      <a:pt x="7" y="75"/>
                    </a:lnTo>
                    <a:lnTo>
                      <a:pt x="5" y="83"/>
                    </a:lnTo>
                    <a:lnTo>
                      <a:pt x="5" y="90"/>
                    </a:lnTo>
                    <a:lnTo>
                      <a:pt x="3" y="97"/>
                    </a:lnTo>
                    <a:lnTo>
                      <a:pt x="5" y="106"/>
                    </a:lnTo>
                    <a:lnTo>
                      <a:pt x="6" y="116"/>
                    </a:lnTo>
                    <a:lnTo>
                      <a:pt x="7" y="125"/>
                    </a:lnTo>
                    <a:lnTo>
                      <a:pt x="10" y="133"/>
                    </a:lnTo>
                    <a:lnTo>
                      <a:pt x="18" y="151"/>
                    </a:lnTo>
                    <a:lnTo>
                      <a:pt x="27" y="168"/>
                    </a:lnTo>
                    <a:lnTo>
                      <a:pt x="38" y="184"/>
                    </a:lnTo>
                    <a:lnTo>
                      <a:pt x="51" y="201"/>
                    </a:lnTo>
                    <a:lnTo>
                      <a:pt x="64" y="216"/>
                    </a:lnTo>
                    <a:lnTo>
                      <a:pt x="78" y="232"/>
                    </a:lnTo>
                    <a:lnTo>
                      <a:pt x="90" y="244"/>
                    </a:lnTo>
                    <a:lnTo>
                      <a:pt x="99" y="255"/>
                    </a:lnTo>
                    <a:lnTo>
                      <a:pt x="108" y="266"/>
                    </a:lnTo>
                    <a:lnTo>
                      <a:pt x="113" y="277"/>
                    </a:lnTo>
                    <a:lnTo>
                      <a:pt x="119" y="286"/>
                    </a:lnTo>
                    <a:lnTo>
                      <a:pt x="123" y="296"/>
                    </a:lnTo>
                    <a:lnTo>
                      <a:pt x="124" y="305"/>
                    </a:lnTo>
                    <a:lnTo>
                      <a:pt x="125" y="315"/>
                    </a:lnTo>
                    <a:lnTo>
                      <a:pt x="124" y="324"/>
                    </a:lnTo>
                    <a:lnTo>
                      <a:pt x="122" y="331"/>
                    </a:lnTo>
                    <a:lnTo>
                      <a:pt x="119" y="333"/>
                    </a:lnTo>
                    <a:lnTo>
                      <a:pt x="117" y="336"/>
                    </a:lnTo>
                    <a:lnTo>
                      <a:pt x="115" y="338"/>
                    </a:lnTo>
                    <a:lnTo>
                      <a:pt x="111" y="339"/>
                    </a:lnTo>
                    <a:lnTo>
                      <a:pt x="104" y="341"/>
                    </a:lnTo>
                    <a:lnTo>
                      <a:pt x="96" y="339"/>
                    </a:lnTo>
                    <a:lnTo>
                      <a:pt x="87" y="337"/>
                    </a:lnTo>
                    <a:lnTo>
                      <a:pt x="77" y="332"/>
                    </a:lnTo>
                    <a:lnTo>
                      <a:pt x="66" y="325"/>
                    </a:lnTo>
                    <a:lnTo>
                      <a:pt x="55" y="317"/>
                    </a:lnTo>
                    <a:lnTo>
                      <a:pt x="47" y="310"/>
                    </a:lnTo>
                    <a:lnTo>
                      <a:pt x="39" y="302"/>
                    </a:lnTo>
                    <a:lnTo>
                      <a:pt x="25" y="287"/>
                    </a:lnTo>
                    <a:lnTo>
                      <a:pt x="16" y="275"/>
                    </a:lnTo>
                    <a:lnTo>
                      <a:pt x="13" y="271"/>
                    </a:lnTo>
                    <a:lnTo>
                      <a:pt x="0" y="305"/>
                    </a:lnTo>
                    <a:lnTo>
                      <a:pt x="2" y="309"/>
                    </a:lnTo>
                    <a:lnTo>
                      <a:pt x="15" y="324"/>
                    </a:lnTo>
                    <a:lnTo>
                      <a:pt x="31" y="341"/>
                    </a:lnTo>
                    <a:lnTo>
                      <a:pt x="48" y="356"/>
                    </a:lnTo>
                    <a:lnTo>
                      <a:pt x="66" y="368"/>
                    </a:lnTo>
                    <a:lnTo>
                      <a:pt x="66" y="419"/>
                    </a:lnTo>
                    <a:lnTo>
                      <a:pt x="102" y="439"/>
                    </a:lnTo>
                    <a:lnTo>
                      <a:pt x="102" y="386"/>
                    </a:lnTo>
                    <a:lnTo>
                      <a:pt x="109" y="388"/>
                    </a:lnTo>
                    <a:lnTo>
                      <a:pt x="116" y="389"/>
                    </a:lnTo>
                    <a:lnTo>
                      <a:pt x="123" y="390"/>
                    </a:lnTo>
                    <a:lnTo>
                      <a:pt x="129" y="390"/>
                    </a:lnTo>
                    <a:lnTo>
                      <a:pt x="135" y="390"/>
                    </a:lnTo>
                    <a:lnTo>
                      <a:pt x="141" y="388"/>
                    </a:lnTo>
                    <a:lnTo>
                      <a:pt x="147" y="387"/>
                    </a:lnTo>
                    <a:lnTo>
                      <a:pt x="151" y="383"/>
                    </a:lnTo>
                    <a:lnTo>
                      <a:pt x="155" y="380"/>
                    </a:lnTo>
                    <a:lnTo>
                      <a:pt x="158" y="376"/>
                    </a:lnTo>
                    <a:lnTo>
                      <a:pt x="162" y="370"/>
                    </a:lnTo>
                    <a:lnTo>
                      <a:pt x="166" y="365"/>
                    </a:lnTo>
                    <a:lnTo>
                      <a:pt x="167" y="358"/>
                    </a:lnTo>
                    <a:lnTo>
                      <a:pt x="169" y="352"/>
                    </a:lnTo>
                    <a:lnTo>
                      <a:pt x="169" y="344"/>
                    </a:lnTo>
                    <a:lnTo>
                      <a:pt x="170" y="336"/>
                    </a:lnTo>
                    <a:lnTo>
                      <a:pt x="169" y="320"/>
                    </a:lnTo>
                    <a:lnTo>
                      <a:pt x="166" y="304"/>
                    </a:lnTo>
                    <a:lnTo>
                      <a:pt x="161" y="287"/>
                    </a:lnTo>
                    <a:lnTo>
                      <a:pt x="154" y="272"/>
                    </a:lnTo>
                    <a:lnTo>
                      <a:pt x="144" y="254"/>
                    </a:lnTo>
                    <a:lnTo>
                      <a:pt x="131" y="238"/>
                    </a:lnTo>
                    <a:lnTo>
                      <a:pt x="117" y="220"/>
                    </a:lnTo>
                    <a:lnTo>
                      <a:pt x="100" y="20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5" name="Freeform 100"/>
              <p:cNvSpPr>
                <a:spLocks/>
              </p:cNvSpPr>
              <p:nvPr/>
            </p:nvSpPr>
            <p:spPr bwMode="auto">
              <a:xfrm>
                <a:off x="6450331" y="1490663"/>
                <a:ext cx="171450" cy="222250"/>
              </a:xfrm>
              <a:custGeom>
                <a:avLst/>
                <a:gdLst>
                  <a:gd name="T0" fmla="*/ 649 w 650"/>
                  <a:gd name="T1" fmla="*/ 645 h 839"/>
                  <a:gd name="T2" fmla="*/ 641 w 650"/>
                  <a:gd name="T3" fmla="*/ 695 h 839"/>
                  <a:gd name="T4" fmla="*/ 625 w 650"/>
                  <a:gd name="T5" fmla="*/ 739 h 839"/>
                  <a:gd name="T6" fmla="*/ 604 w 650"/>
                  <a:gd name="T7" fmla="*/ 775 h 839"/>
                  <a:gd name="T8" fmla="*/ 577 w 650"/>
                  <a:gd name="T9" fmla="*/ 804 h 839"/>
                  <a:gd name="T10" fmla="*/ 544 w 650"/>
                  <a:gd name="T11" fmla="*/ 824 h 839"/>
                  <a:gd name="T12" fmla="*/ 507 w 650"/>
                  <a:gd name="T13" fmla="*/ 836 h 839"/>
                  <a:gd name="T14" fmla="*/ 467 w 650"/>
                  <a:gd name="T15" fmla="*/ 839 h 839"/>
                  <a:gd name="T16" fmla="*/ 422 w 650"/>
                  <a:gd name="T17" fmla="*/ 835 h 839"/>
                  <a:gd name="T18" fmla="*/ 376 w 650"/>
                  <a:gd name="T19" fmla="*/ 819 h 839"/>
                  <a:gd name="T20" fmla="*/ 326 w 650"/>
                  <a:gd name="T21" fmla="*/ 796 h 839"/>
                  <a:gd name="T22" fmla="*/ 276 w 650"/>
                  <a:gd name="T23" fmla="*/ 762 h 839"/>
                  <a:gd name="T24" fmla="*/ 229 w 650"/>
                  <a:gd name="T25" fmla="*/ 722 h 839"/>
                  <a:gd name="T26" fmla="*/ 185 w 650"/>
                  <a:gd name="T27" fmla="*/ 677 h 839"/>
                  <a:gd name="T28" fmla="*/ 144 w 650"/>
                  <a:gd name="T29" fmla="*/ 626 h 839"/>
                  <a:gd name="T30" fmla="*/ 107 w 650"/>
                  <a:gd name="T31" fmla="*/ 572 h 839"/>
                  <a:gd name="T32" fmla="*/ 75 w 650"/>
                  <a:gd name="T33" fmla="*/ 514 h 839"/>
                  <a:gd name="T34" fmla="*/ 48 w 650"/>
                  <a:gd name="T35" fmla="*/ 453 h 839"/>
                  <a:gd name="T36" fmla="*/ 26 w 650"/>
                  <a:gd name="T37" fmla="*/ 393 h 839"/>
                  <a:gd name="T38" fmla="*/ 11 w 650"/>
                  <a:gd name="T39" fmla="*/ 332 h 839"/>
                  <a:gd name="T40" fmla="*/ 3 w 650"/>
                  <a:gd name="T41" fmla="*/ 271 h 839"/>
                  <a:gd name="T42" fmla="*/ 0 w 650"/>
                  <a:gd name="T43" fmla="*/ 213 h 839"/>
                  <a:gd name="T44" fmla="*/ 7 w 650"/>
                  <a:gd name="T45" fmla="*/ 160 h 839"/>
                  <a:gd name="T46" fmla="*/ 20 w 650"/>
                  <a:gd name="T47" fmla="*/ 115 h 839"/>
                  <a:gd name="T48" fmla="*/ 39 w 650"/>
                  <a:gd name="T49" fmla="*/ 76 h 839"/>
                  <a:gd name="T50" fmla="*/ 65 w 650"/>
                  <a:gd name="T51" fmla="*/ 45 h 839"/>
                  <a:gd name="T52" fmla="*/ 96 w 650"/>
                  <a:gd name="T53" fmla="*/ 22 h 839"/>
                  <a:gd name="T54" fmla="*/ 131 w 650"/>
                  <a:gd name="T55" fmla="*/ 7 h 839"/>
                  <a:gd name="T56" fmla="*/ 171 w 650"/>
                  <a:gd name="T57" fmla="*/ 0 h 839"/>
                  <a:gd name="T58" fmla="*/ 213 w 650"/>
                  <a:gd name="T59" fmla="*/ 3 h 839"/>
                  <a:gd name="T60" fmla="*/ 260 w 650"/>
                  <a:gd name="T61" fmla="*/ 14 h 839"/>
                  <a:gd name="T62" fmla="*/ 309 w 650"/>
                  <a:gd name="T63" fmla="*/ 36 h 839"/>
                  <a:gd name="T64" fmla="*/ 359 w 650"/>
                  <a:gd name="T65" fmla="*/ 65 h 839"/>
                  <a:gd name="T66" fmla="*/ 406 w 650"/>
                  <a:gd name="T67" fmla="*/ 103 h 839"/>
                  <a:gd name="T68" fmla="*/ 452 w 650"/>
                  <a:gd name="T69" fmla="*/ 147 h 839"/>
                  <a:gd name="T70" fmla="*/ 494 w 650"/>
                  <a:gd name="T71" fmla="*/ 197 h 839"/>
                  <a:gd name="T72" fmla="*/ 532 w 650"/>
                  <a:gd name="T73" fmla="*/ 250 h 839"/>
                  <a:gd name="T74" fmla="*/ 566 w 650"/>
                  <a:gd name="T75" fmla="*/ 307 h 839"/>
                  <a:gd name="T76" fmla="*/ 594 w 650"/>
                  <a:gd name="T77" fmla="*/ 366 h 839"/>
                  <a:gd name="T78" fmla="*/ 618 w 650"/>
                  <a:gd name="T79" fmla="*/ 426 h 839"/>
                  <a:gd name="T80" fmla="*/ 636 w 650"/>
                  <a:gd name="T81" fmla="*/ 488 h 839"/>
                  <a:gd name="T82" fmla="*/ 647 w 650"/>
                  <a:gd name="T83" fmla="*/ 548 h 839"/>
                  <a:gd name="T84" fmla="*/ 650 w 650"/>
                  <a:gd name="T85" fmla="*/ 607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0" h="839">
                    <a:moveTo>
                      <a:pt x="650" y="607"/>
                    </a:moveTo>
                    <a:lnTo>
                      <a:pt x="650" y="626"/>
                    </a:lnTo>
                    <a:lnTo>
                      <a:pt x="649" y="645"/>
                    </a:lnTo>
                    <a:lnTo>
                      <a:pt x="647" y="663"/>
                    </a:lnTo>
                    <a:lnTo>
                      <a:pt x="644" y="680"/>
                    </a:lnTo>
                    <a:lnTo>
                      <a:pt x="641" y="695"/>
                    </a:lnTo>
                    <a:lnTo>
                      <a:pt x="636" y="710"/>
                    </a:lnTo>
                    <a:lnTo>
                      <a:pt x="631" y="726"/>
                    </a:lnTo>
                    <a:lnTo>
                      <a:pt x="625" y="739"/>
                    </a:lnTo>
                    <a:lnTo>
                      <a:pt x="618" y="752"/>
                    </a:lnTo>
                    <a:lnTo>
                      <a:pt x="611" y="764"/>
                    </a:lnTo>
                    <a:lnTo>
                      <a:pt x="604" y="775"/>
                    </a:lnTo>
                    <a:lnTo>
                      <a:pt x="594" y="785"/>
                    </a:lnTo>
                    <a:lnTo>
                      <a:pt x="586" y="794"/>
                    </a:lnTo>
                    <a:lnTo>
                      <a:pt x="577" y="804"/>
                    </a:lnTo>
                    <a:lnTo>
                      <a:pt x="566" y="811"/>
                    </a:lnTo>
                    <a:lnTo>
                      <a:pt x="555" y="818"/>
                    </a:lnTo>
                    <a:lnTo>
                      <a:pt x="544" y="824"/>
                    </a:lnTo>
                    <a:lnTo>
                      <a:pt x="532" y="829"/>
                    </a:lnTo>
                    <a:lnTo>
                      <a:pt x="520" y="833"/>
                    </a:lnTo>
                    <a:lnTo>
                      <a:pt x="507" y="836"/>
                    </a:lnTo>
                    <a:lnTo>
                      <a:pt x="494" y="838"/>
                    </a:lnTo>
                    <a:lnTo>
                      <a:pt x="481" y="839"/>
                    </a:lnTo>
                    <a:lnTo>
                      <a:pt x="467" y="839"/>
                    </a:lnTo>
                    <a:lnTo>
                      <a:pt x="452" y="838"/>
                    </a:lnTo>
                    <a:lnTo>
                      <a:pt x="437" y="837"/>
                    </a:lnTo>
                    <a:lnTo>
                      <a:pt x="422" y="835"/>
                    </a:lnTo>
                    <a:lnTo>
                      <a:pt x="406" y="830"/>
                    </a:lnTo>
                    <a:lnTo>
                      <a:pt x="391" y="825"/>
                    </a:lnTo>
                    <a:lnTo>
                      <a:pt x="376" y="819"/>
                    </a:lnTo>
                    <a:lnTo>
                      <a:pt x="359" y="812"/>
                    </a:lnTo>
                    <a:lnTo>
                      <a:pt x="342" y="804"/>
                    </a:lnTo>
                    <a:lnTo>
                      <a:pt x="326" y="796"/>
                    </a:lnTo>
                    <a:lnTo>
                      <a:pt x="309" y="785"/>
                    </a:lnTo>
                    <a:lnTo>
                      <a:pt x="293" y="774"/>
                    </a:lnTo>
                    <a:lnTo>
                      <a:pt x="276" y="762"/>
                    </a:lnTo>
                    <a:lnTo>
                      <a:pt x="260" y="749"/>
                    </a:lnTo>
                    <a:lnTo>
                      <a:pt x="244" y="736"/>
                    </a:lnTo>
                    <a:lnTo>
                      <a:pt x="229" y="722"/>
                    </a:lnTo>
                    <a:lnTo>
                      <a:pt x="213" y="708"/>
                    </a:lnTo>
                    <a:lnTo>
                      <a:pt x="199" y="693"/>
                    </a:lnTo>
                    <a:lnTo>
                      <a:pt x="185" y="677"/>
                    </a:lnTo>
                    <a:lnTo>
                      <a:pt x="171" y="661"/>
                    </a:lnTo>
                    <a:lnTo>
                      <a:pt x="157" y="644"/>
                    </a:lnTo>
                    <a:lnTo>
                      <a:pt x="144" y="626"/>
                    </a:lnTo>
                    <a:lnTo>
                      <a:pt x="131" y="609"/>
                    </a:lnTo>
                    <a:lnTo>
                      <a:pt x="119" y="590"/>
                    </a:lnTo>
                    <a:lnTo>
                      <a:pt x="107" y="572"/>
                    </a:lnTo>
                    <a:lnTo>
                      <a:pt x="96" y="553"/>
                    </a:lnTo>
                    <a:lnTo>
                      <a:pt x="84" y="533"/>
                    </a:lnTo>
                    <a:lnTo>
                      <a:pt x="75" y="514"/>
                    </a:lnTo>
                    <a:lnTo>
                      <a:pt x="65" y="494"/>
                    </a:lnTo>
                    <a:lnTo>
                      <a:pt x="56" y="474"/>
                    </a:lnTo>
                    <a:lnTo>
                      <a:pt x="48" y="453"/>
                    </a:lnTo>
                    <a:lnTo>
                      <a:pt x="39" y="433"/>
                    </a:lnTo>
                    <a:lnTo>
                      <a:pt x="32" y="413"/>
                    </a:lnTo>
                    <a:lnTo>
                      <a:pt x="26" y="393"/>
                    </a:lnTo>
                    <a:lnTo>
                      <a:pt x="20" y="373"/>
                    </a:lnTo>
                    <a:lnTo>
                      <a:pt x="15" y="352"/>
                    </a:lnTo>
                    <a:lnTo>
                      <a:pt x="11" y="332"/>
                    </a:lnTo>
                    <a:lnTo>
                      <a:pt x="7" y="311"/>
                    </a:lnTo>
                    <a:lnTo>
                      <a:pt x="4" y="291"/>
                    </a:lnTo>
                    <a:lnTo>
                      <a:pt x="3" y="271"/>
                    </a:lnTo>
                    <a:lnTo>
                      <a:pt x="0" y="252"/>
                    </a:lnTo>
                    <a:lnTo>
                      <a:pt x="0" y="232"/>
                    </a:lnTo>
                    <a:lnTo>
                      <a:pt x="0" y="213"/>
                    </a:lnTo>
                    <a:lnTo>
                      <a:pt x="3" y="194"/>
                    </a:lnTo>
                    <a:lnTo>
                      <a:pt x="4" y="178"/>
                    </a:lnTo>
                    <a:lnTo>
                      <a:pt x="7" y="160"/>
                    </a:lnTo>
                    <a:lnTo>
                      <a:pt x="11" y="145"/>
                    </a:lnTo>
                    <a:lnTo>
                      <a:pt x="15" y="129"/>
                    </a:lnTo>
                    <a:lnTo>
                      <a:pt x="20" y="115"/>
                    </a:lnTo>
                    <a:lnTo>
                      <a:pt x="26" y="101"/>
                    </a:lnTo>
                    <a:lnTo>
                      <a:pt x="32" y="88"/>
                    </a:lnTo>
                    <a:lnTo>
                      <a:pt x="39" y="76"/>
                    </a:lnTo>
                    <a:lnTo>
                      <a:pt x="48" y="65"/>
                    </a:lnTo>
                    <a:lnTo>
                      <a:pt x="56" y="55"/>
                    </a:lnTo>
                    <a:lnTo>
                      <a:pt x="65" y="45"/>
                    </a:lnTo>
                    <a:lnTo>
                      <a:pt x="75" y="37"/>
                    </a:lnTo>
                    <a:lnTo>
                      <a:pt x="84" y="29"/>
                    </a:lnTo>
                    <a:lnTo>
                      <a:pt x="96" y="22"/>
                    </a:lnTo>
                    <a:lnTo>
                      <a:pt x="107" y="16"/>
                    </a:lnTo>
                    <a:lnTo>
                      <a:pt x="119" y="11"/>
                    </a:lnTo>
                    <a:lnTo>
                      <a:pt x="131" y="7"/>
                    </a:lnTo>
                    <a:lnTo>
                      <a:pt x="144" y="4"/>
                    </a:lnTo>
                    <a:lnTo>
                      <a:pt x="157" y="1"/>
                    </a:lnTo>
                    <a:lnTo>
                      <a:pt x="171" y="0"/>
                    </a:lnTo>
                    <a:lnTo>
                      <a:pt x="185" y="0"/>
                    </a:lnTo>
                    <a:lnTo>
                      <a:pt x="199" y="1"/>
                    </a:lnTo>
                    <a:lnTo>
                      <a:pt x="213" y="3"/>
                    </a:lnTo>
                    <a:lnTo>
                      <a:pt x="229" y="6"/>
                    </a:lnTo>
                    <a:lnTo>
                      <a:pt x="244" y="10"/>
                    </a:lnTo>
                    <a:lnTo>
                      <a:pt x="260" y="14"/>
                    </a:lnTo>
                    <a:lnTo>
                      <a:pt x="276" y="20"/>
                    </a:lnTo>
                    <a:lnTo>
                      <a:pt x="293" y="27"/>
                    </a:lnTo>
                    <a:lnTo>
                      <a:pt x="309" y="36"/>
                    </a:lnTo>
                    <a:lnTo>
                      <a:pt x="326" y="45"/>
                    </a:lnTo>
                    <a:lnTo>
                      <a:pt x="342" y="55"/>
                    </a:lnTo>
                    <a:lnTo>
                      <a:pt x="359" y="65"/>
                    </a:lnTo>
                    <a:lnTo>
                      <a:pt x="376" y="77"/>
                    </a:lnTo>
                    <a:lnTo>
                      <a:pt x="391" y="90"/>
                    </a:lnTo>
                    <a:lnTo>
                      <a:pt x="406" y="103"/>
                    </a:lnTo>
                    <a:lnTo>
                      <a:pt x="422" y="117"/>
                    </a:lnTo>
                    <a:lnTo>
                      <a:pt x="437" y="132"/>
                    </a:lnTo>
                    <a:lnTo>
                      <a:pt x="452" y="147"/>
                    </a:lnTo>
                    <a:lnTo>
                      <a:pt x="467" y="164"/>
                    </a:lnTo>
                    <a:lnTo>
                      <a:pt x="481" y="179"/>
                    </a:lnTo>
                    <a:lnTo>
                      <a:pt x="494" y="197"/>
                    </a:lnTo>
                    <a:lnTo>
                      <a:pt x="507" y="213"/>
                    </a:lnTo>
                    <a:lnTo>
                      <a:pt x="520" y="231"/>
                    </a:lnTo>
                    <a:lnTo>
                      <a:pt x="532" y="250"/>
                    </a:lnTo>
                    <a:lnTo>
                      <a:pt x="544" y="268"/>
                    </a:lnTo>
                    <a:lnTo>
                      <a:pt x="555" y="287"/>
                    </a:lnTo>
                    <a:lnTo>
                      <a:pt x="566" y="307"/>
                    </a:lnTo>
                    <a:lnTo>
                      <a:pt x="577" y="326"/>
                    </a:lnTo>
                    <a:lnTo>
                      <a:pt x="586" y="346"/>
                    </a:lnTo>
                    <a:lnTo>
                      <a:pt x="594" y="366"/>
                    </a:lnTo>
                    <a:lnTo>
                      <a:pt x="604" y="386"/>
                    </a:lnTo>
                    <a:lnTo>
                      <a:pt x="611" y="406"/>
                    </a:lnTo>
                    <a:lnTo>
                      <a:pt x="618" y="426"/>
                    </a:lnTo>
                    <a:lnTo>
                      <a:pt x="625" y="446"/>
                    </a:lnTo>
                    <a:lnTo>
                      <a:pt x="631" y="467"/>
                    </a:lnTo>
                    <a:lnTo>
                      <a:pt x="636" y="488"/>
                    </a:lnTo>
                    <a:lnTo>
                      <a:pt x="641" y="508"/>
                    </a:lnTo>
                    <a:lnTo>
                      <a:pt x="644" y="528"/>
                    </a:lnTo>
                    <a:lnTo>
                      <a:pt x="647" y="548"/>
                    </a:lnTo>
                    <a:lnTo>
                      <a:pt x="649" y="568"/>
                    </a:lnTo>
                    <a:lnTo>
                      <a:pt x="650" y="588"/>
                    </a:lnTo>
                    <a:lnTo>
                      <a:pt x="650" y="60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6" name="Freeform 101"/>
              <p:cNvSpPr>
                <a:spLocks/>
              </p:cNvSpPr>
              <p:nvPr/>
            </p:nvSpPr>
            <p:spPr bwMode="auto">
              <a:xfrm>
                <a:off x="6477318" y="1525588"/>
                <a:ext cx="117475" cy="150813"/>
              </a:xfrm>
              <a:custGeom>
                <a:avLst/>
                <a:gdLst>
                  <a:gd name="T0" fmla="*/ 439 w 439"/>
                  <a:gd name="T1" fmla="*/ 423 h 567"/>
                  <a:gd name="T2" fmla="*/ 436 w 439"/>
                  <a:gd name="T3" fmla="*/ 448 h 567"/>
                  <a:gd name="T4" fmla="*/ 432 w 439"/>
                  <a:gd name="T5" fmla="*/ 470 h 567"/>
                  <a:gd name="T6" fmla="*/ 426 w 439"/>
                  <a:gd name="T7" fmla="*/ 490 h 567"/>
                  <a:gd name="T8" fmla="*/ 417 w 439"/>
                  <a:gd name="T9" fmla="*/ 508 h 567"/>
                  <a:gd name="T10" fmla="*/ 407 w 439"/>
                  <a:gd name="T11" fmla="*/ 523 h 567"/>
                  <a:gd name="T12" fmla="*/ 395 w 439"/>
                  <a:gd name="T13" fmla="*/ 536 h 567"/>
                  <a:gd name="T14" fmla="*/ 382 w 439"/>
                  <a:gd name="T15" fmla="*/ 548 h 567"/>
                  <a:gd name="T16" fmla="*/ 367 w 439"/>
                  <a:gd name="T17" fmla="*/ 557 h 567"/>
                  <a:gd name="T18" fmla="*/ 351 w 439"/>
                  <a:gd name="T19" fmla="*/ 562 h 567"/>
                  <a:gd name="T20" fmla="*/ 333 w 439"/>
                  <a:gd name="T21" fmla="*/ 566 h 567"/>
                  <a:gd name="T22" fmla="*/ 314 w 439"/>
                  <a:gd name="T23" fmla="*/ 567 h 567"/>
                  <a:gd name="T24" fmla="*/ 294 w 439"/>
                  <a:gd name="T25" fmla="*/ 565 h 567"/>
                  <a:gd name="T26" fmla="*/ 274 w 439"/>
                  <a:gd name="T27" fmla="*/ 560 h 567"/>
                  <a:gd name="T28" fmla="*/ 253 w 439"/>
                  <a:gd name="T29" fmla="*/ 553 h 567"/>
                  <a:gd name="T30" fmla="*/ 230 w 439"/>
                  <a:gd name="T31" fmla="*/ 544 h 567"/>
                  <a:gd name="T32" fmla="*/ 197 w 439"/>
                  <a:gd name="T33" fmla="*/ 522 h 567"/>
                  <a:gd name="T34" fmla="*/ 155 w 439"/>
                  <a:gd name="T35" fmla="*/ 488 h 567"/>
                  <a:gd name="T36" fmla="*/ 114 w 439"/>
                  <a:gd name="T37" fmla="*/ 446 h 567"/>
                  <a:gd name="T38" fmla="*/ 80 w 439"/>
                  <a:gd name="T39" fmla="*/ 399 h 567"/>
                  <a:gd name="T40" fmla="*/ 51 w 439"/>
                  <a:gd name="T41" fmla="*/ 347 h 567"/>
                  <a:gd name="T42" fmla="*/ 27 w 439"/>
                  <a:gd name="T43" fmla="*/ 294 h 567"/>
                  <a:gd name="T44" fmla="*/ 10 w 439"/>
                  <a:gd name="T45" fmla="*/ 238 h 567"/>
                  <a:gd name="T46" fmla="*/ 1 w 439"/>
                  <a:gd name="T47" fmla="*/ 184 h 567"/>
                  <a:gd name="T48" fmla="*/ 1 w 439"/>
                  <a:gd name="T49" fmla="*/ 145 h 567"/>
                  <a:gd name="T50" fmla="*/ 3 w 439"/>
                  <a:gd name="T51" fmla="*/ 120 h 567"/>
                  <a:gd name="T52" fmla="*/ 7 w 439"/>
                  <a:gd name="T53" fmla="*/ 99 h 567"/>
                  <a:gd name="T54" fmla="*/ 14 w 439"/>
                  <a:gd name="T55" fmla="*/ 78 h 567"/>
                  <a:gd name="T56" fmla="*/ 22 w 439"/>
                  <a:gd name="T57" fmla="*/ 59 h 567"/>
                  <a:gd name="T58" fmla="*/ 32 w 439"/>
                  <a:gd name="T59" fmla="*/ 44 h 567"/>
                  <a:gd name="T60" fmla="*/ 43 w 439"/>
                  <a:gd name="T61" fmla="*/ 31 h 567"/>
                  <a:gd name="T62" fmla="*/ 58 w 439"/>
                  <a:gd name="T63" fmla="*/ 20 h 567"/>
                  <a:gd name="T64" fmla="*/ 72 w 439"/>
                  <a:gd name="T65" fmla="*/ 11 h 567"/>
                  <a:gd name="T66" fmla="*/ 88 w 439"/>
                  <a:gd name="T67" fmla="*/ 5 h 567"/>
                  <a:gd name="T68" fmla="*/ 106 w 439"/>
                  <a:gd name="T69" fmla="*/ 1 h 567"/>
                  <a:gd name="T70" fmla="*/ 124 w 439"/>
                  <a:gd name="T71" fmla="*/ 0 h 567"/>
                  <a:gd name="T72" fmla="*/ 144 w 439"/>
                  <a:gd name="T73" fmla="*/ 3 h 567"/>
                  <a:gd name="T74" fmla="*/ 164 w 439"/>
                  <a:gd name="T75" fmla="*/ 7 h 567"/>
                  <a:gd name="T76" fmla="*/ 185 w 439"/>
                  <a:gd name="T77" fmla="*/ 15 h 567"/>
                  <a:gd name="T78" fmla="*/ 208 w 439"/>
                  <a:gd name="T79" fmla="*/ 25 h 567"/>
                  <a:gd name="T80" fmla="*/ 242 w 439"/>
                  <a:gd name="T81" fmla="*/ 45 h 567"/>
                  <a:gd name="T82" fmla="*/ 285 w 439"/>
                  <a:gd name="T83" fmla="*/ 80 h 567"/>
                  <a:gd name="T84" fmla="*/ 324 w 439"/>
                  <a:gd name="T85" fmla="*/ 122 h 567"/>
                  <a:gd name="T86" fmla="*/ 358 w 439"/>
                  <a:gd name="T87" fmla="*/ 170 h 567"/>
                  <a:gd name="T88" fmla="*/ 389 w 439"/>
                  <a:gd name="T89" fmla="*/ 220 h 567"/>
                  <a:gd name="T90" fmla="*/ 413 w 439"/>
                  <a:gd name="T91" fmla="*/ 275 h 567"/>
                  <a:gd name="T92" fmla="*/ 429 w 439"/>
                  <a:gd name="T93" fmla="*/ 329 h 567"/>
                  <a:gd name="T94" fmla="*/ 438 w 439"/>
                  <a:gd name="T95" fmla="*/ 384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39" h="567">
                    <a:moveTo>
                      <a:pt x="439" y="411"/>
                    </a:moveTo>
                    <a:lnTo>
                      <a:pt x="439" y="423"/>
                    </a:lnTo>
                    <a:lnTo>
                      <a:pt x="438" y="436"/>
                    </a:lnTo>
                    <a:lnTo>
                      <a:pt x="436" y="448"/>
                    </a:lnTo>
                    <a:lnTo>
                      <a:pt x="434" y="458"/>
                    </a:lnTo>
                    <a:lnTo>
                      <a:pt x="432" y="470"/>
                    </a:lnTo>
                    <a:lnTo>
                      <a:pt x="429" y="480"/>
                    </a:lnTo>
                    <a:lnTo>
                      <a:pt x="426" y="490"/>
                    </a:lnTo>
                    <a:lnTo>
                      <a:pt x="421" y="499"/>
                    </a:lnTo>
                    <a:lnTo>
                      <a:pt x="417" y="508"/>
                    </a:lnTo>
                    <a:lnTo>
                      <a:pt x="413" y="516"/>
                    </a:lnTo>
                    <a:lnTo>
                      <a:pt x="407" y="523"/>
                    </a:lnTo>
                    <a:lnTo>
                      <a:pt x="401" y="531"/>
                    </a:lnTo>
                    <a:lnTo>
                      <a:pt x="395" y="536"/>
                    </a:lnTo>
                    <a:lnTo>
                      <a:pt x="389" y="542"/>
                    </a:lnTo>
                    <a:lnTo>
                      <a:pt x="382" y="548"/>
                    </a:lnTo>
                    <a:lnTo>
                      <a:pt x="375" y="552"/>
                    </a:lnTo>
                    <a:lnTo>
                      <a:pt x="367" y="557"/>
                    </a:lnTo>
                    <a:lnTo>
                      <a:pt x="358" y="560"/>
                    </a:lnTo>
                    <a:lnTo>
                      <a:pt x="351" y="562"/>
                    </a:lnTo>
                    <a:lnTo>
                      <a:pt x="342" y="565"/>
                    </a:lnTo>
                    <a:lnTo>
                      <a:pt x="333" y="566"/>
                    </a:lnTo>
                    <a:lnTo>
                      <a:pt x="324" y="567"/>
                    </a:lnTo>
                    <a:lnTo>
                      <a:pt x="314" y="567"/>
                    </a:lnTo>
                    <a:lnTo>
                      <a:pt x="305" y="566"/>
                    </a:lnTo>
                    <a:lnTo>
                      <a:pt x="294" y="565"/>
                    </a:lnTo>
                    <a:lnTo>
                      <a:pt x="285" y="564"/>
                    </a:lnTo>
                    <a:lnTo>
                      <a:pt x="274" y="560"/>
                    </a:lnTo>
                    <a:lnTo>
                      <a:pt x="264" y="558"/>
                    </a:lnTo>
                    <a:lnTo>
                      <a:pt x="253" y="553"/>
                    </a:lnTo>
                    <a:lnTo>
                      <a:pt x="242" y="548"/>
                    </a:lnTo>
                    <a:lnTo>
                      <a:pt x="230" y="544"/>
                    </a:lnTo>
                    <a:lnTo>
                      <a:pt x="220" y="536"/>
                    </a:lnTo>
                    <a:lnTo>
                      <a:pt x="197" y="522"/>
                    </a:lnTo>
                    <a:lnTo>
                      <a:pt x="175" y="507"/>
                    </a:lnTo>
                    <a:lnTo>
                      <a:pt x="155" y="488"/>
                    </a:lnTo>
                    <a:lnTo>
                      <a:pt x="135" y="468"/>
                    </a:lnTo>
                    <a:lnTo>
                      <a:pt x="114" y="446"/>
                    </a:lnTo>
                    <a:lnTo>
                      <a:pt x="97" y="423"/>
                    </a:lnTo>
                    <a:lnTo>
                      <a:pt x="80" y="399"/>
                    </a:lnTo>
                    <a:lnTo>
                      <a:pt x="65" y="373"/>
                    </a:lnTo>
                    <a:lnTo>
                      <a:pt x="51" y="347"/>
                    </a:lnTo>
                    <a:lnTo>
                      <a:pt x="38" y="320"/>
                    </a:lnTo>
                    <a:lnTo>
                      <a:pt x="27" y="294"/>
                    </a:lnTo>
                    <a:lnTo>
                      <a:pt x="17" y="265"/>
                    </a:lnTo>
                    <a:lnTo>
                      <a:pt x="10" y="238"/>
                    </a:lnTo>
                    <a:lnTo>
                      <a:pt x="4" y="211"/>
                    </a:lnTo>
                    <a:lnTo>
                      <a:pt x="1" y="184"/>
                    </a:lnTo>
                    <a:lnTo>
                      <a:pt x="0" y="158"/>
                    </a:lnTo>
                    <a:lnTo>
                      <a:pt x="1" y="145"/>
                    </a:lnTo>
                    <a:lnTo>
                      <a:pt x="1" y="132"/>
                    </a:lnTo>
                    <a:lnTo>
                      <a:pt x="3" y="120"/>
                    </a:lnTo>
                    <a:lnTo>
                      <a:pt x="4" y="109"/>
                    </a:lnTo>
                    <a:lnTo>
                      <a:pt x="7" y="99"/>
                    </a:lnTo>
                    <a:lnTo>
                      <a:pt x="10" y="88"/>
                    </a:lnTo>
                    <a:lnTo>
                      <a:pt x="14" y="78"/>
                    </a:lnTo>
                    <a:lnTo>
                      <a:pt x="17" y="69"/>
                    </a:lnTo>
                    <a:lnTo>
                      <a:pt x="22" y="59"/>
                    </a:lnTo>
                    <a:lnTo>
                      <a:pt x="27" y="52"/>
                    </a:lnTo>
                    <a:lnTo>
                      <a:pt x="32" y="44"/>
                    </a:lnTo>
                    <a:lnTo>
                      <a:pt x="38" y="37"/>
                    </a:lnTo>
                    <a:lnTo>
                      <a:pt x="43" y="31"/>
                    </a:lnTo>
                    <a:lnTo>
                      <a:pt x="51" y="25"/>
                    </a:lnTo>
                    <a:lnTo>
                      <a:pt x="58" y="20"/>
                    </a:lnTo>
                    <a:lnTo>
                      <a:pt x="65" y="16"/>
                    </a:lnTo>
                    <a:lnTo>
                      <a:pt x="72" y="11"/>
                    </a:lnTo>
                    <a:lnTo>
                      <a:pt x="80" y="9"/>
                    </a:lnTo>
                    <a:lnTo>
                      <a:pt x="88" y="5"/>
                    </a:lnTo>
                    <a:lnTo>
                      <a:pt x="97" y="3"/>
                    </a:lnTo>
                    <a:lnTo>
                      <a:pt x="106" y="1"/>
                    </a:lnTo>
                    <a:lnTo>
                      <a:pt x="114" y="1"/>
                    </a:lnTo>
                    <a:lnTo>
                      <a:pt x="124" y="0"/>
                    </a:lnTo>
                    <a:lnTo>
                      <a:pt x="135" y="1"/>
                    </a:lnTo>
                    <a:lnTo>
                      <a:pt x="144" y="3"/>
                    </a:lnTo>
                    <a:lnTo>
                      <a:pt x="155" y="5"/>
                    </a:lnTo>
                    <a:lnTo>
                      <a:pt x="164" y="7"/>
                    </a:lnTo>
                    <a:lnTo>
                      <a:pt x="175" y="11"/>
                    </a:lnTo>
                    <a:lnTo>
                      <a:pt x="185" y="15"/>
                    </a:lnTo>
                    <a:lnTo>
                      <a:pt x="197" y="19"/>
                    </a:lnTo>
                    <a:lnTo>
                      <a:pt x="208" y="25"/>
                    </a:lnTo>
                    <a:lnTo>
                      <a:pt x="220" y="31"/>
                    </a:lnTo>
                    <a:lnTo>
                      <a:pt x="242" y="45"/>
                    </a:lnTo>
                    <a:lnTo>
                      <a:pt x="264" y="62"/>
                    </a:lnTo>
                    <a:lnTo>
                      <a:pt x="285" y="80"/>
                    </a:lnTo>
                    <a:lnTo>
                      <a:pt x="305" y="100"/>
                    </a:lnTo>
                    <a:lnTo>
                      <a:pt x="324" y="122"/>
                    </a:lnTo>
                    <a:lnTo>
                      <a:pt x="342" y="145"/>
                    </a:lnTo>
                    <a:lnTo>
                      <a:pt x="358" y="170"/>
                    </a:lnTo>
                    <a:lnTo>
                      <a:pt x="375" y="194"/>
                    </a:lnTo>
                    <a:lnTo>
                      <a:pt x="389" y="220"/>
                    </a:lnTo>
                    <a:lnTo>
                      <a:pt x="401" y="248"/>
                    </a:lnTo>
                    <a:lnTo>
                      <a:pt x="413" y="275"/>
                    </a:lnTo>
                    <a:lnTo>
                      <a:pt x="421" y="302"/>
                    </a:lnTo>
                    <a:lnTo>
                      <a:pt x="429" y="329"/>
                    </a:lnTo>
                    <a:lnTo>
                      <a:pt x="434" y="357"/>
                    </a:lnTo>
                    <a:lnTo>
                      <a:pt x="438" y="384"/>
                    </a:lnTo>
                    <a:lnTo>
                      <a:pt x="439" y="411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7" name="Freeform 102"/>
              <p:cNvSpPr>
                <a:spLocks/>
              </p:cNvSpPr>
              <p:nvPr/>
            </p:nvSpPr>
            <p:spPr bwMode="auto">
              <a:xfrm>
                <a:off x="6518593" y="1555751"/>
                <a:ext cx="34925" cy="90488"/>
              </a:xfrm>
              <a:custGeom>
                <a:avLst/>
                <a:gdLst>
                  <a:gd name="T0" fmla="*/ 58 w 131"/>
                  <a:gd name="T1" fmla="*/ 134 h 341"/>
                  <a:gd name="T2" fmla="*/ 42 w 131"/>
                  <a:gd name="T3" fmla="*/ 110 h 341"/>
                  <a:gd name="T4" fmla="*/ 37 w 131"/>
                  <a:gd name="T5" fmla="*/ 97 h 341"/>
                  <a:gd name="T6" fmla="*/ 37 w 131"/>
                  <a:gd name="T7" fmla="*/ 86 h 341"/>
                  <a:gd name="T8" fmla="*/ 41 w 131"/>
                  <a:gd name="T9" fmla="*/ 77 h 341"/>
                  <a:gd name="T10" fmla="*/ 49 w 131"/>
                  <a:gd name="T11" fmla="*/ 73 h 341"/>
                  <a:gd name="T12" fmla="*/ 62 w 131"/>
                  <a:gd name="T13" fmla="*/ 76 h 341"/>
                  <a:gd name="T14" fmla="*/ 85 w 131"/>
                  <a:gd name="T15" fmla="*/ 89 h 341"/>
                  <a:gd name="T16" fmla="*/ 105 w 131"/>
                  <a:gd name="T17" fmla="*/ 109 h 341"/>
                  <a:gd name="T18" fmla="*/ 114 w 131"/>
                  <a:gd name="T19" fmla="*/ 119 h 341"/>
                  <a:gd name="T20" fmla="*/ 123 w 131"/>
                  <a:gd name="T21" fmla="*/ 92 h 341"/>
                  <a:gd name="T22" fmla="*/ 102 w 131"/>
                  <a:gd name="T23" fmla="*/ 70 h 341"/>
                  <a:gd name="T24" fmla="*/ 80 w 131"/>
                  <a:gd name="T25" fmla="*/ 53 h 341"/>
                  <a:gd name="T26" fmla="*/ 53 w 131"/>
                  <a:gd name="T27" fmla="*/ 0 h 341"/>
                  <a:gd name="T28" fmla="*/ 42 w 131"/>
                  <a:gd name="T29" fmla="*/ 37 h 341"/>
                  <a:gd name="T30" fmla="*/ 28 w 131"/>
                  <a:gd name="T31" fmla="*/ 37 h 341"/>
                  <a:gd name="T32" fmla="*/ 20 w 131"/>
                  <a:gd name="T33" fmla="*/ 39 h 341"/>
                  <a:gd name="T34" fmla="*/ 14 w 131"/>
                  <a:gd name="T35" fmla="*/ 44 h 341"/>
                  <a:gd name="T36" fmla="*/ 8 w 131"/>
                  <a:gd name="T37" fmla="*/ 50 h 341"/>
                  <a:gd name="T38" fmla="*/ 3 w 131"/>
                  <a:gd name="T39" fmla="*/ 64 h 341"/>
                  <a:gd name="T40" fmla="*/ 4 w 131"/>
                  <a:gd name="T41" fmla="*/ 90 h 341"/>
                  <a:gd name="T42" fmla="*/ 13 w 131"/>
                  <a:gd name="T43" fmla="*/ 117 h 341"/>
                  <a:gd name="T44" fmla="*/ 29 w 131"/>
                  <a:gd name="T45" fmla="*/ 143 h 341"/>
                  <a:gd name="T46" fmla="*/ 49 w 131"/>
                  <a:gd name="T47" fmla="*/ 168 h 341"/>
                  <a:gd name="T48" fmla="*/ 69 w 131"/>
                  <a:gd name="T49" fmla="*/ 189 h 341"/>
                  <a:gd name="T50" fmla="*/ 84 w 131"/>
                  <a:gd name="T51" fmla="*/ 207 h 341"/>
                  <a:gd name="T52" fmla="*/ 92 w 131"/>
                  <a:gd name="T53" fmla="*/ 222 h 341"/>
                  <a:gd name="T54" fmla="*/ 97 w 131"/>
                  <a:gd name="T55" fmla="*/ 237 h 341"/>
                  <a:gd name="T56" fmla="*/ 95 w 131"/>
                  <a:gd name="T57" fmla="*/ 251 h 341"/>
                  <a:gd name="T58" fmla="*/ 91 w 131"/>
                  <a:gd name="T59" fmla="*/ 260 h 341"/>
                  <a:gd name="T60" fmla="*/ 81 w 131"/>
                  <a:gd name="T61" fmla="*/ 264 h 341"/>
                  <a:gd name="T62" fmla="*/ 67 w 131"/>
                  <a:gd name="T63" fmla="*/ 261 h 341"/>
                  <a:gd name="T64" fmla="*/ 50 w 131"/>
                  <a:gd name="T65" fmla="*/ 252 h 341"/>
                  <a:gd name="T66" fmla="*/ 36 w 131"/>
                  <a:gd name="T67" fmla="*/ 240 h 341"/>
                  <a:gd name="T68" fmla="*/ 20 w 131"/>
                  <a:gd name="T69" fmla="*/ 222 h 341"/>
                  <a:gd name="T70" fmla="*/ 9 w 131"/>
                  <a:gd name="T71" fmla="*/ 211 h 341"/>
                  <a:gd name="T72" fmla="*/ 1 w 131"/>
                  <a:gd name="T73" fmla="*/ 239 h 341"/>
                  <a:gd name="T74" fmla="*/ 23 w 131"/>
                  <a:gd name="T75" fmla="*/ 264 h 341"/>
                  <a:gd name="T76" fmla="*/ 52 w 131"/>
                  <a:gd name="T77" fmla="*/ 286 h 341"/>
                  <a:gd name="T78" fmla="*/ 78 w 131"/>
                  <a:gd name="T79" fmla="*/ 341 h 341"/>
                  <a:gd name="T80" fmla="*/ 89 w 131"/>
                  <a:gd name="T81" fmla="*/ 303 h 341"/>
                  <a:gd name="T82" fmla="*/ 105 w 131"/>
                  <a:gd name="T83" fmla="*/ 303 h 341"/>
                  <a:gd name="T84" fmla="*/ 113 w 131"/>
                  <a:gd name="T85" fmla="*/ 299 h 341"/>
                  <a:gd name="T86" fmla="*/ 120 w 131"/>
                  <a:gd name="T87" fmla="*/ 295 h 341"/>
                  <a:gd name="T88" fmla="*/ 125 w 131"/>
                  <a:gd name="T89" fmla="*/ 288 h 341"/>
                  <a:gd name="T90" fmla="*/ 131 w 131"/>
                  <a:gd name="T91" fmla="*/ 273 h 341"/>
                  <a:gd name="T92" fmla="*/ 131 w 131"/>
                  <a:gd name="T93" fmla="*/ 248 h 341"/>
                  <a:gd name="T94" fmla="*/ 124 w 131"/>
                  <a:gd name="T95" fmla="*/ 224 h 341"/>
                  <a:gd name="T96" fmla="*/ 111 w 131"/>
                  <a:gd name="T97" fmla="*/ 198 h 341"/>
                  <a:gd name="T98" fmla="*/ 91 w 131"/>
                  <a:gd name="T99" fmla="*/ 170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31" h="341">
                    <a:moveTo>
                      <a:pt x="78" y="156"/>
                    </a:moveTo>
                    <a:lnTo>
                      <a:pt x="58" y="134"/>
                    </a:lnTo>
                    <a:lnTo>
                      <a:pt x="46" y="117"/>
                    </a:lnTo>
                    <a:lnTo>
                      <a:pt x="42" y="110"/>
                    </a:lnTo>
                    <a:lnTo>
                      <a:pt x="39" y="104"/>
                    </a:lnTo>
                    <a:lnTo>
                      <a:pt x="37" y="97"/>
                    </a:lnTo>
                    <a:lnTo>
                      <a:pt x="37" y="91"/>
                    </a:lnTo>
                    <a:lnTo>
                      <a:pt x="37" y="86"/>
                    </a:lnTo>
                    <a:lnTo>
                      <a:pt x="39" y="82"/>
                    </a:lnTo>
                    <a:lnTo>
                      <a:pt x="41" y="77"/>
                    </a:lnTo>
                    <a:lnTo>
                      <a:pt x="44" y="74"/>
                    </a:lnTo>
                    <a:lnTo>
                      <a:pt x="49" y="73"/>
                    </a:lnTo>
                    <a:lnTo>
                      <a:pt x="55" y="73"/>
                    </a:lnTo>
                    <a:lnTo>
                      <a:pt x="62" y="76"/>
                    </a:lnTo>
                    <a:lnTo>
                      <a:pt x="71" y="79"/>
                    </a:lnTo>
                    <a:lnTo>
                      <a:pt x="85" y="89"/>
                    </a:lnTo>
                    <a:lnTo>
                      <a:pt x="97" y="99"/>
                    </a:lnTo>
                    <a:lnTo>
                      <a:pt x="105" y="109"/>
                    </a:lnTo>
                    <a:lnTo>
                      <a:pt x="112" y="116"/>
                    </a:lnTo>
                    <a:lnTo>
                      <a:pt x="114" y="119"/>
                    </a:lnTo>
                    <a:lnTo>
                      <a:pt x="125" y="95"/>
                    </a:lnTo>
                    <a:lnTo>
                      <a:pt x="123" y="92"/>
                    </a:lnTo>
                    <a:lnTo>
                      <a:pt x="113" y="80"/>
                    </a:lnTo>
                    <a:lnTo>
                      <a:pt x="102" y="70"/>
                    </a:lnTo>
                    <a:lnTo>
                      <a:pt x="92" y="61"/>
                    </a:lnTo>
                    <a:lnTo>
                      <a:pt x="80" y="53"/>
                    </a:lnTo>
                    <a:lnTo>
                      <a:pt x="80" y="15"/>
                    </a:lnTo>
                    <a:lnTo>
                      <a:pt x="53" y="0"/>
                    </a:lnTo>
                    <a:lnTo>
                      <a:pt x="53" y="39"/>
                    </a:lnTo>
                    <a:lnTo>
                      <a:pt x="42" y="37"/>
                    </a:lnTo>
                    <a:lnTo>
                      <a:pt x="33" y="35"/>
                    </a:lnTo>
                    <a:lnTo>
                      <a:pt x="28" y="37"/>
                    </a:lnTo>
                    <a:lnTo>
                      <a:pt x="23" y="37"/>
                    </a:lnTo>
                    <a:lnTo>
                      <a:pt x="20" y="39"/>
                    </a:lnTo>
                    <a:lnTo>
                      <a:pt x="16" y="41"/>
                    </a:lnTo>
                    <a:lnTo>
                      <a:pt x="14" y="44"/>
                    </a:lnTo>
                    <a:lnTo>
                      <a:pt x="10" y="46"/>
                    </a:lnTo>
                    <a:lnTo>
                      <a:pt x="8" y="50"/>
                    </a:lnTo>
                    <a:lnTo>
                      <a:pt x="7" y="54"/>
                    </a:lnTo>
                    <a:lnTo>
                      <a:pt x="3" y="64"/>
                    </a:lnTo>
                    <a:lnTo>
                      <a:pt x="3" y="76"/>
                    </a:lnTo>
                    <a:lnTo>
                      <a:pt x="4" y="90"/>
                    </a:lnTo>
                    <a:lnTo>
                      <a:pt x="8" y="104"/>
                    </a:lnTo>
                    <a:lnTo>
                      <a:pt x="13" y="117"/>
                    </a:lnTo>
                    <a:lnTo>
                      <a:pt x="20" y="130"/>
                    </a:lnTo>
                    <a:lnTo>
                      <a:pt x="29" y="143"/>
                    </a:lnTo>
                    <a:lnTo>
                      <a:pt x="39" y="156"/>
                    </a:lnTo>
                    <a:lnTo>
                      <a:pt x="49" y="168"/>
                    </a:lnTo>
                    <a:lnTo>
                      <a:pt x="60" y="180"/>
                    </a:lnTo>
                    <a:lnTo>
                      <a:pt x="69" y="189"/>
                    </a:lnTo>
                    <a:lnTo>
                      <a:pt x="76" y="199"/>
                    </a:lnTo>
                    <a:lnTo>
                      <a:pt x="84" y="207"/>
                    </a:lnTo>
                    <a:lnTo>
                      <a:pt x="88" y="215"/>
                    </a:lnTo>
                    <a:lnTo>
                      <a:pt x="92" y="222"/>
                    </a:lnTo>
                    <a:lnTo>
                      <a:pt x="94" y="230"/>
                    </a:lnTo>
                    <a:lnTo>
                      <a:pt x="97" y="237"/>
                    </a:lnTo>
                    <a:lnTo>
                      <a:pt x="97" y="244"/>
                    </a:lnTo>
                    <a:lnTo>
                      <a:pt x="95" y="251"/>
                    </a:lnTo>
                    <a:lnTo>
                      <a:pt x="94" y="257"/>
                    </a:lnTo>
                    <a:lnTo>
                      <a:pt x="91" y="260"/>
                    </a:lnTo>
                    <a:lnTo>
                      <a:pt x="86" y="264"/>
                    </a:lnTo>
                    <a:lnTo>
                      <a:pt x="81" y="264"/>
                    </a:lnTo>
                    <a:lnTo>
                      <a:pt x="74" y="264"/>
                    </a:lnTo>
                    <a:lnTo>
                      <a:pt x="67" y="261"/>
                    </a:lnTo>
                    <a:lnTo>
                      <a:pt x="59" y="258"/>
                    </a:lnTo>
                    <a:lnTo>
                      <a:pt x="50" y="252"/>
                    </a:lnTo>
                    <a:lnTo>
                      <a:pt x="43" y="246"/>
                    </a:lnTo>
                    <a:lnTo>
                      <a:pt x="36" y="240"/>
                    </a:lnTo>
                    <a:lnTo>
                      <a:pt x="29" y="234"/>
                    </a:lnTo>
                    <a:lnTo>
                      <a:pt x="20" y="222"/>
                    </a:lnTo>
                    <a:lnTo>
                      <a:pt x="13" y="214"/>
                    </a:lnTo>
                    <a:lnTo>
                      <a:pt x="9" y="211"/>
                    </a:lnTo>
                    <a:lnTo>
                      <a:pt x="0" y="237"/>
                    </a:lnTo>
                    <a:lnTo>
                      <a:pt x="1" y="239"/>
                    </a:lnTo>
                    <a:lnTo>
                      <a:pt x="11" y="252"/>
                    </a:lnTo>
                    <a:lnTo>
                      <a:pt x="23" y="264"/>
                    </a:lnTo>
                    <a:lnTo>
                      <a:pt x="37" y="276"/>
                    </a:lnTo>
                    <a:lnTo>
                      <a:pt x="52" y="286"/>
                    </a:lnTo>
                    <a:lnTo>
                      <a:pt x="52" y="325"/>
                    </a:lnTo>
                    <a:lnTo>
                      <a:pt x="78" y="341"/>
                    </a:lnTo>
                    <a:lnTo>
                      <a:pt x="78" y="299"/>
                    </a:lnTo>
                    <a:lnTo>
                      <a:pt x="89" y="303"/>
                    </a:lnTo>
                    <a:lnTo>
                      <a:pt x="100" y="303"/>
                    </a:lnTo>
                    <a:lnTo>
                      <a:pt x="105" y="303"/>
                    </a:lnTo>
                    <a:lnTo>
                      <a:pt x="110" y="302"/>
                    </a:lnTo>
                    <a:lnTo>
                      <a:pt x="113" y="299"/>
                    </a:lnTo>
                    <a:lnTo>
                      <a:pt x="117" y="297"/>
                    </a:lnTo>
                    <a:lnTo>
                      <a:pt x="120" y="295"/>
                    </a:lnTo>
                    <a:lnTo>
                      <a:pt x="123" y="291"/>
                    </a:lnTo>
                    <a:lnTo>
                      <a:pt x="125" y="288"/>
                    </a:lnTo>
                    <a:lnTo>
                      <a:pt x="127" y="283"/>
                    </a:lnTo>
                    <a:lnTo>
                      <a:pt x="131" y="273"/>
                    </a:lnTo>
                    <a:lnTo>
                      <a:pt x="131" y="261"/>
                    </a:lnTo>
                    <a:lnTo>
                      <a:pt x="131" y="248"/>
                    </a:lnTo>
                    <a:lnTo>
                      <a:pt x="129" y="235"/>
                    </a:lnTo>
                    <a:lnTo>
                      <a:pt x="124" y="224"/>
                    </a:lnTo>
                    <a:lnTo>
                      <a:pt x="119" y="211"/>
                    </a:lnTo>
                    <a:lnTo>
                      <a:pt x="111" y="198"/>
                    </a:lnTo>
                    <a:lnTo>
                      <a:pt x="101" y="185"/>
                    </a:lnTo>
                    <a:lnTo>
                      <a:pt x="91" y="170"/>
                    </a:lnTo>
                    <a:lnTo>
                      <a:pt x="78" y="156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68" name="Freeform 112"/>
              <p:cNvSpPr>
                <a:spLocks/>
              </p:cNvSpPr>
              <p:nvPr/>
            </p:nvSpPr>
            <p:spPr bwMode="auto">
              <a:xfrm>
                <a:off x="7361238" y="3008313"/>
                <a:ext cx="60325" cy="77788"/>
              </a:xfrm>
              <a:custGeom>
                <a:avLst/>
                <a:gdLst>
                  <a:gd name="T0" fmla="*/ 228 w 229"/>
                  <a:gd name="T1" fmla="*/ 226 h 295"/>
                  <a:gd name="T2" fmla="*/ 223 w 229"/>
                  <a:gd name="T3" fmla="*/ 250 h 295"/>
                  <a:gd name="T4" fmla="*/ 215 w 229"/>
                  <a:gd name="T5" fmla="*/ 268 h 295"/>
                  <a:gd name="T6" fmla="*/ 203 w 229"/>
                  <a:gd name="T7" fmla="*/ 282 h 295"/>
                  <a:gd name="T8" fmla="*/ 187 w 229"/>
                  <a:gd name="T9" fmla="*/ 291 h 295"/>
                  <a:gd name="T10" fmla="*/ 168 w 229"/>
                  <a:gd name="T11" fmla="*/ 295 h 295"/>
                  <a:gd name="T12" fmla="*/ 148 w 229"/>
                  <a:gd name="T13" fmla="*/ 293 h 295"/>
                  <a:gd name="T14" fmla="*/ 126 w 229"/>
                  <a:gd name="T15" fmla="*/ 285 h 295"/>
                  <a:gd name="T16" fmla="*/ 103 w 229"/>
                  <a:gd name="T17" fmla="*/ 271 h 295"/>
                  <a:gd name="T18" fmla="*/ 81 w 229"/>
                  <a:gd name="T19" fmla="*/ 253 h 295"/>
                  <a:gd name="T20" fmla="*/ 61 w 229"/>
                  <a:gd name="T21" fmla="*/ 232 h 295"/>
                  <a:gd name="T22" fmla="*/ 42 w 229"/>
                  <a:gd name="T23" fmla="*/ 207 h 295"/>
                  <a:gd name="T24" fmla="*/ 26 w 229"/>
                  <a:gd name="T25" fmla="*/ 180 h 295"/>
                  <a:gd name="T26" fmla="*/ 15 w 229"/>
                  <a:gd name="T27" fmla="*/ 153 h 295"/>
                  <a:gd name="T28" fmla="*/ 5 w 229"/>
                  <a:gd name="T29" fmla="*/ 123 h 295"/>
                  <a:gd name="T30" fmla="*/ 1 w 229"/>
                  <a:gd name="T31" fmla="*/ 95 h 295"/>
                  <a:gd name="T32" fmla="*/ 1 w 229"/>
                  <a:gd name="T33" fmla="*/ 69 h 295"/>
                  <a:gd name="T34" fmla="*/ 5 w 229"/>
                  <a:gd name="T35" fmla="*/ 45 h 295"/>
                  <a:gd name="T36" fmla="*/ 15 w 229"/>
                  <a:gd name="T37" fmla="*/ 27 h 295"/>
                  <a:gd name="T38" fmla="*/ 26 w 229"/>
                  <a:gd name="T39" fmla="*/ 13 h 295"/>
                  <a:gd name="T40" fmla="*/ 42 w 229"/>
                  <a:gd name="T41" fmla="*/ 4 h 295"/>
                  <a:gd name="T42" fmla="*/ 61 w 229"/>
                  <a:gd name="T43" fmla="*/ 0 h 295"/>
                  <a:gd name="T44" fmla="*/ 81 w 229"/>
                  <a:gd name="T45" fmla="*/ 3 h 295"/>
                  <a:gd name="T46" fmla="*/ 103 w 229"/>
                  <a:gd name="T47" fmla="*/ 10 h 295"/>
                  <a:gd name="T48" fmla="*/ 126 w 229"/>
                  <a:gd name="T49" fmla="*/ 23 h 295"/>
                  <a:gd name="T50" fmla="*/ 148 w 229"/>
                  <a:gd name="T51" fmla="*/ 42 h 295"/>
                  <a:gd name="T52" fmla="*/ 168 w 229"/>
                  <a:gd name="T53" fmla="*/ 63 h 295"/>
                  <a:gd name="T54" fmla="*/ 187 w 229"/>
                  <a:gd name="T55" fmla="*/ 88 h 295"/>
                  <a:gd name="T56" fmla="*/ 203 w 229"/>
                  <a:gd name="T57" fmla="*/ 115 h 295"/>
                  <a:gd name="T58" fmla="*/ 215 w 229"/>
                  <a:gd name="T59" fmla="*/ 142 h 295"/>
                  <a:gd name="T60" fmla="*/ 223 w 229"/>
                  <a:gd name="T61" fmla="*/ 171 h 295"/>
                  <a:gd name="T62" fmla="*/ 228 w 229"/>
                  <a:gd name="T63" fmla="*/ 199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29" h="295">
                    <a:moveTo>
                      <a:pt x="229" y="213"/>
                    </a:moveTo>
                    <a:lnTo>
                      <a:pt x="228" y="226"/>
                    </a:lnTo>
                    <a:lnTo>
                      <a:pt x="226" y="238"/>
                    </a:lnTo>
                    <a:lnTo>
                      <a:pt x="223" y="250"/>
                    </a:lnTo>
                    <a:lnTo>
                      <a:pt x="219" y="259"/>
                    </a:lnTo>
                    <a:lnTo>
                      <a:pt x="215" y="268"/>
                    </a:lnTo>
                    <a:lnTo>
                      <a:pt x="209" y="276"/>
                    </a:lnTo>
                    <a:lnTo>
                      <a:pt x="203" y="282"/>
                    </a:lnTo>
                    <a:lnTo>
                      <a:pt x="196" y="287"/>
                    </a:lnTo>
                    <a:lnTo>
                      <a:pt x="187" y="291"/>
                    </a:lnTo>
                    <a:lnTo>
                      <a:pt x="178" y="294"/>
                    </a:lnTo>
                    <a:lnTo>
                      <a:pt x="168" y="295"/>
                    </a:lnTo>
                    <a:lnTo>
                      <a:pt x="159" y="295"/>
                    </a:lnTo>
                    <a:lnTo>
                      <a:pt x="148" y="293"/>
                    </a:lnTo>
                    <a:lnTo>
                      <a:pt x="138" y="290"/>
                    </a:lnTo>
                    <a:lnTo>
                      <a:pt x="126" y="285"/>
                    </a:lnTo>
                    <a:lnTo>
                      <a:pt x="114" y="280"/>
                    </a:lnTo>
                    <a:lnTo>
                      <a:pt x="103" y="271"/>
                    </a:lnTo>
                    <a:lnTo>
                      <a:pt x="91" y="263"/>
                    </a:lnTo>
                    <a:lnTo>
                      <a:pt x="81" y="253"/>
                    </a:lnTo>
                    <a:lnTo>
                      <a:pt x="70" y="243"/>
                    </a:lnTo>
                    <a:lnTo>
                      <a:pt x="61" y="232"/>
                    </a:lnTo>
                    <a:lnTo>
                      <a:pt x="51" y="220"/>
                    </a:lnTo>
                    <a:lnTo>
                      <a:pt x="42" y="207"/>
                    </a:lnTo>
                    <a:lnTo>
                      <a:pt x="33" y="194"/>
                    </a:lnTo>
                    <a:lnTo>
                      <a:pt x="26" y="180"/>
                    </a:lnTo>
                    <a:lnTo>
                      <a:pt x="20" y="166"/>
                    </a:lnTo>
                    <a:lnTo>
                      <a:pt x="15" y="153"/>
                    </a:lnTo>
                    <a:lnTo>
                      <a:pt x="10" y="138"/>
                    </a:lnTo>
                    <a:lnTo>
                      <a:pt x="5" y="123"/>
                    </a:lnTo>
                    <a:lnTo>
                      <a:pt x="3" y="109"/>
                    </a:lnTo>
                    <a:lnTo>
                      <a:pt x="1" y="95"/>
                    </a:lnTo>
                    <a:lnTo>
                      <a:pt x="0" y="82"/>
                    </a:lnTo>
                    <a:lnTo>
                      <a:pt x="1" y="69"/>
                    </a:lnTo>
                    <a:lnTo>
                      <a:pt x="3" y="57"/>
                    </a:lnTo>
                    <a:lnTo>
                      <a:pt x="5" y="45"/>
                    </a:lnTo>
                    <a:lnTo>
                      <a:pt x="10" y="36"/>
                    </a:lnTo>
                    <a:lnTo>
                      <a:pt x="15" y="27"/>
                    </a:lnTo>
                    <a:lnTo>
                      <a:pt x="20" y="19"/>
                    </a:lnTo>
                    <a:lnTo>
                      <a:pt x="26" y="13"/>
                    </a:lnTo>
                    <a:lnTo>
                      <a:pt x="33" y="7"/>
                    </a:lnTo>
                    <a:lnTo>
                      <a:pt x="42" y="4"/>
                    </a:lnTo>
                    <a:lnTo>
                      <a:pt x="51" y="1"/>
                    </a:lnTo>
                    <a:lnTo>
                      <a:pt x="61" y="0"/>
                    </a:lnTo>
                    <a:lnTo>
                      <a:pt x="70" y="0"/>
                    </a:lnTo>
                    <a:lnTo>
                      <a:pt x="81" y="3"/>
                    </a:lnTo>
                    <a:lnTo>
                      <a:pt x="91" y="5"/>
                    </a:lnTo>
                    <a:lnTo>
                      <a:pt x="103" y="10"/>
                    </a:lnTo>
                    <a:lnTo>
                      <a:pt x="114" y="16"/>
                    </a:lnTo>
                    <a:lnTo>
                      <a:pt x="126" y="23"/>
                    </a:lnTo>
                    <a:lnTo>
                      <a:pt x="138" y="32"/>
                    </a:lnTo>
                    <a:lnTo>
                      <a:pt x="148" y="42"/>
                    </a:lnTo>
                    <a:lnTo>
                      <a:pt x="159" y="52"/>
                    </a:lnTo>
                    <a:lnTo>
                      <a:pt x="168" y="63"/>
                    </a:lnTo>
                    <a:lnTo>
                      <a:pt x="178" y="75"/>
                    </a:lnTo>
                    <a:lnTo>
                      <a:pt x="187" y="88"/>
                    </a:lnTo>
                    <a:lnTo>
                      <a:pt x="196" y="101"/>
                    </a:lnTo>
                    <a:lnTo>
                      <a:pt x="203" y="115"/>
                    </a:lnTo>
                    <a:lnTo>
                      <a:pt x="209" y="128"/>
                    </a:lnTo>
                    <a:lnTo>
                      <a:pt x="215" y="142"/>
                    </a:lnTo>
                    <a:lnTo>
                      <a:pt x="219" y="156"/>
                    </a:lnTo>
                    <a:lnTo>
                      <a:pt x="223" y="171"/>
                    </a:lnTo>
                    <a:lnTo>
                      <a:pt x="226" y="185"/>
                    </a:lnTo>
                    <a:lnTo>
                      <a:pt x="228" y="199"/>
                    </a:lnTo>
                    <a:lnTo>
                      <a:pt x="229" y="21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69" name="TextBox 68"/>
          <p:cNvSpPr txBox="1"/>
          <p:nvPr/>
        </p:nvSpPr>
        <p:spPr>
          <a:xfrm>
            <a:off x="1054945" y="652117"/>
            <a:ext cx="3309643" cy="132343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Payment Infographic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1054945" y="2313611"/>
            <a:ext cx="4367521" cy="974098"/>
            <a:chOff x="1597603" y="2725465"/>
            <a:chExt cx="4367521" cy="974098"/>
          </a:xfrm>
        </p:grpSpPr>
        <p:sp>
          <p:nvSpPr>
            <p:cNvPr id="70" name="Rectangle 69"/>
            <p:cNvSpPr/>
            <p:nvPr/>
          </p:nvSpPr>
          <p:spPr>
            <a:xfrm>
              <a:off x="1597603" y="3152041"/>
              <a:ext cx="4367521" cy="5475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12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Click here to add content, content to match the title. Click here to add content, content to match the title. 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597603" y="2725465"/>
              <a:ext cx="2921853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Your text goes here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0146081-88F6-4E80-8751-756C86C5C1D4}"/>
              </a:ext>
            </a:extLst>
          </p:cNvPr>
          <p:cNvGrpSpPr/>
          <p:nvPr/>
        </p:nvGrpSpPr>
        <p:grpSpPr>
          <a:xfrm>
            <a:off x="952767" y="3599996"/>
            <a:ext cx="2501403" cy="1931750"/>
            <a:chOff x="4659039" y="4404632"/>
            <a:chExt cx="2501403" cy="1931750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7615D216-18B6-4CDE-9E9B-D90B19D03F89}"/>
                </a:ext>
              </a:extLst>
            </p:cNvPr>
            <p:cNvSpPr/>
            <p:nvPr/>
          </p:nvSpPr>
          <p:spPr>
            <a:xfrm>
              <a:off x="4659039" y="4404632"/>
              <a:ext cx="2501403" cy="1931750"/>
            </a:xfrm>
            <a:prstGeom prst="roundRect">
              <a:avLst>
                <a:gd name="adj" fmla="val 4340"/>
              </a:avLst>
            </a:prstGeom>
            <a:ln>
              <a:noFill/>
            </a:ln>
            <a:effectLst>
              <a:outerShdw blurRad="1270000" dist="1181100" dir="5400000" sx="70000" sy="70000" algn="t" rotWithShape="0">
                <a:schemeClr val="bg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cs typeface="+mn-ea"/>
                <a:sym typeface="+mn-lt"/>
              </a:endParaRPr>
            </a:p>
          </p:txBody>
        </p:sp>
        <p:sp>
          <p:nvSpPr>
            <p:cNvPr id="75" name="AutoShape 117">
              <a:extLst>
                <a:ext uri="{FF2B5EF4-FFF2-40B4-BE49-F238E27FC236}">
                  <a16:creationId xmlns:a16="http://schemas.microsoft.com/office/drawing/2014/main" id="{C4D8B3F2-CBD8-4C5B-A1C4-BCE03A000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7644" y="4715915"/>
              <a:ext cx="422241" cy="316861"/>
            </a:xfrm>
            <a:custGeom>
              <a:avLst/>
              <a:gdLst>
                <a:gd name="T0" fmla="+- 0 10799 1"/>
                <a:gd name="T1" fmla="*/ T0 w 21596"/>
                <a:gd name="T2" fmla="*/ 10800 h 21600"/>
                <a:gd name="T3" fmla="+- 0 10799 1"/>
                <a:gd name="T4" fmla="*/ T3 w 21596"/>
                <a:gd name="T5" fmla="*/ 10800 h 21600"/>
                <a:gd name="T6" fmla="+- 0 10799 1"/>
                <a:gd name="T7" fmla="*/ T6 w 21596"/>
                <a:gd name="T8" fmla="*/ 10800 h 21600"/>
                <a:gd name="T9" fmla="+- 0 10799 1"/>
                <a:gd name="T10" fmla="*/ T9 w 2159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96" h="21600">
                  <a:moveTo>
                    <a:pt x="4511" y="2151"/>
                  </a:moveTo>
                  <a:lnTo>
                    <a:pt x="6064" y="3877"/>
                  </a:lnTo>
                  <a:lnTo>
                    <a:pt x="4246" y="6302"/>
                  </a:lnTo>
                  <a:lnTo>
                    <a:pt x="1353" y="6302"/>
                  </a:lnTo>
                  <a:cubicBezTo>
                    <a:pt x="1353" y="6302"/>
                    <a:pt x="4511" y="2151"/>
                    <a:pt x="4511" y="2151"/>
                  </a:cubicBezTo>
                  <a:close/>
                  <a:moveTo>
                    <a:pt x="17348" y="6302"/>
                  </a:moveTo>
                  <a:lnTo>
                    <a:pt x="15531" y="3877"/>
                  </a:lnTo>
                  <a:lnTo>
                    <a:pt x="17082" y="2153"/>
                  </a:lnTo>
                  <a:lnTo>
                    <a:pt x="20191" y="6302"/>
                  </a:lnTo>
                  <a:cubicBezTo>
                    <a:pt x="20191" y="6302"/>
                    <a:pt x="17348" y="6302"/>
                    <a:pt x="17348" y="6302"/>
                  </a:cubicBezTo>
                  <a:close/>
                  <a:moveTo>
                    <a:pt x="17264" y="7202"/>
                  </a:moveTo>
                  <a:lnTo>
                    <a:pt x="19663" y="7202"/>
                  </a:lnTo>
                  <a:lnTo>
                    <a:pt x="13021" y="16638"/>
                  </a:lnTo>
                  <a:cubicBezTo>
                    <a:pt x="13021" y="16638"/>
                    <a:pt x="17264" y="7202"/>
                    <a:pt x="17264" y="7202"/>
                  </a:cubicBezTo>
                  <a:close/>
                  <a:moveTo>
                    <a:pt x="8574" y="16637"/>
                  </a:moveTo>
                  <a:lnTo>
                    <a:pt x="1933" y="7202"/>
                  </a:lnTo>
                  <a:lnTo>
                    <a:pt x="4330" y="7202"/>
                  </a:lnTo>
                  <a:cubicBezTo>
                    <a:pt x="4330" y="7202"/>
                    <a:pt x="8574" y="16637"/>
                    <a:pt x="8574" y="16637"/>
                  </a:cubicBezTo>
                  <a:close/>
                  <a:moveTo>
                    <a:pt x="8429" y="7202"/>
                  </a:moveTo>
                  <a:lnTo>
                    <a:pt x="10084" y="18249"/>
                  </a:lnTo>
                  <a:lnTo>
                    <a:pt x="5117" y="7202"/>
                  </a:lnTo>
                  <a:cubicBezTo>
                    <a:pt x="5117" y="7202"/>
                    <a:pt x="8429" y="7202"/>
                    <a:pt x="8429" y="7202"/>
                  </a:cubicBezTo>
                  <a:close/>
                  <a:moveTo>
                    <a:pt x="6584" y="4456"/>
                  </a:moveTo>
                  <a:lnTo>
                    <a:pt x="8246" y="6302"/>
                  </a:lnTo>
                  <a:lnTo>
                    <a:pt x="5200" y="6302"/>
                  </a:lnTo>
                  <a:cubicBezTo>
                    <a:pt x="5200" y="6302"/>
                    <a:pt x="6584" y="4456"/>
                    <a:pt x="6584" y="4456"/>
                  </a:cubicBezTo>
                  <a:close/>
                  <a:moveTo>
                    <a:pt x="6543" y="3238"/>
                  </a:moveTo>
                  <a:lnTo>
                    <a:pt x="5250" y="1800"/>
                  </a:lnTo>
                  <a:lnTo>
                    <a:pt x="7621" y="1800"/>
                  </a:lnTo>
                  <a:cubicBezTo>
                    <a:pt x="7621" y="1800"/>
                    <a:pt x="6543" y="3238"/>
                    <a:pt x="6543" y="3238"/>
                  </a:cubicBezTo>
                  <a:close/>
                  <a:moveTo>
                    <a:pt x="10797" y="3466"/>
                  </a:moveTo>
                  <a:lnTo>
                    <a:pt x="9299" y="1800"/>
                  </a:lnTo>
                  <a:lnTo>
                    <a:pt x="12296" y="1800"/>
                  </a:lnTo>
                  <a:cubicBezTo>
                    <a:pt x="12296" y="1800"/>
                    <a:pt x="10797" y="3466"/>
                    <a:pt x="10797" y="3466"/>
                  </a:cubicBezTo>
                  <a:close/>
                  <a:moveTo>
                    <a:pt x="13974" y="1800"/>
                  </a:moveTo>
                  <a:lnTo>
                    <a:pt x="16345" y="1800"/>
                  </a:lnTo>
                  <a:lnTo>
                    <a:pt x="15052" y="3238"/>
                  </a:lnTo>
                  <a:cubicBezTo>
                    <a:pt x="15052" y="3238"/>
                    <a:pt x="13974" y="1800"/>
                    <a:pt x="13974" y="1800"/>
                  </a:cubicBezTo>
                  <a:close/>
                  <a:moveTo>
                    <a:pt x="13349" y="6302"/>
                  </a:moveTo>
                  <a:lnTo>
                    <a:pt x="15011" y="4456"/>
                  </a:lnTo>
                  <a:lnTo>
                    <a:pt x="16394" y="6302"/>
                  </a:lnTo>
                  <a:cubicBezTo>
                    <a:pt x="16394" y="6302"/>
                    <a:pt x="13349" y="6302"/>
                    <a:pt x="13349" y="6302"/>
                  </a:cubicBezTo>
                  <a:close/>
                  <a:moveTo>
                    <a:pt x="13166" y="7202"/>
                  </a:moveTo>
                  <a:lnTo>
                    <a:pt x="16478" y="7202"/>
                  </a:lnTo>
                  <a:lnTo>
                    <a:pt x="11511" y="18249"/>
                  </a:lnTo>
                  <a:cubicBezTo>
                    <a:pt x="11511" y="18249"/>
                    <a:pt x="13166" y="7202"/>
                    <a:pt x="13166" y="7202"/>
                  </a:cubicBezTo>
                  <a:close/>
                  <a:moveTo>
                    <a:pt x="12478" y="7202"/>
                  </a:moveTo>
                  <a:lnTo>
                    <a:pt x="10797" y="18414"/>
                  </a:lnTo>
                  <a:lnTo>
                    <a:pt x="9117" y="7202"/>
                  </a:lnTo>
                  <a:cubicBezTo>
                    <a:pt x="9117" y="7202"/>
                    <a:pt x="12478" y="7202"/>
                    <a:pt x="12478" y="7202"/>
                  </a:cubicBezTo>
                  <a:close/>
                  <a:moveTo>
                    <a:pt x="8773" y="5716"/>
                  </a:moveTo>
                  <a:lnTo>
                    <a:pt x="7064" y="3817"/>
                  </a:lnTo>
                  <a:lnTo>
                    <a:pt x="8426" y="2000"/>
                  </a:lnTo>
                  <a:lnTo>
                    <a:pt x="10270" y="4051"/>
                  </a:lnTo>
                  <a:cubicBezTo>
                    <a:pt x="10270" y="4051"/>
                    <a:pt x="8773" y="5716"/>
                    <a:pt x="8773" y="5716"/>
                  </a:cubicBezTo>
                  <a:close/>
                  <a:moveTo>
                    <a:pt x="11325" y="4051"/>
                  </a:moveTo>
                  <a:lnTo>
                    <a:pt x="13169" y="2000"/>
                  </a:lnTo>
                  <a:lnTo>
                    <a:pt x="14531" y="3817"/>
                  </a:lnTo>
                  <a:lnTo>
                    <a:pt x="12822" y="5716"/>
                  </a:lnTo>
                  <a:cubicBezTo>
                    <a:pt x="12822" y="5716"/>
                    <a:pt x="11325" y="4051"/>
                    <a:pt x="11325" y="4051"/>
                  </a:cubicBezTo>
                  <a:close/>
                  <a:moveTo>
                    <a:pt x="12296" y="6302"/>
                  </a:moveTo>
                  <a:lnTo>
                    <a:pt x="9299" y="6302"/>
                  </a:lnTo>
                  <a:lnTo>
                    <a:pt x="10797" y="4638"/>
                  </a:lnTo>
                  <a:cubicBezTo>
                    <a:pt x="10797" y="4638"/>
                    <a:pt x="12296" y="6302"/>
                    <a:pt x="12296" y="6302"/>
                  </a:cubicBezTo>
                  <a:close/>
                  <a:moveTo>
                    <a:pt x="21200" y="5102"/>
                  </a:moveTo>
                  <a:lnTo>
                    <a:pt x="17771" y="527"/>
                  </a:lnTo>
                  <a:cubicBezTo>
                    <a:pt x="17518" y="189"/>
                    <a:pt x="17176" y="0"/>
                    <a:pt x="16817" y="0"/>
                  </a:cubicBezTo>
                  <a:lnTo>
                    <a:pt x="4779" y="0"/>
                  </a:lnTo>
                  <a:cubicBezTo>
                    <a:pt x="4420" y="0"/>
                    <a:pt x="4077" y="189"/>
                    <a:pt x="3824" y="527"/>
                  </a:cubicBezTo>
                  <a:lnTo>
                    <a:pt x="395" y="5102"/>
                  </a:lnTo>
                  <a:cubicBezTo>
                    <a:pt x="131" y="5455"/>
                    <a:pt x="-1" y="5921"/>
                    <a:pt x="-1" y="6387"/>
                  </a:cubicBezTo>
                  <a:cubicBezTo>
                    <a:pt x="1" y="6810"/>
                    <a:pt x="114" y="7233"/>
                    <a:pt x="341" y="7573"/>
                  </a:cubicBezTo>
                  <a:lnTo>
                    <a:pt x="9788" y="20995"/>
                  </a:lnTo>
                  <a:cubicBezTo>
                    <a:pt x="10045" y="21379"/>
                    <a:pt x="10412" y="21599"/>
                    <a:pt x="10797" y="21599"/>
                  </a:cubicBezTo>
                  <a:cubicBezTo>
                    <a:pt x="11183" y="21599"/>
                    <a:pt x="11550" y="21379"/>
                    <a:pt x="11807" y="20995"/>
                  </a:cubicBezTo>
                  <a:lnTo>
                    <a:pt x="21255" y="7573"/>
                  </a:lnTo>
                  <a:cubicBezTo>
                    <a:pt x="21485" y="7226"/>
                    <a:pt x="21598" y="6791"/>
                    <a:pt x="21595" y="6359"/>
                  </a:cubicBezTo>
                  <a:cubicBezTo>
                    <a:pt x="21593" y="5902"/>
                    <a:pt x="21459" y="5449"/>
                    <a:pt x="21200" y="510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AF5F694-1D22-4415-9E6B-4DEAA8D6DD06}"/>
                </a:ext>
              </a:extLst>
            </p:cNvPr>
            <p:cNvSpPr/>
            <p:nvPr/>
          </p:nvSpPr>
          <p:spPr>
            <a:xfrm>
              <a:off x="4974995" y="5125043"/>
              <a:ext cx="1977410" cy="9033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id-ID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16756AF-6F51-492C-AD6F-A4C42B975AF8}"/>
                </a:ext>
              </a:extLst>
            </p:cNvPr>
            <p:cNvSpPr txBox="1"/>
            <p:nvPr/>
          </p:nvSpPr>
          <p:spPr>
            <a:xfrm>
              <a:off x="5502118" y="4649056"/>
              <a:ext cx="1244219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cs typeface="+mn-ea"/>
                  <a:sym typeface="+mn-lt"/>
                </a:rPr>
                <a:t>87%</a:t>
              </a:r>
              <a:endParaRPr lang="id-ID" sz="2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3E94528-D75B-4604-B815-1BB1B7EE87D7}"/>
              </a:ext>
            </a:extLst>
          </p:cNvPr>
          <p:cNvGrpSpPr/>
          <p:nvPr/>
        </p:nvGrpSpPr>
        <p:grpSpPr>
          <a:xfrm>
            <a:off x="3816222" y="3844420"/>
            <a:ext cx="2015367" cy="1088142"/>
            <a:chOff x="7227629" y="4649056"/>
            <a:chExt cx="2015367" cy="10881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C2023D-B495-4A58-8584-72AA8D345494}"/>
                </a:ext>
              </a:extLst>
            </p:cNvPr>
            <p:cNvGrpSpPr/>
            <p:nvPr/>
          </p:nvGrpSpPr>
          <p:grpSpPr>
            <a:xfrm>
              <a:off x="7281880" y="4670785"/>
              <a:ext cx="291734" cy="425264"/>
              <a:chOff x="3582989" y="3583782"/>
              <a:chExt cx="268992" cy="392113"/>
            </a:xfrm>
            <a:solidFill>
              <a:schemeClr val="bg1"/>
            </a:solidFill>
          </p:grpSpPr>
          <p:sp>
            <p:nvSpPr>
              <p:cNvPr id="82" name="AutoShape 113">
                <a:extLst>
                  <a:ext uri="{FF2B5EF4-FFF2-40B4-BE49-F238E27FC236}">
                    <a16:creationId xmlns:a16="http://schemas.microsoft.com/office/drawing/2014/main" id="{C55F37CC-88DD-47BD-94FF-8C22ABDF7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9" y="3583782"/>
                <a:ext cx="268992" cy="392113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  <p:sp>
            <p:nvSpPr>
              <p:cNvPr id="83" name="AutoShape 114">
                <a:extLst>
                  <a:ext uri="{FF2B5EF4-FFF2-40B4-BE49-F238E27FC236}">
                    <a16:creationId xmlns:a16="http://schemas.microsoft.com/office/drawing/2014/main" id="{F1B62DFF-735B-491E-B146-FCCEE664D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D4735D3-9CC7-4BA5-8B16-B7124FBC1222}"/>
                </a:ext>
              </a:extLst>
            </p:cNvPr>
            <p:cNvSpPr/>
            <p:nvPr/>
          </p:nvSpPr>
          <p:spPr>
            <a:xfrm>
              <a:off x="7227629" y="5125043"/>
              <a:ext cx="2015367" cy="612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id-ID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A0DF686-569F-4797-922D-ADB9E3152EB7}"/>
                </a:ext>
              </a:extLst>
            </p:cNvPr>
            <p:cNvSpPr txBox="1"/>
            <p:nvPr/>
          </p:nvSpPr>
          <p:spPr>
            <a:xfrm>
              <a:off x="7711210" y="4649056"/>
              <a:ext cx="1244219" cy="523220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2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73%</a:t>
              </a:r>
              <a:endParaRPr lang="id-ID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85" name="TextBox 3">
            <a:extLst>
              <a:ext uri="{FF2B5EF4-FFF2-40B4-BE49-F238E27FC236}">
                <a16:creationId xmlns:a16="http://schemas.microsoft.com/office/drawing/2014/main" id="{53176E79-C05C-E478-330C-598D3F3AE8E6}"/>
              </a:ext>
            </a:extLst>
          </p:cNvPr>
          <p:cNvSpPr txBox="1"/>
          <p:nvPr/>
        </p:nvSpPr>
        <p:spPr>
          <a:xfrm>
            <a:off x="230714" y="6664011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6520468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957-19E6-A44A-BCE4-A59AB75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</a:t>
            </a:r>
            <a:r>
              <a:rPr lang="en-GB" dirty="0"/>
              <a:t>l</a:t>
            </a:r>
            <a:r>
              <a:rPr lang="en-UA" dirty="0"/>
              <a:t>ide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4460A8-8AFF-7F40-9EEF-8F62AF318F6B}"/>
              </a:ext>
            </a:extLst>
          </p:cNvPr>
          <p:cNvGrpSpPr/>
          <p:nvPr/>
        </p:nvGrpSpPr>
        <p:grpSpPr>
          <a:xfrm>
            <a:off x="3659914" y="2601920"/>
            <a:ext cx="4879540" cy="4777929"/>
            <a:chOff x="3659914" y="2601919"/>
            <a:chExt cx="4879540" cy="477792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58953EB-9945-E740-9751-3B501B5E9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7317" y="2601919"/>
              <a:ext cx="4544734" cy="4543272"/>
            </a:xfrm>
            <a:custGeom>
              <a:avLst/>
              <a:gdLst>
                <a:gd name="T0" fmla="*/ 2621 w 2629"/>
                <a:gd name="T1" fmla="*/ 1303 h 2628"/>
                <a:gd name="T2" fmla="*/ 2607 w 2629"/>
                <a:gd name="T3" fmla="*/ 1188 h 2628"/>
                <a:gd name="T4" fmla="*/ 2560 w 2629"/>
                <a:gd name="T5" fmla="*/ 946 h 2628"/>
                <a:gd name="T6" fmla="*/ 2528 w 2629"/>
                <a:gd name="T7" fmla="*/ 851 h 2628"/>
                <a:gd name="T8" fmla="*/ 2489 w 2629"/>
                <a:gd name="T9" fmla="*/ 742 h 2628"/>
                <a:gd name="T10" fmla="*/ 2432 w 2629"/>
                <a:gd name="T11" fmla="*/ 622 h 2628"/>
                <a:gd name="T12" fmla="*/ 2346 w 2629"/>
                <a:gd name="T13" fmla="*/ 500 h 2628"/>
                <a:gd name="T14" fmla="*/ 2253 w 2629"/>
                <a:gd name="T15" fmla="*/ 405 h 2628"/>
                <a:gd name="T16" fmla="*/ 2163 w 2629"/>
                <a:gd name="T17" fmla="*/ 331 h 2628"/>
                <a:gd name="T18" fmla="*/ 1962 w 2629"/>
                <a:gd name="T19" fmla="*/ 188 h 2628"/>
                <a:gd name="T20" fmla="*/ 1874 w 2629"/>
                <a:gd name="T21" fmla="*/ 142 h 2628"/>
                <a:gd name="T22" fmla="*/ 1770 w 2629"/>
                <a:gd name="T23" fmla="*/ 89 h 2628"/>
                <a:gd name="T24" fmla="*/ 1646 w 2629"/>
                <a:gd name="T25" fmla="*/ 41 h 2628"/>
                <a:gd name="T26" fmla="*/ 1499 w 2629"/>
                <a:gd name="T27" fmla="*/ 12 h 2628"/>
                <a:gd name="T28" fmla="*/ 1366 w 2629"/>
                <a:gd name="T29" fmla="*/ 8 h 2628"/>
                <a:gd name="T30" fmla="*/ 1250 w 2629"/>
                <a:gd name="T31" fmla="*/ 17 h 2628"/>
                <a:gd name="T32" fmla="*/ 1006 w 2629"/>
                <a:gd name="T33" fmla="*/ 52 h 2628"/>
                <a:gd name="T34" fmla="*/ 910 w 2629"/>
                <a:gd name="T35" fmla="*/ 79 h 2628"/>
                <a:gd name="T36" fmla="*/ 799 w 2629"/>
                <a:gd name="T37" fmla="*/ 113 h 2628"/>
                <a:gd name="T38" fmla="*/ 677 w 2629"/>
                <a:gd name="T39" fmla="*/ 164 h 2628"/>
                <a:gd name="T40" fmla="*/ 551 w 2629"/>
                <a:gd name="T41" fmla="*/ 244 h 2628"/>
                <a:gd name="T42" fmla="*/ 452 w 2629"/>
                <a:gd name="T43" fmla="*/ 333 h 2628"/>
                <a:gd name="T44" fmla="*/ 374 w 2629"/>
                <a:gd name="T45" fmla="*/ 419 h 2628"/>
                <a:gd name="T46" fmla="*/ 221 w 2629"/>
                <a:gd name="T47" fmla="*/ 613 h 2628"/>
                <a:gd name="T48" fmla="*/ 170 w 2629"/>
                <a:gd name="T49" fmla="*/ 699 h 2628"/>
                <a:gd name="T50" fmla="*/ 113 w 2629"/>
                <a:gd name="T51" fmla="*/ 800 h 2628"/>
                <a:gd name="T52" fmla="*/ 59 w 2629"/>
                <a:gd name="T53" fmla="*/ 922 h 2628"/>
                <a:gd name="T54" fmla="*/ 23 w 2629"/>
                <a:gd name="T55" fmla="*/ 1067 h 2628"/>
                <a:gd name="T56" fmla="*/ 13 w 2629"/>
                <a:gd name="T57" fmla="*/ 1199 h 2628"/>
                <a:gd name="T58" fmla="*/ 0 w 2629"/>
                <a:gd name="T59" fmla="*/ 1315 h 2628"/>
                <a:gd name="T60" fmla="*/ 14 w 2629"/>
                <a:gd name="T61" fmla="*/ 1448 h 2628"/>
                <a:gd name="T62" fmla="*/ 39 w 2629"/>
                <a:gd name="T63" fmla="*/ 1561 h 2628"/>
                <a:gd name="T64" fmla="*/ 109 w 2629"/>
                <a:gd name="T65" fmla="*/ 1798 h 2628"/>
                <a:gd name="T66" fmla="*/ 150 w 2629"/>
                <a:gd name="T67" fmla="*/ 1889 h 2628"/>
                <a:gd name="T68" fmla="*/ 198 w 2629"/>
                <a:gd name="T69" fmla="*/ 1994 h 2628"/>
                <a:gd name="T70" fmla="*/ 267 w 2629"/>
                <a:gd name="T71" fmla="*/ 2108 h 2628"/>
                <a:gd name="T72" fmla="*/ 363 w 2629"/>
                <a:gd name="T73" fmla="*/ 2222 h 2628"/>
                <a:gd name="T74" fmla="*/ 465 w 2629"/>
                <a:gd name="T75" fmla="*/ 2307 h 2628"/>
                <a:gd name="T76" fmla="*/ 562 w 2629"/>
                <a:gd name="T77" fmla="*/ 2372 h 2628"/>
                <a:gd name="T78" fmla="*/ 776 w 2629"/>
                <a:gd name="T79" fmla="*/ 2496 h 2628"/>
                <a:gd name="T80" fmla="*/ 868 w 2629"/>
                <a:gd name="T81" fmla="*/ 2534 h 2628"/>
                <a:gd name="T82" fmla="*/ 976 w 2629"/>
                <a:gd name="T83" fmla="*/ 2576 h 2628"/>
                <a:gd name="T84" fmla="*/ 1104 w 2629"/>
                <a:gd name="T85" fmla="*/ 2612 h 2628"/>
                <a:gd name="T86" fmla="*/ 1253 w 2629"/>
                <a:gd name="T87" fmla="*/ 2627 h 2628"/>
                <a:gd name="T88" fmla="*/ 1385 w 2629"/>
                <a:gd name="T89" fmla="*/ 2619 h 2628"/>
                <a:gd name="T90" fmla="*/ 1500 w 2629"/>
                <a:gd name="T91" fmla="*/ 2599 h 2628"/>
                <a:gd name="T92" fmla="*/ 1740 w 2629"/>
                <a:gd name="T93" fmla="*/ 2541 h 2628"/>
                <a:gd name="T94" fmla="*/ 1832 w 2629"/>
                <a:gd name="T95" fmla="*/ 2505 h 2628"/>
                <a:gd name="T96" fmla="*/ 1940 w 2629"/>
                <a:gd name="T97" fmla="*/ 2461 h 2628"/>
                <a:gd name="T98" fmla="*/ 2057 w 2629"/>
                <a:gd name="T99" fmla="*/ 2399 h 2628"/>
                <a:gd name="T100" fmla="*/ 2175 w 2629"/>
                <a:gd name="T101" fmla="*/ 2308 h 2628"/>
                <a:gd name="T102" fmla="*/ 2266 w 2629"/>
                <a:gd name="T103" fmla="*/ 2210 h 2628"/>
                <a:gd name="T104" fmla="*/ 2335 w 2629"/>
                <a:gd name="T105" fmla="*/ 2117 h 2628"/>
                <a:gd name="T106" fmla="*/ 2469 w 2629"/>
                <a:gd name="T107" fmla="*/ 1909 h 2628"/>
                <a:gd name="T108" fmla="*/ 2511 w 2629"/>
                <a:gd name="T109" fmla="*/ 1819 h 2628"/>
                <a:gd name="T110" fmla="*/ 2559 w 2629"/>
                <a:gd name="T111" fmla="*/ 1713 h 2628"/>
                <a:gd name="T112" fmla="*/ 2601 w 2629"/>
                <a:gd name="T113" fmla="*/ 1586 h 2628"/>
                <a:gd name="T114" fmla="*/ 2623 w 2629"/>
                <a:gd name="T115" fmla="*/ 1439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29" h="2628">
                  <a:moveTo>
                    <a:pt x="2613" y="1311"/>
                  </a:moveTo>
                  <a:cubicBezTo>
                    <a:pt x="2613" y="1312"/>
                    <a:pt x="2613" y="1313"/>
                    <a:pt x="2613" y="1314"/>
                  </a:cubicBezTo>
                  <a:cubicBezTo>
                    <a:pt x="2613" y="1322"/>
                    <a:pt x="2613" y="1330"/>
                    <a:pt x="2613" y="1338"/>
                  </a:cubicBezTo>
                  <a:cubicBezTo>
                    <a:pt x="2613" y="1342"/>
                    <a:pt x="2616" y="1346"/>
                    <a:pt x="2621" y="1346"/>
                  </a:cubicBezTo>
                  <a:cubicBezTo>
                    <a:pt x="2625" y="1346"/>
                    <a:pt x="2629" y="1343"/>
                    <a:pt x="2629" y="1338"/>
                  </a:cubicBezTo>
                  <a:cubicBezTo>
                    <a:pt x="2629" y="1330"/>
                    <a:pt x="2629" y="1322"/>
                    <a:pt x="2629" y="1314"/>
                  </a:cubicBezTo>
                  <a:cubicBezTo>
                    <a:pt x="2629" y="1313"/>
                    <a:pt x="2629" y="1312"/>
                    <a:pt x="2629" y="1311"/>
                  </a:cubicBezTo>
                  <a:cubicBezTo>
                    <a:pt x="2629" y="1307"/>
                    <a:pt x="2625" y="1303"/>
                    <a:pt x="2621" y="1303"/>
                  </a:cubicBezTo>
                  <a:cubicBezTo>
                    <a:pt x="2617" y="1303"/>
                    <a:pt x="2613" y="1307"/>
                    <a:pt x="2613" y="1311"/>
                  </a:cubicBezTo>
                  <a:close/>
                  <a:moveTo>
                    <a:pt x="2607" y="1188"/>
                  </a:moveTo>
                  <a:cubicBezTo>
                    <a:pt x="2608" y="1196"/>
                    <a:pt x="2608" y="1204"/>
                    <a:pt x="2609" y="1212"/>
                  </a:cubicBezTo>
                  <a:cubicBezTo>
                    <a:pt x="2609" y="1216"/>
                    <a:pt x="2613" y="1219"/>
                    <a:pt x="2618" y="1219"/>
                  </a:cubicBezTo>
                  <a:cubicBezTo>
                    <a:pt x="2622" y="1219"/>
                    <a:pt x="2625" y="1215"/>
                    <a:pt x="2625" y="1210"/>
                  </a:cubicBezTo>
                  <a:cubicBezTo>
                    <a:pt x="2624" y="1202"/>
                    <a:pt x="2624" y="1194"/>
                    <a:pt x="2623" y="1186"/>
                  </a:cubicBezTo>
                  <a:cubicBezTo>
                    <a:pt x="2622" y="1182"/>
                    <a:pt x="2619" y="1179"/>
                    <a:pt x="2614" y="1179"/>
                  </a:cubicBezTo>
                  <a:cubicBezTo>
                    <a:pt x="2610" y="1179"/>
                    <a:pt x="2607" y="1183"/>
                    <a:pt x="2607" y="1188"/>
                  </a:cubicBezTo>
                  <a:close/>
                  <a:moveTo>
                    <a:pt x="2589" y="1066"/>
                  </a:moveTo>
                  <a:cubicBezTo>
                    <a:pt x="2591" y="1073"/>
                    <a:pt x="2592" y="1081"/>
                    <a:pt x="2594" y="1089"/>
                  </a:cubicBezTo>
                  <a:cubicBezTo>
                    <a:pt x="2594" y="1093"/>
                    <a:pt x="2598" y="1096"/>
                    <a:pt x="2603" y="1096"/>
                  </a:cubicBezTo>
                  <a:cubicBezTo>
                    <a:pt x="2607" y="1095"/>
                    <a:pt x="2610" y="1091"/>
                    <a:pt x="2609" y="1086"/>
                  </a:cubicBezTo>
                  <a:cubicBezTo>
                    <a:pt x="2608" y="1078"/>
                    <a:pt x="2606" y="1070"/>
                    <a:pt x="2605" y="1062"/>
                  </a:cubicBezTo>
                  <a:cubicBezTo>
                    <a:pt x="2604" y="1058"/>
                    <a:pt x="2600" y="1055"/>
                    <a:pt x="2596" y="1056"/>
                  </a:cubicBezTo>
                  <a:cubicBezTo>
                    <a:pt x="2591" y="1057"/>
                    <a:pt x="2588" y="1061"/>
                    <a:pt x="2589" y="1066"/>
                  </a:cubicBezTo>
                  <a:close/>
                  <a:moveTo>
                    <a:pt x="2560" y="946"/>
                  </a:moveTo>
                  <a:cubicBezTo>
                    <a:pt x="2562" y="953"/>
                    <a:pt x="2564" y="961"/>
                    <a:pt x="2567" y="969"/>
                  </a:cubicBezTo>
                  <a:cubicBezTo>
                    <a:pt x="2568" y="973"/>
                    <a:pt x="2572" y="975"/>
                    <a:pt x="2576" y="974"/>
                  </a:cubicBezTo>
                  <a:cubicBezTo>
                    <a:pt x="2581" y="973"/>
                    <a:pt x="2583" y="969"/>
                    <a:pt x="2582" y="964"/>
                  </a:cubicBezTo>
                  <a:cubicBezTo>
                    <a:pt x="2580" y="956"/>
                    <a:pt x="2578" y="949"/>
                    <a:pt x="2575" y="941"/>
                  </a:cubicBezTo>
                  <a:cubicBezTo>
                    <a:pt x="2574" y="937"/>
                    <a:pt x="2570" y="934"/>
                    <a:pt x="2565" y="936"/>
                  </a:cubicBezTo>
                  <a:cubicBezTo>
                    <a:pt x="2561" y="937"/>
                    <a:pt x="2559" y="941"/>
                    <a:pt x="2560" y="946"/>
                  </a:cubicBezTo>
                  <a:close/>
                  <a:moveTo>
                    <a:pt x="2519" y="829"/>
                  </a:moveTo>
                  <a:cubicBezTo>
                    <a:pt x="2522" y="836"/>
                    <a:pt x="2525" y="844"/>
                    <a:pt x="2528" y="851"/>
                  </a:cubicBezTo>
                  <a:cubicBezTo>
                    <a:pt x="2530" y="855"/>
                    <a:pt x="2534" y="857"/>
                    <a:pt x="2538" y="856"/>
                  </a:cubicBezTo>
                  <a:cubicBezTo>
                    <a:pt x="2543" y="854"/>
                    <a:pt x="2545" y="850"/>
                    <a:pt x="2543" y="845"/>
                  </a:cubicBezTo>
                  <a:cubicBezTo>
                    <a:pt x="2540" y="838"/>
                    <a:pt x="2537" y="830"/>
                    <a:pt x="2534" y="823"/>
                  </a:cubicBezTo>
                  <a:cubicBezTo>
                    <a:pt x="2533" y="819"/>
                    <a:pt x="2528" y="817"/>
                    <a:pt x="2524" y="818"/>
                  </a:cubicBezTo>
                  <a:cubicBezTo>
                    <a:pt x="2520" y="820"/>
                    <a:pt x="2518" y="825"/>
                    <a:pt x="2519" y="829"/>
                  </a:cubicBezTo>
                  <a:close/>
                  <a:moveTo>
                    <a:pt x="2468" y="717"/>
                  </a:moveTo>
                  <a:cubicBezTo>
                    <a:pt x="2471" y="724"/>
                    <a:pt x="2475" y="731"/>
                    <a:pt x="2479" y="738"/>
                  </a:cubicBezTo>
                  <a:cubicBezTo>
                    <a:pt x="2481" y="742"/>
                    <a:pt x="2485" y="744"/>
                    <a:pt x="2489" y="742"/>
                  </a:cubicBezTo>
                  <a:cubicBezTo>
                    <a:pt x="2493" y="740"/>
                    <a:pt x="2495" y="735"/>
                    <a:pt x="2493" y="731"/>
                  </a:cubicBezTo>
                  <a:cubicBezTo>
                    <a:pt x="2489" y="724"/>
                    <a:pt x="2486" y="716"/>
                    <a:pt x="2482" y="709"/>
                  </a:cubicBezTo>
                  <a:cubicBezTo>
                    <a:pt x="2480" y="705"/>
                    <a:pt x="2475" y="704"/>
                    <a:pt x="2471" y="706"/>
                  </a:cubicBezTo>
                  <a:cubicBezTo>
                    <a:pt x="2467" y="708"/>
                    <a:pt x="2466" y="713"/>
                    <a:pt x="2468" y="717"/>
                  </a:cubicBezTo>
                  <a:close/>
                  <a:moveTo>
                    <a:pt x="2406" y="610"/>
                  </a:moveTo>
                  <a:cubicBezTo>
                    <a:pt x="2410" y="617"/>
                    <a:pt x="2414" y="623"/>
                    <a:pt x="2419" y="630"/>
                  </a:cubicBezTo>
                  <a:cubicBezTo>
                    <a:pt x="2421" y="634"/>
                    <a:pt x="2426" y="635"/>
                    <a:pt x="2430" y="633"/>
                  </a:cubicBezTo>
                  <a:cubicBezTo>
                    <a:pt x="2433" y="630"/>
                    <a:pt x="2434" y="625"/>
                    <a:pt x="2432" y="622"/>
                  </a:cubicBezTo>
                  <a:cubicBezTo>
                    <a:pt x="2428" y="615"/>
                    <a:pt x="2424" y="608"/>
                    <a:pt x="2419" y="601"/>
                  </a:cubicBezTo>
                  <a:cubicBezTo>
                    <a:pt x="2417" y="598"/>
                    <a:pt x="2412" y="597"/>
                    <a:pt x="2408" y="599"/>
                  </a:cubicBezTo>
                  <a:cubicBezTo>
                    <a:pt x="2404" y="601"/>
                    <a:pt x="2403" y="606"/>
                    <a:pt x="2406" y="610"/>
                  </a:cubicBezTo>
                  <a:close/>
                  <a:moveTo>
                    <a:pt x="2334" y="510"/>
                  </a:moveTo>
                  <a:cubicBezTo>
                    <a:pt x="2339" y="516"/>
                    <a:pt x="2344" y="522"/>
                    <a:pt x="2349" y="528"/>
                  </a:cubicBezTo>
                  <a:cubicBezTo>
                    <a:pt x="2351" y="532"/>
                    <a:pt x="2356" y="533"/>
                    <a:pt x="2360" y="530"/>
                  </a:cubicBezTo>
                  <a:cubicBezTo>
                    <a:pt x="2363" y="527"/>
                    <a:pt x="2364" y="522"/>
                    <a:pt x="2361" y="519"/>
                  </a:cubicBezTo>
                  <a:cubicBezTo>
                    <a:pt x="2356" y="512"/>
                    <a:pt x="2351" y="506"/>
                    <a:pt x="2346" y="500"/>
                  </a:cubicBezTo>
                  <a:cubicBezTo>
                    <a:pt x="2344" y="496"/>
                    <a:pt x="2339" y="496"/>
                    <a:pt x="2335" y="498"/>
                  </a:cubicBezTo>
                  <a:cubicBezTo>
                    <a:pt x="2332" y="501"/>
                    <a:pt x="2331" y="506"/>
                    <a:pt x="2334" y="510"/>
                  </a:cubicBezTo>
                  <a:close/>
                  <a:moveTo>
                    <a:pt x="2253" y="416"/>
                  </a:moveTo>
                  <a:cubicBezTo>
                    <a:pt x="2258" y="422"/>
                    <a:pt x="2264" y="428"/>
                    <a:pt x="2269" y="434"/>
                  </a:cubicBezTo>
                  <a:cubicBezTo>
                    <a:pt x="2272" y="437"/>
                    <a:pt x="2277" y="437"/>
                    <a:pt x="2280" y="434"/>
                  </a:cubicBezTo>
                  <a:cubicBezTo>
                    <a:pt x="2284" y="431"/>
                    <a:pt x="2284" y="426"/>
                    <a:pt x="2281" y="423"/>
                  </a:cubicBezTo>
                  <a:cubicBezTo>
                    <a:pt x="2275" y="417"/>
                    <a:pt x="2270" y="411"/>
                    <a:pt x="2264" y="405"/>
                  </a:cubicBezTo>
                  <a:cubicBezTo>
                    <a:pt x="2261" y="402"/>
                    <a:pt x="2256" y="402"/>
                    <a:pt x="2253" y="405"/>
                  </a:cubicBezTo>
                  <a:cubicBezTo>
                    <a:pt x="2250" y="408"/>
                    <a:pt x="2250" y="413"/>
                    <a:pt x="2253" y="416"/>
                  </a:cubicBezTo>
                  <a:close/>
                  <a:moveTo>
                    <a:pt x="2163" y="331"/>
                  </a:moveTo>
                  <a:cubicBezTo>
                    <a:pt x="2169" y="336"/>
                    <a:pt x="2175" y="342"/>
                    <a:pt x="2181" y="347"/>
                  </a:cubicBezTo>
                  <a:cubicBezTo>
                    <a:pt x="2184" y="350"/>
                    <a:pt x="2190" y="350"/>
                    <a:pt x="2192" y="346"/>
                  </a:cubicBezTo>
                  <a:cubicBezTo>
                    <a:pt x="2195" y="343"/>
                    <a:pt x="2195" y="338"/>
                    <a:pt x="2192" y="335"/>
                  </a:cubicBezTo>
                  <a:cubicBezTo>
                    <a:pt x="2186" y="330"/>
                    <a:pt x="2180" y="324"/>
                    <a:pt x="2174" y="319"/>
                  </a:cubicBezTo>
                  <a:cubicBezTo>
                    <a:pt x="2170" y="316"/>
                    <a:pt x="2165" y="317"/>
                    <a:pt x="2162" y="320"/>
                  </a:cubicBezTo>
                  <a:cubicBezTo>
                    <a:pt x="2160" y="323"/>
                    <a:pt x="2160" y="328"/>
                    <a:pt x="2163" y="331"/>
                  </a:cubicBezTo>
                  <a:close/>
                  <a:moveTo>
                    <a:pt x="2066" y="255"/>
                  </a:moveTo>
                  <a:cubicBezTo>
                    <a:pt x="2073" y="260"/>
                    <a:pt x="2079" y="264"/>
                    <a:pt x="2085" y="269"/>
                  </a:cubicBezTo>
                  <a:cubicBezTo>
                    <a:pt x="2089" y="272"/>
                    <a:pt x="2094" y="271"/>
                    <a:pt x="2097" y="267"/>
                  </a:cubicBezTo>
                  <a:cubicBezTo>
                    <a:pt x="2099" y="264"/>
                    <a:pt x="2098" y="259"/>
                    <a:pt x="2095" y="256"/>
                  </a:cubicBezTo>
                  <a:cubicBezTo>
                    <a:pt x="2088" y="251"/>
                    <a:pt x="2082" y="247"/>
                    <a:pt x="2075" y="242"/>
                  </a:cubicBezTo>
                  <a:cubicBezTo>
                    <a:pt x="2072" y="239"/>
                    <a:pt x="2067" y="240"/>
                    <a:pt x="2064" y="244"/>
                  </a:cubicBezTo>
                  <a:cubicBezTo>
                    <a:pt x="2062" y="247"/>
                    <a:pt x="2062" y="252"/>
                    <a:pt x="2066" y="255"/>
                  </a:cubicBezTo>
                  <a:close/>
                  <a:moveTo>
                    <a:pt x="1962" y="188"/>
                  </a:moveTo>
                  <a:cubicBezTo>
                    <a:pt x="1969" y="192"/>
                    <a:pt x="1976" y="196"/>
                    <a:pt x="1983" y="200"/>
                  </a:cubicBezTo>
                  <a:cubicBezTo>
                    <a:pt x="1986" y="203"/>
                    <a:pt x="1991" y="201"/>
                    <a:pt x="1994" y="198"/>
                  </a:cubicBezTo>
                  <a:cubicBezTo>
                    <a:pt x="1996" y="194"/>
                    <a:pt x="1995" y="189"/>
                    <a:pt x="1991" y="187"/>
                  </a:cubicBezTo>
                  <a:cubicBezTo>
                    <a:pt x="1984" y="182"/>
                    <a:pt x="1977" y="178"/>
                    <a:pt x="1970" y="174"/>
                  </a:cubicBezTo>
                  <a:cubicBezTo>
                    <a:pt x="1966" y="172"/>
                    <a:pt x="1961" y="173"/>
                    <a:pt x="1959" y="177"/>
                  </a:cubicBezTo>
                  <a:cubicBezTo>
                    <a:pt x="1957" y="181"/>
                    <a:pt x="1958" y="186"/>
                    <a:pt x="1962" y="188"/>
                  </a:cubicBezTo>
                  <a:close/>
                  <a:moveTo>
                    <a:pt x="1852" y="132"/>
                  </a:moveTo>
                  <a:cubicBezTo>
                    <a:pt x="1859" y="135"/>
                    <a:pt x="1866" y="138"/>
                    <a:pt x="1874" y="142"/>
                  </a:cubicBezTo>
                  <a:cubicBezTo>
                    <a:pt x="1878" y="144"/>
                    <a:pt x="1882" y="142"/>
                    <a:pt x="1884" y="138"/>
                  </a:cubicBezTo>
                  <a:cubicBezTo>
                    <a:pt x="1886" y="134"/>
                    <a:pt x="1885" y="129"/>
                    <a:pt x="1881" y="127"/>
                  </a:cubicBezTo>
                  <a:cubicBezTo>
                    <a:pt x="1873" y="124"/>
                    <a:pt x="1866" y="120"/>
                    <a:pt x="1859" y="117"/>
                  </a:cubicBezTo>
                  <a:cubicBezTo>
                    <a:pt x="1855" y="115"/>
                    <a:pt x="1850" y="117"/>
                    <a:pt x="1848" y="121"/>
                  </a:cubicBezTo>
                  <a:cubicBezTo>
                    <a:pt x="1846" y="125"/>
                    <a:pt x="1848" y="130"/>
                    <a:pt x="1852" y="132"/>
                  </a:cubicBezTo>
                  <a:close/>
                  <a:moveTo>
                    <a:pt x="1737" y="86"/>
                  </a:moveTo>
                  <a:cubicBezTo>
                    <a:pt x="1745" y="88"/>
                    <a:pt x="1752" y="91"/>
                    <a:pt x="1760" y="94"/>
                  </a:cubicBezTo>
                  <a:cubicBezTo>
                    <a:pt x="1764" y="95"/>
                    <a:pt x="1768" y="93"/>
                    <a:pt x="1770" y="89"/>
                  </a:cubicBezTo>
                  <a:cubicBezTo>
                    <a:pt x="1771" y="85"/>
                    <a:pt x="1769" y="80"/>
                    <a:pt x="1765" y="79"/>
                  </a:cubicBezTo>
                  <a:cubicBezTo>
                    <a:pt x="1758" y="76"/>
                    <a:pt x="1750" y="73"/>
                    <a:pt x="1742" y="71"/>
                  </a:cubicBezTo>
                  <a:cubicBezTo>
                    <a:pt x="1738" y="69"/>
                    <a:pt x="1734" y="71"/>
                    <a:pt x="1732" y="76"/>
                  </a:cubicBezTo>
                  <a:cubicBezTo>
                    <a:pt x="1731" y="80"/>
                    <a:pt x="1733" y="84"/>
                    <a:pt x="1737" y="86"/>
                  </a:cubicBezTo>
                  <a:close/>
                  <a:moveTo>
                    <a:pt x="1618" y="51"/>
                  </a:moveTo>
                  <a:cubicBezTo>
                    <a:pt x="1626" y="53"/>
                    <a:pt x="1634" y="55"/>
                    <a:pt x="1642" y="57"/>
                  </a:cubicBezTo>
                  <a:cubicBezTo>
                    <a:pt x="1646" y="58"/>
                    <a:pt x="1650" y="56"/>
                    <a:pt x="1651" y="51"/>
                  </a:cubicBezTo>
                  <a:cubicBezTo>
                    <a:pt x="1652" y="47"/>
                    <a:pt x="1650" y="43"/>
                    <a:pt x="1646" y="41"/>
                  </a:cubicBezTo>
                  <a:cubicBezTo>
                    <a:pt x="1638" y="39"/>
                    <a:pt x="1630" y="37"/>
                    <a:pt x="1622" y="36"/>
                  </a:cubicBezTo>
                  <a:cubicBezTo>
                    <a:pt x="1618" y="35"/>
                    <a:pt x="1614" y="37"/>
                    <a:pt x="1612" y="42"/>
                  </a:cubicBezTo>
                  <a:cubicBezTo>
                    <a:pt x="1611" y="46"/>
                    <a:pt x="1614" y="50"/>
                    <a:pt x="1618" y="51"/>
                  </a:cubicBezTo>
                  <a:close/>
                  <a:moveTo>
                    <a:pt x="1497" y="28"/>
                  </a:moveTo>
                  <a:cubicBezTo>
                    <a:pt x="1505" y="29"/>
                    <a:pt x="1513" y="30"/>
                    <a:pt x="1521" y="32"/>
                  </a:cubicBezTo>
                  <a:cubicBezTo>
                    <a:pt x="1525" y="32"/>
                    <a:pt x="1529" y="29"/>
                    <a:pt x="1530" y="25"/>
                  </a:cubicBezTo>
                  <a:cubicBezTo>
                    <a:pt x="1531" y="21"/>
                    <a:pt x="1528" y="17"/>
                    <a:pt x="1523" y="16"/>
                  </a:cubicBezTo>
                  <a:cubicBezTo>
                    <a:pt x="1515" y="15"/>
                    <a:pt x="1507" y="13"/>
                    <a:pt x="1499" y="12"/>
                  </a:cubicBezTo>
                  <a:cubicBezTo>
                    <a:pt x="1495" y="12"/>
                    <a:pt x="1491" y="15"/>
                    <a:pt x="1490" y="19"/>
                  </a:cubicBezTo>
                  <a:cubicBezTo>
                    <a:pt x="1490" y="23"/>
                    <a:pt x="1493" y="28"/>
                    <a:pt x="1497" y="28"/>
                  </a:cubicBezTo>
                  <a:close/>
                  <a:moveTo>
                    <a:pt x="1374" y="17"/>
                  </a:moveTo>
                  <a:cubicBezTo>
                    <a:pt x="1382" y="17"/>
                    <a:pt x="1390" y="18"/>
                    <a:pt x="1398" y="18"/>
                  </a:cubicBezTo>
                  <a:cubicBezTo>
                    <a:pt x="1402" y="18"/>
                    <a:pt x="1406" y="15"/>
                    <a:pt x="1406" y="11"/>
                  </a:cubicBezTo>
                  <a:cubicBezTo>
                    <a:pt x="1407" y="6"/>
                    <a:pt x="1403" y="2"/>
                    <a:pt x="1399" y="2"/>
                  </a:cubicBezTo>
                  <a:cubicBezTo>
                    <a:pt x="1391" y="2"/>
                    <a:pt x="1383" y="1"/>
                    <a:pt x="1375" y="1"/>
                  </a:cubicBezTo>
                  <a:cubicBezTo>
                    <a:pt x="1370" y="1"/>
                    <a:pt x="1367" y="4"/>
                    <a:pt x="1366" y="8"/>
                  </a:cubicBezTo>
                  <a:cubicBezTo>
                    <a:pt x="1366" y="13"/>
                    <a:pt x="1370" y="17"/>
                    <a:pt x="1374" y="17"/>
                  </a:cubicBezTo>
                  <a:close/>
                  <a:moveTo>
                    <a:pt x="1250" y="17"/>
                  </a:moveTo>
                  <a:cubicBezTo>
                    <a:pt x="1258" y="17"/>
                    <a:pt x="1266" y="16"/>
                    <a:pt x="1274" y="16"/>
                  </a:cubicBezTo>
                  <a:cubicBezTo>
                    <a:pt x="1279" y="16"/>
                    <a:pt x="1282" y="12"/>
                    <a:pt x="1282" y="8"/>
                  </a:cubicBezTo>
                  <a:cubicBezTo>
                    <a:pt x="1282" y="3"/>
                    <a:pt x="1278" y="0"/>
                    <a:pt x="1274" y="0"/>
                  </a:cubicBezTo>
                  <a:cubicBezTo>
                    <a:pt x="1266" y="0"/>
                    <a:pt x="1258" y="1"/>
                    <a:pt x="1250" y="1"/>
                  </a:cubicBezTo>
                  <a:cubicBezTo>
                    <a:pt x="1245" y="1"/>
                    <a:pt x="1242" y="5"/>
                    <a:pt x="1242" y="9"/>
                  </a:cubicBezTo>
                  <a:cubicBezTo>
                    <a:pt x="1242" y="14"/>
                    <a:pt x="1246" y="17"/>
                    <a:pt x="1250" y="17"/>
                  </a:cubicBezTo>
                  <a:close/>
                  <a:moveTo>
                    <a:pt x="1127" y="29"/>
                  </a:moveTo>
                  <a:cubicBezTo>
                    <a:pt x="1135" y="28"/>
                    <a:pt x="1143" y="27"/>
                    <a:pt x="1151" y="26"/>
                  </a:cubicBezTo>
                  <a:cubicBezTo>
                    <a:pt x="1156" y="25"/>
                    <a:pt x="1159" y="21"/>
                    <a:pt x="1158" y="17"/>
                  </a:cubicBezTo>
                  <a:cubicBezTo>
                    <a:pt x="1158" y="12"/>
                    <a:pt x="1154" y="9"/>
                    <a:pt x="1149" y="10"/>
                  </a:cubicBezTo>
                  <a:cubicBezTo>
                    <a:pt x="1141" y="11"/>
                    <a:pt x="1133" y="12"/>
                    <a:pt x="1125" y="13"/>
                  </a:cubicBezTo>
                  <a:cubicBezTo>
                    <a:pt x="1121" y="14"/>
                    <a:pt x="1118" y="18"/>
                    <a:pt x="1118" y="22"/>
                  </a:cubicBezTo>
                  <a:cubicBezTo>
                    <a:pt x="1119" y="26"/>
                    <a:pt x="1123" y="29"/>
                    <a:pt x="1127" y="29"/>
                  </a:cubicBezTo>
                  <a:close/>
                  <a:moveTo>
                    <a:pt x="1006" y="52"/>
                  </a:moveTo>
                  <a:cubicBezTo>
                    <a:pt x="1014" y="50"/>
                    <a:pt x="1022" y="48"/>
                    <a:pt x="1029" y="47"/>
                  </a:cubicBezTo>
                  <a:cubicBezTo>
                    <a:pt x="1034" y="46"/>
                    <a:pt x="1037" y="41"/>
                    <a:pt x="1036" y="37"/>
                  </a:cubicBezTo>
                  <a:cubicBezTo>
                    <a:pt x="1035" y="33"/>
                    <a:pt x="1030" y="30"/>
                    <a:pt x="1026" y="31"/>
                  </a:cubicBezTo>
                  <a:cubicBezTo>
                    <a:pt x="1018" y="33"/>
                    <a:pt x="1010" y="35"/>
                    <a:pt x="1002" y="37"/>
                  </a:cubicBezTo>
                  <a:cubicBezTo>
                    <a:pt x="998" y="38"/>
                    <a:pt x="995" y="42"/>
                    <a:pt x="997" y="46"/>
                  </a:cubicBezTo>
                  <a:cubicBezTo>
                    <a:pt x="998" y="51"/>
                    <a:pt x="1002" y="53"/>
                    <a:pt x="1006" y="52"/>
                  </a:cubicBezTo>
                  <a:close/>
                  <a:moveTo>
                    <a:pt x="888" y="87"/>
                  </a:moveTo>
                  <a:cubicBezTo>
                    <a:pt x="895" y="85"/>
                    <a:pt x="903" y="82"/>
                    <a:pt x="910" y="79"/>
                  </a:cubicBezTo>
                  <a:cubicBezTo>
                    <a:pt x="915" y="78"/>
                    <a:pt x="917" y="74"/>
                    <a:pt x="915" y="69"/>
                  </a:cubicBezTo>
                  <a:cubicBezTo>
                    <a:pt x="914" y="65"/>
                    <a:pt x="910" y="63"/>
                    <a:pt x="905" y="64"/>
                  </a:cubicBezTo>
                  <a:cubicBezTo>
                    <a:pt x="898" y="67"/>
                    <a:pt x="890" y="69"/>
                    <a:pt x="882" y="72"/>
                  </a:cubicBezTo>
                  <a:cubicBezTo>
                    <a:pt x="878" y="73"/>
                    <a:pt x="876" y="78"/>
                    <a:pt x="878" y="82"/>
                  </a:cubicBezTo>
                  <a:cubicBezTo>
                    <a:pt x="879" y="86"/>
                    <a:pt x="884" y="89"/>
                    <a:pt x="888" y="87"/>
                  </a:cubicBezTo>
                  <a:close/>
                  <a:moveTo>
                    <a:pt x="773" y="133"/>
                  </a:moveTo>
                  <a:cubicBezTo>
                    <a:pt x="780" y="130"/>
                    <a:pt x="788" y="127"/>
                    <a:pt x="795" y="123"/>
                  </a:cubicBezTo>
                  <a:cubicBezTo>
                    <a:pt x="799" y="122"/>
                    <a:pt x="801" y="117"/>
                    <a:pt x="799" y="113"/>
                  </a:cubicBezTo>
                  <a:cubicBezTo>
                    <a:pt x="797" y="109"/>
                    <a:pt x="793" y="107"/>
                    <a:pt x="789" y="109"/>
                  </a:cubicBezTo>
                  <a:cubicBezTo>
                    <a:pt x="781" y="112"/>
                    <a:pt x="774" y="115"/>
                    <a:pt x="767" y="119"/>
                  </a:cubicBezTo>
                  <a:cubicBezTo>
                    <a:pt x="763" y="120"/>
                    <a:pt x="761" y="125"/>
                    <a:pt x="763" y="129"/>
                  </a:cubicBezTo>
                  <a:cubicBezTo>
                    <a:pt x="764" y="133"/>
                    <a:pt x="769" y="135"/>
                    <a:pt x="773" y="133"/>
                  </a:cubicBezTo>
                  <a:close/>
                  <a:moveTo>
                    <a:pt x="664" y="190"/>
                  </a:moveTo>
                  <a:cubicBezTo>
                    <a:pt x="671" y="186"/>
                    <a:pt x="677" y="182"/>
                    <a:pt x="684" y="178"/>
                  </a:cubicBezTo>
                  <a:cubicBezTo>
                    <a:pt x="688" y="176"/>
                    <a:pt x="690" y="171"/>
                    <a:pt x="688" y="167"/>
                  </a:cubicBezTo>
                  <a:cubicBezTo>
                    <a:pt x="685" y="163"/>
                    <a:pt x="680" y="162"/>
                    <a:pt x="677" y="164"/>
                  </a:cubicBezTo>
                  <a:cubicBezTo>
                    <a:pt x="670" y="168"/>
                    <a:pt x="663" y="172"/>
                    <a:pt x="656" y="176"/>
                  </a:cubicBezTo>
                  <a:cubicBezTo>
                    <a:pt x="652" y="178"/>
                    <a:pt x="651" y="183"/>
                    <a:pt x="653" y="187"/>
                  </a:cubicBezTo>
                  <a:cubicBezTo>
                    <a:pt x="655" y="191"/>
                    <a:pt x="660" y="192"/>
                    <a:pt x="664" y="190"/>
                  </a:cubicBezTo>
                  <a:close/>
                  <a:moveTo>
                    <a:pt x="560" y="257"/>
                  </a:moveTo>
                  <a:cubicBezTo>
                    <a:pt x="566" y="252"/>
                    <a:pt x="573" y="248"/>
                    <a:pt x="579" y="243"/>
                  </a:cubicBezTo>
                  <a:cubicBezTo>
                    <a:pt x="583" y="241"/>
                    <a:pt x="584" y="236"/>
                    <a:pt x="582" y="232"/>
                  </a:cubicBezTo>
                  <a:cubicBezTo>
                    <a:pt x="579" y="228"/>
                    <a:pt x="574" y="228"/>
                    <a:pt x="570" y="230"/>
                  </a:cubicBezTo>
                  <a:cubicBezTo>
                    <a:pt x="564" y="235"/>
                    <a:pt x="557" y="239"/>
                    <a:pt x="551" y="244"/>
                  </a:cubicBezTo>
                  <a:cubicBezTo>
                    <a:pt x="547" y="246"/>
                    <a:pt x="546" y="251"/>
                    <a:pt x="549" y="255"/>
                  </a:cubicBezTo>
                  <a:cubicBezTo>
                    <a:pt x="551" y="259"/>
                    <a:pt x="556" y="259"/>
                    <a:pt x="560" y="257"/>
                  </a:cubicBezTo>
                  <a:close/>
                  <a:moveTo>
                    <a:pt x="463" y="333"/>
                  </a:moveTo>
                  <a:cubicBezTo>
                    <a:pt x="469" y="328"/>
                    <a:pt x="475" y="323"/>
                    <a:pt x="481" y="318"/>
                  </a:cubicBezTo>
                  <a:cubicBezTo>
                    <a:pt x="485" y="315"/>
                    <a:pt x="485" y="310"/>
                    <a:pt x="482" y="307"/>
                  </a:cubicBezTo>
                  <a:cubicBezTo>
                    <a:pt x="479" y="303"/>
                    <a:pt x="474" y="303"/>
                    <a:pt x="471" y="306"/>
                  </a:cubicBezTo>
                  <a:cubicBezTo>
                    <a:pt x="465" y="311"/>
                    <a:pt x="459" y="316"/>
                    <a:pt x="452" y="321"/>
                  </a:cubicBezTo>
                  <a:cubicBezTo>
                    <a:pt x="449" y="324"/>
                    <a:pt x="449" y="329"/>
                    <a:pt x="452" y="333"/>
                  </a:cubicBezTo>
                  <a:cubicBezTo>
                    <a:pt x="455" y="336"/>
                    <a:pt x="460" y="336"/>
                    <a:pt x="463" y="333"/>
                  </a:cubicBezTo>
                  <a:close/>
                  <a:moveTo>
                    <a:pt x="374" y="419"/>
                  </a:moveTo>
                  <a:cubicBezTo>
                    <a:pt x="379" y="413"/>
                    <a:pt x="385" y="407"/>
                    <a:pt x="390" y="402"/>
                  </a:cubicBezTo>
                  <a:cubicBezTo>
                    <a:pt x="393" y="398"/>
                    <a:pt x="393" y="393"/>
                    <a:pt x="390" y="390"/>
                  </a:cubicBezTo>
                  <a:cubicBezTo>
                    <a:pt x="387" y="387"/>
                    <a:pt x="382" y="387"/>
                    <a:pt x="379" y="390"/>
                  </a:cubicBezTo>
                  <a:cubicBezTo>
                    <a:pt x="373" y="396"/>
                    <a:pt x="368" y="402"/>
                    <a:pt x="362" y="408"/>
                  </a:cubicBezTo>
                  <a:cubicBezTo>
                    <a:pt x="359" y="411"/>
                    <a:pt x="359" y="416"/>
                    <a:pt x="362" y="419"/>
                  </a:cubicBezTo>
                  <a:cubicBezTo>
                    <a:pt x="366" y="422"/>
                    <a:pt x="371" y="422"/>
                    <a:pt x="374" y="419"/>
                  </a:cubicBezTo>
                  <a:close/>
                  <a:moveTo>
                    <a:pt x="293" y="512"/>
                  </a:moveTo>
                  <a:cubicBezTo>
                    <a:pt x="298" y="506"/>
                    <a:pt x="303" y="500"/>
                    <a:pt x="308" y="494"/>
                  </a:cubicBezTo>
                  <a:cubicBezTo>
                    <a:pt x="310" y="490"/>
                    <a:pt x="310" y="485"/>
                    <a:pt x="307" y="482"/>
                  </a:cubicBezTo>
                  <a:cubicBezTo>
                    <a:pt x="303" y="480"/>
                    <a:pt x="298" y="480"/>
                    <a:pt x="295" y="483"/>
                  </a:cubicBezTo>
                  <a:cubicBezTo>
                    <a:pt x="290" y="490"/>
                    <a:pt x="285" y="496"/>
                    <a:pt x="280" y="502"/>
                  </a:cubicBezTo>
                  <a:cubicBezTo>
                    <a:pt x="277" y="506"/>
                    <a:pt x="278" y="511"/>
                    <a:pt x="282" y="514"/>
                  </a:cubicBezTo>
                  <a:cubicBezTo>
                    <a:pt x="285" y="516"/>
                    <a:pt x="290" y="516"/>
                    <a:pt x="293" y="512"/>
                  </a:cubicBezTo>
                  <a:close/>
                  <a:moveTo>
                    <a:pt x="221" y="613"/>
                  </a:moveTo>
                  <a:cubicBezTo>
                    <a:pt x="225" y="606"/>
                    <a:pt x="230" y="600"/>
                    <a:pt x="234" y="593"/>
                  </a:cubicBezTo>
                  <a:cubicBezTo>
                    <a:pt x="237" y="589"/>
                    <a:pt x="236" y="584"/>
                    <a:pt x="232" y="582"/>
                  </a:cubicBezTo>
                  <a:cubicBezTo>
                    <a:pt x="228" y="579"/>
                    <a:pt x="223" y="580"/>
                    <a:pt x="221" y="584"/>
                  </a:cubicBezTo>
                  <a:cubicBezTo>
                    <a:pt x="216" y="591"/>
                    <a:pt x="212" y="598"/>
                    <a:pt x="208" y="604"/>
                  </a:cubicBezTo>
                  <a:cubicBezTo>
                    <a:pt x="205" y="608"/>
                    <a:pt x="206" y="613"/>
                    <a:pt x="210" y="615"/>
                  </a:cubicBezTo>
                  <a:cubicBezTo>
                    <a:pt x="214" y="618"/>
                    <a:pt x="219" y="617"/>
                    <a:pt x="221" y="613"/>
                  </a:cubicBezTo>
                  <a:close/>
                  <a:moveTo>
                    <a:pt x="159" y="720"/>
                  </a:moveTo>
                  <a:cubicBezTo>
                    <a:pt x="163" y="713"/>
                    <a:pt x="167" y="706"/>
                    <a:pt x="170" y="699"/>
                  </a:cubicBezTo>
                  <a:cubicBezTo>
                    <a:pt x="173" y="695"/>
                    <a:pt x="171" y="690"/>
                    <a:pt x="167" y="688"/>
                  </a:cubicBezTo>
                  <a:cubicBezTo>
                    <a:pt x="163" y="686"/>
                    <a:pt x="158" y="687"/>
                    <a:pt x="156" y="691"/>
                  </a:cubicBezTo>
                  <a:cubicBezTo>
                    <a:pt x="152" y="698"/>
                    <a:pt x="149" y="706"/>
                    <a:pt x="145" y="713"/>
                  </a:cubicBezTo>
                  <a:cubicBezTo>
                    <a:pt x="143" y="717"/>
                    <a:pt x="145" y="722"/>
                    <a:pt x="148" y="724"/>
                  </a:cubicBezTo>
                  <a:cubicBezTo>
                    <a:pt x="152" y="726"/>
                    <a:pt x="157" y="724"/>
                    <a:pt x="159" y="720"/>
                  </a:cubicBezTo>
                  <a:close/>
                  <a:moveTo>
                    <a:pt x="108" y="833"/>
                  </a:moveTo>
                  <a:cubicBezTo>
                    <a:pt x="111" y="825"/>
                    <a:pt x="114" y="818"/>
                    <a:pt x="117" y="810"/>
                  </a:cubicBezTo>
                  <a:cubicBezTo>
                    <a:pt x="119" y="806"/>
                    <a:pt x="117" y="802"/>
                    <a:pt x="113" y="800"/>
                  </a:cubicBezTo>
                  <a:cubicBezTo>
                    <a:pt x="109" y="798"/>
                    <a:pt x="104" y="800"/>
                    <a:pt x="102" y="804"/>
                  </a:cubicBezTo>
                  <a:cubicBezTo>
                    <a:pt x="99" y="812"/>
                    <a:pt x="96" y="819"/>
                    <a:pt x="93" y="827"/>
                  </a:cubicBezTo>
                  <a:cubicBezTo>
                    <a:pt x="91" y="831"/>
                    <a:pt x="93" y="835"/>
                    <a:pt x="98" y="837"/>
                  </a:cubicBezTo>
                  <a:cubicBezTo>
                    <a:pt x="102" y="839"/>
                    <a:pt x="106" y="837"/>
                    <a:pt x="108" y="833"/>
                  </a:cubicBezTo>
                  <a:close/>
                  <a:moveTo>
                    <a:pt x="68" y="950"/>
                  </a:moveTo>
                  <a:cubicBezTo>
                    <a:pt x="70" y="942"/>
                    <a:pt x="72" y="934"/>
                    <a:pt x="75" y="927"/>
                  </a:cubicBezTo>
                  <a:cubicBezTo>
                    <a:pt x="76" y="922"/>
                    <a:pt x="73" y="918"/>
                    <a:pt x="69" y="917"/>
                  </a:cubicBezTo>
                  <a:cubicBezTo>
                    <a:pt x="65" y="915"/>
                    <a:pt x="61" y="918"/>
                    <a:pt x="59" y="922"/>
                  </a:cubicBezTo>
                  <a:cubicBezTo>
                    <a:pt x="57" y="930"/>
                    <a:pt x="55" y="937"/>
                    <a:pt x="52" y="945"/>
                  </a:cubicBezTo>
                  <a:cubicBezTo>
                    <a:pt x="51" y="949"/>
                    <a:pt x="53" y="954"/>
                    <a:pt x="58" y="955"/>
                  </a:cubicBezTo>
                  <a:cubicBezTo>
                    <a:pt x="62" y="956"/>
                    <a:pt x="66" y="954"/>
                    <a:pt x="68" y="950"/>
                  </a:cubicBezTo>
                  <a:close/>
                  <a:moveTo>
                    <a:pt x="39" y="1070"/>
                  </a:moveTo>
                  <a:cubicBezTo>
                    <a:pt x="40" y="1062"/>
                    <a:pt x="42" y="1054"/>
                    <a:pt x="43" y="1046"/>
                  </a:cubicBezTo>
                  <a:cubicBezTo>
                    <a:pt x="44" y="1042"/>
                    <a:pt x="42" y="1038"/>
                    <a:pt x="37" y="1037"/>
                  </a:cubicBezTo>
                  <a:cubicBezTo>
                    <a:pt x="33" y="1036"/>
                    <a:pt x="29" y="1039"/>
                    <a:pt x="28" y="1043"/>
                  </a:cubicBezTo>
                  <a:cubicBezTo>
                    <a:pt x="26" y="1051"/>
                    <a:pt x="25" y="1059"/>
                    <a:pt x="23" y="1067"/>
                  </a:cubicBezTo>
                  <a:cubicBezTo>
                    <a:pt x="22" y="1071"/>
                    <a:pt x="25" y="1075"/>
                    <a:pt x="29" y="1076"/>
                  </a:cubicBezTo>
                  <a:cubicBezTo>
                    <a:pt x="34" y="1077"/>
                    <a:pt x="38" y="1074"/>
                    <a:pt x="39" y="1070"/>
                  </a:cubicBezTo>
                  <a:close/>
                  <a:moveTo>
                    <a:pt x="21" y="1192"/>
                  </a:moveTo>
                  <a:cubicBezTo>
                    <a:pt x="22" y="1184"/>
                    <a:pt x="23" y="1176"/>
                    <a:pt x="24" y="1168"/>
                  </a:cubicBezTo>
                  <a:cubicBezTo>
                    <a:pt x="24" y="1164"/>
                    <a:pt x="21" y="1160"/>
                    <a:pt x="17" y="1159"/>
                  </a:cubicBezTo>
                  <a:cubicBezTo>
                    <a:pt x="12" y="1159"/>
                    <a:pt x="8" y="1162"/>
                    <a:pt x="8" y="1166"/>
                  </a:cubicBezTo>
                  <a:cubicBezTo>
                    <a:pt x="7" y="1174"/>
                    <a:pt x="6" y="1182"/>
                    <a:pt x="6" y="1191"/>
                  </a:cubicBezTo>
                  <a:cubicBezTo>
                    <a:pt x="5" y="1195"/>
                    <a:pt x="8" y="1199"/>
                    <a:pt x="13" y="1199"/>
                  </a:cubicBezTo>
                  <a:cubicBezTo>
                    <a:pt x="17" y="1200"/>
                    <a:pt x="21" y="1196"/>
                    <a:pt x="21" y="1192"/>
                  </a:cubicBezTo>
                  <a:close/>
                  <a:moveTo>
                    <a:pt x="16" y="1315"/>
                  </a:moveTo>
                  <a:cubicBezTo>
                    <a:pt x="16" y="1315"/>
                    <a:pt x="16" y="1314"/>
                    <a:pt x="16" y="1314"/>
                  </a:cubicBezTo>
                  <a:cubicBezTo>
                    <a:pt x="16" y="1306"/>
                    <a:pt x="16" y="1299"/>
                    <a:pt x="16" y="1291"/>
                  </a:cubicBezTo>
                  <a:cubicBezTo>
                    <a:pt x="16" y="1287"/>
                    <a:pt x="13" y="1283"/>
                    <a:pt x="8" y="1283"/>
                  </a:cubicBezTo>
                  <a:cubicBezTo>
                    <a:pt x="4" y="1283"/>
                    <a:pt x="0" y="1287"/>
                    <a:pt x="0" y="1291"/>
                  </a:cubicBezTo>
                  <a:cubicBezTo>
                    <a:pt x="0" y="1299"/>
                    <a:pt x="0" y="1306"/>
                    <a:pt x="0" y="1314"/>
                  </a:cubicBezTo>
                  <a:cubicBezTo>
                    <a:pt x="0" y="1314"/>
                    <a:pt x="0" y="1315"/>
                    <a:pt x="0" y="1315"/>
                  </a:cubicBezTo>
                  <a:cubicBezTo>
                    <a:pt x="0" y="1320"/>
                    <a:pt x="3" y="1323"/>
                    <a:pt x="8" y="1323"/>
                  </a:cubicBezTo>
                  <a:cubicBezTo>
                    <a:pt x="12" y="1323"/>
                    <a:pt x="16" y="1320"/>
                    <a:pt x="16" y="1315"/>
                  </a:cubicBezTo>
                  <a:close/>
                  <a:moveTo>
                    <a:pt x="22" y="1439"/>
                  </a:moveTo>
                  <a:cubicBezTo>
                    <a:pt x="21" y="1431"/>
                    <a:pt x="20" y="1423"/>
                    <a:pt x="20" y="1415"/>
                  </a:cubicBezTo>
                  <a:cubicBezTo>
                    <a:pt x="19" y="1411"/>
                    <a:pt x="15" y="1407"/>
                    <a:pt x="11" y="1408"/>
                  </a:cubicBezTo>
                  <a:cubicBezTo>
                    <a:pt x="7" y="1408"/>
                    <a:pt x="3" y="1412"/>
                    <a:pt x="4" y="1416"/>
                  </a:cubicBezTo>
                  <a:cubicBezTo>
                    <a:pt x="4" y="1424"/>
                    <a:pt x="5" y="1432"/>
                    <a:pt x="6" y="1440"/>
                  </a:cubicBezTo>
                  <a:cubicBezTo>
                    <a:pt x="6" y="1445"/>
                    <a:pt x="10" y="1448"/>
                    <a:pt x="14" y="1448"/>
                  </a:cubicBezTo>
                  <a:cubicBezTo>
                    <a:pt x="19" y="1447"/>
                    <a:pt x="22" y="1443"/>
                    <a:pt x="22" y="1439"/>
                  </a:cubicBezTo>
                  <a:close/>
                  <a:moveTo>
                    <a:pt x="39" y="1561"/>
                  </a:moveTo>
                  <a:cubicBezTo>
                    <a:pt x="38" y="1553"/>
                    <a:pt x="36" y="1545"/>
                    <a:pt x="35" y="1538"/>
                  </a:cubicBezTo>
                  <a:cubicBezTo>
                    <a:pt x="34" y="1533"/>
                    <a:pt x="30" y="1530"/>
                    <a:pt x="26" y="1531"/>
                  </a:cubicBezTo>
                  <a:cubicBezTo>
                    <a:pt x="21" y="1532"/>
                    <a:pt x="18" y="1536"/>
                    <a:pt x="19" y="1540"/>
                  </a:cubicBezTo>
                  <a:cubicBezTo>
                    <a:pt x="21" y="1548"/>
                    <a:pt x="22" y="1556"/>
                    <a:pt x="24" y="1564"/>
                  </a:cubicBezTo>
                  <a:cubicBezTo>
                    <a:pt x="24" y="1568"/>
                    <a:pt x="29" y="1571"/>
                    <a:pt x="33" y="1570"/>
                  </a:cubicBezTo>
                  <a:cubicBezTo>
                    <a:pt x="37" y="1570"/>
                    <a:pt x="40" y="1565"/>
                    <a:pt x="39" y="1561"/>
                  </a:cubicBezTo>
                  <a:close/>
                  <a:moveTo>
                    <a:pt x="68" y="1681"/>
                  </a:moveTo>
                  <a:cubicBezTo>
                    <a:pt x="66" y="1674"/>
                    <a:pt x="64" y="1666"/>
                    <a:pt x="62" y="1658"/>
                  </a:cubicBezTo>
                  <a:cubicBezTo>
                    <a:pt x="61" y="1654"/>
                    <a:pt x="56" y="1651"/>
                    <a:pt x="52" y="1653"/>
                  </a:cubicBezTo>
                  <a:cubicBezTo>
                    <a:pt x="48" y="1654"/>
                    <a:pt x="45" y="1658"/>
                    <a:pt x="46" y="1662"/>
                  </a:cubicBezTo>
                  <a:cubicBezTo>
                    <a:pt x="49" y="1670"/>
                    <a:pt x="51" y="1678"/>
                    <a:pt x="53" y="1686"/>
                  </a:cubicBezTo>
                  <a:cubicBezTo>
                    <a:pt x="54" y="1690"/>
                    <a:pt x="59" y="1692"/>
                    <a:pt x="63" y="1691"/>
                  </a:cubicBezTo>
                  <a:cubicBezTo>
                    <a:pt x="67" y="1690"/>
                    <a:pt x="70" y="1685"/>
                    <a:pt x="68" y="1681"/>
                  </a:cubicBezTo>
                  <a:close/>
                  <a:moveTo>
                    <a:pt x="109" y="1798"/>
                  </a:moveTo>
                  <a:cubicBezTo>
                    <a:pt x="106" y="1790"/>
                    <a:pt x="103" y="1783"/>
                    <a:pt x="100" y="1776"/>
                  </a:cubicBezTo>
                  <a:cubicBezTo>
                    <a:pt x="99" y="1771"/>
                    <a:pt x="94" y="1769"/>
                    <a:pt x="90" y="1771"/>
                  </a:cubicBezTo>
                  <a:cubicBezTo>
                    <a:pt x="86" y="1773"/>
                    <a:pt x="84" y="1777"/>
                    <a:pt x="85" y="1781"/>
                  </a:cubicBezTo>
                  <a:cubicBezTo>
                    <a:pt x="88" y="1789"/>
                    <a:pt x="91" y="1796"/>
                    <a:pt x="94" y="1804"/>
                  </a:cubicBezTo>
                  <a:cubicBezTo>
                    <a:pt x="96" y="1808"/>
                    <a:pt x="100" y="1810"/>
                    <a:pt x="104" y="1808"/>
                  </a:cubicBezTo>
                  <a:cubicBezTo>
                    <a:pt x="109" y="1807"/>
                    <a:pt x="111" y="1802"/>
                    <a:pt x="109" y="1798"/>
                  </a:cubicBezTo>
                  <a:close/>
                  <a:moveTo>
                    <a:pt x="160" y="1910"/>
                  </a:moveTo>
                  <a:cubicBezTo>
                    <a:pt x="157" y="1903"/>
                    <a:pt x="153" y="1896"/>
                    <a:pt x="150" y="1889"/>
                  </a:cubicBezTo>
                  <a:cubicBezTo>
                    <a:pt x="148" y="1885"/>
                    <a:pt x="143" y="1883"/>
                    <a:pt x="139" y="1885"/>
                  </a:cubicBezTo>
                  <a:cubicBezTo>
                    <a:pt x="135" y="1887"/>
                    <a:pt x="133" y="1892"/>
                    <a:pt x="135" y="1896"/>
                  </a:cubicBezTo>
                  <a:cubicBezTo>
                    <a:pt x="139" y="1903"/>
                    <a:pt x="142" y="1910"/>
                    <a:pt x="146" y="1917"/>
                  </a:cubicBezTo>
                  <a:cubicBezTo>
                    <a:pt x="148" y="1921"/>
                    <a:pt x="153" y="1923"/>
                    <a:pt x="157" y="1921"/>
                  </a:cubicBezTo>
                  <a:cubicBezTo>
                    <a:pt x="161" y="1919"/>
                    <a:pt x="162" y="1914"/>
                    <a:pt x="160" y="1910"/>
                  </a:cubicBezTo>
                  <a:close/>
                  <a:moveTo>
                    <a:pt x="222" y="2017"/>
                  </a:moveTo>
                  <a:cubicBezTo>
                    <a:pt x="218" y="2010"/>
                    <a:pt x="214" y="2003"/>
                    <a:pt x="209" y="1997"/>
                  </a:cubicBezTo>
                  <a:cubicBezTo>
                    <a:pt x="207" y="1993"/>
                    <a:pt x="202" y="1992"/>
                    <a:pt x="198" y="1994"/>
                  </a:cubicBezTo>
                  <a:cubicBezTo>
                    <a:pt x="195" y="1996"/>
                    <a:pt x="194" y="2001"/>
                    <a:pt x="196" y="2005"/>
                  </a:cubicBezTo>
                  <a:cubicBezTo>
                    <a:pt x="200" y="2012"/>
                    <a:pt x="204" y="2019"/>
                    <a:pt x="209" y="2026"/>
                  </a:cubicBezTo>
                  <a:cubicBezTo>
                    <a:pt x="211" y="2029"/>
                    <a:pt x="216" y="2030"/>
                    <a:pt x="220" y="2028"/>
                  </a:cubicBezTo>
                  <a:cubicBezTo>
                    <a:pt x="224" y="2026"/>
                    <a:pt x="225" y="2021"/>
                    <a:pt x="222" y="2017"/>
                  </a:cubicBezTo>
                  <a:close/>
                  <a:moveTo>
                    <a:pt x="294" y="2117"/>
                  </a:moveTo>
                  <a:cubicBezTo>
                    <a:pt x="289" y="2111"/>
                    <a:pt x="284" y="2105"/>
                    <a:pt x="279" y="2098"/>
                  </a:cubicBezTo>
                  <a:cubicBezTo>
                    <a:pt x="277" y="2095"/>
                    <a:pt x="272" y="2094"/>
                    <a:pt x="268" y="2097"/>
                  </a:cubicBezTo>
                  <a:cubicBezTo>
                    <a:pt x="265" y="2100"/>
                    <a:pt x="264" y="2105"/>
                    <a:pt x="267" y="2108"/>
                  </a:cubicBezTo>
                  <a:cubicBezTo>
                    <a:pt x="272" y="2115"/>
                    <a:pt x="276" y="2121"/>
                    <a:pt x="281" y="2127"/>
                  </a:cubicBezTo>
                  <a:cubicBezTo>
                    <a:pt x="284" y="2131"/>
                    <a:pt x="289" y="2131"/>
                    <a:pt x="293" y="2129"/>
                  </a:cubicBezTo>
                  <a:cubicBezTo>
                    <a:pt x="296" y="2126"/>
                    <a:pt x="297" y="2121"/>
                    <a:pt x="294" y="2117"/>
                  </a:cubicBezTo>
                  <a:close/>
                  <a:moveTo>
                    <a:pt x="375" y="2211"/>
                  </a:moveTo>
                  <a:cubicBezTo>
                    <a:pt x="370" y="2205"/>
                    <a:pt x="364" y="2199"/>
                    <a:pt x="359" y="2193"/>
                  </a:cubicBezTo>
                  <a:cubicBezTo>
                    <a:pt x="356" y="2190"/>
                    <a:pt x="351" y="2190"/>
                    <a:pt x="347" y="2193"/>
                  </a:cubicBezTo>
                  <a:cubicBezTo>
                    <a:pt x="344" y="2196"/>
                    <a:pt x="344" y="2201"/>
                    <a:pt x="347" y="2204"/>
                  </a:cubicBezTo>
                  <a:cubicBezTo>
                    <a:pt x="352" y="2210"/>
                    <a:pt x="358" y="2216"/>
                    <a:pt x="363" y="2222"/>
                  </a:cubicBezTo>
                  <a:cubicBezTo>
                    <a:pt x="366" y="2225"/>
                    <a:pt x="372" y="2225"/>
                    <a:pt x="375" y="2222"/>
                  </a:cubicBezTo>
                  <a:cubicBezTo>
                    <a:pt x="378" y="2219"/>
                    <a:pt x="378" y="2214"/>
                    <a:pt x="375" y="2211"/>
                  </a:cubicBezTo>
                  <a:close/>
                  <a:moveTo>
                    <a:pt x="464" y="2296"/>
                  </a:moveTo>
                  <a:cubicBezTo>
                    <a:pt x="458" y="2291"/>
                    <a:pt x="452" y="2285"/>
                    <a:pt x="447" y="2280"/>
                  </a:cubicBezTo>
                  <a:cubicBezTo>
                    <a:pt x="443" y="2277"/>
                    <a:pt x="438" y="2277"/>
                    <a:pt x="435" y="2281"/>
                  </a:cubicBezTo>
                  <a:cubicBezTo>
                    <a:pt x="432" y="2284"/>
                    <a:pt x="433" y="2289"/>
                    <a:pt x="436" y="2292"/>
                  </a:cubicBezTo>
                  <a:cubicBezTo>
                    <a:pt x="442" y="2297"/>
                    <a:pt x="448" y="2303"/>
                    <a:pt x="454" y="2308"/>
                  </a:cubicBezTo>
                  <a:cubicBezTo>
                    <a:pt x="457" y="2311"/>
                    <a:pt x="462" y="2311"/>
                    <a:pt x="465" y="2307"/>
                  </a:cubicBezTo>
                  <a:cubicBezTo>
                    <a:pt x="468" y="2304"/>
                    <a:pt x="468" y="2299"/>
                    <a:pt x="464" y="2296"/>
                  </a:cubicBezTo>
                  <a:close/>
                  <a:moveTo>
                    <a:pt x="562" y="2372"/>
                  </a:moveTo>
                  <a:cubicBezTo>
                    <a:pt x="555" y="2368"/>
                    <a:pt x="549" y="2363"/>
                    <a:pt x="542" y="2358"/>
                  </a:cubicBezTo>
                  <a:cubicBezTo>
                    <a:pt x="539" y="2356"/>
                    <a:pt x="534" y="2356"/>
                    <a:pt x="531" y="2360"/>
                  </a:cubicBezTo>
                  <a:cubicBezTo>
                    <a:pt x="528" y="2363"/>
                    <a:pt x="529" y="2368"/>
                    <a:pt x="533" y="2371"/>
                  </a:cubicBezTo>
                  <a:cubicBezTo>
                    <a:pt x="539" y="2376"/>
                    <a:pt x="546" y="2381"/>
                    <a:pt x="552" y="2385"/>
                  </a:cubicBezTo>
                  <a:cubicBezTo>
                    <a:pt x="556" y="2388"/>
                    <a:pt x="561" y="2387"/>
                    <a:pt x="564" y="2383"/>
                  </a:cubicBezTo>
                  <a:cubicBezTo>
                    <a:pt x="566" y="2380"/>
                    <a:pt x="565" y="2375"/>
                    <a:pt x="562" y="2372"/>
                  </a:cubicBezTo>
                  <a:close/>
                  <a:moveTo>
                    <a:pt x="666" y="2439"/>
                  </a:moveTo>
                  <a:cubicBezTo>
                    <a:pt x="659" y="2435"/>
                    <a:pt x="652" y="2431"/>
                    <a:pt x="645" y="2427"/>
                  </a:cubicBezTo>
                  <a:cubicBezTo>
                    <a:pt x="641" y="2425"/>
                    <a:pt x="636" y="2426"/>
                    <a:pt x="634" y="2430"/>
                  </a:cubicBezTo>
                  <a:cubicBezTo>
                    <a:pt x="632" y="2434"/>
                    <a:pt x="633" y="2438"/>
                    <a:pt x="637" y="2441"/>
                  </a:cubicBezTo>
                  <a:cubicBezTo>
                    <a:pt x="644" y="2445"/>
                    <a:pt x="651" y="2449"/>
                    <a:pt x="658" y="2453"/>
                  </a:cubicBezTo>
                  <a:cubicBezTo>
                    <a:pt x="661" y="2455"/>
                    <a:pt x="666" y="2454"/>
                    <a:pt x="669" y="2450"/>
                  </a:cubicBezTo>
                  <a:cubicBezTo>
                    <a:pt x="671" y="2446"/>
                    <a:pt x="669" y="2441"/>
                    <a:pt x="666" y="2439"/>
                  </a:cubicBezTo>
                  <a:close/>
                  <a:moveTo>
                    <a:pt x="776" y="2496"/>
                  </a:moveTo>
                  <a:cubicBezTo>
                    <a:pt x="768" y="2493"/>
                    <a:pt x="761" y="2489"/>
                    <a:pt x="754" y="2486"/>
                  </a:cubicBezTo>
                  <a:cubicBezTo>
                    <a:pt x="750" y="2484"/>
                    <a:pt x="745" y="2485"/>
                    <a:pt x="743" y="2489"/>
                  </a:cubicBezTo>
                  <a:cubicBezTo>
                    <a:pt x="741" y="2493"/>
                    <a:pt x="743" y="2498"/>
                    <a:pt x="747" y="2500"/>
                  </a:cubicBezTo>
                  <a:cubicBezTo>
                    <a:pt x="754" y="2504"/>
                    <a:pt x="762" y="2507"/>
                    <a:pt x="769" y="2510"/>
                  </a:cubicBezTo>
                  <a:cubicBezTo>
                    <a:pt x="773" y="2512"/>
                    <a:pt x="778" y="2511"/>
                    <a:pt x="780" y="2506"/>
                  </a:cubicBezTo>
                  <a:cubicBezTo>
                    <a:pt x="781" y="2502"/>
                    <a:pt x="780" y="2498"/>
                    <a:pt x="776" y="2496"/>
                  </a:cubicBezTo>
                  <a:close/>
                  <a:moveTo>
                    <a:pt x="890" y="2542"/>
                  </a:moveTo>
                  <a:cubicBezTo>
                    <a:pt x="883" y="2539"/>
                    <a:pt x="875" y="2537"/>
                    <a:pt x="868" y="2534"/>
                  </a:cubicBezTo>
                  <a:cubicBezTo>
                    <a:pt x="864" y="2532"/>
                    <a:pt x="859" y="2534"/>
                    <a:pt x="858" y="2539"/>
                  </a:cubicBezTo>
                  <a:cubicBezTo>
                    <a:pt x="856" y="2543"/>
                    <a:pt x="858" y="2547"/>
                    <a:pt x="862" y="2549"/>
                  </a:cubicBezTo>
                  <a:cubicBezTo>
                    <a:pt x="870" y="2552"/>
                    <a:pt x="878" y="2554"/>
                    <a:pt x="885" y="2557"/>
                  </a:cubicBezTo>
                  <a:cubicBezTo>
                    <a:pt x="889" y="2558"/>
                    <a:pt x="894" y="2556"/>
                    <a:pt x="895" y="2552"/>
                  </a:cubicBezTo>
                  <a:cubicBezTo>
                    <a:pt x="897" y="2548"/>
                    <a:pt x="895" y="2543"/>
                    <a:pt x="890" y="2542"/>
                  </a:cubicBezTo>
                  <a:close/>
                  <a:moveTo>
                    <a:pt x="1009" y="2577"/>
                  </a:moveTo>
                  <a:cubicBezTo>
                    <a:pt x="1001" y="2575"/>
                    <a:pt x="994" y="2573"/>
                    <a:pt x="986" y="2571"/>
                  </a:cubicBezTo>
                  <a:cubicBezTo>
                    <a:pt x="982" y="2570"/>
                    <a:pt x="977" y="2572"/>
                    <a:pt x="976" y="2576"/>
                  </a:cubicBezTo>
                  <a:cubicBezTo>
                    <a:pt x="975" y="2581"/>
                    <a:pt x="977" y="2585"/>
                    <a:pt x="982" y="2586"/>
                  </a:cubicBezTo>
                  <a:cubicBezTo>
                    <a:pt x="990" y="2588"/>
                    <a:pt x="997" y="2590"/>
                    <a:pt x="1005" y="2592"/>
                  </a:cubicBezTo>
                  <a:cubicBezTo>
                    <a:pt x="1010" y="2593"/>
                    <a:pt x="1014" y="2590"/>
                    <a:pt x="1015" y="2586"/>
                  </a:cubicBezTo>
                  <a:cubicBezTo>
                    <a:pt x="1016" y="2582"/>
                    <a:pt x="1013" y="2578"/>
                    <a:pt x="1009" y="2577"/>
                  </a:cubicBezTo>
                  <a:close/>
                  <a:moveTo>
                    <a:pt x="1130" y="2600"/>
                  </a:moveTo>
                  <a:cubicBezTo>
                    <a:pt x="1122" y="2599"/>
                    <a:pt x="1115" y="2597"/>
                    <a:pt x="1107" y="2596"/>
                  </a:cubicBezTo>
                  <a:cubicBezTo>
                    <a:pt x="1102" y="2595"/>
                    <a:pt x="1098" y="2598"/>
                    <a:pt x="1098" y="2603"/>
                  </a:cubicBezTo>
                  <a:cubicBezTo>
                    <a:pt x="1097" y="2607"/>
                    <a:pt x="1100" y="2611"/>
                    <a:pt x="1104" y="2612"/>
                  </a:cubicBezTo>
                  <a:cubicBezTo>
                    <a:pt x="1112" y="2613"/>
                    <a:pt x="1120" y="2614"/>
                    <a:pt x="1128" y="2616"/>
                  </a:cubicBezTo>
                  <a:cubicBezTo>
                    <a:pt x="1132" y="2616"/>
                    <a:pt x="1137" y="2613"/>
                    <a:pt x="1137" y="2609"/>
                  </a:cubicBezTo>
                  <a:cubicBezTo>
                    <a:pt x="1138" y="2604"/>
                    <a:pt x="1135" y="2600"/>
                    <a:pt x="1130" y="2600"/>
                  </a:cubicBezTo>
                  <a:close/>
                  <a:moveTo>
                    <a:pt x="1253" y="2611"/>
                  </a:moveTo>
                  <a:cubicBezTo>
                    <a:pt x="1245" y="2611"/>
                    <a:pt x="1237" y="2610"/>
                    <a:pt x="1229" y="2610"/>
                  </a:cubicBezTo>
                  <a:cubicBezTo>
                    <a:pt x="1225" y="2610"/>
                    <a:pt x="1221" y="2613"/>
                    <a:pt x="1221" y="2617"/>
                  </a:cubicBezTo>
                  <a:cubicBezTo>
                    <a:pt x="1221" y="2622"/>
                    <a:pt x="1224" y="2626"/>
                    <a:pt x="1228" y="2626"/>
                  </a:cubicBezTo>
                  <a:cubicBezTo>
                    <a:pt x="1236" y="2626"/>
                    <a:pt x="1245" y="2627"/>
                    <a:pt x="1253" y="2627"/>
                  </a:cubicBezTo>
                  <a:cubicBezTo>
                    <a:pt x="1257" y="2627"/>
                    <a:pt x="1261" y="2624"/>
                    <a:pt x="1261" y="2620"/>
                  </a:cubicBezTo>
                  <a:cubicBezTo>
                    <a:pt x="1261" y="2615"/>
                    <a:pt x="1258" y="2611"/>
                    <a:pt x="1253" y="2611"/>
                  </a:cubicBezTo>
                  <a:close/>
                  <a:moveTo>
                    <a:pt x="1377" y="2611"/>
                  </a:moveTo>
                  <a:cubicBezTo>
                    <a:pt x="1369" y="2612"/>
                    <a:pt x="1361" y="2612"/>
                    <a:pt x="1353" y="2612"/>
                  </a:cubicBezTo>
                  <a:cubicBezTo>
                    <a:pt x="1349" y="2612"/>
                    <a:pt x="1345" y="2616"/>
                    <a:pt x="1345" y="2620"/>
                  </a:cubicBezTo>
                  <a:cubicBezTo>
                    <a:pt x="1345" y="2625"/>
                    <a:pt x="1349" y="2628"/>
                    <a:pt x="1353" y="2628"/>
                  </a:cubicBezTo>
                  <a:cubicBezTo>
                    <a:pt x="1362" y="2628"/>
                    <a:pt x="1370" y="2627"/>
                    <a:pt x="1378" y="2627"/>
                  </a:cubicBezTo>
                  <a:cubicBezTo>
                    <a:pt x="1382" y="2627"/>
                    <a:pt x="1386" y="2623"/>
                    <a:pt x="1385" y="2619"/>
                  </a:cubicBezTo>
                  <a:cubicBezTo>
                    <a:pt x="1385" y="2614"/>
                    <a:pt x="1381" y="2611"/>
                    <a:pt x="1377" y="2611"/>
                  </a:cubicBezTo>
                  <a:close/>
                  <a:moveTo>
                    <a:pt x="1500" y="2599"/>
                  </a:moveTo>
                  <a:cubicBezTo>
                    <a:pt x="1492" y="2601"/>
                    <a:pt x="1484" y="2602"/>
                    <a:pt x="1476" y="2603"/>
                  </a:cubicBezTo>
                  <a:cubicBezTo>
                    <a:pt x="1472" y="2603"/>
                    <a:pt x="1469" y="2607"/>
                    <a:pt x="1469" y="2612"/>
                  </a:cubicBezTo>
                  <a:cubicBezTo>
                    <a:pt x="1470" y="2616"/>
                    <a:pt x="1474" y="2619"/>
                    <a:pt x="1478" y="2619"/>
                  </a:cubicBezTo>
                  <a:cubicBezTo>
                    <a:pt x="1486" y="2618"/>
                    <a:pt x="1494" y="2616"/>
                    <a:pt x="1502" y="2615"/>
                  </a:cubicBezTo>
                  <a:cubicBezTo>
                    <a:pt x="1507" y="2615"/>
                    <a:pt x="1510" y="2611"/>
                    <a:pt x="1509" y="2606"/>
                  </a:cubicBezTo>
                  <a:cubicBezTo>
                    <a:pt x="1508" y="2602"/>
                    <a:pt x="1504" y="2599"/>
                    <a:pt x="1500" y="2599"/>
                  </a:cubicBezTo>
                  <a:close/>
                  <a:moveTo>
                    <a:pt x="1621" y="2576"/>
                  </a:moveTo>
                  <a:cubicBezTo>
                    <a:pt x="1613" y="2578"/>
                    <a:pt x="1606" y="2580"/>
                    <a:pt x="1598" y="2582"/>
                  </a:cubicBezTo>
                  <a:cubicBezTo>
                    <a:pt x="1594" y="2583"/>
                    <a:pt x="1591" y="2587"/>
                    <a:pt x="1592" y="2591"/>
                  </a:cubicBezTo>
                  <a:cubicBezTo>
                    <a:pt x="1593" y="2595"/>
                    <a:pt x="1597" y="2598"/>
                    <a:pt x="1601" y="2597"/>
                  </a:cubicBezTo>
                  <a:cubicBezTo>
                    <a:pt x="1609" y="2595"/>
                    <a:pt x="1617" y="2594"/>
                    <a:pt x="1625" y="2592"/>
                  </a:cubicBezTo>
                  <a:cubicBezTo>
                    <a:pt x="1629" y="2591"/>
                    <a:pt x="1632" y="2586"/>
                    <a:pt x="1631" y="2582"/>
                  </a:cubicBezTo>
                  <a:cubicBezTo>
                    <a:pt x="1630" y="2578"/>
                    <a:pt x="1626" y="2575"/>
                    <a:pt x="1621" y="2576"/>
                  </a:cubicBezTo>
                  <a:close/>
                  <a:moveTo>
                    <a:pt x="1740" y="2541"/>
                  </a:moveTo>
                  <a:cubicBezTo>
                    <a:pt x="1732" y="2544"/>
                    <a:pt x="1725" y="2546"/>
                    <a:pt x="1717" y="2549"/>
                  </a:cubicBezTo>
                  <a:cubicBezTo>
                    <a:pt x="1713" y="2550"/>
                    <a:pt x="1711" y="2555"/>
                    <a:pt x="1712" y="2559"/>
                  </a:cubicBezTo>
                  <a:cubicBezTo>
                    <a:pt x="1713" y="2563"/>
                    <a:pt x="1718" y="2566"/>
                    <a:pt x="1722" y="2564"/>
                  </a:cubicBezTo>
                  <a:cubicBezTo>
                    <a:pt x="1730" y="2562"/>
                    <a:pt x="1737" y="2559"/>
                    <a:pt x="1745" y="2556"/>
                  </a:cubicBezTo>
                  <a:cubicBezTo>
                    <a:pt x="1749" y="2555"/>
                    <a:pt x="1751" y="2550"/>
                    <a:pt x="1750" y="2546"/>
                  </a:cubicBezTo>
                  <a:cubicBezTo>
                    <a:pt x="1749" y="2542"/>
                    <a:pt x="1744" y="2540"/>
                    <a:pt x="1740" y="2541"/>
                  </a:cubicBezTo>
                  <a:close/>
                  <a:moveTo>
                    <a:pt x="1854" y="2495"/>
                  </a:moveTo>
                  <a:cubicBezTo>
                    <a:pt x="1847" y="2499"/>
                    <a:pt x="1840" y="2502"/>
                    <a:pt x="1832" y="2505"/>
                  </a:cubicBezTo>
                  <a:cubicBezTo>
                    <a:pt x="1828" y="2507"/>
                    <a:pt x="1827" y="2512"/>
                    <a:pt x="1828" y="2516"/>
                  </a:cubicBezTo>
                  <a:cubicBezTo>
                    <a:pt x="1830" y="2520"/>
                    <a:pt x="1835" y="2522"/>
                    <a:pt x="1839" y="2520"/>
                  </a:cubicBezTo>
                  <a:cubicBezTo>
                    <a:pt x="1846" y="2517"/>
                    <a:pt x="1854" y="2513"/>
                    <a:pt x="1861" y="2510"/>
                  </a:cubicBezTo>
                  <a:cubicBezTo>
                    <a:pt x="1865" y="2508"/>
                    <a:pt x="1867" y="2503"/>
                    <a:pt x="1865" y="2499"/>
                  </a:cubicBezTo>
                  <a:cubicBezTo>
                    <a:pt x="1863" y="2495"/>
                    <a:pt x="1858" y="2494"/>
                    <a:pt x="1854" y="2495"/>
                  </a:cubicBezTo>
                  <a:close/>
                  <a:moveTo>
                    <a:pt x="1964" y="2439"/>
                  </a:moveTo>
                  <a:cubicBezTo>
                    <a:pt x="1957" y="2443"/>
                    <a:pt x="1950" y="2447"/>
                    <a:pt x="1943" y="2451"/>
                  </a:cubicBezTo>
                  <a:cubicBezTo>
                    <a:pt x="1939" y="2453"/>
                    <a:pt x="1938" y="2458"/>
                    <a:pt x="1940" y="2461"/>
                  </a:cubicBezTo>
                  <a:cubicBezTo>
                    <a:pt x="1942" y="2465"/>
                    <a:pt x="1947" y="2467"/>
                    <a:pt x="1951" y="2465"/>
                  </a:cubicBezTo>
                  <a:cubicBezTo>
                    <a:pt x="1958" y="2461"/>
                    <a:pt x="1965" y="2457"/>
                    <a:pt x="1972" y="2453"/>
                  </a:cubicBezTo>
                  <a:cubicBezTo>
                    <a:pt x="1976" y="2450"/>
                    <a:pt x="1977" y="2445"/>
                    <a:pt x="1975" y="2442"/>
                  </a:cubicBezTo>
                  <a:cubicBezTo>
                    <a:pt x="1973" y="2438"/>
                    <a:pt x="1968" y="2437"/>
                    <a:pt x="1964" y="2439"/>
                  </a:cubicBezTo>
                  <a:close/>
                  <a:moveTo>
                    <a:pt x="2068" y="2372"/>
                  </a:moveTo>
                  <a:cubicBezTo>
                    <a:pt x="2061" y="2377"/>
                    <a:pt x="2055" y="2381"/>
                    <a:pt x="2048" y="2386"/>
                  </a:cubicBezTo>
                  <a:cubicBezTo>
                    <a:pt x="2045" y="2388"/>
                    <a:pt x="2044" y="2393"/>
                    <a:pt x="2046" y="2397"/>
                  </a:cubicBezTo>
                  <a:cubicBezTo>
                    <a:pt x="2049" y="2400"/>
                    <a:pt x="2054" y="2401"/>
                    <a:pt x="2057" y="2399"/>
                  </a:cubicBezTo>
                  <a:cubicBezTo>
                    <a:pt x="2064" y="2394"/>
                    <a:pt x="2070" y="2390"/>
                    <a:pt x="2077" y="2385"/>
                  </a:cubicBezTo>
                  <a:cubicBezTo>
                    <a:pt x="2081" y="2382"/>
                    <a:pt x="2081" y="2377"/>
                    <a:pt x="2079" y="2374"/>
                  </a:cubicBezTo>
                  <a:cubicBezTo>
                    <a:pt x="2076" y="2370"/>
                    <a:pt x="2071" y="2369"/>
                    <a:pt x="2068" y="2372"/>
                  </a:cubicBezTo>
                  <a:close/>
                  <a:moveTo>
                    <a:pt x="2165" y="2295"/>
                  </a:moveTo>
                  <a:cubicBezTo>
                    <a:pt x="2159" y="2301"/>
                    <a:pt x="2153" y="2306"/>
                    <a:pt x="2147" y="2311"/>
                  </a:cubicBezTo>
                  <a:cubicBezTo>
                    <a:pt x="2143" y="2314"/>
                    <a:pt x="2143" y="2319"/>
                    <a:pt x="2146" y="2322"/>
                  </a:cubicBezTo>
                  <a:cubicBezTo>
                    <a:pt x="2148" y="2326"/>
                    <a:pt x="2153" y="2326"/>
                    <a:pt x="2157" y="2323"/>
                  </a:cubicBezTo>
                  <a:cubicBezTo>
                    <a:pt x="2163" y="2318"/>
                    <a:pt x="2169" y="2313"/>
                    <a:pt x="2175" y="2308"/>
                  </a:cubicBezTo>
                  <a:cubicBezTo>
                    <a:pt x="2179" y="2305"/>
                    <a:pt x="2179" y="2300"/>
                    <a:pt x="2176" y="2296"/>
                  </a:cubicBezTo>
                  <a:cubicBezTo>
                    <a:pt x="2173" y="2293"/>
                    <a:pt x="2168" y="2293"/>
                    <a:pt x="2165" y="2295"/>
                  </a:cubicBezTo>
                  <a:close/>
                  <a:moveTo>
                    <a:pt x="2254" y="2210"/>
                  </a:moveTo>
                  <a:cubicBezTo>
                    <a:pt x="2249" y="2216"/>
                    <a:pt x="2243" y="2222"/>
                    <a:pt x="2238" y="2227"/>
                  </a:cubicBezTo>
                  <a:cubicBezTo>
                    <a:pt x="2234" y="2230"/>
                    <a:pt x="2234" y="2236"/>
                    <a:pt x="2238" y="2239"/>
                  </a:cubicBezTo>
                  <a:cubicBezTo>
                    <a:pt x="2241" y="2242"/>
                    <a:pt x="2246" y="2242"/>
                    <a:pt x="2249" y="2239"/>
                  </a:cubicBezTo>
                  <a:cubicBezTo>
                    <a:pt x="2255" y="2233"/>
                    <a:pt x="2260" y="2227"/>
                    <a:pt x="2266" y="2221"/>
                  </a:cubicBezTo>
                  <a:cubicBezTo>
                    <a:pt x="2269" y="2218"/>
                    <a:pt x="2269" y="2213"/>
                    <a:pt x="2266" y="2210"/>
                  </a:cubicBezTo>
                  <a:cubicBezTo>
                    <a:pt x="2262" y="2207"/>
                    <a:pt x="2257" y="2207"/>
                    <a:pt x="2254" y="2210"/>
                  </a:cubicBezTo>
                  <a:close/>
                  <a:moveTo>
                    <a:pt x="2335" y="2117"/>
                  </a:moveTo>
                  <a:cubicBezTo>
                    <a:pt x="2330" y="2123"/>
                    <a:pt x="2325" y="2129"/>
                    <a:pt x="2320" y="2136"/>
                  </a:cubicBezTo>
                  <a:cubicBezTo>
                    <a:pt x="2317" y="2139"/>
                    <a:pt x="2318" y="2144"/>
                    <a:pt x="2321" y="2147"/>
                  </a:cubicBezTo>
                  <a:cubicBezTo>
                    <a:pt x="2325" y="2150"/>
                    <a:pt x="2330" y="2149"/>
                    <a:pt x="2333" y="2146"/>
                  </a:cubicBezTo>
                  <a:cubicBezTo>
                    <a:pt x="2338" y="2139"/>
                    <a:pt x="2343" y="2133"/>
                    <a:pt x="2348" y="2127"/>
                  </a:cubicBezTo>
                  <a:cubicBezTo>
                    <a:pt x="2350" y="2123"/>
                    <a:pt x="2350" y="2118"/>
                    <a:pt x="2346" y="2115"/>
                  </a:cubicBezTo>
                  <a:cubicBezTo>
                    <a:pt x="2343" y="2113"/>
                    <a:pt x="2338" y="2113"/>
                    <a:pt x="2335" y="2117"/>
                  </a:cubicBezTo>
                  <a:close/>
                  <a:moveTo>
                    <a:pt x="2407" y="2016"/>
                  </a:moveTo>
                  <a:cubicBezTo>
                    <a:pt x="2403" y="2023"/>
                    <a:pt x="2398" y="2030"/>
                    <a:pt x="2394" y="2036"/>
                  </a:cubicBezTo>
                  <a:cubicBezTo>
                    <a:pt x="2391" y="2040"/>
                    <a:pt x="2392" y="2045"/>
                    <a:pt x="2396" y="2047"/>
                  </a:cubicBezTo>
                  <a:cubicBezTo>
                    <a:pt x="2400" y="2050"/>
                    <a:pt x="2405" y="2049"/>
                    <a:pt x="2407" y="2045"/>
                  </a:cubicBezTo>
                  <a:cubicBezTo>
                    <a:pt x="2412" y="2038"/>
                    <a:pt x="2416" y="2032"/>
                    <a:pt x="2420" y="2025"/>
                  </a:cubicBezTo>
                  <a:cubicBezTo>
                    <a:pt x="2423" y="2021"/>
                    <a:pt x="2422" y="2016"/>
                    <a:pt x="2418" y="2014"/>
                  </a:cubicBezTo>
                  <a:cubicBezTo>
                    <a:pt x="2414" y="2011"/>
                    <a:pt x="2409" y="2012"/>
                    <a:pt x="2407" y="2016"/>
                  </a:cubicBezTo>
                  <a:close/>
                  <a:moveTo>
                    <a:pt x="2469" y="1909"/>
                  </a:moveTo>
                  <a:cubicBezTo>
                    <a:pt x="2465" y="1916"/>
                    <a:pt x="2461" y="1923"/>
                    <a:pt x="2458" y="1930"/>
                  </a:cubicBezTo>
                  <a:cubicBezTo>
                    <a:pt x="2456" y="1934"/>
                    <a:pt x="2457" y="1939"/>
                    <a:pt x="2461" y="1941"/>
                  </a:cubicBezTo>
                  <a:cubicBezTo>
                    <a:pt x="2465" y="1943"/>
                    <a:pt x="2470" y="1942"/>
                    <a:pt x="2472" y="1938"/>
                  </a:cubicBezTo>
                  <a:cubicBezTo>
                    <a:pt x="2476" y="1931"/>
                    <a:pt x="2479" y="1924"/>
                    <a:pt x="2483" y="1917"/>
                  </a:cubicBezTo>
                  <a:cubicBezTo>
                    <a:pt x="2485" y="1913"/>
                    <a:pt x="2484" y="1908"/>
                    <a:pt x="2480" y="1906"/>
                  </a:cubicBezTo>
                  <a:cubicBezTo>
                    <a:pt x="2476" y="1904"/>
                    <a:pt x="2471" y="1905"/>
                    <a:pt x="2469" y="1909"/>
                  </a:cubicBezTo>
                  <a:close/>
                  <a:moveTo>
                    <a:pt x="2520" y="1797"/>
                  </a:moveTo>
                  <a:cubicBezTo>
                    <a:pt x="2517" y="1804"/>
                    <a:pt x="2514" y="1811"/>
                    <a:pt x="2511" y="1819"/>
                  </a:cubicBezTo>
                  <a:cubicBezTo>
                    <a:pt x="2509" y="1823"/>
                    <a:pt x="2511" y="1828"/>
                    <a:pt x="2515" y="1829"/>
                  </a:cubicBezTo>
                  <a:cubicBezTo>
                    <a:pt x="2520" y="1831"/>
                    <a:pt x="2524" y="1829"/>
                    <a:pt x="2526" y="1825"/>
                  </a:cubicBezTo>
                  <a:cubicBezTo>
                    <a:pt x="2529" y="1818"/>
                    <a:pt x="2532" y="1810"/>
                    <a:pt x="2535" y="1803"/>
                  </a:cubicBezTo>
                  <a:cubicBezTo>
                    <a:pt x="2537" y="1799"/>
                    <a:pt x="2535" y="1794"/>
                    <a:pt x="2531" y="1792"/>
                  </a:cubicBezTo>
                  <a:cubicBezTo>
                    <a:pt x="2527" y="1791"/>
                    <a:pt x="2522" y="1793"/>
                    <a:pt x="2520" y="1797"/>
                  </a:cubicBezTo>
                  <a:close/>
                  <a:moveTo>
                    <a:pt x="2561" y="1680"/>
                  </a:moveTo>
                  <a:cubicBezTo>
                    <a:pt x="2559" y="1687"/>
                    <a:pt x="2556" y="1695"/>
                    <a:pt x="2554" y="1703"/>
                  </a:cubicBezTo>
                  <a:cubicBezTo>
                    <a:pt x="2553" y="1707"/>
                    <a:pt x="2555" y="1711"/>
                    <a:pt x="2559" y="1713"/>
                  </a:cubicBezTo>
                  <a:cubicBezTo>
                    <a:pt x="2563" y="1714"/>
                    <a:pt x="2568" y="1712"/>
                    <a:pt x="2569" y="1707"/>
                  </a:cubicBezTo>
                  <a:cubicBezTo>
                    <a:pt x="2572" y="1700"/>
                    <a:pt x="2574" y="1692"/>
                    <a:pt x="2576" y="1684"/>
                  </a:cubicBezTo>
                  <a:cubicBezTo>
                    <a:pt x="2577" y="1680"/>
                    <a:pt x="2575" y="1676"/>
                    <a:pt x="2571" y="1674"/>
                  </a:cubicBezTo>
                  <a:cubicBezTo>
                    <a:pt x="2566" y="1673"/>
                    <a:pt x="2562" y="1676"/>
                    <a:pt x="2561" y="1680"/>
                  </a:cubicBezTo>
                  <a:close/>
                  <a:moveTo>
                    <a:pt x="2590" y="1560"/>
                  </a:moveTo>
                  <a:cubicBezTo>
                    <a:pt x="2588" y="1568"/>
                    <a:pt x="2587" y="1575"/>
                    <a:pt x="2585" y="1583"/>
                  </a:cubicBezTo>
                  <a:cubicBezTo>
                    <a:pt x="2584" y="1587"/>
                    <a:pt x="2587" y="1592"/>
                    <a:pt x="2591" y="1593"/>
                  </a:cubicBezTo>
                  <a:cubicBezTo>
                    <a:pt x="2596" y="1594"/>
                    <a:pt x="2600" y="1591"/>
                    <a:pt x="2601" y="1586"/>
                  </a:cubicBezTo>
                  <a:cubicBezTo>
                    <a:pt x="2602" y="1579"/>
                    <a:pt x="2604" y="1571"/>
                    <a:pt x="2606" y="1563"/>
                  </a:cubicBezTo>
                  <a:cubicBezTo>
                    <a:pt x="2606" y="1558"/>
                    <a:pt x="2603" y="1554"/>
                    <a:pt x="2599" y="1553"/>
                  </a:cubicBezTo>
                  <a:cubicBezTo>
                    <a:pt x="2595" y="1553"/>
                    <a:pt x="2591" y="1555"/>
                    <a:pt x="2590" y="1560"/>
                  </a:cubicBezTo>
                  <a:close/>
                  <a:moveTo>
                    <a:pt x="2607" y="1437"/>
                  </a:moveTo>
                  <a:cubicBezTo>
                    <a:pt x="2606" y="1445"/>
                    <a:pt x="2606" y="1453"/>
                    <a:pt x="2605" y="1461"/>
                  </a:cubicBezTo>
                  <a:cubicBezTo>
                    <a:pt x="2604" y="1466"/>
                    <a:pt x="2607" y="1470"/>
                    <a:pt x="2612" y="1470"/>
                  </a:cubicBezTo>
                  <a:cubicBezTo>
                    <a:pt x="2616" y="1471"/>
                    <a:pt x="2620" y="1467"/>
                    <a:pt x="2621" y="1463"/>
                  </a:cubicBezTo>
                  <a:cubicBezTo>
                    <a:pt x="2622" y="1455"/>
                    <a:pt x="2622" y="1447"/>
                    <a:pt x="2623" y="1439"/>
                  </a:cubicBezTo>
                  <a:cubicBezTo>
                    <a:pt x="2624" y="1435"/>
                    <a:pt x="2620" y="1431"/>
                    <a:pt x="2616" y="1430"/>
                  </a:cubicBezTo>
                  <a:cubicBezTo>
                    <a:pt x="2612" y="1430"/>
                    <a:pt x="2608" y="1433"/>
                    <a:pt x="2607" y="143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8888E7-7B64-6749-A37D-6F928932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6827" y="3160416"/>
              <a:ext cx="4025712" cy="4025712"/>
            </a:xfrm>
            <a:custGeom>
              <a:avLst/>
              <a:gdLst>
                <a:gd name="T0" fmla="*/ 2329 w 2329"/>
                <a:gd name="T1" fmla="*/ 1162 h 2329"/>
                <a:gd name="T2" fmla="*/ 2325 w 2329"/>
                <a:gd name="T3" fmla="*/ 1062 h 2329"/>
                <a:gd name="T4" fmla="*/ 2301 w 2329"/>
                <a:gd name="T5" fmla="*/ 949 h 2329"/>
                <a:gd name="T6" fmla="*/ 2262 w 2329"/>
                <a:gd name="T7" fmla="*/ 824 h 2329"/>
                <a:gd name="T8" fmla="*/ 2219 w 2329"/>
                <a:gd name="T9" fmla="*/ 709 h 2329"/>
                <a:gd name="T10" fmla="*/ 2165 w 2329"/>
                <a:gd name="T11" fmla="*/ 600 h 2329"/>
                <a:gd name="T12" fmla="*/ 2099 w 2329"/>
                <a:gd name="T13" fmla="*/ 497 h 2329"/>
                <a:gd name="T14" fmla="*/ 2007 w 2329"/>
                <a:gd name="T15" fmla="*/ 384 h 2329"/>
                <a:gd name="T16" fmla="*/ 2007 w 2329"/>
                <a:gd name="T17" fmla="*/ 384 h 2329"/>
                <a:gd name="T18" fmla="*/ 1919 w 2329"/>
                <a:gd name="T19" fmla="*/ 299 h 2329"/>
                <a:gd name="T20" fmla="*/ 1821 w 2329"/>
                <a:gd name="T21" fmla="*/ 212 h 2329"/>
                <a:gd name="T22" fmla="*/ 1716 w 2329"/>
                <a:gd name="T23" fmla="*/ 148 h 2329"/>
                <a:gd name="T24" fmla="*/ 1605 w 2329"/>
                <a:gd name="T25" fmla="*/ 95 h 2329"/>
                <a:gd name="T26" fmla="*/ 1489 w 2329"/>
                <a:gd name="T27" fmla="*/ 54 h 2329"/>
                <a:gd name="T28" fmla="*/ 1369 w 2329"/>
                <a:gd name="T29" fmla="*/ 26 h 2329"/>
                <a:gd name="T30" fmla="*/ 1247 w 2329"/>
                <a:gd name="T31" fmla="*/ 11 h 2329"/>
                <a:gd name="T32" fmla="*/ 1124 w 2329"/>
                <a:gd name="T33" fmla="*/ 9 h 2329"/>
                <a:gd name="T34" fmla="*/ 1001 w 2329"/>
                <a:gd name="T35" fmla="*/ 19 h 2329"/>
                <a:gd name="T36" fmla="*/ 886 w 2329"/>
                <a:gd name="T37" fmla="*/ 33 h 2329"/>
                <a:gd name="T38" fmla="*/ 768 w 2329"/>
                <a:gd name="T39" fmla="*/ 69 h 2329"/>
                <a:gd name="T40" fmla="*/ 675 w 2329"/>
                <a:gd name="T41" fmla="*/ 107 h 2329"/>
                <a:gd name="T42" fmla="*/ 566 w 2329"/>
                <a:gd name="T43" fmla="*/ 165 h 2329"/>
                <a:gd name="T44" fmla="*/ 463 w 2329"/>
                <a:gd name="T45" fmla="*/ 235 h 2329"/>
                <a:gd name="T46" fmla="*/ 368 w 2329"/>
                <a:gd name="T47" fmla="*/ 315 h 2329"/>
                <a:gd name="T48" fmla="*/ 283 w 2329"/>
                <a:gd name="T49" fmla="*/ 404 h 2329"/>
                <a:gd name="T50" fmla="*/ 207 w 2329"/>
                <a:gd name="T51" fmla="*/ 502 h 2329"/>
                <a:gd name="T52" fmla="*/ 141 w 2329"/>
                <a:gd name="T53" fmla="*/ 607 h 2329"/>
                <a:gd name="T54" fmla="*/ 88 w 2329"/>
                <a:gd name="T55" fmla="*/ 719 h 2329"/>
                <a:gd name="T56" fmla="*/ 47 w 2329"/>
                <a:gd name="T57" fmla="*/ 836 h 2329"/>
                <a:gd name="T58" fmla="*/ 28 w 2329"/>
                <a:gd name="T59" fmla="*/ 950 h 2329"/>
                <a:gd name="T60" fmla="*/ 11 w 2329"/>
                <a:gd name="T61" fmla="*/ 1072 h 2329"/>
                <a:gd name="T62" fmla="*/ 8 w 2329"/>
                <a:gd name="T63" fmla="*/ 1195 h 2329"/>
                <a:gd name="T64" fmla="*/ 18 w 2329"/>
                <a:gd name="T65" fmla="*/ 1318 h 2329"/>
                <a:gd name="T66" fmla="*/ 41 w 2329"/>
                <a:gd name="T67" fmla="*/ 1439 h 2329"/>
                <a:gd name="T68" fmla="*/ 76 w 2329"/>
                <a:gd name="T69" fmla="*/ 1557 h 2329"/>
                <a:gd name="T70" fmla="*/ 135 w 2329"/>
                <a:gd name="T71" fmla="*/ 1674 h 2329"/>
                <a:gd name="T72" fmla="*/ 195 w 2329"/>
                <a:gd name="T73" fmla="*/ 1780 h 2329"/>
                <a:gd name="T74" fmla="*/ 281 w 2329"/>
                <a:gd name="T75" fmla="*/ 1898 h 2329"/>
                <a:gd name="T76" fmla="*/ 281 w 2329"/>
                <a:gd name="T77" fmla="*/ 1898 h 2329"/>
                <a:gd name="T78" fmla="*/ 364 w 2329"/>
                <a:gd name="T79" fmla="*/ 1988 h 2329"/>
                <a:gd name="T80" fmla="*/ 456 w 2329"/>
                <a:gd name="T81" fmla="*/ 2068 h 2329"/>
                <a:gd name="T82" fmla="*/ 556 w 2329"/>
                <a:gd name="T83" fmla="*/ 2139 h 2329"/>
                <a:gd name="T84" fmla="*/ 663 w 2329"/>
                <a:gd name="T85" fmla="*/ 2198 h 2329"/>
                <a:gd name="T86" fmla="*/ 775 w 2329"/>
                <a:gd name="T87" fmla="*/ 2246 h 2329"/>
                <a:gd name="T88" fmla="*/ 892 w 2329"/>
                <a:gd name="T89" fmla="*/ 2281 h 2329"/>
                <a:gd name="T90" fmla="*/ 1013 w 2329"/>
                <a:gd name="T91" fmla="*/ 2303 h 2329"/>
                <a:gd name="T92" fmla="*/ 1134 w 2329"/>
                <a:gd name="T93" fmla="*/ 2313 h 2329"/>
                <a:gd name="T94" fmla="*/ 1257 w 2329"/>
                <a:gd name="T95" fmla="*/ 2309 h 2329"/>
                <a:gd name="T96" fmla="*/ 1378 w 2329"/>
                <a:gd name="T97" fmla="*/ 2293 h 2329"/>
                <a:gd name="T98" fmla="*/ 1497 w 2329"/>
                <a:gd name="T99" fmla="*/ 2264 h 2329"/>
                <a:gd name="T100" fmla="*/ 1622 w 2329"/>
                <a:gd name="T101" fmla="*/ 2227 h 2329"/>
                <a:gd name="T102" fmla="*/ 1732 w 2329"/>
                <a:gd name="T103" fmla="*/ 2172 h 2329"/>
                <a:gd name="T104" fmla="*/ 1836 w 2329"/>
                <a:gd name="T105" fmla="*/ 2106 h 2329"/>
                <a:gd name="T106" fmla="*/ 1931 w 2329"/>
                <a:gd name="T107" fmla="*/ 2041 h 2329"/>
                <a:gd name="T108" fmla="*/ 2020 w 2329"/>
                <a:gd name="T109" fmla="*/ 1954 h 2329"/>
                <a:gd name="T110" fmla="*/ 2099 w 2329"/>
                <a:gd name="T111" fmla="*/ 1859 h 2329"/>
                <a:gd name="T112" fmla="*/ 2155 w 2329"/>
                <a:gd name="T113" fmla="*/ 1776 h 2329"/>
                <a:gd name="T114" fmla="*/ 2215 w 2329"/>
                <a:gd name="T115" fmla="*/ 1668 h 2329"/>
                <a:gd name="T116" fmla="*/ 2263 w 2329"/>
                <a:gd name="T117" fmla="*/ 1553 h 2329"/>
                <a:gd name="T118" fmla="*/ 2298 w 2329"/>
                <a:gd name="T119" fmla="*/ 1434 h 2329"/>
                <a:gd name="T120" fmla="*/ 2320 w 2329"/>
                <a:gd name="T121" fmla="*/ 1312 h 2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329" h="2329">
                  <a:moveTo>
                    <a:pt x="2313" y="1162"/>
                  </a:moveTo>
                  <a:cubicBezTo>
                    <a:pt x="2313" y="1163"/>
                    <a:pt x="2313" y="1164"/>
                    <a:pt x="2313" y="1165"/>
                  </a:cubicBezTo>
                  <a:cubicBezTo>
                    <a:pt x="2313" y="1172"/>
                    <a:pt x="2313" y="1180"/>
                    <a:pt x="2313" y="1188"/>
                  </a:cubicBezTo>
                  <a:cubicBezTo>
                    <a:pt x="2313" y="1193"/>
                    <a:pt x="2316" y="1196"/>
                    <a:pt x="2321" y="1196"/>
                  </a:cubicBezTo>
                  <a:cubicBezTo>
                    <a:pt x="2325" y="1196"/>
                    <a:pt x="2329" y="1193"/>
                    <a:pt x="2329" y="1189"/>
                  </a:cubicBezTo>
                  <a:cubicBezTo>
                    <a:pt x="2329" y="1181"/>
                    <a:pt x="2329" y="1173"/>
                    <a:pt x="2329" y="1165"/>
                  </a:cubicBezTo>
                  <a:cubicBezTo>
                    <a:pt x="2329" y="1164"/>
                    <a:pt x="2329" y="1163"/>
                    <a:pt x="2329" y="1162"/>
                  </a:cubicBezTo>
                  <a:cubicBezTo>
                    <a:pt x="2329" y="1158"/>
                    <a:pt x="2325" y="1154"/>
                    <a:pt x="2321" y="1154"/>
                  </a:cubicBezTo>
                  <a:cubicBezTo>
                    <a:pt x="2317" y="1154"/>
                    <a:pt x="2313" y="1158"/>
                    <a:pt x="2313" y="1162"/>
                  </a:cubicBezTo>
                  <a:cubicBezTo>
                    <a:pt x="2313" y="1162"/>
                    <a:pt x="2313" y="1162"/>
                    <a:pt x="2313" y="1162"/>
                  </a:cubicBezTo>
                  <a:moveTo>
                    <a:pt x="2306" y="1040"/>
                  </a:moveTo>
                  <a:cubicBezTo>
                    <a:pt x="2307" y="1048"/>
                    <a:pt x="2308" y="1056"/>
                    <a:pt x="2309" y="1063"/>
                  </a:cubicBezTo>
                  <a:cubicBezTo>
                    <a:pt x="2309" y="1068"/>
                    <a:pt x="2313" y="1071"/>
                    <a:pt x="2317" y="1071"/>
                  </a:cubicBezTo>
                  <a:cubicBezTo>
                    <a:pt x="2322" y="1070"/>
                    <a:pt x="2325" y="1066"/>
                    <a:pt x="2325" y="1062"/>
                  </a:cubicBezTo>
                  <a:cubicBezTo>
                    <a:pt x="2324" y="1054"/>
                    <a:pt x="2323" y="1046"/>
                    <a:pt x="2322" y="1038"/>
                  </a:cubicBezTo>
                  <a:cubicBezTo>
                    <a:pt x="2322" y="1034"/>
                    <a:pt x="2318" y="1031"/>
                    <a:pt x="2313" y="1031"/>
                  </a:cubicBezTo>
                  <a:cubicBezTo>
                    <a:pt x="2309" y="1032"/>
                    <a:pt x="2306" y="1036"/>
                    <a:pt x="2306" y="1040"/>
                  </a:cubicBezTo>
                  <a:cubicBezTo>
                    <a:pt x="2306" y="1040"/>
                    <a:pt x="2306" y="1040"/>
                    <a:pt x="2306" y="1040"/>
                  </a:cubicBezTo>
                  <a:moveTo>
                    <a:pt x="2287" y="919"/>
                  </a:moveTo>
                  <a:cubicBezTo>
                    <a:pt x="2288" y="927"/>
                    <a:pt x="2290" y="935"/>
                    <a:pt x="2291" y="942"/>
                  </a:cubicBezTo>
                  <a:cubicBezTo>
                    <a:pt x="2292" y="947"/>
                    <a:pt x="2297" y="950"/>
                    <a:pt x="2301" y="949"/>
                  </a:cubicBezTo>
                  <a:cubicBezTo>
                    <a:pt x="2305" y="948"/>
                    <a:pt x="2308" y="944"/>
                    <a:pt x="2307" y="939"/>
                  </a:cubicBezTo>
                  <a:cubicBezTo>
                    <a:pt x="2306" y="932"/>
                    <a:pt x="2304" y="924"/>
                    <a:pt x="2302" y="916"/>
                  </a:cubicBezTo>
                  <a:cubicBezTo>
                    <a:pt x="2301" y="912"/>
                    <a:pt x="2297" y="909"/>
                    <a:pt x="2293" y="910"/>
                  </a:cubicBezTo>
                  <a:cubicBezTo>
                    <a:pt x="2289" y="911"/>
                    <a:pt x="2286" y="915"/>
                    <a:pt x="2287" y="919"/>
                  </a:cubicBezTo>
                  <a:cubicBezTo>
                    <a:pt x="2287" y="919"/>
                    <a:pt x="2287" y="919"/>
                    <a:pt x="2287" y="919"/>
                  </a:cubicBezTo>
                  <a:moveTo>
                    <a:pt x="2254" y="801"/>
                  </a:moveTo>
                  <a:cubicBezTo>
                    <a:pt x="2257" y="809"/>
                    <a:pt x="2259" y="816"/>
                    <a:pt x="2262" y="824"/>
                  </a:cubicBezTo>
                  <a:cubicBezTo>
                    <a:pt x="2263" y="828"/>
                    <a:pt x="2267" y="831"/>
                    <a:pt x="2272" y="829"/>
                  </a:cubicBezTo>
                  <a:cubicBezTo>
                    <a:pt x="2276" y="828"/>
                    <a:pt x="2278" y="823"/>
                    <a:pt x="2277" y="819"/>
                  </a:cubicBezTo>
                  <a:cubicBezTo>
                    <a:pt x="2275" y="812"/>
                    <a:pt x="2272" y="804"/>
                    <a:pt x="2270" y="796"/>
                  </a:cubicBezTo>
                  <a:cubicBezTo>
                    <a:pt x="2268" y="792"/>
                    <a:pt x="2264" y="790"/>
                    <a:pt x="2259" y="791"/>
                  </a:cubicBezTo>
                  <a:cubicBezTo>
                    <a:pt x="2255" y="793"/>
                    <a:pt x="2253" y="797"/>
                    <a:pt x="2254" y="801"/>
                  </a:cubicBezTo>
                  <a:moveTo>
                    <a:pt x="2210" y="688"/>
                  </a:moveTo>
                  <a:cubicBezTo>
                    <a:pt x="2213" y="695"/>
                    <a:pt x="2216" y="702"/>
                    <a:pt x="2219" y="709"/>
                  </a:cubicBezTo>
                  <a:cubicBezTo>
                    <a:pt x="2221" y="713"/>
                    <a:pt x="2226" y="715"/>
                    <a:pt x="2230" y="714"/>
                  </a:cubicBezTo>
                  <a:cubicBezTo>
                    <a:pt x="2234" y="712"/>
                    <a:pt x="2236" y="707"/>
                    <a:pt x="2234" y="703"/>
                  </a:cubicBezTo>
                  <a:cubicBezTo>
                    <a:pt x="2231" y="696"/>
                    <a:pt x="2228" y="688"/>
                    <a:pt x="2224" y="681"/>
                  </a:cubicBezTo>
                  <a:cubicBezTo>
                    <a:pt x="2222" y="677"/>
                    <a:pt x="2218" y="675"/>
                    <a:pt x="2214" y="677"/>
                  </a:cubicBezTo>
                  <a:cubicBezTo>
                    <a:pt x="2210" y="679"/>
                    <a:pt x="2208" y="684"/>
                    <a:pt x="2210" y="688"/>
                  </a:cubicBezTo>
                  <a:moveTo>
                    <a:pt x="2153" y="580"/>
                  </a:moveTo>
                  <a:cubicBezTo>
                    <a:pt x="2157" y="586"/>
                    <a:pt x="2161" y="593"/>
                    <a:pt x="2165" y="600"/>
                  </a:cubicBezTo>
                  <a:cubicBezTo>
                    <a:pt x="2167" y="604"/>
                    <a:pt x="2172" y="605"/>
                    <a:pt x="2176" y="603"/>
                  </a:cubicBezTo>
                  <a:cubicBezTo>
                    <a:pt x="2180" y="601"/>
                    <a:pt x="2181" y="596"/>
                    <a:pt x="2179" y="592"/>
                  </a:cubicBezTo>
                  <a:cubicBezTo>
                    <a:pt x="2175" y="585"/>
                    <a:pt x="2171" y="578"/>
                    <a:pt x="2167" y="571"/>
                  </a:cubicBezTo>
                  <a:cubicBezTo>
                    <a:pt x="2165" y="568"/>
                    <a:pt x="2160" y="566"/>
                    <a:pt x="2156" y="569"/>
                  </a:cubicBezTo>
                  <a:cubicBezTo>
                    <a:pt x="2152" y="571"/>
                    <a:pt x="2151" y="576"/>
                    <a:pt x="2153" y="580"/>
                  </a:cubicBezTo>
                  <a:moveTo>
                    <a:pt x="2085" y="478"/>
                  </a:moveTo>
                  <a:cubicBezTo>
                    <a:pt x="2090" y="484"/>
                    <a:pt x="2095" y="491"/>
                    <a:pt x="2099" y="497"/>
                  </a:cubicBezTo>
                  <a:cubicBezTo>
                    <a:pt x="2102" y="501"/>
                    <a:pt x="2107" y="501"/>
                    <a:pt x="2110" y="499"/>
                  </a:cubicBezTo>
                  <a:cubicBezTo>
                    <a:pt x="2114" y="496"/>
                    <a:pt x="2115" y="491"/>
                    <a:pt x="2112" y="488"/>
                  </a:cubicBezTo>
                  <a:cubicBezTo>
                    <a:pt x="2108" y="481"/>
                    <a:pt x="2103" y="475"/>
                    <a:pt x="2098" y="468"/>
                  </a:cubicBezTo>
                  <a:cubicBezTo>
                    <a:pt x="2095" y="465"/>
                    <a:pt x="2090" y="464"/>
                    <a:pt x="2087" y="467"/>
                  </a:cubicBezTo>
                  <a:cubicBezTo>
                    <a:pt x="2083" y="469"/>
                    <a:pt x="2083" y="474"/>
                    <a:pt x="2085" y="478"/>
                  </a:cubicBezTo>
                  <a:cubicBezTo>
                    <a:pt x="2085" y="478"/>
                    <a:pt x="2085" y="478"/>
                    <a:pt x="2085" y="478"/>
                  </a:cubicBezTo>
                  <a:moveTo>
                    <a:pt x="2007" y="384"/>
                  </a:moveTo>
                  <a:cubicBezTo>
                    <a:pt x="2012" y="390"/>
                    <a:pt x="2018" y="396"/>
                    <a:pt x="2023" y="402"/>
                  </a:cubicBezTo>
                  <a:cubicBezTo>
                    <a:pt x="2026" y="405"/>
                    <a:pt x="2031" y="405"/>
                    <a:pt x="2034" y="402"/>
                  </a:cubicBezTo>
                  <a:cubicBezTo>
                    <a:pt x="2037" y="399"/>
                    <a:pt x="2038" y="394"/>
                    <a:pt x="2035" y="391"/>
                  </a:cubicBezTo>
                  <a:cubicBezTo>
                    <a:pt x="2030" y="385"/>
                    <a:pt x="2024" y="379"/>
                    <a:pt x="2019" y="373"/>
                  </a:cubicBezTo>
                  <a:cubicBezTo>
                    <a:pt x="2016" y="370"/>
                    <a:pt x="2011" y="370"/>
                    <a:pt x="2007" y="373"/>
                  </a:cubicBezTo>
                  <a:cubicBezTo>
                    <a:pt x="2004" y="376"/>
                    <a:pt x="2004" y="381"/>
                    <a:pt x="2007" y="384"/>
                  </a:cubicBezTo>
                  <a:cubicBezTo>
                    <a:pt x="2007" y="384"/>
                    <a:pt x="2007" y="384"/>
                    <a:pt x="2007" y="384"/>
                  </a:cubicBezTo>
                  <a:moveTo>
                    <a:pt x="1919" y="299"/>
                  </a:moveTo>
                  <a:cubicBezTo>
                    <a:pt x="1925" y="304"/>
                    <a:pt x="1931" y="309"/>
                    <a:pt x="1937" y="315"/>
                  </a:cubicBezTo>
                  <a:cubicBezTo>
                    <a:pt x="1940" y="318"/>
                    <a:pt x="1945" y="317"/>
                    <a:pt x="1948" y="314"/>
                  </a:cubicBezTo>
                  <a:cubicBezTo>
                    <a:pt x="1951" y="311"/>
                    <a:pt x="1951" y="306"/>
                    <a:pt x="1948" y="303"/>
                  </a:cubicBezTo>
                  <a:cubicBezTo>
                    <a:pt x="1942" y="297"/>
                    <a:pt x="1936" y="292"/>
                    <a:pt x="1930" y="287"/>
                  </a:cubicBezTo>
                  <a:cubicBezTo>
                    <a:pt x="1926" y="284"/>
                    <a:pt x="1921" y="284"/>
                    <a:pt x="1919" y="288"/>
                  </a:cubicBezTo>
                  <a:cubicBezTo>
                    <a:pt x="1916" y="291"/>
                    <a:pt x="1916" y="296"/>
                    <a:pt x="1919" y="299"/>
                  </a:cubicBezTo>
                  <a:cubicBezTo>
                    <a:pt x="1919" y="299"/>
                    <a:pt x="1919" y="299"/>
                    <a:pt x="1919" y="299"/>
                  </a:cubicBezTo>
                  <a:moveTo>
                    <a:pt x="1823" y="223"/>
                  </a:moveTo>
                  <a:cubicBezTo>
                    <a:pt x="1829" y="228"/>
                    <a:pt x="1836" y="233"/>
                    <a:pt x="1842" y="237"/>
                  </a:cubicBezTo>
                  <a:cubicBezTo>
                    <a:pt x="1846" y="240"/>
                    <a:pt x="1851" y="239"/>
                    <a:pt x="1853" y="236"/>
                  </a:cubicBezTo>
                  <a:cubicBezTo>
                    <a:pt x="1856" y="232"/>
                    <a:pt x="1855" y="227"/>
                    <a:pt x="1852" y="224"/>
                  </a:cubicBezTo>
                  <a:cubicBezTo>
                    <a:pt x="1845" y="220"/>
                    <a:pt x="1839" y="215"/>
                    <a:pt x="1832" y="210"/>
                  </a:cubicBezTo>
                  <a:cubicBezTo>
                    <a:pt x="1829" y="208"/>
                    <a:pt x="1824" y="209"/>
                    <a:pt x="1821" y="212"/>
                  </a:cubicBezTo>
                  <a:cubicBezTo>
                    <a:pt x="1819" y="216"/>
                    <a:pt x="1819" y="221"/>
                    <a:pt x="1823" y="223"/>
                  </a:cubicBezTo>
                  <a:moveTo>
                    <a:pt x="1719" y="159"/>
                  </a:moveTo>
                  <a:cubicBezTo>
                    <a:pt x="1726" y="162"/>
                    <a:pt x="1733" y="166"/>
                    <a:pt x="1740" y="170"/>
                  </a:cubicBezTo>
                  <a:cubicBezTo>
                    <a:pt x="1744" y="173"/>
                    <a:pt x="1749" y="171"/>
                    <a:pt x="1751" y="167"/>
                  </a:cubicBezTo>
                  <a:cubicBezTo>
                    <a:pt x="1753" y="164"/>
                    <a:pt x="1752" y="159"/>
                    <a:pt x="1748" y="157"/>
                  </a:cubicBezTo>
                  <a:cubicBezTo>
                    <a:pt x="1741" y="152"/>
                    <a:pt x="1734" y="149"/>
                    <a:pt x="1727" y="145"/>
                  </a:cubicBezTo>
                  <a:cubicBezTo>
                    <a:pt x="1723" y="143"/>
                    <a:pt x="1718" y="144"/>
                    <a:pt x="1716" y="148"/>
                  </a:cubicBezTo>
                  <a:cubicBezTo>
                    <a:pt x="1714" y="152"/>
                    <a:pt x="1715" y="157"/>
                    <a:pt x="1719" y="159"/>
                  </a:cubicBezTo>
                  <a:moveTo>
                    <a:pt x="1609" y="105"/>
                  </a:moveTo>
                  <a:cubicBezTo>
                    <a:pt x="1617" y="108"/>
                    <a:pt x="1624" y="111"/>
                    <a:pt x="1631" y="115"/>
                  </a:cubicBezTo>
                  <a:cubicBezTo>
                    <a:pt x="1635" y="117"/>
                    <a:pt x="1640" y="115"/>
                    <a:pt x="1642" y="111"/>
                  </a:cubicBezTo>
                  <a:cubicBezTo>
                    <a:pt x="1643" y="107"/>
                    <a:pt x="1642" y="102"/>
                    <a:pt x="1637" y="100"/>
                  </a:cubicBezTo>
                  <a:cubicBezTo>
                    <a:pt x="1630" y="97"/>
                    <a:pt x="1623" y="94"/>
                    <a:pt x="1615" y="91"/>
                  </a:cubicBezTo>
                  <a:cubicBezTo>
                    <a:pt x="1611" y="89"/>
                    <a:pt x="1607" y="91"/>
                    <a:pt x="1605" y="95"/>
                  </a:cubicBezTo>
                  <a:cubicBezTo>
                    <a:pt x="1603" y="99"/>
                    <a:pt x="1605" y="104"/>
                    <a:pt x="1609" y="105"/>
                  </a:cubicBezTo>
                  <a:moveTo>
                    <a:pt x="1494" y="64"/>
                  </a:moveTo>
                  <a:cubicBezTo>
                    <a:pt x="1502" y="66"/>
                    <a:pt x="1509" y="69"/>
                    <a:pt x="1517" y="71"/>
                  </a:cubicBezTo>
                  <a:cubicBezTo>
                    <a:pt x="1521" y="72"/>
                    <a:pt x="1525" y="70"/>
                    <a:pt x="1527" y="66"/>
                  </a:cubicBezTo>
                  <a:cubicBezTo>
                    <a:pt x="1528" y="62"/>
                    <a:pt x="1526" y="57"/>
                    <a:pt x="1522" y="56"/>
                  </a:cubicBezTo>
                  <a:cubicBezTo>
                    <a:pt x="1514" y="53"/>
                    <a:pt x="1506" y="51"/>
                    <a:pt x="1499" y="49"/>
                  </a:cubicBezTo>
                  <a:cubicBezTo>
                    <a:pt x="1494" y="47"/>
                    <a:pt x="1490" y="50"/>
                    <a:pt x="1489" y="54"/>
                  </a:cubicBezTo>
                  <a:cubicBezTo>
                    <a:pt x="1487" y="58"/>
                    <a:pt x="1490" y="63"/>
                    <a:pt x="1494" y="64"/>
                  </a:cubicBezTo>
                  <a:moveTo>
                    <a:pt x="1375" y="35"/>
                  </a:moveTo>
                  <a:cubicBezTo>
                    <a:pt x="1383" y="37"/>
                    <a:pt x="1391" y="38"/>
                    <a:pt x="1399" y="40"/>
                  </a:cubicBezTo>
                  <a:cubicBezTo>
                    <a:pt x="1403" y="41"/>
                    <a:pt x="1407" y="38"/>
                    <a:pt x="1408" y="34"/>
                  </a:cubicBezTo>
                  <a:cubicBezTo>
                    <a:pt x="1409" y="29"/>
                    <a:pt x="1406" y="25"/>
                    <a:pt x="1402" y="24"/>
                  </a:cubicBezTo>
                  <a:cubicBezTo>
                    <a:pt x="1394" y="23"/>
                    <a:pt x="1386" y="21"/>
                    <a:pt x="1378" y="20"/>
                  </a:cubicBezTo>
                  <a:cubicBezTo>
                    <a:pt x="1374" y="19"/>
                    <a:pt x="1370" y="22"/>
                    <a:pt x="1369" y="26"/>
                  </a:cubicBezTo>
                  <a:cubicBezTo>
                    <a:pt x="1368" y="30"/>
                    <a:pt x="1371" y="34"/>
                    <a:pt x="1375" y="35"/>
                  </a:cubicBezTo>
                  <a:moveTo>
                    <a:pt x="1254" y="19"/>
                  </a:moveTo>
                  <a:cubicBezTo>
                    <a:pt x="1262" y="20"/>
                    <a:pt x="1270" y="21"/>
                    <a:pt x="1278" y="21"/>
                  </a:cubicBezTo>
                  <a:cubicBezTo>
                    <a:pt x="1282" y="22"/>
                    <a:pt x="1286" y="19"/>
                    <a:pt x="1286" y="14"/>
                  </a:cubicBezTo>
                  <a:cubicBezTo>
                    <a:pt x="1287" y="10"/>
                    <a:pt x="1284" y="6"/>
                    <a:pt x="1279" y="6"/>
                  </a:cubicBezTo>
                  <a:cubicBezTo>
                    <a:pt x="1271" y="5"/>
                    <a:pt x="1263" y="4"/>
                    <a:pt x="1255" y="3"/>
                  </a:cubicBezTo>
                  <a:cubicBezTo>
                    <a:pt x="1251" y="3"/>
                    <a:pt x="1247" y="6"/>
                    <a:pt x="1247" y="11"/>
                  </a:cubicBezTo>
                  <a:cubicBezTo>
                    <a:pt x="1246" y="15"/>
                    <a:pt x="1250" y="19"/>
                    <a:pt x="1254" y="19"/>
                  </a:cubicBezTo>
                  <a:moveTo>
                    <a:pt x="1132" y="16"/>
                  </a:moveTo>
                  <a:cubicBezTo>
                    <a:pt x="1140" y="16"/>
                    <a:pt x="1148" y="16"/>
                    <a:pt x="1156" y="16"/>
                  </a:cubicBezTo>
                  <a:cubicBezTo>
                    <a:pt x="1160" y="16"/>
                    <a:pt x="1164" y="12"/>
                    <a:pt x="1164" y="8"/>
                  </a:cubicBezTo>
                  <a:cubicBezTo>
                    <a:pt x="1163" y="4"/>
                    <a:pt x="1160" y="0"/>
                    <a:pt x="1155" y="0"/>
                  </a:cubicBezTo>
                  <a:cubicBezTo>
                    <a:pt x="1147" y="0"/>
                    <a:pt x="1139" y="0"/>
                    <a:pt x="1131" y="0"/>
                  </a:cubicBezTo>
                  <a:cubicBezTo>
                    <a:pt x="1127" y="1"/>
                    <a:pt x="1124" y="4"/>
                    <a:pt x="1124" y="9"/>
                  </a:cubicBezTo>
                  <a:cubicBezTo>
                    <a:pt x="1124" y="13"/>
                    <a:pt x="1128" y="17"/>
                    <a:pt x="1132" y="16"/>
                  </a:cubicBezTo>
                  <a:moveTo>
                    <a:pt x="1010" y="26"/>
                  </a:moveTo>
                  <a:cubicBezTo>
                    <a:pt x="1018" y="25"/>
                    <a:pt x="1026" y="24"/>
                    <a:pt x="1034" y="23"/>
                  </a:cubicBezTo>
                  <a:cubicBezTo>
                    <a:pt x="1038" y="23"/>
                    <a:pt x="1041" y="19"/>
                    <a:pt x="1041" y="14"/>
                  </a:cubicBezTo>
                  <a:cubicBezTo>
                    <a:pt x="1040" y="10"/>
                    <a:pt x="1036" y="7"/>
                    <a:pt x="1032" y="7"/>
                  </a:cubicBezTo>
                  <a:cubicBezTo>
                    <a:pt x="1024" y="8"/>
                    <a:pt x="1016" y="9"/>
                    <a:pt x="1008" y="10"/>
                  </a:cubicBezTo>
                  <a:cubicBezTo>
                    <a:pt x="1004" y="11"/>
                    <a:pt x="1001" y="15"/>
                    <a:pt x="1001" y="19"/>
                  </a:cubicBezTo>
                  <a:cubicBezTo>
                    <a:pt x="1002" y="24"/>
                    <a:pt x="1006" y="27"/>
                    <a:pt x="1010" y="26"/>
                  </a:cubicBezTo>
                  <a:cubicBezTo>
                    <a:pt x="1010" y="26"/>
                    <a:pt x="1010" y="26"/>
                    <a:pt x="1010" y="26"/>
                  </a:cubicBezTo>
                  <a:moveTo>
                    <a:pt x="890" y="49"/>
                  </a:moveTo>
                  <a:cubicBezTo>
                    <a:pt x="898" y="47"/>
                    <a:pt x="905" y="45"/>
                    <a:pt x="913" y="44"/>
                  </a:cubicBezTo>
                  <a:cubicBezTo>
                    <a:pt x="917" y="43"/>
                    <a:pt x="920" y="38"/>
                    <a:pt x="919" y="34"/>
                  </a:cubicBezTo>
                  <a:cubicBezTo>
                    <a:pt x="918" y="30"/>
                    <a:pt x="914" y="27"/>
                    <a:pt x="910" y="28"/>
                  </a:cubicBezTo>
                  <a:cubicBezTo>
                    <a:pt x="902" y="30"/>
                    <a:pt x="894" y="32"/>
                    <a:pt x="886" y="33"/>
                  </a:cubicBezTo>
                  <a:cubicBezTo>
                    <a:pt x="882" y="34"/>
                    <a:pt x="879" y="39"/>
                    <a:pt x="880" y="43"/>
                  </a:cubicBezTo>
                  <a:cubicBezTo>
                    <a:pt x="881" y="47"/>
                    <a:pt x="886" y="50"/>
                    <a:pt x="890" y="49"/>
                  </a:cubicBezTo>
                  <a:moveTo>
                    <a:pt x="773" y="84"/>
                  </a:moveTo>
                  <a:cubicBezTo>
                    <a:pt x="780" y="82"/>
                    <a:pt x="788" y="79"/>
                    <a:pt x="795" y="77"/>
                  </a:cubicBezTo>
                  <a:cubicBezTo>
                    <a:pt x="800" y="75"/>
                    <a:pt x="802" y="71"/>
                    <a:pt x="800" y="66"/>
                  </a:cubicBezTo>
                  <a:cubicBezTo>
                    <a:pt x="799" y="62"/>
                    <a:pt x="794" y="60"/>
                    <a:pt x="790" y="61"/>
                  </a:cubicBezTo>
                  <a:cubicBezTo>
                    <a:pt x="783" y="64"/>
                    <a:pt x="775" y="67"/>
                    <a:pt x="768" y="69"/>
                  </a:cubicBezTo>
                  <a:cubicBezTo>
                    <a:pt x="763" y="71"/>
                    <a:pt x="761" y="75"/>
                    <a:pt x="763" y="80"/>
                  </a:cubicBezTo>
                  <a:cubicBezTo>
                    <a:pt x="764" y="84"/>
                    <a:pt x="769" y="86"/>
                    <a:pt x="773" y="84"/>
                  </a:cubicBezTo>
                  <a:cubicBezTo>
                    <a:pt x="773" y="84"/>
                    <a:pt x="773" y="84"/>
                    <a:pt x="773" y="84"/>
                  </a:cubicBezTo>
                  <a:moveTo>
                    <a:pt x="661" y="132"/>
                  </a:moveTo>
                  <a:cubicBezTo>
                    <a:pt x="668" y="129"/>
                    <a:pt x="675" y="125"/>
                    <a:pt x="682" y="122"/>
                  </a:cubicBezTo>
                  <a:cubicBezTo>
                    <a:pt x="686" y="120"/>
                    <a:pt x="688" y="115"/>
                    <a:pt x="686" y="111"/>
                  </a:cubicBezTo>
                  <a:cubicBezTo>
                    <a:pt x="684" y="107"/>
                    <a:pt x="679" y="106"/>
                    <a:pt x="675" y="107"/>
                  </a:cubicBezTo>
                  <a:cubicBezTo>
                    <a:pt x="668" y="111"/>
                    <a:pt x="661" y="114"/>
                    <a:pt x="654" y="118"/>
                  </a:cubicBezTo>
                  <a:cubicBezTo>
                    <a:pt x="650" y="120"/>
                    <a:pt x="648" y="124"/>
                    <a:pt x="650" y="128"/>
                  </a:cubicBezTo>
                  <a:cubicBezTo>
                    <a:pt x="652" y="132"/>
                    <a:pt x="657" y="134"/>
                    <a:pt x="661" y="132"/>
                  </a:cubicBezTo>
                  <a:moveTo>
                    <a:pt x="554" y="191"/>
                  </a:moveTo>
                  <a:cubicBezTo>
                    <a:pt x="561" y="187"/>
                    <a:pt x="567" y="183"/>
                    <a:pt x="574" y="179"/>
                  </a:cubicBezTo>
                  <a:cubicBezTo>
                    <a:pt x="578" y="177"/>
                    <a:pt x="579" y="172"/>
                    <a:pt x="577" y="168"/>
                  </a:cubicBezTo>
                  <a:cubicBezTo>
                    <a:pt x="575" y="164"/>
                    <a:pt x="570" y="163"/>
                    <a:pt x="566" y="165"/>
                  </a:cubicBezTo>
                  <a:cubicBezTo>
                    <a:pt x="559" y="169"/>
                    <a:pt x="552" y="174"/>
                    <a:pt x="545" y="178"/>
                  </a:cubicBezTo>
                  <a:cubicBezTo>
                    <a:pt x="542" y="180"/>
                    <a:pt x="541" y="185"/>
                    <a:pt x="543" y="189"/>
                  </a:cubicBezTo>
                  <a:cubicBezTo>
                    <a:pt x="545" y="193"/>
                    <a:pt x="550" y="194"/>
                    <a:pt x="554" y="191"/>
                  </a:cubicBezTo>
                  <a:moveTo>
                    <a:pt x="454" y="262"/>
                  </a:moveTo>
                  <a:cubicBezTo>
                    <a:pt x="460" y="257"/>
                    <a:pt x="466" y="252"/>
                    <a:pt x="473" y="247"/>
                  </a:cubicBezTo>
                  <a:cubicBezTo>
                    <a:pt x="476" y="245"/>
                    <a:pt x="477" y="240"/>
                    <a:pt x="474" y="236"/>
                  </a:cubicBezTo>
                  <a:cubicBezTo>
                    <a:pt x="472" y="233"/>
                    <a:pt x="467" y="232"/>
                    <a:pt x="463" y="235"/>
                  </a:cubicBezTo>
                  <a:cubicBezTo>
                    <a:pt x="457" y="240"/>
                    <a:pt x="450" y="244"/>
                    <a:pt x="444" y="249"/>
                  </a:cubicBezTo>
                  <a:cubicBezTo>
                    <a:pt x="441" y="252"/>
                    <a:pt x="440" y="257"/>
                    <a:pt x="443" y="261"/>
                  </a:cubicBezTo>
                  <a:cubicBezTo>
                    <a:pt x="446" y="264"/>
                    <a:pt x="451" y="265"/>
                    <a:pt x="454" y="262"/>
                  </a:cubicBezTo>
                  <a:moveTo>
                    <a:pt x="362" y="343"/>
                  </a:moveTo>
                  <a:cubicBezTo>
                    <a:pt x="368" y="337"/>
                    <a:pt x="374" y="332"/>
                    <a:pt x="379" y="326"/>
                  </a:cubicBezTo>
                  <a:cubicBezTo>
                    <a:pt x="383" y="323"/>
                    <a:pt x="383" y="318"/>
                    <a:pt x="380" y="315"/>
                  </a:cubicBezTo>
                  <a:cubicBezTo>
                    <a:pt x="377" y="312"/>
                    <a:pt x="372" y="311"/>
                    <a:pt x="368" y="315"/>
                  </a:cubicBezTo>
                  <a:cubicBezTo>
                    <a:pt x="363" y="320"/>
                    <a:pt x="357" y="326"/>
                    <a:pt x="351" y="331"/>
                  </a:cubicBezTo>
                  <a:cubicBezTo>
                    <a:pt x="348" y="334"/>
                    <a:pt x="348" y="339"/>
                    <a:pt x="351" y="342"/>
                  </a:cubicBezTo>
                  <a:cubicBezTo>
                    <a:pt x="354" y="346"/>
                    <a:pt x="359" y="346"/>
                    <a:pt x="362" y="343"/>
                  </a:cubicBezTo>
                  <a:moveTo>
                    <a:pt x="279" y="432"/>
                  </a:moveTo>
                  <a:cubicBezTo>
                    <a:pt x="284" y="426"/>
                    <a:pt x="289" y="420"/>
                    <a:pt x="295" y="414"/>
                  </a:cubicBezTo>
                  <a:cubicBezTo>
                    <a:pt x="298" y="411"/>
                    <a:pt x="297" y="406"/>
                    <a:pt x="294" y="403"/>
                  </a:cubicBezTo>
                  <a:cubicBezTo>
                    <a:pt x="290" y="400"/>
                    <a:pt x="285" y="401"/>
                    <a:pt x="283" y="404"/>
                  </a:cubicBezTo>
                  <a:cubicBezTo>
                    <a:pt x="277" y="410"/>
                    <a:pt x="272" y="416"/>
                    <a:pt x="267" y="422"/>
                  </a:cubicBezTo>
                  <a:cubicBezTo>
                    <a:pt x="264" y="426"/>
                    <a:pt x="265" y="431"/>
                    <a:pt x="268" y="434"/>
                  </a:cubicBezTo>
                  <a:cubicBezTo>
                    <a:pt x="271" y="436"/>
                    <a:pt x="277" y="436"/>
                    <a:pt x="279" y="432"/>
                  </a:cubicBezTo>
                  <a:moveTo>
                    <a:pt x="206" y="531"/>
                  </a:moveTo>
                  <a:cubicBezTo>
                    <a:pt x="211" y="524"/>
                    <a:pt x="215" y="518"/>
                    <a:pt x="220" y="511"/>
                  </a:cubicBezTo>
                  <a:cubicBezTo>
                    <a:pt x="222" y="507"/>
                    <a:pt x="221" y="502"/>
                    <a:pt x="218" y="500"/>
                  </a:cubicBezTo>
                  <a:cubicBezTo>
                    <a:pt x="214" y="497"/>
                    <a:pt x="209" y="498"/>
                    <a:pt x="207" y="502"/>
                  </a:cubicBezTo>
                  <a:cubicBezTo>
                    <a:pt x="202" y="508"/>
                    <a:pt x="198" y="515"/>
                    <a:pt x="193" y="522"/>
                  </a:cubicBezTo>
                  <a:cubicBezTo>
                    <a:pt x="191" y="525"/>
                    <a:pt x="192" y="530"/>
                    <a:pt x="195" y="533"/>
                  </a:cubicBezTo>
                  <a:cubicBezTo>
                    <a:pt x="199" y="535"/>
                    <a:pt x="204" y="534"/>
                    <a:pt x="206" y="531"/>
                  </a:cubicBezTo>
                  <a:moveTo>
                    <a:pt x="144" y="636"/>
                  </a:moveTo>
                  <a:cubicBezTo>
                    <a:pt x="148" y="629"/>
                    <a:pt x="152" y="622"/>
                    <a:pt x="156" y="615"/>
                  </a:cubicBezTo>
                  <a:cubicBezTo>
                    <a:pt x="158" y="611"/>
                    <a:pt x="156" y="606"/>
                    <a:pt x="152" y="604"/>
                  </a:cubicBezTo>
                  <a:cubicBezTo>
                    <a:pt x="148" y="602"/>
                    <a:pt x="144" y="604"/>
                    <a:pt x="141" y="607"/>
                  </a:cubicBezTo>
                  <a:cubicBezTo>
                    <a:pt x="138" y="614"/>
                    <a:pt x="134" y="622"/>
                    <a:pt x="130" y="629"/>
                  </a:cubicBezTo>
                  <a:cubicBezTo>
                    <a:pt x="128" y="633"/>
                    <a:pt x="130" y="637"/>
                    <a:pt x="134" y="639"/>
                  </a:cubicBezTo>
                  <a:cubicBezTo>
                    <a:pt x="138" y="641"/>
                    <a:pt x="142" y="640"/>
                    <a:pt x="144" y="636"/>
                  </a:cubicBezTo>
                  <a:moveTo>
                    <a:pt x="94" y="747"/>
                  </a:moveTo>
                  <a:cubicBezTo>
                    <a:pt x="97" y="740"/>
                    <a:pt x="100" y="733"/>
                    <a:pt x="103" y="725"/>
                  </a:cubicBezTo>
                  <a:cubicBezTo>
                    <a:pt x="104" y="721"/>
                    <a:pt x="103" y="717"/>
                    <a:pt x="98" y="715"/>
                  </a:cubicBezTo>
                  <a:cubicBezTo>
                    <a:pt x="94" y="713"/>
                    <a:pt x="90" y="715"/>
                    <a:pt x="88" y="719"/>
                  </a:cubicBezTo>
                  <a:cubicBezTo>
                    <a:pt x="85" y="727"/>
                    <a:pt x="82" y="734"/>
                    <a:pt x="79" y="742"/>
                  </a:cubicBezTo>
                  <a:cubicBezTo>
                    <a:pt x="77" y="746"/>
                    <a:pt x="79" y="750"/>
                    <a:pt x="84" y="752"/>
                  </a:cubicBezTo>
                  <a:cubicBezTo>
                    <a:pt x="88" y="754"/>
                    <a:pt x="92" y="752"/>
                    <a:pt x="94" y="747"/>
                  </a:cubicBezTo>
                  <a:moveTo>
                    <a:pt x="56" y="864"/>
                  </a:moveTo>
                  <a:cubicBezTo>
                    <a:pt x="58" y="856"/>
                    <a:pt x="60" y="848"/>
                    <a:pt x="62" y="841"/>
                  </a:cubicBezTo>
                  <a:cubicBezTo>
                    <a:pt x="63" y="837"/>
                    <a:pt x="61" y="832"/>
                    <a:pt x="57" y="831"/>
                  </a:cubicBezTo>
                  <a:cubicBezTo>
                    <a:pt x="52" y="830"/>
                    <a:pt x="48" y="832"/>
                    <a:pt x="47" y="836"/>
                  </a:cubicBezTo>
                  <a:cubicBezTo>
                    <a:pt x="44" y="844"/>
                    <a:pt x="42" y="852"/>
                    <a:pt x="40" y="859"/>
                  </a:cubicBezTo>
                  <a:cubicBezTo>
                    <a:pt x="39" y="864"/>
                    <a:pt x="42" y="868"/>
                    <a:pt x="46" y="869"/>
                  </a:cubicBezTo>
                  <a:cubicBezTo>
                    <a:pt x="50" y="870"/>
                    <a:pt x="55" y="868"/>
                    <a:pt x="56" y="864"/>
                  </a:cubicBezTo>
                  <a:cubicBezTo>
                    <a:pt x="56" y="864"/>
                    <a:pt x="56" y="864"/>
                    <a:pt x="56" y="864"/>
                  </a:cubicBezTo>
                  <a:moveTo>
                    <a:pt x="30" y="983"/>
                  </a:moveTo>
                  <a:cubicBezTo>
                    <a:pt x="31" y="975"/>
                    <a:pt x="33" y="967"/>
                    <a:pt x="34" y="960"/>
                  </a:cubicBezTo>
                  <a:cubicBezTo>
                    <a:pt x="35" y="955"/>
                    <a:pt x="32" y="951"/>
                    <a:pt x="28" y="950"/>
                  </a:cubicBezTo>
                  <a:cubicBezTo>
                    <a:pt x="23" y="950"/>
                    <a:pt x="19" y="953"/>
                    <a:pt x="18" y="957"/>
                  </a:cubicBezTo>
                  <a:cubicBezTo>
                    <a:pt x="17" y="965"/>
                    <a:pt x="16" y="973"/>
                    <a:pt x="14" y="981"/>
                  </a:cubicBezTo>
                  <a:cubicBezTo>
                    <a:pt x="14" y="985"/>
                    <a:pt x="17" y="989"/>
                    <a:pt x="21" y="990"/>
                  </a:cubicBezTo>
                  <a:cubicBezTo>
                    <a:pt x="25" y="990"/>
                    <a:pt x="29" y="987"/>
                    <a:pt x="30" y="983"/>
                  </a:cubicBezTo>
                  <a:moveTo>
                    <a:pt x="17" y="1105"/>
                  </a:moveTo>
                  <a:cubicBezTo>
                    <a:pt x="18" y="1097"/>
                    <a:pt x="18" y="1089"/>
                    <a:pt x="19" y="1081"/>
                  </a:cubicBezTo>
                  <a:cubicBezTo>
                    <a:pt x="19" y="1077"/>
                    <a:pt x="16" y="1073"/>
                    <a:pt x="11" y="1072"/>
                  </a:cubicBezTo>
                  <a:cubicBezTo>
                    <a:pt x="7" y="1072"/>
                    <a:pt x="3" y="1075"/>
                    <a:pt x="3" y="1080"/>
                  </a:cubicBezTo>
                  <a:cubicBezTo>
                    <a:pt x="2" y="1088"/>
                    <a:pt x="2" y="1096"/>
                    <a:pt x="1" y="1104"/>
                  </a:cubicBezTo>
                  <a:cubicBezTo>
                    <a:pt x="1" y="1108"/>
                    <a:pt x="5" y="1112"/>
                    <a:pt x="9" y="1112"/>
                  </a:cubicBezTo>
                  <a:cubicBezTo>
                    <a:pt x="13" y="1112"/>
                    <a:pt x="17" y="1109"/>
                    <a:pt x="17" y="1105"/>
                  </a:cubicBezTo>
                  <a:moveTo>
                    <a:pt x="17" y="1227"/>
                  </a:moveTo>
                  <a:cubicBezTo>
                    <a:pt x="17" y="1219"/>
                    <a:pt x="17" y="1211"/>
                    <a:pt x="16" y="1203"/>
                  </a:cubicBezTo>
                  <a:cubicBezTo>
                    <a:pt x="16" y="1199"/>
                    <a:pt x="13" y="1195"/>
                    <a:pt x="8" y="1195"/>
                  </a:cubicBezTo>
                  <a:cubicBezTo>
                    <a:pt x="4" y="1196"/>
                    <a:pt x="0" y="1199"/>
                    <a:pt x="0" y="1204"/>
                  </a:cubicBezTo>
                  <a:cubicBezTo>
                    <a:pt x="1" y="1212"/>
                    <a:pt x="1" y="1220"/>
                    <a:pt x="2" y="1228"/>
                  </a:cubicBezTo>
                  <a:cubicBezTo>
                    <a:pt x="2" y="1232"/>
                    <a:pt x="6" y="1236"/>
                    <a:pt x="10" y="1235"/>
                  </a:cubicBezTo>
                  <a:cubicBezTo>
                    <a:pt x="14" y="1235"/>
                    <a:pt x="18" y="1231"/>
                    <a:pt x="17" y="1227"/>
                  </a:cubicBezTo>
                  <a:moveTo>
                    <a:pt x="30" y="1348"/>
                  </a:moveTo>
                  <a:cubicBezTo>
                    <a:pt x="29" y="1341"/>
                    <a:pt x="28" y="1333"/>
                    <a:pt x="27" y="1325"/>
                  </a:cubicBezTo>
                  <a:cubicBezTo>
                    <a:pt x="26" y="1321"/>
                    <a:pt x="22" y="1318"/>
                    <a:pt x="18" y="1318"/>
                  </a:cubicBezTo>
                  <a:cubicBezTo>
                    <a:pt x="14" y="1319"/>
                    <a:pt x="10" y="1323"/>
                    <a:pt x="11" y="1327"/>
                  </a:cubicBezTo>
                  <a:cubicBezTo>
                    <a:pt x="12" y="1335"/>
                    <a:pt x="13" y="1343"/>
                    <a:pt x="15" y="1351"/>
                  </a:cubicBezTo>
                  <a:cubicBezTo>
                    <a:pt x="15" y="1355"/>
                    <a:pt x="19" y="1358"/>
                    <a:pt x="24" y="1358"/>
                  </a:cubicBezTo>
                  <a:cubicBezTo>
                    <a:pt x="28" y="1357"/>
                    <a:pt x="31" y="1353"/>
                    <a:pt x="30" y="1348"/>
                  </a:cubicBezTo>
                  <a:moveTo>
                    <a:pt x="56" y="1468"/>
                  </a:moveTo>
                  <a:cubicBezTo>
                    <a:pt x="54" y="1460"/>
                    <a:pt x="52" y="1453"/>
                    <a:pt x="50" y="1445"/>
                  </a:cubicBezTo>
                  <a:cubicBezTo>
                    <a:pt x="49" y="1441"/>
                    <a:pt x="45" y="1438"/>
                    <a:pt x="41" y="1439"/>
                  </a:cubicBezTo>
                  <a:cubicBezTo>
                    <a:pt x="36" y="1440"/>
                    <a:pt x="34" y="1445"/>
                    <a:pt x="35" y="1449"/>
                  </a:cubicBezTo>
                  <a:cubicBezTo>
                    <a:pt x="37" y="1457"/>
                    <a:pt x="39" y="1464"/>
                    <a:pt x="41" y="1472"/>
                  </a:cubicBezTo>
                  <a:cubicBezTo>
                    <a:pt x="42" y="1476"/>
                    <a:pt x="46" y="1479"/>
                    <a:pt x="51" y="1478"/>
                  </a:cubicBezTo>
                  <a:cubicBezTo>
                    <a:pt x="55" y="1477"/>
                    <a:pt x="57" y="1472"/>
                    <a:pt x="56" y="1468"/>
                  </a:cubicBezTo>
                  <a:moveTo>
                    <a:pt x="95" y="1584"/>
                  </a:moveTo>
                  <a:cubicBezTo>
                    <a:pt x="92" y="1577"/>
                    <a:pt x="89" y="1569"/>
                    <a:pt x="86" y="1562"/>
                  </a:cubicBezTo>
                  <a:cubicBezTo>
                    <a:pt x="85" y="1558"/>
                    <a:pt x="80" y="1555"/>
                    <a:pt x="76" y="1557"/>
                  </a:cubicBezTo>
                  <a:cubicBezTo>
                    <a:pt x="72" y="1559"/>
                    <a:pt x="70" y="1563"/>
                    <a:pt x="71" y="1567"/>
                  </a:cubicBezTo>
                  <a:cubicBezTo>
                    <a:pt x="74" y="1575"/>
                    <a:pt x="77" y="1582"/>
                    <a:pt x="80" y="1590"/>
                  </a:cubicBezTo>
                  <a:cubicBezTo>
                    <a:pt x="81" y="1594"/>
                    <a:pt x="86" y="1596"/>
                    <a:pt x="90" y="1594"/>
                  </a:cubicBezTo>
                  <a:cubicBezTo>
                    <a:pt x="94" y="1593"/>
                    <a:pt x="96" y="1588"/>
                    <a:pt x="95" y="1584"/>
                  </a:cubicBezTo>
                  <a:cubicBezTo>
                    <a:pt x="95" y="1584"/>
                    <a:pt x="95" y="1584"/>
                    <a:pt x="95" y="1584"/>
                  </a:cubicBezTo>
                  <a:moveTo>
                    <a:pt x="145" y="1695"/>
                  </a:moveTo>
                  <a:cubicBezTo>
                    <a:pt x="142" y="1688"/>
                    <a:pt x="138" y="1681"/>
                    <a:pt x="135" y="1674"/>
                  </a:cubicBezTo>
                  <a:cubicBezTo>
                    <a:pt x="133" y="1670"/>
                    <a:pt x="128" y="1668"/>
                    <a:pt x="124" y="1670"/>
                  </a:cubicBezTo>
                  <a:cubicBezTo>
                    <a:pt x="120" y="1672"/>
                    <a:pt x="118" y="1677"/>
                    <a:pt x="120" y="1681"/>
                  </a:cubicBezTo>
                  <a:cubicBezTo>
                    <a:pt x="124" y="1688"/>
                    <a:pt x="128" y="1695"/>
                    <a:pt x="131" y="1702"/>
                  </a:cubicBezTo>
                  <a:cubicBezTo>
                    <a:pt x="133" y="1706"/>
                    <a:pt x="138" y="1708"/>
                    <a:pt x="142" y="1706"/>
                  </a:cubicBezTo>
                  <a:cubicBezTo>
                    <a:pt x="146" y="1704"/>
                    <a:pt x="147" y="1699"/>
                    <a:pt x="145" y="1695"/>
                  </a:cubicBezTo>
                  <a:moveTo>
                    <a:pt x="208" y="1800"/>
                  </a:moveTo>
                  <a:cubicBezTo>
                    <a:pt x="203" y="1794"/>
                    <a:pt x="199" y="1787"/>
                    <a:pt x="195" y="1780"/>
                  </a:cubicBezTo>
                  <a:cubicBezTo>
                    <a:pt x="192" y="1777"/>
                    <a:pt x="187" y="1776"/>
                    <a:pt x="184" y="1778"/>
                  </a:cubicBezTo>
                  <a:cubicBezTo>
                    <a:pt x="180" y="1780"/>
                    <a:pt x="179" y="1785"/>
                    <a:pt x="181" y="1789"/>
                  </a:cubicBezTo>
                  <a:cubicBezTo>
                    <a:pt x="185" y="1796"/>
                    <a:pt x="190" y="1802"/>
                    <a:pt x="194" y="1809"/>
                  </a:cubicBezTo>
                  <a:cubicBezTo>
                    <a:pt x="197" y="1813"/>
                    <a:pt x="202" y="1814"/>
                    <a:pt x="205" y="1811"/>
                  </a:cubicBezTo>
                  <a:cubicBezTo>
                    <a:pt x="209" y="1809"/>
                    <a:pt x="210" y="1804"/>
                    <a:pt x="208" y="1800"/>
                  </a:cubicBezTo>
                  <a:cubicBezTo>
                    <a:pt x="208" y="1800"/>
                    <a:pt x="208" y="1800"/>
                    <a:pt x="208" y="1800"/>
                  </a:cubicBezTo>
                  <a:moveTo>
                    <a:pt x="281" y="1898"/>
                  </a:moveTo>
                  <a:cubicBezTo>
                    <a:pt x="276" y="1892"/>
                    <a:pt x="271" y="1886"/>
                    <a:pt x="266" y="1880"/>
                  </a:cubicBezTo>
                  <a:cubicBezTo>
                    <a:pt x="263" y="1876"/>
                    <a:pt x="258" y="1876"/>
                    <a:pt x="254" y="1879"/>
                  </a:cubicBezTo>
                  <a:cubicBezTo>
                    <a:pt x="251" y="1881"/>
                    <a:pt x="250" y="1886"/>
                    <a:pt x="253" y="1890"/>
                  </a:cubicBezTo>
                  <a:cubicBezTo>
                    <a:pt x="258" y="1896"/>
                    <a:pt x="263" y="1902"/>
                    <a:pt x="268" y="1908"/>
                  </a:cubicBezTo>
                  <a:cubicBezTo>
                    <a:pt x="271" y="1912"/>
                    <a:pt x="276" y="1912"/>
                    <a:pt x="280" y="1909"/>
                  </a:cubicBezTo>
                  <a:cubicBezTo>
                    <a:pt x="283" y="1907"/>
                    <a:pt x="283" y="1902"/>
                    <a:pt x="281" y="1898"/>
                  </a:cubicBezTo>
                  <a:cubicBezTo>
                    <a:pt x="281" y="1898"/>
                    <a:pt x="281" y="1898"/>
                    <a:pt x="281" y="1898"/>
                  </a:cubicBezTo>
                  <a:moveTo>
                    <a:pt x="364" y="1988"/>
                  </a:moveTo>
                  <a:cubicBezTo>
                    <a:pt x="358" y="1982"/>
                    <a:pt x="352" y="1977"/>
                    <a:pt x="347" y="1971"/>
                  </a:cubicBezTo>
                  <a:cubicBezTo>
                    <a:pt x="344" y="1968"/>
                    <a:pt x="339" y="1968"/>
                    <a:pt x="335" y="1971"/>
                  </a:cubicBezTo>
                  <a:cubicBezTo>
                    <a:pt x="332" y="1974"/>
                    <a:pt x="332" y="1979"/>
                    <a:pt x="335" y="1982"/>
                  </a:cubicBezTo>
                  <a:cubicBezTo>
                    <a:pt x="341" y="1988"/>
                    <a:pt x="347" y="1994"/>
                    <a:pt x="352" y="1999"/>
                  </a:cubicBezTo>
                  <a:cubicBezTo>
                    <a:pt x="356" y="2002"/>
                    <a:pt x="361" y="2002"/>
                    <a:pt x="364" y="1999"/>
                  </a:cubicBezTo>
                  <a:cubicBezTo>
                    <a:pt x="367" y="1996"/>
                    <a:pt x="367" y="1991"/>
                    <a:pt x="364" y="1988"/>
                  </a:cubicBezTo>
                  <a:moveTo>
                    <a:pt x="456" y="2068"/>
                  </a:moveTo>
                  <a:cubicBezTo>
                    <a:pt x="449" y="2064"/>
                    <a:pt x="443" y="2059"/>
                    <a:pt x="437" y="2054"/>
                  </a:cubicBezTo>
                  <a:cubicBezTo>
                    <a:pt x="434" y="2051"/>
                    <a:pt x="429" y="2051"/>
                    <a:pt x="426" y="2055"/>
                  </a:cubicBezTo>
                  <a:cubicBezTo>
                    <a:pt x="423" y="2058"/>
                    <a:pt x="424" y="2063"/>
                    <a:pt x="427" y="2066"/>
                  </a:cubicBezTo>
                  <a:cubicBezTo>
                    <a:pt x="433" y="2071"/>
                    <a:pt x="439" y="2076"/>
                    <a:pt x="446" y="2081"/>
                  </a:cubicBezTo>
                  <a:cubicBezTo>
                    <a:pt x="449" y="2084"/>
                    <a:pt x="454" y="2083"/>
                    <a:pt x="457" y="2080"/>
                  </a:cubicBezTo>
                  <a:cubicBezTo>
                    <a:pt x="460" y="2076"/>
                    <a:pt x="459" y="2071"/>
                    <a:pt x="456" y="2068"/>
                  </a:cubicBezTo>
                  <a:moveTo>
                    <a:pt x="556" y="2139"/>
                  </a:moveTo>
                  <a:cubicBezTo>
                    <a:pt x="549" y="2135"/>
                    <a:pt x="542" y="2130"/>
                    <a:pt x="536" y="2126"/>
                  </a:cubicBezTo>
                  <a:cubicBezTo>
                    <a:pt x="532" y="2123"/>
                    <a:pt x="527" y="2125"/>
                    <a:pt x="525" y="2128"/>
                  </a:cubicBezTo>
                  <a:cubicBezTo>
                    <a:pt x="522" y="2132"/>
                    <a:pt x="523" y="2137"/>
                    <a:pt x="527" y="2139"/>
                  </a:cubicBezTo>
                  <a:cubicBezTo>
                    <a:pt x="534" y="2144"/>
                    <a:pt x="540" y="2148"/>
                    <a:pt x="547" y="2152"/>
                  </a:cubicBezTo>
                  <a:cubicBezTo>
                    <a:pt x="551" y="2155"/>
                    <a:pt x="556" y="2153"/>
                    <a:pt x="558" y="2150"/>
                  </a:cubicBezTo>
                  <a:cubicBezTo>
                    <a:pt x="561" y="2146"/>
                    <a:pt x="559" y="2141"/>
                    <a:pt x="556" y="2139"/>
                  </a:cubicBezTo>
                  <a:moveTo>
                    <a:pt x="663" y="2198"/>
                  </a:moveTo>
                  <a:cubicBezTo>
                    <a:pt x="656" y="2195"/>
                    <a:pt x="648" y="2191"/>
                    <a:pt x="641" y="2187"/>
                  </a:cubicBezTo>
                  <a:cubicBezTo>
                    <a:pt x="637" y="2185"/>
                    <a:pt x="633" y="2187"/>
                    <a:pt x="631" y="2191"/>
                  </a:cubicBezTo>
                  <a:cubicBezTo>
                    <a:pt x="629" y="2195"/>
                    <a:pt x="630" y="2200"/>
                    <a:pt x="634" y="2202"/>
                  </a:cubicBezTo>
                  <a:cubicBezTo>
                    <a:pt x="641" y="2205"/>
                    <a:pt x="648" y="2209"/>
                    <a:pt x="656" y="2212"/>
                  </a:cubicBezTo>
                  <a:cubicBezTo>
                    <a:pt x="660" y="2214"/>
                    <a:pt x="664" y="2213"/>
                    <a:pt x="666" y="2209"/>
                  </a:cubicBezTo>
                  <a:cubicBezTo>
                    <a:pt x="668" y="2205"/>
                    <a:pt x="667" y="2200"/>
                    <a:pt x="663" y="2198"/>
                  </a:cubicBezTo>
                  <a:moveTo>
                    <a:pt x="775" y="2246"/>
                  </a:moveTo>
                  <a:cubicBezTo>
                    <a:pt x="768" y="2243"/>
                    <a:pt x="761" y="2240"/>
                    <a:pt x="753" y="2237"/>
                  </a:cubicBezTo>
                  <a:cubicBezTo>
                    <a:pt x="749" y="2236"/>
                    <a:pt x="744" y="2238"/>
                    <a:pt x="743" y="2242"/>
                  </a:cubicBezTo>
                  <a:cubicBezTo>
                    <a:pt x="741" y="2246"/>
                    <a:pt x="743" y="2251"/>
                    <a:pt x="747" y="2252"/>
                  </a:cubicBezTo>
                  <a:cubicBezTo>
                    <a:pt x="755" y="2255"/>
                    <a:pt x="762" y="2258"/>
                    <a:pt x="770" y="2261"/>
                  </a:cubicBezTo>
                  <a:cubicBezTo>
                    <a:pt x="774" y="2262"/>
                    <a:pt x="779" y="2260"/>
                    <a:pt x="780" y="2256"/>
                  </a:cubicBezTo>
                  <a:cubicBezTo>
                    <a:pt x="782" y="2252"/>
                    <a:pt x="780" y="2247"/>
                    <a:pt x="775" y="2246"/>
                  </a:cubicBezTo>
                  <a:moveTo>
                    <a:pt x="892" y="2281"/>
                  </a:moveTo>
                  <a:cubicBezTo>
                    <a:pt x="885" y="2279"/>
                    <a:pt x="877" y="2277"/>
                    <a:pt x="869" y="2275"/>
                  </a:cubicBezTo>
                  <a:cubicBezTo>
                    <a:pt x="865" y="2274"/>
                    <a:pt x="861" y="2276"/>
                    <a:pt x="860" y="2281"/>
                  </a:cubicBezTo>
                  <a:cubicBezTo>
                    <a:pt x="859" y="2285"/>
                    <a:pt x="861" y="2289"/>
                    <a:pt x="865" y="2290"/>
                  </a:cubicBezTo>
                  <a:cubicBezTo>
                    <a:pt x="873" y="2292"/>
                    <a:pt x="881" y="2294"/>
                    <a:pt x="889" y="2296"/>
                  </a:cubicBezTo>
                  <a:cubicBezTo>
                    <a:pt x="893" y="2297"/>
                    <a:pt x="897" y="2295"/>
                    <a:pt x="898" y="2290"/>
                  </a:cubicBezTo>
                  <a:cubicBezTo>
                    <a:pt x="899" y="2286"/>
                    <a:pt x="897" y="2282"/>
                    <a:pt x="892" y="2281"/>
                  </a:cubicBezTo>
                  <a:moveTo>
                    <a:pt x="1013" y="2303"/>
                  </a:moveTo>
                  <a:cubicBezTo>
                    <a:pt x="1005" y="2302"/>
                    <a:pt x="997" y="2301"/>
                    <a:pt x="989" y="2300"/>
                  </a:cubicBezTo>
                  <a:cubicBezTo>
                    <a:pt x="985" y="2299"/>
                    <a:pt x="981" y="2302"/>
                    <a:pt x="980" y="2307"/>
                  </a:cubicBezTo>
                  <a:cubicBezTo>
                    <a:pt x="979" y="2311"/>
                    <a:pt x="982" y="2315"/>
                    <a:pt x="987" y="2316"/>
                  </a:cubicBezTo>
                  <a:cubicBezTo>
                    <a:pt x="995" y="2317"/>
                    <a:pt x="1003" y="2318"/>
                    <a:pt x="1010" y="2319"/>
                  </a:cubicBezTo>
                  <a:cubicBezTo>
                    <a:pt x="1015" y="2320"/>
                    <a:pt x="1019" y="2317"/>
                    <a:pt x="1019" y="2312"/>
                  </a:cubicBezTo>
                  <a:cubicBezTo>
                    <a:pt x="1020" y="2308"/>
                    <a:pt x="1017" y="2304"/>
                    <a:pt x="1013" y="2303"/>
                  </a:cubicBezTo>
                  <a:moveTo>
                    <a:pt x="1134" y="2313"/>
                  </a:moveTo>
                  <a:cubicBezTo>
                    <a:pt x="1127" y="2313"/>
                    <a:pt x="1119" y="2312"/>
                    <a:pt x="1111" y="2312"/>
                  </a:cubicBezTo>
                  <a:cubicBezTo>
                    <a:pt x="1106" y="2312"/>
                    <a:pt x="1103" y="2315"/>
                    <a:pt x="1102" y="2319"/>
                  </a:cubicBezTo>
                  <a:cubicBezTo>
                    <a:pt x="1102" y="2324"/>
                    <a:pt x="1106" y="2328"/>
                    <a:pt x="1110" y="2328"/>
                  </a:cubicBezTo>
                  <a:cubicBezTo>
                    <a:pt x="1118" y="2328"/>
                    <a:pt x="1126" y="2329"/>
                    <a:pt x="1134" y="2329"/>
                  </a:cubicBezTo>
                  <a:cubicBezTo>
                    <a:pt x="1138" y="2329"/>
                    <a:pt x="1142" y="2325"/>
                    <a:pt x="1142" y="2321"/>
                  </a:cubicBezTo>
                  <a:cubicBezTo>
                    <a:pt x="1142" y="2316"/>
                    <a:pt x="1139" y="2313"/>
                    <a:pt x="1134" y="2313"/>
                  </a:cubicBezTo>
                  <a:moveTo>
                    <a:pt x="1257" y="2309"/>
                  </a:moveTo>
                  <a:cubicBezTo>
                    <a:pt x="1249" y="2310"/>
                    <a:pt x="1241" y="2311"/>
                    <a:pt x="1233" y="2311"/>
                  </a:cubicBezTo>
                  <a:cubicBezTo>
                    <a:pt x="1229" y="2311"/>
                    <a:pt x="1225" y="2315"/>
                    <a:pt x="1226" y="2320"/>
                  </a:cubicBezTo>
                  <a:cubicBezTo>
                    <a:pt x="1226" y="2324"/>
                    <a:pt x="1230" y="2327"/>
                    <a:pt x="1234" y="2327"/>
                  </a:cubicBezTo>
                  <a:cubicBezTo>
                    <a:pt x="1242" y="2327"/>
                    <a:pt x="1250" y="2326"/>
                    <a:pt x="1258" y="2325"/>
                  </a:cubicBezTo>
                  <a:cubicBezTo>
                    <a:pt x="1262" y="2325"/>
                    <a:pt x="1266" y="2321"/>
                    <a:pt x="1265" y="2317"/>
                  </a:cubicBezTo>
                  <a:cubicBezTo>
                    <a:pt x="1265" y="2312"/>
                    <a:pt x="1261" y="2309"/>
                    <a:pt x="1257" y="2309"/>
                  </a:cubicBezTo>
                  <a:moveTo>
                    <a:pt x="1378" y="2293"/>
                  </a:moveTo>
                  <a:cubicBezTo>
                    <a:pt x="1370" y="2295"/>
                    <a:pt x="1362" y="2296"/>
                    <a:pt x="1354" y="2297"/>
                  </a:cubicBezTo>
                  <a:cubicBezTo>
                    <a:pt x="1350" y="2298"/>
                    <a:pt x="1347" y="2302"/>
                    <a:pt x="1348" y="2307"/>
                  </a:cubicBezTo>
                  <a:cubicBezTo>
                    <a:pt x="1349" y="2311"/>
                    <a:pt x="1353" y="2314"/>
                    <a:pt x="1357" y="2313"/>
                  </a:cubicBezTo>
                  <a:cubicBezTo>
                    <a:pt x="1365" y="2312"/>
                    <a:pt x="1373" y="2311"/>
                    <a:pt x="1381" y="2309"/>
                  </a:cubicBezTo>
                  <a:cubicBezTo>
                    <a:pt x="1385" y="2308"/>
                    <a:pt x="1388" y="2304"/>
                    <a:pt x="1387" y="2300"/>
                  </a:cubicBezTo>
                  <a:cubicBezTo>
                    <a:pt x="1386" y="2295"/>
                    <a:pt x="1382" y="2292"/>
                    <a:pt x="1378" y="2293"/>
                  </a:cubicBezTo>
                  <a:moveTo>
                    <a:pt x="1497" y="2264"/>
                  </a:moveTo>
                  <a:cubicBezTo>
                    <a:pt x="1489" y="2267"/>
                    <a:pt x="1481" y="2269"/>
                    <a:pt x="1474" y="2271"/>
                  </a:cubicBezTo>
                  <a:cubicBezTo>
                    <a:pt x="1470" y="2272"/>
                    <a:pt x="1467" y="2277"/>
                    <a:pt x="1468" y="2281"/>
                  </a:cubicBezTo>
                  <a:cubicBezTo>
                    <a:pt x="1469" y="2285"/>
                    <a:pt x="1474" y="2288"/>
                    <a:pt x="1478" y="2286"/>
                  </a:cubicBezTo>
                  <a:cubicBezTo>
                    <a:pt x="1486" y="2284"/>
                    <a:pt x="1493" y="2282"/>
                    <a:pt x="1501" y="2280"/>
                  </a:cubicBezTo>
                  <a:cubicBezTo>
                    <a:pt x="1505" y="2278"/>
                    <a:pt x="1508" y="2274"/>
                    <a:pt x="1506" y="2270"/>
                  </a:cubicBezTo>
                  <a:cubicBezTo>
                    <a:pt x="1505" y="2265"/>
                    <a:pt x="1501" y="2263"/>
                    <a:pt x="1497" y="2264"/>
                  </a:cubicBezTo>
                  <a:cubicBezTo>
                    <a:pt x="1497" y="2264"/>
                    <a:pt x="1497" y="2264"/>
                    <a:pt x="1497" y="2264"/>
                  </a:cubicBezTo>
                  <a:moveTo>
                    <a:pt x="1611" y="2223"/>
                  </a:moveTo>
                  <a:cubicBezTo>
                    <a:pt x="1604" y="2226"/>
                    <a:pt x="1597" y="2229"/>
                    <a:pt x="1590" y="2232"/>
                  </a:cubicBezTo>
                  <a:cubicBezTo>
                    <a:pt x="1585" y="2233"/>
                    <a:pt x="1583" y="2238"/>
                    <a:pt x="1585" y="2242"/>
                  </a:cubicBezTo>
                  <a:cubicBezTo>
                    <a:pt x="1587" y="2246"/>
                    <a:pt x="1591" y="2248"/>
                    <a:pt x="1596" y="2247"/>
                  </a:cubicBezTo>
                  <a:cubicBezTo>
                    <a:pt x="1603" y="2244"/>
                    <a:pt x="1610" y="2241"/>
                    <a:pt x="1618" y="2238"/>
                  </a:cubicBezTo>
                  <a:cubicBezTo>
                    <a:pt x="1622" y="2236"/>
                    <a:pt x="1624" y="2231"/>
                    <a:pt x="1622" y="2227"/>
                  </a:cubicBezTo>
                  <a:cubicBezTo>
                    <a:pt x="1620" y="2223"/>
                    <a:pt x="1615" y="2221"/>
                    <a:pt x="1611" y="2223"/>
                  </a:cubicBezTo>
                  <a:moveTo>
                    <a:pt x="1721" y="2169"/>
                  </a:moveTo>
                  <a:cubicBezTo>
                    <a:pt x="1714" y="2173"/>
                    <a:pt x="1707" y="2177"/>
                    <a:pt x="1700" y="2181"/>
                  </a:cubicBezTo>
                  <a:cubicBezTo>
                    <a:pt x="1697" y="2183"/>
                    <a:pt x="1695" y="2188"/>
                    <a:pt x="1697" y="2191"/>
                  </a:cubicBezTo>
                  <a:cubicBezTo>
                    <a:pt x="1699" y="2195"/>
                    <a:pt x="1704" y="2197"/>
                    <a:pt x="1708" y="2195"/>
                  </a:cubicBezTo>
                  <a:cubicBezTo>
                    <a:pt x="1715" y="2191"/>
                    <a:pt x="1722" y="2187"/>
                    <a:pt x="1729" y="2183"/>
                  </a:cubicBezTo>
                  <a:cubicBezTo>
                    <a:pt x="1733" y="2181"/>
                    <a:pt x="1734" y="2176"/>
                    <a:pt x="1732" y="2172"/>
                  </a:cubicBezTo>
                  <a:cubicBezTo>
                    <a:pt x="1730" y="2169"/>
                    <a:pt x="1725" y="2167"/>
                    <a:pt x="1721" y="2169"/>
                  </a:cubicBezTo>
                  <a:moveTo>
                    <a:pt x="1825" y="2104"/>
                  </a:moveTo>
                  <a:cubicBezTo>
                    <a:pt x="1818" y="2109"/>
                    <a:pt x="1812" y="2113"/>
                    <a:pt x="1805" y="2118"/>
                  </a:cubicBezTo>
                  <a:cubicBezTo>
                    <a:pt x="1802" y="2120"/>
                    <a:pt x="1801" y="2125"/>
                    <a:pt x="1803" y="2129"/>
                  </a:cubicBezTo>
                  <a:cubicBezTo>
                    <a:pt x="1806" y="2133"/>
                    <a:pt x="1810" y="2134"/>
                    <a:pt x="1814" y="2131"/>
                  </a:cubicBezTo>
                  <a:cubicBezTo>
                    <a:pt x="1821" y="2127"/>
                    <a:pt x="1827" y="2122"/>
                    <a:pt x="1834" y="2118"/>
                  </a:cubicBezTo>
                  <a:cubicBezTo>
                    <a:pt x="1837" y="2115"/>
                    <a:pt x="1838" y="2110"/>
                    <a:pt x="1836" y="2106"/>
                  </a:cubicBezTo>
                  <a:cubicBezTo>
                    <a:pt x="1833" y="2103"/>
                    <a:pt x="1828" y="2102"/>
                    <a:pt x="1825" y="2104"/>
                  </a:cubicBezTo>
                  <a:cubicBezTo>
                    <a:pt x="1825" y="2104"/>
                    <a:pt x="1825" y="2104"/>
                    <a:pt x="1825" y="2104"/>
                  </a:cubicBezTo>
                  <a:moveTo>
                    <a:pt x="1921" y="2029"/>
                  </a:moveTo>
                  <a:cubicBezTo>
                    <a:pt x="1915" y="2034"/>
                    <a:pt x="1909" y="2039"/>
                    <a:pt x="1903" y="2044"/>
                  </a:cubicBezTo>
                  <a:cubicBezTo>
                    <a:pt x="1899" y="2047"/>
                    <a:pt x="1899" y="2052"/>
                    <a:pt x="1902" y="2056"/>
                  </a:cubicBezTo>
                  <a:cubicBezTo>
                    <a:pt x="1905" y="2059"/>
                    <a:pt x="1910" y="2059"/>
                    <a:pt x="1913" y="2057"/>
                  </a:cubicBezTo>
                  <a:cubicBezTo>
                    <a:pt x="1919" y="2051"/>
                    <a:pt x="1925" y="2046"/>
                    <a:pt x="1931" y="2041"/>
                  </a:cubicBezTo>
                  <a:cubicBezTo>
                    <a:pt x="1935" y="2038"/>
                    <a:pt x="1935" y="2033"/>
                    <a:pt x="1932" y="2030"/>
                  </a:cubicBezTo>
                  <a:cubicBezTo>
                    <a:pt x="1929" y="2026"/>
                    <a:pt x="1924" y="2026"/>
                    <a:pt x="1921" y="2029"/>
                  </a:cubicBezTo>
                  <a:moveTo>
                    <a:pt x="2008" y="1944"/>
                  </a:moveTo>
                  <a:cubicBezTo>
                    <a:pt x="2003" y="1949"/>
                    <a:pt x="1998" y="1955"/>
                    <a:pt x="1992" y="1961"/>
                  </a:cubicBezTo>
                  <a:cubicBezTo>
                    <a:pt x="1989" y="1964"/>
                    <a:pt x="1989" y="1969"/>
                    <a:pt x="1992" y="1972"/>
                  </a:cubicBezTo>
                  <a:cubicBezTo>
                    <a:pt x="1995" y="1975"/>
                    <a:pt x="2001" y="1975"/>
                    <a:pt x="2004" y="1972"/>
                  </a:cubicBezTo>
                  <a:cubicBezTo>
                    <a:pt x="2009" y="1966"/>
                    <a:pt x="2015" y="1960"/>
                    <a:pt x="2020" y="1954"/>
                  </a:cubicBezTo>
                  <a:cubicBezTo>
                    <a:pt x="2023" y="1951"/>
                    <a:pt x="2023" y="1946"/>
                    <a:pt x="2020" y="1943"/>
                  </a:cubicBezTo>
                  <a:cubicBezTo>
                    <a:pt x="2016" y="1940"/>
                    <a:pt x="2011" y="1940"/>
                    <a:pt x="2008" y="1944"/>
                  </a:cubicBezTo>
                  <a:moveTo>
                    <a:pt x="2086" y="1850"/>
                  </a:moveTo>
                  <a:cubicBezTo>
                    <a:pt x="2082" y="1856"/>
                    <a:pt x="2077" y="1862"/>
                    <a:pt x="2072" y="1868"/>
                  </a:cubicBezTo>
                  <a:cubicBezTo>
                    <a:pt x="2069" y="1872"/>
                    <a:pt x="2070" y="1877"/>
                    <a:pt x="2073" y="1880"/>
                  </a:cubicBezTo>
                  <a:cubicBezTo>
                    <a:pt x="2077" y="1882"/>
                    <a:pt x="2082" y="1882"/>
                    <a:pt x="2085" y="1878"/>
                  </a:cubicBezTo>
                  <a:cubicBezTo>
                    <a:pt x="2090" y="1872"/>
                    <a:pt x="2094" y="1866"/>
                    <a:pt x="2099" y="1859"/>
                  </a:cubicBezTo>
                  <a:cubicBezTo>
                    <a:pt x="2102" y="1856"/>
                    <a:pt x="2101" y="1851"/>
                    <a:pt x="2098" y="1848"/>
                  </a:cubicBezTo>
                  <a:cubicBezTo>
                    <a:pt x="2094" y="1845"/>
                    <a:pt x="2089" y="1846"/>
                    <a:pt x="2086" y="1850"/>
                  </a:cubicBezTo>
                  <a:cubicBezTo>
                    <a:pt x="2086" y="1850"/>
                    <a:pt x="2086" y="1850"/>
                    <a:pt x="2086" y="1850"/>
                  </a:cubicBezTo>
                  <a:moveTo>
                    <a:pt x="2154" y="1748"/>
                  </a:moveTo>
                  <a:cubicBezTo>
                    <a:pt x="2150" y="1754"/>
                    <a:pt x="2146" y="1761"/>
                    <a:pt x="2142" y="1768"/>
                  </a:cubicBezTo>
                  <a:cubicBezTo>
                    <a:pt x="2140" y="1772"/>
                    <a:pt x="2141" y="1777"/>
                    <a:pt x="2144" y="1779"/>
                  </a:cubicBezTo>
                  <a:cubicBezTo>
                    <a:pt x="2148" y="1781"/>
                    <a:pt x="2153" y="1780"/>
                    <a:pt x="2155" y="1776"/>
                  </a:cubicBezTo>
                  <a:cubicBezTo>
                    <a:pt x="2160" y="1770"/>
                    <a:pt x="2164" y="1763"/>
                    <a:pt x="2168" y="1756"/>
                  </a:cubicBezTo>
                  <a:cubicBezTo>
                    <a:pt x="2170" y="1752"/>
                    <a:pt x="2169" y="1747"/>
                    <a:pt x="2165" y="1745"/>
                  </a:cubicBezTo>
                  <a:cubicBezTo>
                    <a:pt x="2161" y="1743"/>
                    <a:pt x="2156" y="1744"/>
                    <a:pt x="2154" y="1748"/>
                  </a:cubicBezTo>
                  <a:moveTo>
                    <a:pt x="2211" y="1639"/>
                  </a:moveTo>
                  <a:cubicBezTo>
                    <a:pt x="2207" y="1646"/>
                    <a:pt x="2204" y="1654"/>
                    <a:pt x="2201" y="1661"/>
                  </a:cubicBezTo>
                  <a:cubicBezTo>
                    <a:pt x="2199" y="1665"/>
                    <a:pt x="2200" y="1669"/>
                    <a:pt x="2204" y="1671"/>
                  </a:cubicBezTo>
                  <a:cubicBezTo>
                    <a:pt x="2208" y="1673"/>
                    <a:pt x="2213" y="1672"/>
                    <a:pt x="2215" y="1668"/>
                  </a:cubicBezTo>
                  <a:cubicBezTo>
                    <a:pt x="2218" y="1660"/>
                    <a:pt x="2222" y="1653"/>
                    <a:pt x="2225" y="1646"/>
                  </a:cubicBezTo>
                  <a:cubicBezTo>
                    <a:pt x="2227" y="1642"/>
                    <a:pt x="2225" y="1637"/>
                    <a:pt x="2221" y="1635"/>
                  </a:cubicBezTo>
                  <a:cubicBezTo>
                    <a:pt x="2217" y="1633"/>
                    <a:pt x="2212" y="1635"/>
                    <a:pt x="2211" y="1639"/>
                  </a:cubicBezTo>
                  <a:moveTo>
                    <a:pt x="2255" y="1525"/>
                  </a:moveTo>
                  <a:cubicBezTo>
                    <a:pt x="2253" y="1533"/>
                    <a:pt x="2250" y="1540"/>
                    <a:pt x="2247" y="1548"/>
                  </a:cubicBezTo>
                  <a:cubicBezTo>
                    <a:pt x="2246" y="1552"/>
                    <a:pt x="2248" y="1556"/>
                    <a:pt x="2252" y="1558"/>
                  </a:cubicBezTo>
                  <a:cubicBezTo>
                    <a:pt x="2257" y="1559"/>
                    <a:pt x="2261" y="1557"/>
                    <a:pt x="2263" y="1553"/>
                  </a:cubicBezTo>
                  <a:cubicBezTo>
                    <a:pt x="2265" y="1545"/>
                    <a:pt x="2268" y="1538"/>
                    <a:pt x="2270" y="1530"/>
                  </a:cubicBezTo>
                  <a:cubicBezTo>
                    <a:pt x="2272" y="1526"/>
                    <a:pt x="2269" y="1522"/>
                    <a:pt x="2265" y="1520"/>
                  </a:cubicBezTo>
                  <a:cubicBezTo>
                    <a:pt x="2261" y="1519"/>
                    <a:pt x="2257" y="1521"/>
                    <a:pt x="2255" y="1525"/>
                  </a:cubicBezTo>
                  <a:moveTo>
                    <a:pt x="2287" y="1407"/>
                  </a:moveTo>
                  <a:cubicBezTo>
                    <a:pt x="2286" y="1415"/>
                    <a:pt x="2284" y="1423"/>
                    <a:pt x="2282" y="1430"/>
                  </a:cubicBezTo>
                  <a:cubicBezTo>
                    <a:pt x="2281" y="1435"/>
                    <a:pt x="2284" y="1439"/>
                    <a:pt x="2288" y="1440"/>
                  </a:cubicBezTo>
                  <a:cubicBezTo>
                    <a:pt x="2292" y="1441"/>
                    <a:pt x="2297" y="1438"/>
                    <a:pt x="2298" y="1434"/>
                  </a:cubicBezTo>
                  <a:cubicBezTo>
                    <a:pt x="2299" y="1426"/>
                    <a:pt x="2301" y="1418"/>
                    <a:pt x="2303" y="1411"/>
                  </a:cubicBezTo>
                  <a:cubicBezTo>
                    <a:pt x="2304" y="1406"/>
                    <a:pt x="2301" y="1402"/>
                    <a:pt x="2297" y="1401"/>
                  </a:cubicBezTo>
                  <a:cubicBezTo>
                    <a:pt x="2292" y="1400"/>
                    <a:pt x="2288" y="1403"/>
                    <a:pt x="2287" y="1407"/>
                  </a:cubicBezTo>
                  <a:moveTo>
                    <a:pt x="2307" y="1287"/>
                  </a:moveTo>
                  <a:cubicBezTo>
                    <a:pt x="2306" y="1294"/>
                    <a:pt x="2305" y="1302"/>
                    <a:pt x="2304" y="1310"/>
                  </a:cubicBezTo>
                  <a:cubicBezTo>
                    <a:pt x="2303" y="1314"/>
                    <a:pt x="2306" y="1318"/>
                    <a:pt x="2311" y="1319"/>
                  </a:cubicBezTo>
                  <a:cubicBezTo>
                    <a:pt x="2315" y="1320"/>
                    <a:pt x="2319" y="1317"/>
                    <a:pt x="2320" y="1312"/>
                  </a:cubicBezTo>
                  <a:cubicBezTo>
                    <a:pt x="2321" y="1304"/>
                    <a:pt x="2322" y="1296"/>
                    <a:pt x="2322" y="1288"/>
                  </a:cubicBezTo>
                  <a:cubicBezTo>
                    <a:pt x="2323" y="1284"/>
                    <a:pt x="2320" y="1280"/>
                    <a:pt x="2315" y="1279"/>
                  </a:cubicBezTo>
                  <a:cubicBezTo>
                    <a:pt x="2311" y="1279"/>
                    <a:pt x="2307" y="1282"/>
                    <a:pt x="2307" y="1287"/>
                  </a:cubicBezTo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A0EFFEB-52F6-8449-85BE-F1F68811B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9348" y="3566131"/>
              <a:ext cx="3680672" cy="3677748"/>
            </a:xfrm>
            <a:custGeom>
              <a:avLst/>
              <a:gdLst>
                <a:gd name="T0" fmla="*/ 2129 w 2129"/>
                <a:gd name="T1" fmla="*/ 1064 h 2127"/>
                <a:gd name="T2" fmla="*/ 2117 w 2129"/>
                <a:gd name="T3" fmla="*/ 970 h 2127"/>
                <a:gd name="T4" fmla="*/ 2089 w 2129"/>
                <a:gd name="T5" fmla="*/ 843 h 2127"/>
                <a:gd name="T6" fmla="*/ 2049 w 2129"/>
                <a:gd name="T7" fmla="*/ 703 h 2127"/>
                <a:gd name="T8" fmla="*/ 2049 w 2129"/>
                <a:gd name="T9" fmla="*/ 703 h 2127"/>
                <a:gd name="T10" fmla="*/ 2004 w 2129"/>
                <a:gd name="T11" fmla="*/ 581 h 2127"/>
                <a:gd name="T12" fmla="*/ 1953 w 2129"/>
                <a:gd name="T13" fmla="*/ 477 h 2127"/>
                <a:gd name="T14" fmla="*/ 1894 w 2129"/>
                <a:gd name="T15" fmla="*/ 397 h 2127"/>
                <a:gd name="T16" fmla="*/ 1811 w 2129"/>
                <a:gd name="T17" fmla="*/ 316 h 2127"/>
                <a:gd name="T18" fmla="*/ 1708 w 2129"/>
                <a:gd name="T19" fmla="*/ 236 h 2127"/>
                <a:gd name="T20" fmla="*/ 1587 w 2129"/>
                <a:gd name="T21" fmla="*/ 155 h 2127"/>
                <a:gd name="T22" fmla="*/ 1587 w 2129"/>
                <a:gd name="T23" fmla="*/ 155 h 2127"/>
                <a:gd name="T24" fmla="*/ 1474 w 2129"/>
                <a:gd name="T25" fmla="*/ 90 h 2127"/>
                <a:gd name="T26" fmla="*/ 1368 w 2129"/>
                <a:gd name="T27" fmla="*/ 43 h 2127"/>
                <a:gd name="T28" fmla="*/ 1271 w 2129"/>
                <a:gd name="T29" fmla="*/ 19 h 2127"/>
                <a:gd name="T30" fmla="*/ 1156 w 2129"/>
                <a:gd name="T31" fmla="*/ 11 h 2127"/>
                <a:gd name="T32" fmla="*/ 1025 w 2129"/>
                <a:gd name="T33" fmla="*/ 16 h 2127"/>
                <a:gd name="T34" fmla="*/ 881 w 2129"/>
                <a:gd name="T35" fmla="*/ 32 h 2127"/>
                <a:gd name="T36" fmla="*/ 881 w 2129"/>
                <a:gd name="T37" fmla="*/ 32 h 2127"/>
                <a:gd name="T38" fmla="*/ 752 w 2129"/>
                <a:gd name="T39" fmla="*/ 54 h 2127"/>
                <a:gd name="T40" fmla="*/ 641 w 2129"/>
                <a:gd name="T41" fmla="*/ 87 h 2127"/>
                <a:gd name="T42" fmla="*/ 552 w 2129"/>
                <a:gd name="T43" fmla="*/ 131 h 2127"/>
                <a:gd name="T44" fmla="*/ 458 w 2129"/>
                <a:gd name="T45" fmla="*/ 199 h 2127"/>
                <a:gd name="T46" fmla="*/ 361 w 2129"/>
                <a:gd name="T47" fmla="*/ 286 h 2127"/>
                <a:gd name="T48" fmla="*/ 261 w 2129"/>
                <a:gd name="T49" fmla="*/ 391 h 2127"/>
                <a:gd name="T50" fmla="*/ 261 w 2129"/>
                <a:gd name="T51" fmla="*/ 391 h 2127"/>
                <a:gd name="T52" fmla="*/ 177 w 2129"/>
                <a:gd name="T53" fmla="*/ 491 h 2127"/>
                <a:gd name="T54" fmla="*/ 113 w 2129"/>
                <a:gd name="T55" fmla="*/ 587 h 2127"/>
                <a:gd name="T56" fmla="*/ 72 w 2129"/>
                <a:gd name="T57" fmla="*/ 678 h 2127"/>
                <a:gd name="T58" fmla="*/ 44 w 2129"/>
                <a:gd name="T59" fmla="*/ 790 h 2127"/>
                <a:gd name="T60" fmla="*/ 26 w 2129"/>
                <a:gd name="T61" fmla="*/ 920 h 2127"/>
                <a:gd name="T62" fmla="*/ 16 w 2129"/>
                <a:gd name="T63" fmla="*/ 1065 h 2127"/>
                <a:gd name="T64" fmla="*/ 0 w 2129"/>
                <a:gd name="T65" fmla="*/ 1065 h 2127"/>
                <a:gd name="T66" fmla="*/ 5 w 2129"/>
                <a:gd name="T67" fmla="*/ 1165 h 2127"/>
                <a:gd name="T68" fmla="*/ 30 w 2129"/>
                <a:gd name="T69" fmla="*/ 1277 h 2127"/>
                <a:gd name="T70" fmla="*/ 72 w 2129"/>
                <a:gd name="T71" fmla="*/ 1401 h 2127"/>
                <a:gd name="T72" fmla="*/ 128 w 2129"/>
                <a:gd name="T73" fmla="*/ 1535 h 2127"/>
                <a:gd name="T74" fmla="*/ 128 w 2129"/>
                <a:gd name="T75" fmla="*/ 1535 h 2127"/>
                <a:gd name="T76" fmla="*/ 187 w 2129"/>
                <a:gd name="T77" fmla="*/ 1652 h 2127"/>
                <a:gd name="T78" fmla="*/ 250 w 2129"/>
                <a:gd name="T79" fmla="*/ 1748 h 2127"/>
                <a:gd name="T80" fmla="*/ 317 w 2129"/>
                <a:gd name="T81" fmla="*/ 1822 h 2127"/>
                <a:gd name="T82" fmla="*/ 409 w 2129"/>
                <a:gd name="T83" fmla="*/ 1892 h 2127"/>
                <a:gd name="T84" fmla="*/ 520 w 2129"/>
                <a:gd name="T85" fmla="*/ 1960 h 2127"/>
                <a:gd name="T86" fmla="*/ 650 w 2129"/>
                <a:gd name="T87" fmla="*/ 2027 h 2127"/>
                <a:gd name="T88" fmla="*/ 650 w 2129"/>
                <a:gd name="T89" fmla="*/ 2027 h 2127"/>
                <a:gd name="T90" fmla="*/ 770 w 2129"/>
                <a:gd name="T91" fmla="*/ 2078 h 2127"/>
                <a:gd name="T92" fmla="*/ 880 w 2129"/>
                <a:gd name="T93" fmla="*/ 2112 h 2127"/>
                <a:gd name="T94" fmla="*/ 979 w 2129"/>
                <a:gd name="T95" fmla="*/ 2125 h 2127"/>
                <a:gd name="T96" fmla="*/ 1095 w 2129"/>
                <a:gd name="T97" fmla="*/ 2120 h 2127"/>
                <a:gd name="T98" fmla="*/ 1224 w 2129"/>
                <a:gd name="T99" fmla="*/ 2100 h 2127"/>
                <a:gd name="T100" fmla="*/ 1366 w 2129"/>
                <a:gd name="T101" fmla="*/ 2068 h 2127"/>
                <a:gd name="T102" fmla="*/ 1366 w 2129"/>
                <a:gd name="T103" fmla="*/ 2068 h 2127"/>
                <a:gd name="T104" fmla="*/ 1490 w 2129"/>
                <a:gd name="T105" fmla="*/ 2031 h 2127"/>
                <a:gd name="T106" fmla="*/ 1597 w 2129"/>
                <a:gd name="T107" fmla="*/ 1985 h 2127"/>
                <a:gd name="T108" fmla="*/ 1681 w 2129"/>
                <a:gd name="T109" fmla="*/ 1931 h 2127"/>
                <a:gd name="T110" fmla="*/ 1766 w 2129"/>
                <a:gd name="T111" fmla="*/ 1853 h 2127"/>
                <a:gd name="T112" fmla="*/ 1852 w 2129"/>
                <a:gd name="T113" fmla="*/ 1755 h 2127"/>
                <a:gd name="T114" fmla="*/ 1940 w 2129"/>
                <a:gd name="T115" fmla="*/ 1640 h 2127"/>
                <a:gd name="T116" fmla="*/ 1940 w 2129"/>
                <a:gd name="T117" fmla="*/ 1640 h 2127"/>
                <a:gd name="T118" fmla="*/ 2012 w 2129"/>
                <a:gd name="T119" fmla="*/ 1531 h 2127"/>
                <a:gd name="T120" fmla="*/ 2065 w 2129"/>
                <a:gd name="T121" fmla="*/ 1428 h 2127"/>
                <a:gd name="T122" fmla="*/ 2094 w 2129"/>
                <a:gd name="T123" fmla="*/ 1332 h 2127"/>
                <a:gd name="T124" fmla="*/ 2110 w 2129"/>
                <a:gd name="T125" fmla="*/ 1218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9" h="2127">
                  <a:moveTo>
                    <a:pt x="2113" y="1061"/>
                  </a:moveTo>
                  <a:cubicBezTo>
                    <a:pt x="2113" y="1062"/>
                    <a:pt x="2113" y="1063"/>
                    <a:pt x="2113" y="1064"/>
                  </a:cubicBezTo>
                  <a:cubicBezTo>
                    <a:pt x="2113" y="1072"/>
                    <a:pt x="2113" y="1079"/>
                    <a:pt x="2112" y="1087"/>
                  </a:cubicBezTo>
                  <a:cubicBezTo>
                    <a:pt x="2112" y="1092"/>
                    <a:pt x="2116" y="1095"/>
                    <a:pt x="2120" y="1096"/>
                  </a:cubicBezTo>
                  <a:cubicBezTo>
                    <a:pt x="2125" y="1096"/>
                    <a:pt x="2128" y="1092"/>
                    <a:pt x="2128" y="1088"/>
                  </a:cubicBezTo>
                  <a:cubicBezTo>
                    <a:pt x="2129" y="1080"/>
                    <a:pt x="2129" y="1072"/>
                    <a:pt x="2129" y="1064"/>
                  </a:cubicBezTo>
                  <a:cubicBezTo>
                    <a:pt x="2129" y="1063"/>
                    <a:pt x="2129" y="1062"/>
                    <a:pt x="2129" y="1061"/>
                  </a:cubicBezTo>
                  <a:cubicBezTo>
                    <a:pt x="2129" y="1057"/>
                    <a:pt x="2125" y="1053"/>
                    <a:pt x="2121" y="1053"/>
                  </a:cubicBezTo>
                  <a:cubicBezTo>
                    <a:pt x="2116" y="1053"/>
                    <a:pt x="2113" y="1057"/>
                    <a:pt x="2113" y="1061"/>
                  </a:cubicBezTo>
                  <a:close/>
                  <a:moveTo>
                    <a:pt x="2105" y="940"/>
                  </a:moveTo>
                  <a:cubicBezTo>
                    <a:pt x="2106" y="948"/>
                    <a:pt x="2107" y="955"/>
                    <a:pt x="2108" y="963"/>
                  </a:cubicBezTo>
                  <a:cubicBezTo>
                    <a:pt x="2108" y="968"/>
                    <a:pt x="2112" y="971"/>
                    <a:pt x="2117" y="970"/>
                  </a:cubicBezTo>
                  <a:cubicBezTo>
                    <a:pt x="2121" y="970"/>
                    <a:pt x="2124" y="966"/>
                    <a:pt x="2124" y="962"/>
                  </a:cubicBezTo>
                  <a:cubicBezTo>
                    <a:pt x="2123" y="954"/>
                    <a:pt x="2122" y="946"/>
                    <a:pt x="2121" y="938"/>
                  </a:cubicBezTo>
                  <a:cubicBezTo>
                    <a:pt x="2121" y="933"/>
                    <a:pt x="2117" y="930"/>
                    <a:pt x="2112" y="931"/>
                  </a:cubicBezTo>
                  <a:cubicBezTo>
                    <a:pt x="2108" y="931"/>
                    <a:pt x="2105" y="935"/>
                    <a:pt x="2105" y="940"/>
                  </a:cubicBezTo>
                  <a:close/>
                  <a:moveTo>
                    <a:pt x="2084" y="820"/>
                  </a:moveTo>
                  <a:cubicBezTo>
                    <a:pt x="2086" y="827"/>
                    <a:pt x="2088" y="835"/>
                    <a:pt x="2089" y="843"/>
                  </a:cubicBezTo>
                  <a:cubicBezTo>
                    <a:pt x="2090" y="847"/>
                    <a:pt x="2095" y="850"/>
                    <a:pt x="2099" y="849"/>
                  </a:cubicBezTo>
                  <a:cubicBezTo>
                    <a:pt x="2103" y="848"/>
                    <a:pt x="2106" y="844"/>
                    <a:pt x="2105" y="839"/>
                  </a:cubicBezTo>
                  <a:cubicBezTo>
                    <a:pt x="2103" y="832"/>
                    <a:pt x="2102" y="824"/>
                    <a:pt x="2100" y="816"/>
                  </a:cubicBezTo>
                  <a:cubicBezTo>
                    <a:pt x="2099" y="812"/>
                    <a:pt x="2094" y="809"/>
                    <a:pt x="2090" y="810"/>
                  </a:cubicBezTo>
                  <a:cubicBezTo>
                    <a:pt x="2086" y="811"/>
                    <a:pt x="2083" y="815"/>
                    <a:pt x="2084" y="820"/>
                  </a:cubicBezTo>
                  <a:close/>
                  <a:moveTo>
                    <a:pt x="2049" y="703"/>
                  </a:moveTo>
                  <a:cubicBezTo>
                    <a:pt x="2052" y="710"/>
                    <a:pt x="2054" y="718"/>
                    <a:pt x="2057" y="725"/>
                  </a:cubicBezTo>
                  <a:cubicBezTo>
                    <a:pt x="2058" y="730"/>
                    <a:pt x="2063" y="732"/>
                    <a:pt x="2067" y="730"/>
                  </a:cubicBezTo>
                  <a:cubicBezTo>
                    <a:pt x="2071" y="729"/>
                    <a:pt x="2073" y="724"/>
                    <a:pt x="2072" y="720"/>
                  </a:cubicBezTo>
                  <a:cubicBezTo>
                    <a:pt x="2069" y="713"/>
                    <a:pt x="2067" y="705"/>
                    <a:pt x="2064" y="698"/>
                  </a:cubicBezTo>
                  <a:cubicBezTo>
                    <a:pt x="2062" y="693"/>
                    <a:pt x="2058" y="691"/>
                    <a:pt x="2054" y="693"/>
                  </a:cubicBezTo>
                  <a:cubicBezTo>
                    <a:pt x="2050" y="694"/>
                    <a:pt x="2047" y="699"/>
                    <a:pt x="2049" y="703"/>
                  </a:cubicBezTo>
                  <a:close/>
                  <a:moveTo>
                    <a:pt x="2000" y="591"/>
                  </a:moveTo>
                  <a:cubicBezTo>
                    <a:pt x="2004" y="598"/>
                    <a:pt x="2007" y="605"/>
                    <a:pt x="2011" y="612"/>
                  </a:cubicBezTo>
                  <a:cubicBezTo>
                    <a:pt x="2013" y="616"/>
                    <a:pt x="2018" y="618"/>
                    <a:pt x="2022" y="616"/>
                  </a:cubicBezTo>
                  <a:cubicBezTo>
                    <a:pt x="2025" y="614"/>
                    <a:pt x="2027" y="610"/>
                    <a:pt x="2025" y="606"/>
                  </a:cubicBezTo>
                  <a:cubicBezTo>
                    <a:pt x="2022" y="598"/>
                    <a:pt x="2018" y="591"/>
                    <a:pt x="2015" y="584"/>
                  </a:cubicBezTo>
                  <a:cubicBezTo>
                    <a:pt x="2013" y="580"/>
                    <a:pt x="2008" y="579"/>
                    <a:pt x="2004" y="581"/>
                  </a:cubicBezTo>
                  <a:cubicBezTo>
                    <a:pt x="2000" y="583"/>
                    <a:pt x="1998" y="587"/>
                    <a:pt x="2000" y="591"/>
                  </a:cubicBezTo>
                  <a:close/>
                  <a:moveTo>
                    <a:pt x="1939" y="486"/>
                  </a:moveTo>
                  <a:cubicBezTo>
                    <a:pt x="1944" y="493"/>
                    <a:pt x="1948" y="499"/>
                    <a:pt x="1952" y="506"/>
                  </a:cubicBezTo>
                  <a:cubicBezTo>
                    <a:pt x="1954" y="510"/>
                    <a:pt x="1959" y="511"/>
                    <a:pt x="1963" y="508"/>
                  </a:cubicBezTo>
                  <a:cubicBezTo>
                    <a:pt x="1967" y="506"/>
                    <a:pt x="1968" y="501"/>
                    <a:pt x="1966" y="497"/>
                  </a:cubicBezTo>
                  <a:cubicBezTo>
                    <a:pt x="1961" y="491"/>
                    <a:pt x="1957" y="484"/>
                    <a:pt x="1953" y="477"/>
                  </a:cubicBezTo>
                  <a:cubicBezTo>
                    <a:pt x="1950" y="474"/>
                    <a:pt x="1945" y="473"/>
                    <a:pt x="1941" y="475"/>
                  </a:cubicBezTo>
                  <a:cubicBezTo>
                    <a:pt x="1938" y="477"/>
                    <a:pt x="1937" y="482"/>
                    <a:pt x="1939" y="486"/>
                  </a:cubicBezTo>
                  <a:close/>
                  <a:moveTo>
                    <a:pt x="1866" y="388"/>
                  </a:moveTo>
                  <a:cubicBezTo>
                    <a:pt x="1871" y="394"/>
                    <a:pt x="1876" y="401"/>
                    <a:pt x="1881" y="407"/>
                  </a:cubicBezTo>
                  <a:cubicBezTo>
                    <a:pt x="1884" y="410"/>
                    <a:pt x="1889" y="411"/>
                    <a:pt x="1892" y="408"/>
                  </a:cubicBezTo>
                  <a:cubicBezTo>
                    <a:pt x="1896" y="405"/>
                    <a:pt x="1896" y="400"/>
                    <a:pt x="1894" y="397"/>
                  </a:cubicBezTo>
                  <a:cubicBezTo>
                    <a:pt x="1889" y="390"/>
                    <a:pt x="1884" y="384"/>
                    <a:pt x="1878" y="378"/>
                  </a:cubicBezTo>
                  <a:cubicBezTo>
                    <a:pt x="1876" y="375"/>
                    <a:pt x="1871" y="374"/>
                    <a:pt x="1867" y="377"/>
                  </a:cubicBezTo>
                  <a:cubicBezTo>
                    <a:pt x="1864" y="380"/>
                    <a:pt x="1863" y="385"/>
                    <a:pt x="1866" y="388"/>
                  </a:cubicBezTo>
                  <a:close/>
                  <a:moveTo>
                    <a:pt x="1782" y="300"/>
                  </a:moveTo>
                  <a:cubicBezTo>
                    <a:pt x="1788" y="305"/>
                    <a:pt x="1794" y="311"/>
                    <a:pt x="1799" y="316"/>
                  </a:cubicBezTo>
                  <a:cubicBezTo>
                    <a:pt x="1803" y="319"/>
                    <a:pt x="1808" y="319"/>
                    <a:pt x="1811" y="316"/>
                  </a:cubicBezTo>
                  <a:cubicBezTo>
                    <a:pt x="1814" y="313"/>
                    <a:pt x="1814" y="308"/>
                    <a:pt x="1811" y="305"/>
                  </a:cubicBezTo>
                  <a:cubicBezTo>
                    <a:pt x="1805" y="299"/>
                    <a:pt x="1799" y="294"/>
                    <a:pt x="1793" y="288"/>
                  </a:cubicBezTo>
                  <a:cubicBezTo>
                    <a:pt x="1790" y="285"/>
                    <a:pt x="1785" y="285"/>
                    <a:pt x="1782" y="289"/>
                  </a:cubicBezTo>
                  <a:cubicBezTo>
                    <a:pt x="1779" y="292"/>
                    <a:pt x="1779" y="297"/>
                    <a:pt x="1782" y="300"/>
                  </a:cubicBezTo>
                  <a:close/>
                  <a:moveTo>
                    <a:pt x="1689" y="222"/>
                  </a:moveTo>
                  <a:cubicBezTo>
                    <a:pt x="1695" y="226"/>
                    <a:pt x="1701" y="231"/>
                    <a:pt x="1708" y="236"/>
                  </a:cubicBezTo>
                  <a:cubicBezTo>
                    <a:pt x="1711" y="239"/>
                    <a:pt x="1716" y="238"/>
                    <a:pt x="1719" y="235"/>
                  </a:cubicBezTo>
                  <a:cubicBezTo>
                    <a:pt x="1722" y="231"/>
                    <a:pt x="1721" y="226"/>
                    <a:pt x="1718" y="223"/>
                  </a:cubicBezTo>
                  <a:cubicBezTo>
                    <a:pt x="1711" y="218"/>
                    <a:pt x="1705" y="214"/>
                    <a:pt x="1698" y="209"/>
                  </a:cubicBezTo>
                  <a:cubicBezTo>
                    <a:pt x="1695" y="206"/>
                    <a:pt x="1690" y="207"/>
                    <a:pt x="1687" y="211"/>
                  </a:cubicBezTo>
                  <a:cubicBezTo>
                    <a:pt x="1685" y="214"/>
                    <a:pt x="1685" y="219"/>
                    <a:pt x="1689" y="222"/>
                  </a:cubicBezTo>
                  <a:close/>
                  <a:moveTo>
                    <a:pt x="1587" y="155"/>
                  </a:moveTo>
                  <a:cubicBezTo>
                    <a:pt x="1594" y="159"/>
                    <a:pt x="1601" y="163"/>
                    <a:pt x="1607" y="167"/>
                  </a:cubicBezTo>
                  <a:cubicBezTo>
                    <a:pt x="1611" y="169"/>
                    <a:pt x="1616" y="168"/>
                    <a:pt x="1618" y="164"/>
                  </a:cubicBezTo>
                  <a:cubicBezTo>
                    <a:pt x="1621" y="160"/>
                    <a:pt x="1619" y="155"/>
                    <a:pt x="1616" y="153"/>
                  </a:cubicBezTo>
                  <a:cubicBezTo>
                    <a:pt x="1609" y="149"/>
                    <a:pt x="1602" y="145"/>
                    <a:pt x="1595" y="141"/>
                  </a:cubicBezTo>
                  <a:cubicBezTo>
                    <a:pt x="1591" y="139"/>
                    <a:pt x="1586" y="140"/>
                    <a:pt x="1584" y="144"/>
                  </a:cubicBezTo>
                  <a:cubicBezTo>
                    <a:pt x="1582" y="148"/>
                    <a:pt x="1583" y="153"/>
                    <a:pt x="1587" y="155"/>
                  </a:cubicBezTo>
                  <a:close/>
                  <a:moveTo>
                    <a:pt x="1478" y="100"/>
                  </a:moveTo>
                  <a:cubicBezTo>
                    <a:pt x="1485" y="103"/>
                    <a:pt x="1492" y="107"/>
                    <a:pt x="1500" y="110"/>
                  </a:cubicBezTo>
                  <a:cubicBezTo>
                    <a:pt x="1504" y="112"/>
                    <a:pt x="1508" y="110"/>
                    <a:pt x="1510" y="106"/>
                  </a:cubicBezTo>
                  <a:cubicBezTo>
                    <a:pt x="1512" y="102"/>
                    <a:pt x="1510" y="97"/>
                    <a:pt x="1506" y="95"/>
                  </a:cubicBezTo>
                  <a:cubicBezTo>
                    <a:pt x="1499" y="92"/>
                    <a:pt x="1492" y="89"/>
                    <a:pt x="1484" y="85"/>
                  </a:cubicBezTo>
                  <a:cubicBezTo>
                    <a:pt x="1480" y="84"/>
                    <a:pt x="1475" y="86"/>
                    <a:pt x="1474" y="90"/>
                  </a:cubicBezTo>
                  <a:cubicBezTo>
                    <a:pt x="1472" y="94"/>
                    <a:pt x="1474" y="98"/>
                    <a:pt x="1478" y="100"/>
                  </a:cubicBezTo>
                  <a:close/>
                  <a:moveTo>
                    <a:pt x="1363" y="59"/>
                  </a:moveTo>
                  <a:cubicBezTo>
                    <a:pt x="1371" y="61"/>
                    <a:pt x="1378" y="63"/>
                    <a:pt x="1386" y="66"/>
                  </a:cubicBezTo>
                  <a:cubicBezTo>
                    <a:pt x="1390" y="67"/>
                    <a:pt x="1395" y="65"/>
                    <a:pt x="1396" y="61"/>
                  </a:cubicBezTo>
                  <a:cubicBezTo>
                    <a:pt x="1397" y="56"/>
                    <a:pt x="1395" y="52"/>
                    <a:pt x="1391" y="50"/>
                  </a:cubicBezTo>
                  <a:cubicBezTo>
                    <a:pt x="1383" y="48"/>
                    <a:pt x="1376" y="46"/>
                    <a:pt x="1368" y="43"/>
                  </a:cubicBezTo>
                  <a:cubicBezTo>
                    <a:pt x="1364" y="42"/>
                    <a:pt x="1359" y="45"/>
                    <a:pt x="1358" y="49"/>
                  </a:cubicBezTo>
                  <a:cubicBezTo>
                    <a:pt x="1357" y="53"/>
                    <a:pt x="1359" y="57"/>
                    <a:pt x="1363" y="59"/>
                  </a:cubicBezTo>
                  <a:close/>
                  <a:moveTo>
                    <a:pt x="1245" y="31"/>
                  </a:moveTo>
                  <a:cubicBezTo>
                    <a:pt x="1252" y="32"/>
                    <a:pt x="1260" y="34"/>
                    <a:pt x="1268" y="35"/>
                  </a:cubicBezTo>
                  <a:cubicBezTo>
                    <a:pt x="1272" y="36"/>
                    <a:pt x="1276" y="33"/>
                    <a:pt x="1277" y="29"/>
                  </a:cubicBezTo>
                  <a:cubicBezTo>
                    <a:pt x="1278" y="25"/>
                    <a:pt x="1275" y="20"/>
                    <a:pt x="1271" y="19"/>
                  </a:cubicBezTo>
                  <a:cubicBezTo>
                    <a:pt x="1263" y="18"/>
                    <a:pt x="1255" y="17"/>
                    <a:pt x="1247" y="15"/>
                  </a:cubicBezTo>
                  <a:cubicBezTo>
                    <a:pt x="1243" y="14"/>
                    <a:pt x="1239" y="17"/>
                    <a:pt x="1238" y="22"/>
                  </a:cubicBezTo>
                  <a:cubicBezTo>
                    <a:pt x="1237" y="26"/>
                    <a:pt x="1240" y="30"/>
                    <a:pt x="1245" y="31"/>
                  </a:cubicBezTo>
                  <a:close/>
                  <a:moveTo>
                    <a:pt x="1124" y="17"/>
                  </a:moveTo>
                  <a:cubicBezTo>
                    <a:pt x="1131" y="18"/>
                    <a:pt x="1139" y="18"/>
                    <a:pt x="1147" y="19"/>
                  </a:cubicBezTo>
                  <a:cubicBezTo>
                    <a:pt x="1152" y="19"/>
                    <a:pt x="1155" y="16"/>
                    <a:pt x="1156" y="11"/>
                  </a:cubicBezTo>
                  <a:cubicBezTo>
                    <a:pt x="1156" y="7"/>
                    <a:pt x="1153" y="3"/>
                    <a:pt x="1148" y="3"/>
                  </a:cubicBezTo>
                  <a:cubicBezTo>
                    <a:pt x="1140" y="2"/>
                    <a:pt x="1132" y="2"/>
                    <a:pt x="1124" y="1"/>
                  </a:cubicBezTo>
                  <a:cubicBezTo>
                    <a:pt x="1120" y="1"/>
                    <a:pt x="1116" y="4"/>
                    <a:pt x="1116" y="9"/>
                  </a:cubicBezTo>
                  <a:cubicBezTo>
                    <a:pt x="1116" y="13"/>
                    <a:pt x="1119" y="17"/>
                    <a:pt x="1124" y="17"/>
                  </a:cubicBezTo>
                  <a:close/>
                  <a:moveTo>
                    <a:pt x="1002" y="17"/>
                  </a:moveTo>
                  <a:cubicBezTo>
                    <a:pt x="1010" y="17"/>
                    <a:pt x="1017" y="16"/>
                    <a:pt x="1025" y="16"/>
                  </a:cubicBezTo>
                  <a:cubicBezTo>
                    <a:pt x="1030" y="16"/>
                    <a:pt x="1033" y="12"/>
                    <a:pt x="1033" y="8"/>
                  </a:cubicBezTo>
                  <a:cubicBezTo>
                    <a:pt x="1033" y="3"/>
                    <a:pt x="1029" y="0"/>
                    <a:pt x="1025" y="0"/>
                  </a:cubicBezTo>
                  <a:cubicBezTo>
                    <a:pt x="1017" y="0"/>
                    <a:pt x="1009" y="1"/>
                    <a:pt x="1001" y="1"/>
                  </a:cubicBezTo>
                  <a:cubicBezTo>
                    <a:pt x="996" y="2"/>
                    <a:pt x="993" y="5"/>
                    <a:pt x="993" y="10"/>
                  </a:cubicBezTo>
                  <a:cubicBezTo>
                    <a:pt x="993" y="14"/>
                    <a:pt x="997" y="18"/>
                    <a:pt x="1002" y="17"/>
                  </a:cubicBezTo>
                  <a:close/>
                  <a:moveTo>
                    <a:pt x="881" y="32"/>
                  </a:moveTo>
                  <a:cubicBezTo>
                    <a:pt x="888" y="30"/>
                    <a:pt x="896" y="29"/>
                    <a:pt x="904" y="28"/>
                  </a:cubicBezTo>
                  <a:cubicBezTo>
                    <a:pt x="908" y="27"/>
                    <a:pt x="911" y="23"/>
                    <a:pt x="911" y="19"/>
                  </a:cubicBezTo>
                  <a:cubicBezTo>
                    <a:pt x="910" y="14"/>
                    <a:pt x="906" y="11"/>
                    <a:pt x="902" y="12"/>
                  </a:cubicBezTo>
                  <a:cubicBezTo>
                    <a:pt x="894" y="13"/>
                    <a:pt x="886" y="14"/>
                    <a:pt x="878" y="16"/>
                  </a:cubicBezTo>
                  <a:cubicBezTo>
                    <a:pt x="874" y="17"/>
                    <a:pt x="871" y="21"/>
                    <a:pt x="871" y="25"/>
                  </a:cubicBezTo>
                  <a:cubicBezTo>
                    <a:pt x="872" y="29"/>
                    <a:pt x="876" y="32"/>
                    <a:pt x="881" y="32"/>
                  </a:cubicBezTo>
                  <a:close/>
                  <a:moveTo>
                    <a:pt x="762" y="60"/>
                  </a:moveTo>
                  <a:cubicBezTo>
                    <a:pt x="770" y="57"/>
                    <a:pt x="777" y="55"/>
                    <a:pt x="785" y="53"/>
                  </a:cubicBezTo>
                  <a:cubicBezTo>
                    <a:pt x="789" y="52"/>
                    <a:pt x="792" y="48"/>
                    <a:pt x="790" y="43"/>
                  </a:cubicBezTo>
                  <a:cubicBezTo>
                    <a:pt x="789" y="39"/>
                    <a:pt x="785" y="37"/>
                    <a:pt x="781" y="38"/>
                  </a:cubicBezTo>
                  <a:cubicBezTo>
                    <a:pt x="773" y="40"/>
                    <a:pt x="765" y="42"/>
                    <a:pt x="757" y="44"/>
                  </a:cubicBezTo>
                  <a:cubicBezTo>
                    <a:pt x="753" y="46"/>
                    <a:pt x="751" y="50"/>
                    <a:pt x="752" y="54"/>
                  </a:cubicBezTo>
                  <a:cubicBezTo>
                    <a:pt x="753" y="59"/>
                    <a:pt x="758" y="61"/>
                    <a:pt x="762" y="60"/>
                  </a:cubicBezTo>
                  <a:close/>
                  <a:moveTo>
                    <a:pt x="648" y="102"/>
                  </a:moveTo>
                  <a:cubicBezTo>
                    <a:pt x="655" y="98"/>
                    <a:pt x="662" y="95"/>
                    <a:pt x="669" y="92"/>
                  </a:cubicBezTo>
                  <a:cubicBezTo>
                    <a:pt x="674" y="91"/>
                    <a:pt x="675" y="86"/>
                    <a:pt x="674" y="82"/>
                  </a:cubicBezTo>
                  <a:cubicBezTo>
                    <a:pt x="672" y="78"/>
                    <a:pt x="667" y="76"/>
                    <a:pt x="663" y="78"/>
                  </a:cubicBezTo>
                  <a:cubicBezTo>
                    <a:pt x="656" y="81"/>
                    <a:pt x="649" y="84"/>
                    <a:pt x="641" y="87"/>
                  </a:cubicBezTo>
                  <a:cubicBezTo>
                    <a:pt x="637" y="89"/>
                    <a:pt x="635" y="93"/>
                    <a:pt x="637" y="97"/>
                  </a:cubicBezTo>
                  <a:cubicBezTo>
                    <a:pt x="639" y="101"/>
                    <a:pt x="644" y="103"/>
                    <a:pt x="648" y="102"/>
                  </a:cubicBezTo>
                  <a:close/>
                  <a:moveTo>
                    <a:pt x="539" y="156"/>
                  </a:moveTo>
                  <a:cubicBezTo>
                    <a:pt x="546" y="152"/>
                    <a:pt x="553" y="149"/>
                    <a:pt x="559" y="145"/>
                  </a:cubicBezTo>
                  <a:cubicBezTo>
                    <a:pt x="563" y="143"/>
                    <a:pt x="565" y="138"/>
                    <a:pt x="563" y="134"/>
                  </a:cubicBezTo>
                  <a:cubicBezTo>
                    <a:pt x="561" y="130"/>
                    <a:pt x="556" y="129"/>
                    <a:pt x="552" y="131"/>
                  </a:cubicBezTo>
                  <a:cubicBezTo>
                    <a:pt x="545" y="135"/>
                    <a:pt x="538" y="139"/>
                    <a:pt x="531" y="143"/>
                  </a:cubicBezTo>
                  <a:cubicBezTo>
                    <a:pt x="527" y="145"/>
                    <a:pt x="526" y="150"/>
                    <a:pt x="528" y="154"/>
                  </a:cubicBezTo>
                  <a:cubicBezTo>
                    <a:pt x="530" y="157"/>
                    <a:pt x="535" y="159"/>
                    <a:pt x="539" y="156"/>
                  </a:cubicBezTo>
                  <a:close/>
                  <a:moveTo>
                    <a:pt x="437" y="224"/>
                  </a:moveTo>
                  <a:cubicBezTo>
                    <a:pt x="444" y="219"/>
                    <a:pt x="450" y="214"/>
                    <a:pt x="456" y="210"/>
                  </a:cubicBezTo>
                  <a:cubicBezTo>
                    <a:pt x="460" y="207"/>
                    <a:pt x="461" y="202"/>
                    <a:pt x="458" y="199"/>
                  </a:cubicBezTo>
                  <a:cubicBezTo>
                    <a:pt x="456" y="195"/>
                    <a:pt x="451" y="194"/>
                    <a:pt x="447" y="197"/>
                  </a:cubicBezTo>
                  <a:cubicBezTo>
                    <a:pt x="441" y="201"/>
                    <a:pt x="434" y="206"/>
                    <a:pt x="428" y="211"/>
                  </a:cubicBezTo>
                  <a:cubicBezTo>
                    <a:pt x="424" y="213"/>
                    <a:pt x="423" y="218"/>
                    <a:pt x="426" y="222"/>
                  </a:cubicBezTo>
                  <a:cubicBezTo>
                    <a:pt x="429" y="226"/>
                    <a:pt x="434" y="226"/>
                    <a:pt x="437" y="224"/>
                  </a:cubicBezTo>
                  <a:close/>
                  <a:moveTo>
                    <a:pt x="344" y="302"/>
                  </a:moveTo>
                  <a:cubicBezTo>
                    <a:pt x="350" y="297"/>
                    <a:pt x="356" y="291"/>
                    <a:pt x="361" y="286"/>
                  </a:cubicBezTo>
                  <a:cubicBezTo>
                    <a:pt x="365" y="283"/>
                    <a:pt x="365" y="278"/>
                    <a:pt x="362" y="275"/>
                  </a:cubicBezTo>
                  <a:cubicBezTo>
                    <a:pt x="359" y="272"/>
                    <a:pt x="354" y="271"/>
                    <a:pt x="351" y="274"/>
                  </a:cubicBezTo>
                  <a:cubicBezTo>
                    <a:pt x="345" y="280"/>
                    <a:pt x="339" y="285"/>
                    <a:pt x="333" y="290"/>
                  </a:cubicBezTo>
                  <a:cubicBezTo>
                    <a:pt x="330" y="294"/>
                    <a:pt x="330" y="299"/>
                    <a:pt x="333" y="302"/>
                  </a:cubicBezTo>
                  <a:cubicBezTo>
                    <a:pt x="336" y="305"/>
                    <a:pt x="341" y="305"/>
                    <a:pt x="344" y="302"/>
                  </a:cubicBezTo>
                  <a:close/>
                  <a:moveTo>
                    <a:pt x="261" y="391"/>
                  </a:moveTo>
                  <a:cubicBezTo>
                    <a:pt x="266" y="385"/>
                    <a:pt x="271" y="379"/>
                    <a:pt x="276" y="373"/>
                  </a:cubicBezTo>
                  <a:cubicBezTo>
                    <a:pt x="279" y="370"/>
                    <a:pt x="278" y="365"/>
                    <a:pt x="275" y="362"/>
                  </a:cubicBezTo>
                  <a:cubicBezTo>
                    <a:pt x="272" y="359"/>
                    <a:pt x="267" y="359"/>
                    <a:pt x="264" y="362"/>
                  </a:cubicBezTo>
                  <a:cubicBezTo>
                    <a:pt x="259" y="368"/>
                    <a:pt x="253" y="374"/>
                    <a:pt x="248" y="381"/>
                  </a:cubicBezTo>
                  <a:cubicBezTo>
                    <a:pt x="245" y="384"/>
                    <a:pt x="246" y="389"/>
                    <a:pt x="249" y="392"/>
                  </a:cubicBezTo>
                  <a:cubicBezTo>
                    <a:pt x="253" y="395"/>
                    <a:pt x="258" y="394"/>
                    <a:pt x="261" y="391"/>
                  </a:cubicBezTo>
                  <a:close/>
                  <a:moveTo>
                    <a:pt x="188" y="489"/>
                  </a:moveTo>
                  <a:cubicBezTo>
                    <a:pt x="192" y="482"/>
                    <a:pt x="197" y="476"/>
                    <a:pt x="201" y="469"/>
                  </a:cubicBezTo>
                  <a:cubicBezTo>
                    <a:pt x="203" y="465"/>
                    <a:pt x="203" y="460"/>
                    <a:pt x="199" y="458"/>
                  </a:cubicBezTo>
                  <a:cubicBezTo>
                    <a:pt x="195" y="455"/>
                    <a:pt x="190" y="456"/>
                    <a:pt x="188" y="460"/>
                  </a:cubicBezTo>
                  <a:cubicBezTo>
                    <a:pt x="183" y="467"/>
                    <a:pt x="179" y="473"/>
                    <a:pt x="174" y="480"/>
                  </a:cubicBezTo>
                  <a:cubicBezTo>
                    <a:pt x="172" y="484"/>
                    <a:pt x="173" y="489"/>
                    <a:pt x="177" y="491"/>
                  </a:cubicBezTo>
                  <a:cubicBezTo>
                    <a:pt x="180" y="493"/>
                    <a:pt x="185" y="492"/>
                    <a:pt x="188" y="489"/>
                  </a:cubicBezTo>
                  <a:close/>
                  <a:moveTo>
                    <a:pt x="127" y="594"/>
                  </a:moveTo>
                  <a:cubicBezTo>
                    <a:pt x="130" y="587"/>
                    <a:pt x="134" y="580"/>
                    <a:pt x="138" y="573"/>
                  </a:cubicBezTo>
                  <a:cubicBezTo>
                    <a:pt x="140" y="569"/>
                    <a:pt x="138" y="565"/>
                    <a:pt x="134" y="562"/>
                  </a:cubicBezTo>
                  <a:cubicBezTo>
                    <a:pt x="130" y="560"/>
                    <a:pt x="126" y="562"/>
                    <a:pt x="124" y="566"/>
                  </a:cubicBezTo>
                  <a:cubicBezTo>
                    <a:pt x="120" y="573"/>
                    <a:pt x="116" y="580"/>
                    <a:pt x="113" y="587"/>
                  </a:cubicBezTo>
                  <a:cubicBezTo>
                    <a:pt x="111" y="591"/>
                    <a:pt x="112" y="596"/>
                    <a:pt x="116" y="598"/>
                  </a:cubicBezTo>
                  <a:cubicBezTo>
                    <a:pt x="120" y="600"/>
                    <a:pt x="125" y="598"/>
                    <a:pt x="127" y="594"/>
                  </a:cubicBezTo>
                  <a:close/>
                  <a:moveTo>
                    <a:pt x="79" y="706"/>
                  </a:moveTo>
                  <a:cubicBezTo>
                    <a:pt x="81" y="699"/>
                    <a:pt x="84" y="692"/>
                    <a:pt x="87" y="684"/>
                  </a:cubicBezTo>
                  <a:cubicBezTo>
                    <a:pt x="89" y="680"/>
                    <a:pt x="86" y="675"/>
                    <a:pt x="82" y="674"/>
                  </a:cubicBezTo>
                  <a:cubicBezTo>
                    <a:pt x="78" y="672"/>
                    <a:pt x="74" y="674"/>
                    <a:pt x="72" y="678"/>
                  </a:cubicBezTo>
                  <a:cubicBezTo>
                    <a:pt x="69" y="686"/>
                    <a:pt x="66" y="693"/>
                    <a:pt x="64" y="701"/>
                  </a:cubicBezTo>
                  <a:cubicBezTo>
                    <a:pt x="62" y="705"/>
                    <a:pt x="64" y="710"/>
                    <a:pt x="68" y="711"/>
                  </a:cubicBezTo>
                  <a:cubicBezTo>
                    <a:pt x="73" y="713"/>
                    <a:pt x="77" y="711"/>
                    <a:pt x="79" y="706"/>
                  </a:cubicBezTo>
                  <a:close/>
                  <a:moveTo>
                    <a:pt x="44" y="823"/>
                  </a:moveTo>
                  <a:cubicBezTo>
                    <a:pt x="46" y="815"/>
                    <a:pt x="48" y="808"/>
                    <a:pt x="50" y="800"/>
                  </a:cubicBezTo>
                  <a:cubicBezTo>
                    <a:pt x="51" y="796"/>
                    <a:pt x="48" y="792"/>
                    <a:pt x="44" y="790"/>
                  </a:cubicBezTo>
                  <a:cubicBezTo>
                    <a:pt x="39" y="789"/>
                    <a:pt x="35" y="792"/>
                    <a:pt x="34" y="796"/>
                  </a:cubicBezTo>
                  <a:cubicBezTo>
                    <a:pt x="32" y="804"/>
                    <a:pt x="30" y="812"/>
                    <a:pt x="28" y="820"/>
                  </a:cubicBezTo>
                  <a:cubicBezTo>
                    <a:pt x="27" y="824"/>
                    <a:pt x="30" y="828"/>
                    <a:pt x="34" y="829"/>
                  </a:cubicBezTo>
                  <a:cubicBezTo>
                    <a:pt x="39" y="830"/>
                    <a:pt x="43" y="827"/>
                    <a:pt x="44" y="823"/>
                  </a:cubicBezTo>
                  <a:close/>
                  <a:moveTo>
                    <a:pt x="23" y="943"/>
                  </a:moveTo>
                  <a:cubicBezTo>
                    <a:pt x="24" y="935"/>
                    <a:pt x="25" y="928"/>
                    <a:pt x="26" y="920"/>
                  </a:cubicBezTo>
                  <a:cubicBezTo>
                    <a:pt x="27" y="915"/>
                    <a:pt x="23" y="911"/>
                    <a:pt x="19" y="911"/>
                  </a:cubicBezTo>
                  <a:cubicBezTo>
                    <a:pt x="15" y="910"/>
                    <a:pt x="11" y="913"/>
                    <a:pt x="10" y="918"/>
                  </a:cubicBezTo>
                  <a:cubicBezTo>
                    <a:pt x="9" y="926"/>
                    <a:pt x="8" y="933"/>
                    <a:pt x="7" y="941"/>
                  </a:cubicBezTo>
                  <a:cubicBezTo>
                    <a:pt x="7" y="946"/>
                    <a:pt x="10" y="950"/>
                    <a:pt x="14" y="950"/>
                  </a:cubicBezTo>
                  <a:cubicBezTo>
                    <a:pt x="19" y="951"/>
                    <a:pt x="22" y="948"/>
                    <a:pt x="23" y="943"/>
                  </a:cubicBezTo>
                  <a:close/>
                  <a:moveTo>
                    <a:pt x="16" y="1065"/>
                  </a:moveTo>
                  <a:cubicBezTo>
                    <a:pt x="16" y="1065"/>
                    <a:pt x="16" y="1064"/>
                    <a:pt x="16" y="1064"/>
                  </a:cubicBezTo>
                  <a:cubicBezTo>
                    <a:pt x="16" y="1056"/>
                    <a:pt x="16" y="1049"/>
                    <a:pt x="16" y="1041"/>
                  </a:cubicBezTo>
                  <a:cubicBezTo>
                    <a:pt x="16" y="1037"/>
                    <a:pt x="13" y="1033"/>
                    <a:pt x="9" y="1033"/>
                  </a:cubicBezTo>
                  <a:cubicBezTo>
                    <a:pt x="4" y="1033"/>
                    <a:pt x="0" y="1037"/>
                    <a:pt x="0" y="1041"/>
                  </a:cubicBezTo>
                  <a:cubicBezTo>
                    <a:pt x="0" y="1049"/>
                    <a:pt x="0" y="1056"/>
                    <a:pt x="0" y="1064"/>
                  </a:cubicBezTo>
                  <a:cubicBezTo>
                    <a:pt x="0" y="1064"/>
                    <a:pt x="0" y="1065"/>
                    <a:pt x="0" y="1065"/>
                  </a:cubicBezTo>
                  <a:cubicBezTo>
                    <a:pt x="0" y="1069"/>
                    <a:pt x="4" y="1073"/>
                    <a:pt x="8" y="1073"/>
                  </a:cubicBezTo>
                  <a:cubicBezTo>
                    <a:pt x="13" y="1073"/>
                    <a:pt x="16" y="1069"/>
                    <a:pt x="16" y="1065"/>
                  </a:cubicBezTo>
                  <a:close/>
                  <a:moveTo>
                    <a:pt x="23" y="1187"/>
                  </a:moveTo>
                  <a:cubicBezTo>
                    <a:pt x="22" y="1179"/>
                    <a:pt x="22" y="1171"/>
                    <a:pt x="21" y="1163"/>
                  </a:cubicBezTo>
                  <a:cubicBezTo>
                    <a:pt x="20" y="1159"/>
                    <a:pt x="16" y="1155"/>
                    <a:pt x="12" y="1156"/>
                  </a:cubicBezTo>
                  <a:cubicBezTo>
                    <a:pt x="8" y="1156"/>
                    <a:pt x="4" y="1160"/>
                    <a:pt x="5" y="1165"/>
                  </a:cubicBezTo>
                  <a:cubicBezTo>
                    <a:pt x="6" y="1173"/>
                    <a:pt x="6" y="1181"/>
                    <a:pt x="7" y="1188"/>
                  </a:cubicBezTo>
                  <a:cubicBezTo>
                    <a:pt x="8" y="1193"/>
                    <a:pt x="12" y="1196"/>
                    <a:pt x="16" y="1195"/>
                  </a:cubicBezTo>
                  <a:cubicBezTo>
                    <a:pt x="21" y="1195"/>
                    <a:pt x="24" y="1191"/>
                    <a:pt x="23" y="1187"/>
                  </a:cubicBezTo>
                  <a:close/>
                  <a:moveTo>
                    <a:pt x="44" y="1307"/>
                  </a:moveTo>
                  <a:cubicBezTo>
                    <a:pt x="43" y="1299"/>
                    <a:pt x="41" y="1291"/>
                    <a:pt x="39" y="1284"/>
                  </a:cubicBezTo>
                  <a:cubicBezTo>
                    <a:pt x="38" y="1279"/>
                    <a:pt x="34" y="1276"/>
                    <a:pt x="30" y="1277"/>
                  </a:cubicBezTo>
                  <a:cubicBezTo>
                    <a:pt x="25" y="1278"/>
                    <a:pt x="23" y="1283"/>
                    <a:pt x="24" y="1287"/>
                  </a:cubicBezTo>
                  <a:cubicBezTo>
                    <a:pt x="25" y="1295"/>
                    <a:pt x="27" y="1303"/>
                    <a:pt x="29" y="1310"/>
                  </a:cubicBezTo>
                  <a:cubicBezTo>
                    <a:pt x="30" y="1315"/>
                    <a:pt x="34" y="1317"/>
                    <a:pt x="38" y="1316"/>
                  </a:cubicBezTo>
                  <a:cubicBezTo>
                    <a:pt x="43" y="1315"/>
                    <a:pt x="45" y="1311"/>
                    <a:pt x="44" y="1307"/>
                  </a:cubicBezTo>
                  <a:close/>
                  <a:moveTo>
                    <a:pt x="79" y="1423"/>
                  </a:moveTo>
                  <a:cubicBezTo>
                    <a:pt x="77" y="1416"/>
                    <a:pt x="74" y="1408"/>
                    <a:pt x="72" y="1401"/>
                  </a:cubicBezTo>
                  <a:cubicBezTo>
                    <a:pt x="70" y="1397"/>
                    <a:pt x="66" y="1395"/>
                    <a:pt x="61" y="1396"/>
                  </a:cubicBezTo>
                  <a:cubicBezTo>
                    <a:pt x="57" y="1397"/>
                    <a:pt x="55" y="1402"/>
                    <a:pt x="56" y="1406"/>
                  </a:cubicBezTo>
                  <a:cubicBezTo>
                    <a:pt x="59" y="1414"/>
                    <a:pt x="62" y="1421"/>
                    <a:pt x="64" y="1429"/>
                  </a:cubicBezTo>
                  <a:cubicBezTo>
                    <a:pt x="66" y="1433"/>
                    <a:pt x="70" y="1435"/>
                    <a:pt x="75" y="1434"/>
                  </a:cubicBezTo>
                  <a:cubicBezTo>
                    <a:pt x="79" y="1432"/>
                    <a:pt x="81" y="1427"/>
                    <a:pt x="79" y="1423"/>
                  </a:cubicBezTo>
                  <a:close/>
                  <a:moveTo>
                    <a:pt x="128" y="1535"/>
                  </a:moveTo>
                  <a:cubicBezTo>
                    <a:pt x="124" y="1528"/>
                    <a:pt x="121" y="1521"/>
                    <a:pt x="117" y="1514"/>
                  </a:cubicBezTo>
                  <a:cubicBezTo>
                    <a:pt x="116" y="1510"/>
                    <a:pt x="111" y="1508"/>
                    <a:pt x="107" y="1510"/>
                  </a:cubicBezTo>
                  <a:cubicBezTo>
                    <a:pt x="103" y="1512"/>
                    <a:pt x="101" y="1517"/>
                    <a:pt x="103" y="1521"/>
                  </a:cubicBezTo>
                  <a:cubicBezTo>
                    <a:pt x="106" y="1528"/>
                    <a:pt x="110" y="1535"/>
                    <a:pt x="114" y="1542"/>
                  </a:cubicBezTo>
                  <a:cubicBezTo>
                    <a:pt x="116" y="1546"/>
                    <a:pt x="120" y="1548"/>
                    <a:pt x="124" y="1546"/>
                  </a:cubicBezTo>
                  <a:cubicBezTo>
                    <a:pt x="128" y="1544"/>
                    <a:pt x="130" y="1539"/>
                    <a:pt x="128" y="1535"/>
                  </a:cubicBezTo>
                  <a:close/>
                  <a:moveTo>
                    <a:pt x="189" y="1640"/>
                  </a:moveTo>
                  <a:cubicBezTo>
                    <a:pt x="185" y="1634"/>
                    <a:pt x="180" y="1627"/>
                    <a:pt x="176" y="1621"/>
                  </a:cubicBezTo>
                  <a:cubicBezTo>
                    <a:pt x="174" y="1617"/>
                    <a:pt x="169" y="1616"/>
                    <a:pt x="165" y="1618"/>
                  </a:cubicBezTo>
                  <a:cubicBezTo>
                    <a:pt x="161" y="1620"/>
                    <a:pt x="160" y="1625"/>
                    <a:pt x="163" y="1629"/>
                  </a:cubicBezTo>
                  <a:cubicBezTo>
                    <a:pt x="167" y="1636"/>
                    <a:pt x="171" y="1643"/>
                    <a:pt x="176" y="1649"/>
                  </a:cubicBezTo>
                  <a:cubicBezTo>
                    <a:pt x="178" y="1653"/>
                    <a:pt x="183" y="1654"/>
                    <a:pt x="187" y="1652"/>
                  </a:cubicBezTo>
                  <a:cubicBezTo>
                    <a:pt x="190" y="1649"/>
                    <a:pt x="191" y="1644"/>
                    <a:pt x="189" y="1640"/>
                  </a:cubicBezTo>
                  <a:close/>
                  <a:moveTo>
                    <a:pt x="262" y="1738"/>
                  </a:moveTo>
                  <a:cubicBezTo>
                    <a:pt x="257" y="1732"/>
                    <a:pt x="252" y="1726"/>
                    <a:pt x="247" y="1720"/>
                  </a:cubicBezTo>
                  <a:cubicBezTo>
                    <a:pt x="244" y="1716"/>
                    <a:pt x="239" y="1716"/>
                    <a:pt x="236" y="1719"/>
                  </a:cubicBezTo>
                  <a:cubicBezTo>
                    <a:pt x="232" y="1721"/>
                    <a:pt x="232" y="1726"/>
                    <a:pt x="234" y="1730"/>
                  </a:cubicBezTo>
                  <a:cubicBezTo>
                    <a:pt x="239" y="1736"/>
                    <a:pt x="244" y="1742"/>
                    <a:pt x="250" y="1748"/>
                  </a:cubicBezTo>
                  <a:cubicBezTo>
                    <a:pt x="252" y="1752"/>
                    <a:pt x="257" y="1752"/>
                    <a:pt x="261" y="1749"/>
                  </a:cubicBezTo>
                  <a:cubicBezTo>
                    <a:pt x="264" y="1747"/>
                    <a:pt x="265" y="1741"/>
                    <a:pt x="262" y="1738"/>
                  </a:cubicBezTo>
                  <a:close/>
                  <a:moveTo>
                    <a:pt x="346" y="1827"/>
                  </a:moveTo>
                  <a:cubicBezTo>
                    <a:pt x="340" y="1821"/>
                    <a:pt x="334" y="1816"/>
                    <a:pt x="329" y="1810"/>
                  </a:cubicBezTo>
                  <a:cubicBezTo>
                    <a:pt x="325" y="1807"/>
                    <a:pt x="320" y="1807"/>
                    <a:pt x="317" y="1810"/>
                  </a:cubicBezTo>
                  <a:cubicBezTo>
                    <a:pt x="314" y="1814"/>
                    <a:pt x="314" y="1819"/>
                    <a:pt x="317" y="1822"/>
                  </a:cubicBezTo>
                  <a:cubicBezTo>
                    <a:pt x="323" y="1827"/>
                    <a:pt x="329" y="1833"/>
                    <a:pt x="335" y="1838"/>
                  </a:cubicBezTo>
                  <a:cubicBezTo>
                    <a:pt x="338" y="1841"/>
                    <a:pt x="343" y="1841"/>
                    <a:pt x="346" y="1838"/>
                  </a:cubicBezTo>
                  <a:cubicBezTo>
                    <a:pt x="349" y="1835"/>
                    <a:pt x="349" y="1830"/>
                    <a:pt x="346" y="1827"/>
                  </a:cubicBezTo>
                  <a:close/>
                  <a:moveTo>
                    <a:pt x="439" y="1905"/>
                  </a:moveTo>
                  <a:cubicBezTo>
                    <a:pt x="433" y="1900"/>
                    <a:pt x="426" y="1896"/>
                    <a:pt x="420" y="1891"/>
                  </a:cubicBezTo>
                  <a:cubicBezTo>
                    <a:pt x="417" y="1888"/>
                    <a:pt x="412" y="1889"/>
                    <a:pt x="409" y="1892"/>
                  </a:cubicBezTo>
                  <a:cubicBezTo>
                    <a:pt x="406" y="1896"/>
                    <a:pt x="407" y="1901"/>
                    <a:pt x="410" y="1903"/>
                  </a:cubicBezTo>
                  <a:cubicBezTo>
                    <a:pt x="417" y="1908"/>
                    <a:pt x="423" y="1913"/>
                    <a:pt x="429" y="1918"/>
                  </a:cubicBezTo>
                  <a:cubicBezTo>
                    <a:pt x="433" y="1921"/>
                    <a:pt x="438" y="1920"/>
                    <a:pt x="441" y="1916"/>
                  </a:cubicBezTo>
                  <a:cubicBezTo>
                    <a:pt x="443" y="1913"/>
                    <a:pt x="442" y="1908"/>
                    <a:pt x="439" y="1905"/>
                  </a:cubicBezTo>
                  <a:close/>
                  <a:moveTo>
                    <a:pt x="541" y="1972"/>
                  </a:moveTo>
                  <a:cubicBezTo>
                    <a:pt x="534" y="1968"/>
                    <a:pt x="527" y="1964"/>
                    <a:pt x="520" y="1960"/>
                  </a:cubicBezTo>
                  <a:cubicBezTo>
                    <a:pt x="517" y="1958"/>
                    <a:pt x="512" y="1959"/>
                    <a:pt x="509" y="1963"/>
                  </a:cubicBezTo>
                  <a:cubicBezTo>
                    <a:pt x="507" y="1966"/>
                    <a:pt x="508" y="1971"/>
                    <a:pt x="512" y="1974"/>
                  </a:cubicBezTo>
                  <a:cubicBezTo>
                    <a:pt x="519" y="1978"/>
                    <a:pt x="526" y="1982"/>
                    <a:pt x="533" y="1986"/>
                  </a:cubicBezTo>
                  <a:cubicBezTo>
                    <a:pt x="537" y="1988"/>
                    <a:pt x="542" y="1987"/>
                    <a:pt x="544" y="1983"/>
                  </a:cubicBezTo>
                  <a:cubicBezTo>
                    <a:pt x="546" y="1979"/>
                    <a:pt x="545" y="1974"/>
                    <a:pt x="541" y="1972"/>
                  </a:cubicBezTo>
                  <a:close/>
                  <a:moveTo>
                    <a:pt x="650" y="2027"/>
                  </a:moveTo>
                  <a:cubicBezTo>
                    <a:pt x="643" y="2024"/>
                    <a:pt x="635" y="2020"/>
                    <a:pt x="628" y="2017"/>
                  </a:cubicBezTo>
                  <a:cubicBezTo>
                    <a:pt x="624" y="2015"/>
                    <a:pt x="619" y="2017"/>
                    <a:pt x="618" y="2021"/>
                  </a:cubicBezTo>
                  <a:cubicBezTo>
                    <a:pt x="616" y="2025"/>
                    <a:pt x="617" y="2030"/>
                    <a:pt x="621" y="2032"/>
                  </a:cubicBezTo>
                  <a:cubicBezTo>
                    <a:pt x="629" y="2035"/>
                    <a:pt x="636" y="2038"/>
                    <a:pt x="643" y="2042"/>
                  </a:cubicBezTo>
                  <a:cubicBezTo>
                    <a:pt x="647" y="2043"/>
                    <a:pt x="652" y="2041"/>
                    <a:pt x="654" y="2037"/>
                  </a:cubicBezTo>
                  <a:cubicBezTo>
                    <a:pt x="656" y="2033"/>
                    <a:pt x="654" y="2029"/>
                    <a:pt x="650" y="2027"/>
                  </a:cubicBezTo>
                  <a:close/>
                  <a:moveTo>
                    <a:pt x="764" y="2068"/>
                  </a:moveTo>
                  <a:cubicBezTo>
                    <a:pt x="757" y="2066"/>
                    <a:pt x="749" y="2064"/>
                    <a:pt x="742" y="2061"/>
                  </a:cubicBezTo>
                  <a:cubicBezTo>
                    <a:pt x="738" y="2060"/>
                    <a:pt x="733" y="2062"/>
                    <a:pt x="732" y="2067"/>
                  </a:cubicBezTo>
                  <a:cubicBezTo>
                    <a:pt x="730" y="2071"/>
                    <a:pt x="733" y="2075"/>
                    <a:pt x="737" y="2077"/>
                  </a:cubicBezTo>
                  <a:cubicBezTo>
                    <a:pt x="744" y="2079"/>
                    <a:pt x="752" y="2081"/>
                    <a:pt x="760" y="2084"/>
                  </a:cubicBezTo>
                  <a:cubicBezTo>
                    <a:pt x="764" y="2085"/>
                    <a:pt x="768" y="2083"/>
                    <a:pt x="770" y="2078"/>
                  </a:cubicBezTo>
                  <a:cubicBezTo>
                    <a:pt x="771" y="2074"/>
                    <a:pt x="769" y="2070"/>
                    <a:pt x="764" y="2068"/>
                  </a:cubicBezTo>
                  <a:close/>
                  <a:moveTo>
                    <a:pt x="883" y="2096"/>
                  </a:moveTo>
                  <a:cubicBezTo>
                    <a:pt x="875" y="2095"/>
                    <a:pt x="867" y="2094"/>
                    <a:pt x="860" y="2092"/>
                  </a:cubicBezTo>
                  <a:cubicBezTo>
                    <a:pt x="855" y="2091"/>
                    <a:pt x="851" y="2094"/>
                    <a:pt x="850" y="2098"/>
                  </a:cubicBezTo>
                  <a:cubicBezTo>
                    <a:pt x="850" y="2103"/>
                    <a:pt x="852" y="2107"/>
                    <a:pt x="857" y="2108"/>
                  </a:cubicBezTo>
                  <a:cubicBezTo>
                    <a:pt x="864" y="2109"/>
                    <a:pt x="872" y="2111"/>
                    <a:pt x="880" y="2112"/>
                  </a:cubicBezTo>
                  <a:cubicBezTo>
                    <a:pt x="885" y="2113"/>
                    <a:pt x="889" y="2110"/>
                    <a:pt x="889" y="2106"/>
                  </a:cubicBezTo>
                  <a:cubicBezTo>
                    <a:pt x="890" y="2101"/>
                    <a:pt x="887" y="2097"/>
                    <a:pt x="883" y="2096"/>
                  </a:cubicBezTo>
                  <a:close/>
                  <a:moveTo>
                    <a:pt x="1004" y="2110"/>
                  </a:moveTo>
                  <a:cubicBezTo>
                    <a:pt x="996" y="2110"/>
                    <a:pt x="988" y="2109"/>
                    <a:pt x="980" y="2109"/>
                  </a:cubicBezTo>
                  <a:cubicBezTo>
                    <a:pt x="976" y="2108"/>
                    <a:pt x="972" y="2112"/>
                    <a:pt x="972" y="2116"/>
                  </a:cubicBezTo>
                  <a:cubicBezTo>
                    <a:pt x="972" y="2120"/>
                    <a:pt x="975" y="2124"/>
                    <a:pt x="979" y="2125"/>
                  </a:cubicBezTo>
                  <a:cubicBezTo>
                    <a:pt x="987" y="2125"/>
                    <a:pt x="995" y="2126"/>
                    <a:pt x="1003" y="2126"/>
                  </a:cubicBezTo>
                  <a:cubicBezTo>
                    <a:pt x="1008" y="2127"/>
                    <a:pt x="1011" y="2123"/>
                    <a:pt x="1012" y="2119"/>
                  </a:cubicBezTo>
                  <a:cubicBezTo>
                    <a:pt x="1012" y="2114"/>
                    <a:pt x="1008" y="2111"/>
                    <a:pt x="1004" y="2110"/>
                  </a:cubicBezTo>
                  <a:close/>
                  <a:moveTo>
                    <a:pt x="1126" y="2110"/>
                  </a:moveTo>
                  <a:cubicBezTo>
                    <a:pt x="1118" y="2111"/>
                    <a:pt x="1110" y="2111"/>
                    <a:pt x="1102" y="2111"/>
                  </a:cubicBezTo>
                  <a:cubicBezTo>
                    <a:pt x="1098" y="2111"/>
                    <a:pt x="1094" y="2115"/>
                    <a:pt x="1095" y="2120"/>
                  </a:cubicBezTo>
                  <a:cubicBezTo>
                    <a:pt x="1095" y="2124"/>
                    <a:pt x="1098" y="2127"/>
                    <a:pt x="1103" y="2127"/>
                  </a:cubicBezTo>
                  <a:cubicBezTo>
                    <a:pt x="1111" y="2127"/>
                    <a:pt x="1119" y="2127"/>
                    <a:pt x="1127" y="2126"/>
                  </a:cubicBezTo>
                  <a:cubicBezTo>
                    <a:pt x="1131" y="2126"/>
                    <a:pt x="1135" y="2122"/>
                    <a:pt x="1134" y="2118"/>
                  </a:cubicBezTo>
                  <a:cubicBezTo>
                    <a:pt x="1134" y="2113"/>
                    <a:pt x="1130" y="2110"/>
                    <a:pt x="1126" y="2110"/>
                  </a:cubicBezTo>
                  <a:close/>
                  <a:moveTo>
                    <a:pt x="1247" y="2096"/>
                  </a:moveTo>
                  <a:cubicBezTo>
                    <a:pt x="1239" y="2098"/>
                    <a:pt x="1231" y="2099"/>
                    <a:pt x="1224" y="2100"/>
                  </a:cubicBezTo>
                  <a:cubicBezTo>
                    <a:pt x="1219" y="2101"/>
                    <a:pt x="1216" y="2105"/>
                    <a:pt x="1217" y="2109"/>
                  </a:cubicBezTo>
                  <a:cubicBezTo>
                    <a:pt x="1218" y="2113"/>
                    <a:pt x="1222" y="2116"/>
                    <a:pt x="1226" y="2116"/>
                  </a:cubicBezTo>
                  <a:cubicBezTo>
                    <a:pt x="1234" y="2115"/>
                    <a:pt x="1242" y="2113"/>
                    <a:pt x="1250" y="2112"/>
                  </a:cubicBezTo>
                  <a:cubicBezTo>
                    <a:pt x="1254" y="2111"/>
                    <a:pt x="1257" y="2107"/>
                    <a:pt x="1256" y="2103"/>
                  </a:cubicBezTo>
                  <a:cubicBezTo>
                    <a:pt x="1255" y="2098"/>
                    <a:pt x="1251" y="2095"/>
                    <a:pt x="1247" y="2096"/>
                  </a:cubicBezTo>
                  <a:close/>
                  <a:moveTo>
                    <a:pt x="1366" y="2068"/>
                  </a:moveTo>
                  <a:cubicBezTo>
                    <a:pt x="1358" y="2070"/>
                    <a:pt x="1350" y="2073"/>
                    <a:pt x="1343" y="2075"/>
                  </a:cubicBezTo>
                  <a:cubicBezTo>
                    <a:pt x="1339" y="2076"/>
                    <a:pt x="1336" y="2080"/>
                    <a:pt x="1337" y="2084"/>
                  </a:cubicBezTo>
                  <a:cubicBezTo>
                    <a:pt x="1338" y="2089"/>
                    <a:pt x="1343" y="2091"/>
                    <a:pt x="1347" y="2090"/>
                  </a:cubicBezTo>
                  <a:cubicBezTo>
                    <a:pt x="1355" y="2088"/>
                    <a:pt x="1363" y="2086"/>
                    <a:pt x="1370" y="2083"/>
                  </a:cubicBezTo>
                  <a:cubicBezTo>
                    <a:pt x="1374" y="2082"/>
                    <a:pt x="1377" y="2078"/>
                    <a:pt x="1376" y="2073"/>
                  </a:cubicBezTo>
                  <a:cubicBezTo>
                    <a:pt x="1374" y="2069"/>
                    <a:pt x="1370" y="2067"/>
                    <a:pt x="1366" y="2068"/>
                  </a:cubicBezTo>
                  <a:close/>
                  <a:moveTo>
                    <a:pt x="1480" y="2026"/>
                  </a:moveTo>
                  <a:cubicBezTo>
                    <a:pt x="1473" y="2030"/>
                    <a:pt x="1466" y="2033"/>
                    <a:pt x="1458" y="2035"/>
                  </a:cubicBezTo>
                  <a:cubicBezTo>
                    <a:pt x="1454" y="2037"/>
                    <a:pt x="1452" y="2042"/>
                    <a:pt x="1454" y="2046"/>
                  </a:cubicBezTo>
                  <a:cubicBezTo>
                    <a:pt x="1456" y="2050"/>
                    <a:pt x="1460" y="2052"/>
                    <a:pt x="1464" y="2050"/>
                  </a:cubicBezTo>
                  <a:cubicBezTo>
                    <a:pt x="1472" y="2047"/>
                    <a:pt x="1479" y="2044"/>
                    <a:pt x="1486" y="2041"/>
                  </a:cubicBezTo>
                  <a:cubicBezTo>
                    <a:pt x="1490" y="2039"/>
                    <a:pt x="1492" y="2035"/>
                    <a:pt x="1490" y="2031"/>
                  </a:cubicBezTo>
                  <a:cubicBezTo>
                    <a:pt x="1489" y="2027"/>
                    <a:pt x="1484" y="2025"/>
                    <a:pt x="1480" y="2026"/>
                  </a:cubicBezTo>
                  <a:close/>
                  <a:moveTo>
                    <a:pt x="1589" y="1972"/>
                  </a:moveTo>
                  <a:cubicBezTo>
                    <a:pt x="1582" y="1976"/>
                    <a:pt x="1575" y="1979"/>
                    <a:pt x="1568" y="1983"/>
                  </a:cubicBezTo>
                  <a:cubicBezTo>
                    <a:pt x="1564" y="1985"/>
                    <a:pt x="1563" y="1990"/>
                    <a:pt x="1565" y="1994"/>
                  </a:cubicBezTo>
                  <a:cubicBezTo>
                    <a:pt x="1567" y="1998"/>
                    <a:pt x="1572" y="1999"/>
                    <a:pt x="1576" y="1997"/>
                  </a:cubicBezTo>
                  <a:cubicBezTo>
                    <a:pt x="1583" y="1993"/>
                    <a:pt x="1590" y="1989"/>
                    <a:pt x="1597" y="1985"/>
                  </a:cubicBezTo>
                  <a:cubicBezTo>
                    <a:pt x="1601" y="1983"/>
                    <a:pt x="1602" y="1978"/>
                    <a:pt x="1600" y="1975"/>
                  </a:cubicBezTo>
                  <a:cubicBezTo>
                    <a:pt x="1597" y="1971"/>
                    <a:pt x="1593" y="1969"/>
                    <a:pt x="1589" y="1972"/>
                  </a:cubicBezTo>
                  <a:close/>
                  <a:moveTo>
                    <a:pt x="1691" y="1905"/>
                  </a:moveTo>
                  <a:cubicBezTo>
                    <a:pt x="1684" y="1909"/>
                    <a:pt x="1678" y="1914"/>
                    <a:pt x="1671" y="1918"/>
                  </a:cubicBezTo>
                  <a:cubicBezTo>
                    <a:pt x="1668" y="1921"/>
                    <a:pt x="1667" y="1926"/>
                    <a:pt x="1670" y="1930"/>
                  </a:cubicBezTo>
                  <a:cubicBezTo>
                    <a:pt x="1672" y="1933"/>
                    <a:pt x="1677" y="1934"/>
                    <a:pt x="1681" y="1931"/>
                  </a:cubicBezTo>
                  <a:cubicBezTo>
                    <a:pt x="1687" y="1927"/>
                    <a:pt x="1694" y="1922"/>
                    <a:pt x="1700" y="1917"/>
                  </a:cubicBezTo>
                  <a:cubicBezTo>
                    <a:pt x="1704" y="1915"/>
                    <a:pt x="1704" y="1910"/>
                    <a:pt x="1702" y="1906"/>
                  </a:cubicBezTo>
                  <a:cubicBezTo>
                    <a:pt x="1699" y="1903"/>
                    <a:pt x="1694" y="1902"/>
                    <a:pt x="1691" y="1905"/>
                  </a:cubicBezTo>
                  <a:close/>
                  <a:moveTo>
                    <a:pt x="1784" y="1826"/>
                  </a:moveTo>
                  <a:cubicBezTo>
                    <a:pt x="1778" y="1832"/>
                    <a:pt x="1772" y="1837"/>
                    <a:pt x="1766" y="1842"/>
                  </a:cubicBezTo>
                  <a:cubicBezTo>
                    <a:pt x="1763" y="1845"/>
                    <a:pt x="1763" y="1850"/>
                    <a:pt x="1766" y="1853"/>
                  </a:cubicBezTo>
                  <a:cubicBezTo>
                    <a:pt x="1769" y="1857"/>
                    <a:pt x="1774" y="1857"/>
                    <a:pt x="1777" y="1854"/>
                  </a:cubicBezTo>
                  <a:cubicBezTo>
                    <a:pt x="1783" y="1849"/>
                    <a:pt x="1789" y="1843"/>
                    <a:pt x="1795" y="1838"/>
                  </a:cubicBezTo>
                  <a:cubicBezTo>
                    <a:pt x="1798" y="1835"/>
                    <a:pt x="1798" y="1830"/>
                    <a:pt x="1795" y="1826"/>
                  </a:cubicBezTo>
                  <a:cubicBezTo>
                    <a:pt x="1792" y="1823"/>
                    <a:pt x="1787" y="1823"/>
                    <a:pt x="1784" y="1826"/>
                  </a:cubicBezTo>
                  <a:close/>
                  <a:moveTo>
                    <a:pt x="1867" y="1737"/>
                  </a:moveTo>
                  <a:cubicBezTo>
                    <a:pt x="1862" y="1744"/>
                    <a:pt x="1857" y="1749"/>
                    <a:pt x="1852" y="1755"/>
                  </a:cubicBezTo>
                  <a:cubicBezTo>
                    <a:pt x="1849" y="1759"/>
                    <a:pt x="1850" y="1764"/>
                    <a:pt x="1853" y="1767"/>
                  </a:cubicBezTo>
                  <a:cubicBezTo>
                    <a:pt x="1856" y="1770"/>
                    <a:pt x="1861" y="1769"/>
                    <a:pt x="1864" y="1766"/>
                  </a:cubicBezTo>
                  <a:cubicBezTo>
                    <a:pt x="1869" y="1760"/>
                    <a:pt x="1875" y="1754"/>
                    <a:pt x="1880" y="1748"/>
                  </a:cubicBezTo>
                  <a:cubicBezTo>
                    <a:pt x="1883" y="1744"/>
                    <a:pt x="1882" y="1739"/>
                    <a:pt x="1879" y="1737"/>
                  </a:cubicBezTo>
                  <a:cubicBezTo>
                    <a:pt x="1875" y="1734"/>
                    <a:pt x="1870" y="1734"/>
                    <a:pt x="1867" y="1737"/>
                  </a:cubicBezTo>
                  <a:close/>
                  <a:moveTo>
                    <a:pt x="1940" y="1640"/>
                  </a:moveTo>
                  <a:cubicBezTo>
                    <a:pt x="1936" y="1646"/>
                    <a:pt x="1932" y="1653"/>
                    <a:pt x="1927" y="1659"/>
                  </a:cubicBezTo>
                  <a:cubicBezTo>
                    <a:pt x="1925" y="1663"/>
                    <a:pt x="1926" y="1668"/>
                    <a:pt x="1929" y="1670"/>
                  </a:cubicBezTo>
                  <a:cubicBezTo>
                    <a:pt x="1933" y="1673"/>
                    <a:pt x="1938" y="1672"/>
                    <a:pt x="1940" y="1668"/>
                  </a:cubicBezTo>
                  <a:cubicBezTo>
                    <a:pt x="1945" y="1662"/>
                    <a:pt x="1949" y="1655"/>
                    <a:pt x="1954" y="1649"/>
                  </a:cubicBezTo>
                  <a:cubicBezTo>
                    <a:pt x="1956" y="1645"/>
                    <a:pt x="1955" y="1640"/>
                    <a:pt x="1951" y="1637"/>
                  </a:cubicBezTo>
                  <a:cubicBezTo>
                    <a:pt x="1948" y="1635"/>
                    <a:pt x="1943" y="1636"/>
                    <a:pt x="1940" y="1640"/>
                  </a:cubicBezTo>
                  <a:close/>
                  <a:moveTo>
                    <a:pt x="2001" y="1534"/>
                  </a:moveTo>
                  <a:cubicBezTo>
                    <a:pt x="1998" y="1541"/>
                    <a:pt x="1994" y="1548"/>
                    <a:pt x="1991" y="1555"/>
                  </a:cubicBezTo>
                  <a:cubicBezTo>
                    <a:pt x="1988" y="1559"/>
                    <a:pt x="1990" y="1564"/>
                    <a:pt x="1994" y="1566"/>
                  </a:cubicBezTo>
                  <a:cubicBezTo>
                    <a:pt x="1998" y="1568"/>
                    <a:pt x="2003" y="1567"/>
                    <a:pt x="2005" y="1563"/>
                  </a:cubicBezTo>
                  <a:cubicBezTo>
                    <a:pt x="2008" y="1556"/>
                    <a:pt x="2012" y="1549"/>
                    <a:pt x="2016" y="1541"/>
                  </a:cubicBezTo>
                  <a:cubicBezTo>
                    <a:pt x="2018" y="1537"/>
                    <a:pt x="2016" y="1533"/>
                    <a:pt x="2012" y="1531"/>
                  </a:cubicBezTo>
                  <a:cubicBezTo>
                    <a:pt x="2008" y="1529"/>
                    <a:pt x="2003" y="1530"/>
                    <a:pt x="2001" y="1534"/>
                  </a:cubicBezTo>
                  <a:close/>
                  <a:moveTo>
                    <a:pt x="2050" y="1422"/>
                  </a:moveTo>
                  <a:cubicBezTo>
                    <a:pt x="2047" y="1430"/>
                    <a:pt x="2044" y="1437"/>
                    <a:pt x="2041" y="1444"/>
                  </a:cubicBezTo>
                  <a:cubicBezTo>
                    <a:pt x="2040" y="1448"/>
                    <a:pt x="2042" y="1453"/>
                    <a:pt x="2046" y="1455"/>
                  </a:cubicBezTo>
                  <a:cubicBezTo>
                    <a:pt x="2050" y="1456"/>
                    <a:pt x="2055" y="1454"/>
                    <a:pt x="2056" y="1450"/>
                  </a:cubicBezTo>
                  <a:cubicBezTo>
                    <a:pt x="2059" y="1443"/>
                    <a:pt x="2062" y="1435"/>
                    <a:pt x="2065" y="1428"/>
                  </a:cubicBezTo>
                  <a:cubicBezTo>
                    <a:pt x="2066" y="1424"/>
                    <a:pt x="2064" y="1419"/>
                    <a:pt x="2060" y="1417"/>
                  </a:cubicBezTo>
                  <a:cubicBezTo>
                    <a:pt x="2056" y="1416"/>
                    <a:pt x="2051" y="1418"/>
                    <a:pt x="2050" y="1422"/>
                  </a:cubicBezTo>
                  <a:close/>
                  <a:moveTo>
                    <a:pt x="2085" y="1305"/>
                  </a:moveTo>
                  <a:cubicBezTo>
                    <a:pt x="2083" y="1313"/>
                    <a:pt x="2081" y="1321"/>
                    <a:pt x="2079" y="1328"/>
                  </a:cubicBezTo>
                  <a:cubicBezTo>
                    <a:pt x="2078" y="1333"/>
                    <a:pt x="2080" y="1337"/>
                    <a:pt x="2085" y="1338"/>
                  </a:cubicBezTo>
                  <a:cubicBezTo>
                    <a:pt x="2089" y="1339"/>
                    <a:pt x="2093" y="1337"/>
                    <a:pt x="2094" y="1332"/>
                  </a:cubicBezTo>
                  <a:cubicBezTo>
                    <a:pt x="2096" y="1325"/>
                    <a:pt x="2098" y="1317"/>
                    <a:pt x="2100" y="1309"/>
                  </a:cubicBezTo>
                  <a:cubicBezTo>
                    <a:pt x="2101" y="1305"/>
                    <a:pt x="2099" y="1301"/>
                    <a:pt x="2094" y="1299"/>
                  </a:cubicBezTo>
                  <a:cubicBezTo>
                    <a:pt x="2090" y="1298"/>
                    <a:pt x="2086" y="1301"/>
                    <a:pt x="2085" y="1305"/>
                  </a:cubicBezTo>
                  <a:close/>
                  <a:moveTo>
                    <a:pt x="2106" y="1185"/>
                  </a:moveTo>
                  <a:cubicBezTo>
                    <a:pt x="2105" y="1193"/>
                    <a:pt x="2104" y="1201"/>
                    <a:pt x="2103" y="1209"/>
                  </a:cubicBezTo>
                  <a:cubicBezTo>
                    <a:pt x="2102" y="1213"/>
                    <a:pt x="2105" y="1217"/>
                    <a:pt x="2110" y="1218"/>
                  </a:cubicBezTo>
                  <a:cubicBezTo>
                    <a:pt x="2114" y="1218"/>
                    <a:pt x="2118" y="1215"/>
                    <a:pt x="2119" y="1211"/>
                  </a:cubicBezTo>
                  <a:cubicBezTo>
                    <a:pt x="2120" y="1203"/>
                    <a:pt x="2121" y="1195"/>
                    <a:pt x="2122" y="1187"/>
                  </a:cubicBezTo>
                  <a:cubicBezTo>
                    <a:pt x="2122" y="1183"/>
                    <a:pt x="2119" y="1179"/>
                    <a:pt x="2115" y="1178"/>
                  </a:cubicBezTo>
                  <a:cubicBezTo>
                    <a:pt x="2110" y="1178"/>
                    <a:pt x="2106" y="1181"/>
                    <a:pt x="2106" y="1185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A3316E-3F8D-6B46-9FCB-594BB3558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8355" y="3735727"/>
              <a:ext cx="3644121" cy="364412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00FC34-E320-204C-A140-900D1295E547}"/>
                </a:ext>
              </a:extLst>
            </p:cNvPr>
            <p:cNvGrpSpPr/>
            <p:nvPr/>
          </p:nvGrpSpPr>
          <p:grpSpPr>
            <a:xfrm>
              <a:off x="4347801" y="4161179"/>
              <a:ext cx="3512538" cy="2733273"/>
              <a:chOff x="4355413" y="4161179"/>
              <a:chExt cx="3512538" cy="2733273"/>
            </a:xfrm>
          </p:grpSpPr>
          <p:sp>
            <p:nvSpPr>
              <p:cNvPr id="25" name="Freeform: Shape 8">
                <a:extLst>
                  <a:ext uri="{FF2B5EF4-FFF2-40B4-BE49-F238E27FC236}">
                    <a16:creationId xmlns:a16="http://schemas.microsoft.com/office/drawing/2014/main" id="{0F09C7B2-12B6-9147-A7EB-77D417D60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701" y="6028197"/>
                <a:ext cx="1589963" cy="610400"/>
              </a:xfrm>
              <a:custGeom>
                <a:avLst/>
                <a:gdLst>
                  <a:gd name="T0" fmla="*/ 2028 w 2175"/>
                  <a:gd name="T1" fmla="*/ 835 h 835"/>
                  <a:gd name="T2" fmla="*/ 141 w 2175"/>
                  <a:gd name="T3" fmla="*/ 835 h 835"/>
                  <a:gd name="T4" fmla="*/ 0 w 2175"/>
                  <a:gd name="T5" fmla="*/ 0 h 835"/>
                  <a:gd name="T6" fmla="*/ 2175 w 2175"/>
                  <a:gd name="T7" fmla="*/ 0 h 835"/>
                  <a:gd name="T8" fmla="*/ 2028 w 2175"/>
                  <a:gd name="T9" fmla="*/ 8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5" h="835">
                    <a:moveTo>
                      <a:pt x="2028" y="835"/>
                    </a:moveTo>
                    <a:lnTo>
                      <a:pt x="141" y="835"/>
                    </a:lnTo>
                    <a:lnTo>
                      <a:pt x="0" y="0"/>
                    </a:lnTo>
                    <a:lnTo>
                      <a:pt x="2175" y="0"/>
                    </a:lnTo>
                    <a:lnTo>
                      <a:pt x="2028" y="835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: Shape 9">
                <a:extLst>
                  <a:ext uri="{FF2B5EF4-FFF2-40B4-BE49-F238E27FC236}">
                    <a16:creationId xmlns:a16="http://schemas.microsoft.com/office/drawing/2014/main" id="{F59BB620-9E60-854B-B3A5-3748DB502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701" y="6028197"/>
                <a:ext cx="1589963" cy="610400"/>
              </a:xfrm>
              <a:custGeom>
                <a:avLst/>
                <a:gdLst>
                  <a:gd name="T0" fmla="*/ 2028 w 2175"/>
                  <a:gd name="T1" fmla="*/ 835 h 835"/>
                  <a:gd name="T2" fmla="*/ 141 w 2175"/>
                  <a:gd name="T3" fmla="*/ 835 h 835"/>
                  <a:gd name="T4" fmla="*/ 0 w 2175"/>
                  <a:gd name="T5" fmla="*/ 0 h 835"/>
                  <a:gd name="T6" fmla="*/ 2175 w 2175"/>
                  <a:gd name="T7" fmla="*/ 0 h 835"/>
                  <a:gd name="T8" fmla="*/ 2028 w 2175"/>
                  <a:gd name="T9" fmla="*/ 835 h 8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5" h="835">
                    <a:moveTo>
                      <a:pt x="2028" y="835"/>
                    </a:moveTo>
                    <a:lnTo>
                      <a:pt x="141" y="835"/>
                    </a:lnTo>
                    <a:lnTo>
                      <a:pt x="0" y="0"/>
                    </a:lnTo>
                    <a:lnTo>
                      <a:pt x="2175" y="0"/>
                    </a:lnTo>
                    <a:lnTo>
                      <a:pt x="2028" y="835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0">
                <a:extLst>
                  <a:ext uri="{FF2B5EF4-FFF2-40B4-BE49-F238E27FC236}">
                    <a16:creationId xmlns:a16="http://schemas.microsoft.com/office/drawing/2014/main" id="{6D2045F3-309E-D74E-A203-E1A41C301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6701" y="5264284"/>
                <a:ext cx="1589963" cy="763913"/>
              </a:xfrm>
              <a:custGeom>
                <a:avLst/>
                <a:gdLst>
                  <a:gd name="T0" fmla="*/ 874 w 920"/>
                  <a:gd name="T1" fmla="*/ 115 h 442"/>
                  <a:gd name="T2" fmla="*/ 591 w 920"/>
                  <a:gd name="T3" fmla="*/ 0 h 442"/>
                  <a:gd name="T4" fmla="*/ 459 w 920"/>
                  <a:gd name="T5" fmla="*/ 0 h 442"/>
                  <a:gd name="T6" fmla="*/ 328 w 920"/>
                  <a:gd name="T7" fmla="*/ 0 h 442"/>
                  <a:gd name="T8" fmla="*/ 45 w 920"/>
                  <a:gd name="T9" fmla="*/ 115 h 442"/>
                  <a:gd name="T10" fmla="*/ 0 w 920"/>
                  <a:gd name="T11" fmla="*/ 319 h 442"/>
                  <a:gd name="T12" fmla="*/ 0 w 920"/>
                  <a:gd name="T13" fmla="*/ 442 h 442"/>
                  <a:gd name="T14" fmla="*/ 920 w 920"/>
                  <a:gd name="T15" fmla="*/ 442 h 442"/>
                  <a:gd name="T16" fmla="*/ 920 w 920"/>
                  <a:gd name="T17" fmla="*/ 319 h 442"/>
                  <a:gd name="T18" fmla="*/ 920 w 920"/>
                  <a:gd name="T19" fmla="*/ 319 h 442"/>
                  <a:gd name="T20" fmla="*/ 874 w 920"/>
                  <a:gd name="T21" fmla="*/ 115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0" h="442">
                    <a:moveTo>
                      <a:pt x="874" y="115"/>
                    </a:moveTo>
                    <a:cubicBezTo>
                      <a:pt x="849" y="99"/>
                      <a:pt x="787" y="68"/>
                      <a:pt x="591" y="0"/>
                    </a:cubicBezTo>
                    <a:cubicBezTo>
                      <a:pt x="459" y="0"/>
                      <a:pt x="459" y="0"/>
                      <a:pt x="459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131" y="68"/>
                      <a:pt x="70" y="99"/>
                      <a:pt x="45" y="115"/>
                    </a:cubicBezTo>
                    <a:cubicBezTo>
                      <a:pt x="5" y="141"/>
                      <a:pt x="0" y="176"/>
                      <a:pt x="0" y="319"/>
                    </a:cubicBezTo>
                    <a:cubicBezTo>
                      <a:pt x="0" y="442"/>
                      <a:pt x="0" y="442"/>
                      <a:pt x="0" y="442"/>
                    </a:cubicBezTo>
                    <a:cubicBezTo>
                      <a:pt x="920" y="442"/>
                      <a:pt x="920" y="442"/>
                      <a:pt x="920" y="442"/>
                    </a:cubicBezTo>
                    <a:cubicBezTo>
                      <a:pt x="920" y="319"/>
                      <a:pt x="920" y="319"/>
                      <a:pt x="920" y="319"/>
                    </a:cubicBezTo>
                    <a:cubicBezTo>
                      <a:pt x="920" y="319"/>
                      <a:pt x="920" y="319"/>
                      <a:pt x="920" y="319"/>
                    </a:cubicBezTo>
                    <a:cubicBezTo>
                      <a:pt x="920" y="175"/>
                      <a:pt x="915" y="141"/>
                      <a:pt x="874" y="11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: Shape 11">
                <a:extLst>
                  <a:ext uri="{FF2B5EF4-FFF2-40B4-BE49-F238E27FC236}">
                    <a16:creationId xmlns:a16="http://schemas.microsoft.com/office/drawing/2014/main" id="{7A2B7D2E-EF37-F741-82C8-C8766CF28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328" y="4681663"/>
                <a:ext cx="376474" cy="784382"/>
              </a:xfrm>
              <a:custGeom>
                <a:avLst/>
                <a:gdLst>
                  <a:gd name="T0" fmla="*/ 0 w 218"/>
                  <a:gd name="T1" fmla="*/ 135 h 454"/>
                  <a:gd name="T2" fmla="*/ 0 w 218"/>
                  <a:gd name="T3" fmla="*/ 299 h 454"/>
                  <a:gd name="T4" fmla="*/ 0 w 218"/>
                  <a:gd name="T5" fmla="*/ 381 h 454"/>
                  <a:gd name="T6" fmla="*/ 218 w 218"/>
                  <a:gd name="T7" fmla="*/ 381 h 454"/>
                  <a:gd name="T8" fmla="*/ 218 w 218"/>
                  <a:gd name="T9" fmla="*/ 299 h 454"/>
                  <a:gd name="T10" fmla="*/ 218 w 218"/>
                  <a:gd name="T11" fmla="*/ 135 h 454"/>
                  <a:gd name="T12" fmla="*/ 0 w 218"/>
                  <a:gd name="T13" fmla="*/ 135 h 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8" h="454">
                    <a:moveTo>
                      <a:pt x="0" y="135"/>
                    </a:moveTo>
                    <a:cubicBezTo>
                      <a:pt x="0" y="299"/>
                      <a:pt x="0" y="299"/>
                      <a:pt x="0" y="299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63" y="451"/>
                      <a:pt x="161" y="454"/>
                      <a:pt x="218" y="381"/>
                    </a:cubicBezTo>
                    <a:cubicBezTo>
                      <a:pt x="218" y="299"/>
                      <a:pt x="218" y="299"/>
                      <a:pt x="218" y="299"/>
                    </a:cubicBezTo>
                    <a:cubicBezTo>
                      <a:pt x="218" y="135"/>
                      <a:pt x="218" y="135"/>
                      <a:pt x="218" y="135"/>
                    </a:cubicBezTo>
                    <a:cubicBezTo>
                      <a:pt x="218" y="0"/>
                      <a:pt x="0" y="0"/>
                      <a:pt x="0" y="135"/>
                    </a:cubicBezTo>
                  </a:path>
                </a:pathLst>
              </a:custGeom>
              <a:solidFill>
                <a:srgbClr val="EAB9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2">
                <a:extLst>
                  <a:ext uri="{FF2B5EF4-FFF2-40B4-BE49-F238E27FC236}">
                    <a16:creationId xmlns:a16="http://schemas.microsoft.com/office/drawing/2014/main" id="{9A6733E1-FFDF-DC44-9152-B3D7D2B26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328" y="5165597"/>
                <a:ext cx="376474" cy="126466"/>
              </a:xfrm>
              <a:custGeom>
                <a:avLst/>
                <a:gdLst>
                  <a:gd name="T0" fmla="*/ 218 w 218"/>
                  <a:gd name="T1" fmla="*/ 0 h 73"/>
                  <a:gd name="T2" fmla="*/ 0 w 218"/>
                  <a:gd name="T3" fmla="*/ 0 h 73"/>
                  <a:gd name="T4" fmla="*/ 0 w 218"/>
                  <a:gd name="T5" fmla="*/ 6 h 73"/>
                  <a:gd name="T6" fmla="*/ 98 w 218"/>
                  <a:gd name="T7" fmla="*/ 73 h 73"/>
                  <a:gd name="T8" fmla="*/ 126 w 218"/>
                  <a:gd name="T9" fmla="*/ 73 h 73"/>
                  <a:gd name="T10" fmla="*/ 213 w 218"/>
                  <a:gd name="T11" fmla="*/ 17 h 73"/>
                  <a:gd name="T12" fmla="*/ 218 w 218"/>
                  <a:gd name="T13" fmla="*/ 11 h 73"/>
                  <a:gd name="T14" fmla="*/ 218 w 218"/>
                  <a:gd name="T15" fmla="*/ 11 h 73"/>
                  <a:gd name="T16" fmla="*/ 218 w 218"/>
                  <a:gd name="T1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8" h="73">
                    <a:moveTo>
                      <a:pt x="21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6"/>
                      <a:pt x="49" y="63"/>
                      <a:pt x="98" y="73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64" y="65"/>
                      <a:pt x="200" y="30"/>
                      <a:pt x="213" y="17"/>
                    </a:cubicBezTo>
                    <a:cubicBezTo>
                      <a:pt x="218" y="11"/>
                      <a:pt x="218" y="11"/>
                      <a:pt x="218" y="11"/>
                    </a:cubicBezTo>
                    <a:cubicBezTo>
                      <a:pt x="218" y="11"/>
                      <a:pt x="218" y="11"/>
                      <a:pt x="218" y="11"/>
                    </a:cubicBezTo>
                    <a:cubicBezTo>
                      <a:pt x="218" y="0"/>
                      <a:pt x="218" y="0"/>
                      <a:pt x="218" y="0"/>
                    </a:cubicBezTo>
                  </a:path>
                </a:pathLst>
              </a:custGeom>
              <a:solidFill>
                <a:srgbClr val="D7AA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3">
                <a:extLst>
                  <a:ext uri="{FF2B5EF4-FFF2-40B4-BE49-F238E27FC236}">
                    <a16:creationId xmlns:a16="http://schemas.microsoft.com/office/drawing/2014/main" id="{0D58CA87-2816-804C-8F74-B853C7DBC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6709" y="4247439"/>
                <a:ext cx="1087754" cy="1004417"/>
              </a:xfrm>
              <a:custGeom>
                <a:avLst/>
                <a:gdLst>
                  <a:gd name="T0" fmla="*/ 314 w 629"/>
                  <a:gd name="T1" fmla="*/ 0 h 581"/>
                  <a:gd name="T2" fmla="*/ 141 w 629"/>
                  <a:gd name="T3" fmla="*/ 464 h 581"/>
                  <a:gd name="T4" fmla="*/ 314 w 629"/>
                  <a:gd name="T5" fmla="*/ 581 h 581"/>
                  <a:gd name="T6" fmla="*/ 488 w 629"/>
                  <a:gd name="T7" fmla="*/ 464 h 581"/>
                  <a:gd name="T8" fmla="*/ 314 w 629"/>
                  <a:gd name="T9" fmla="*/ 0 h 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581">
                    <a:moveTo>
                      <a:pt x="314" y="0"/>
                    </a:moveTo>
                    <a:cubicBezTo>
                      <a:pt x="0" y="0"/>
                      <a:pt x="120" y="431"/>
                      <a:pt x="141" y="464"/>
                    </a:cubicBezTo>
                    <a:cubicBezTo>
                      <a:pt x="163" y="501"/>
                      <a:pt x="263" y="581"/>
                      <a:pt x="314" y="581"/>
                    </a:cubicBezTo>
                    <a:cubicBezTo>
                      <a:pt x="365" y="581"/>
                      <a:pt x="465" y="501"/>
                      <a:pt x="488" y="464"/>
                    </a:cubicBezTo>
                    <a:cubicBezTo>
                      <a:pt x="508" y="431"/>
                      <a:pt x="629" y="0"/>
                      <a:pt x="314" y="0"/>
                    </a:cubicBezTo>
                  </a:path>
                </a:pathLst>
              </a:custGeom>
              <a:solidFill>
                <a:srgbClr val="EAB9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4">
                <a:extLst>
                  <a:ext uri="{FF2B5EF4-FFF2-40B4-BE49-F238E27FC236}">
                    <a16:creationId xmlns:a16="http://schemas.microsoft.com/office/drawing/2014/main" id="{7B45FDE7-2F50-F548-A1F8-934FB5C80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7419" y="5422914"/>
                <a:ext cx="494167" cy="605283"/>
              </a:xfrm>
              <a:custGeom>
                <a:avLst/>
                <a:gdLst>
                  <a:gd name="T0" fmla="*/ 152 w 286"/>
                  <a:gd name="T1" fmla="*/ 0 h 350"/>
                  <a:gd name="T2" fmla="*/ 0 w 286"/>
                  <a:gd name="T3" fmla="*/ 44 h 350"/>
                  <a:gd name="T4" fmla="*/ 58 w 286"/>
                  <a:gd name="T5" fmla="*/ 350 h 350"/>
                  <a:gd name="T6" fmla="*/ 263 w 286"/>
                  <a:gd name="T7" fmla="*/ 350 h 350"/>
                  <a:gd name="T8" fmla="*/ 286 w 286"/>
                  <a:gd name="T9" fmla="*/ 45 h 350"/>
                  <a:gd name="T10" fmla="*/ 152 w 286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350">
                    <a:moveTo>
                      <a:pt x="152" y="0"/>
                    </a:moveTo>
                    <a:cubicBezTo>
                      <a:pt x="152" y="0"/>
                      <a:pt x="0" y="35"/>
                      <a:pt x="0" y="44"/>
                    </a:cubicBezTo>
                    <a:cubicBezTo>
                      <a:pt x="0" y="53"/>
                      <a:pt x="58" y="350"/>
                      <a:pt x="58" y="350"/>
                    </a:cubicBezTo>
                    <a:cubicBezTo>
                      <a:pt x="263" y="350"/>
                      <a:pt x="263" y="350"/>
                      <a:pt x="263" y="350"/>
                    </a:cubicBezTo>
                    <a:cubicBezTo>
                      <a:pt x="286" y="45"/>
                      <a:pt x="286" y="45"/>
                      <a:pt x="286" y="45"/>
                    </a:cubicBezTo>
                    <a:cubicBezTo>
                      <a:pt x="152" y="0"/>
                      <a:pt x="152" y="0"/>
                      <a:pt x="1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5">
                <a:extLst>
                  <a:ext uri="{FF2B5EF4-FFF2-40B4-BE49-F238E27FC236}">
                    <a16:creationId xmlns:a16="http://schemas.microsoft.com/office/drawing/2014/main" id="{C55C2461-76D3-9F41-90F5-7198163E9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6519" y="5421453"/>
                <a:ext cx="160824" cy="157168"/>
              </a:xfrm>
              <a:custGeom>
                <a:avLst/>
                <a:gdLst>
                  <a:gd name="T0" fmla="*/ 0 w 220"/>
                  <a:gd name="T1" fmla="*/ 121 h 215"/>
                  <a:gd name="T2" fmla="*/ 64 w 220"/>
                  <a:gd name="T3" fmla="*/ 215 h 215"/>
                  <a:gd name="T4" fmla="*/ 159 w 220"/>
                  <a:gd name="T5" fmla="*/ 215 h 215"/>
                  <a:gd name="T6" fmla="*/ 220 w 220"/>
                  <a:gd name="T7" fmla="*/ 121 h 215"/>
                  <a:gd name="T8" fmla="*/ 114 w 220"/>
                  <a:gd name="T9" fmla="*/ 0 h 215"/>
                  <a:gd name="T10" fmla="*/ 0 w 220"/>
                  <a:gd name="T11" fmla="*/ 1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15">
                    <a:moveTo>
                      <a:pt x="0" y="121"/>
                    </a:moveTo>
                    <a:lnTo>
                      <a:pt x="64" y="215"/>
                    </a:lnTo>
                    <a:lnTo>
                      <a:pt x="159" y="215"/>
                    </a:lnTo>
                    <a:lnTo>
                      <a:pt x="220" y="121"/>
                    </a:lnTo>
                    <a:lnTo>
                      <a:pt x="114" y="0"/>
                    </a:lnTo>
                    <a:lnTo>
                      <a:pt x="0" y="121"/>
                    </a:lnTo>
                    <a:close/>
                  </a:path>
                </a:pathLst>
              </a:custGeom>
              <a:solidFill>
                <a:srgbClr val="E74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6">
                <a:extLst>
                  <a:ext uri="{FF2B5EF4-FFF2-40B4-BE49-F238E27FC236}">
                    <a16:creationId xmlns:a16="http://schemas.microsoft.com/office/drawing/2014/main" id="{00F385E7-FA9C-7B4C-92CB-BAB9AAF30F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6519" y="5421453"/>
                <a:ext cx="160824" cy="157168"/>
              </a:xfrm>
              <a:custGeom>
                <a:avLst/>
                <a:gdLst>
                  <a:gd name="T0" fmla="*/ 0 w 220"/>
                  <a:gd name="T1" fmla="*/ 121 h 215"/>
                  <a:gd name="T2" fmla="*/ 64 w 220"/>
                  <a:gd name="T3" fmla="*/ 215 h 215"/>
                  <a:gd name="T4" fmla="*/ 159 w 220"/>
                  <a:gd name="T5" fmla="*/ 215 h 215"/>
                  <a:gd name="T6" fmla="*/ 220 w 220"/>
                  <a:gd name="T7" fmla="*/ 121 h 215"/>
                  <a:gd name="T8" fmla="*/ 114 w 220"/>
                  <a:gd name="T9" fmla="*/ 0 h 215"/>
                  <a:gd name="T10" fmla="*/ 0 w 220"/>
                  <a:gd name="T11" fmla="*/ 1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0" h="215">
                    <a:moveTo>
                      <a:pt x="0" y="121"/>
                    </a:moveTo>
                    <a:lnTo>
                      <a:pt x="64" y="215"/>
                    </a:lnTo>
                    <a:lnTo>
                      <a:pt x="159" y="215"/>
                    </a:lnTo>
                    <a:lnTo>
                      <a:pt x="220" y="121"/>
                    </a:lnTo>
                    <a:lnTo>
                      <a:pt x="114" y="0"/>
                    </a:lnTo>
                    <a:lnTo>
                      <a:pt x="0" y="1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7">
                <a:extLst>
                  <a:ext uri="{FF2B5EF4-FFF2-40B4-BE49-F238E27FC236}">
                    <a16:creationId xmlns:a16="http://schemas.microsoft.com/office/drawing/2014/main" id="{8E5E846F-4D93-7344-A2C0-B7F26F0D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512" y="5578621"/>
                <a:ext cx="201030" cy="449576"/>
              </a:xfrm>
              <a:custGeom>
                <a:avLst/>
                <a:gdLst>
                  <a:gd name="T0" fmla="*/ 90 w 275"/>
                  <a:gd name="T1" fmla="*/ 0 h 615"/>
                  <a:gd name="T2" fmla="*/ 0 w 275"/>
                  <a:gd name="T3" fmla="*/ 615 h 615"/>
                  <a:gd name="T4" fmla="*/ 275 w 275"/>
                  <a:gd name="T5" fmla="*/ 615 h 615"/>
                  <a:gd name="T6" fmla="*/ 185 w 275"/>
                  <a:gd name="T7" fmla="*/ 0 h 615"/>
                  <a:gd name="T8" fmla="*/ 90 w 275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615">
                    <a:moveTo>
                      <a:pt x="90" y="0"/>
                    </a:moveTo>
                    <a:lnTo>
                      <a:pt x="0" y="615"/>
                    </a:lnTo>
                    <a:lnTo>
                      <a:pt x="275" y="615"/>
                    </a:lnTo>
                    <a:lnTo>
                      <a:pt x="185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rgbClr val="28A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8">
                <a:extLst>
                  <a:ext uri="{FF2B5EF4-FFF2-40B4-BE49-F238E27FC236}">
                    <a16:creationId xmlns:a16="http://schemas.microsoft.com/office/drawing/2014/main" id="{84C8450E-4AB4-1A48-B7F6-4A0E39440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512" y="5578621"/>
                <a:ext cx="201030" cy="449576"/>
              </a:xfrm>
              <a:custGeom>
                <a:avLst/>
                <a:gdLst>
                  <a:gd name="T0" fmla="*/ 90 w 275"/>
                  <a:gd name="T1" fmla="*/ 0 h 615"/>
                  <a:gd name="T2" fmla="*/ 0 w 275"/>
                  <a:gd name="T3" fmla="*/ 615 h 615"/>
                  <a:gd name="T4" fmla="*/ 275 w 275"/>
                  <a:gd name="T5" fmla="*/ 615 h 615"/>
                  <a:gd name="T6" fmla="*/ 185 w 275"/>
                  <a:gd name="T7" fmla="*/ 0 h 615"/>
                  <a:gd name="T8" fmla="*/ 90 w 275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5" h="615">
                    <a:moveTo>
                      <a:pt x="90" y="0"/>
                    </a:moveTo>
                    <a:lnTo>
                      <a:pt x="0" y="615"/>
                    </a:lnTo>
                    <a:lnTo>
                      <a:pt x="275" y="615"/>
                    </a:lnTo>
                    <a:lnTo>
                      <a:pt x="185" y="0"/>
                    </a:lnTo>
                    <a:lnTo>
                      <a:pt x="9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9">
                <a:extLst>
                  <a:ext uri="{FF2B5EF4-FFF2-40B4-BE49-F238E27FC236}">
                    <a16:creationId xmlns:a16="http://schemas.microsoft.com/office/drawing/2014/main" id="{2BCA250D-6B59-3348-8BC0-584E80857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4439" y="5188258"/>
                <a:ext cx="205416" cy="395480"/>
              </a:xfrm>
              <a:custGeom>
                <a:avLst/>
                <a:gdLst>
                  <a:gd name="T0" fmla="*/ 23 w 281"/>
                  <a:gd name="T1" fmla="*/ 0 h 541"/>
                  <a:gd name="T2" fmla="*/ 0 w 281"/>
                  <a:gd name="T3" fmla="*/ 87 h 541"/>
                  <a:gd name="T4" fmla="*/ 63 w 281"/>
                  <a:gd name="T5" fmla="*/ 541 h 541"/>
                  <a:gd name="T6" fmla="*/ 281 w 281"/>
                  <a:gd name="T7" fmla="*/ 321 h 541"/>
                  <a:gd name="T8" fmla="*/ 23 w 281"/>
                  <a:gd name="T9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" h="541">
                    <a:moveTo>
                      <a:pt x="23" y="0"/>
                    </a:moveTo>
                    <a:lnTo>
                      <a:pt x="0" y="87"/>
                    </a:lnTo>
                    <a:lnTo>
                      <a:pt x="63" y="541"/>
                    </a:lnTo>
                    <a:lnTo>
                      <a:pt x="281" y="32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0">
                <a:extLst>
                  <a:ext uri="{FF2B5EF4-FFF2-40B4-BE49-F238E27FC236}">
                    <a16:creationId xmlns:a16="http://schemas.microsoft.com/office/drawing/2014/main" id="{CEB99D91-1E83-A540-9E5A-F6F52739E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4439" y="5188258"/>
                <a:ext cx="205416" cy="395480"/>
              </a:xfrm>
              <a:custGeom>
                <a:avLst/>
                <a:gdLst>
                  <a:gd name="T0" fmla="*/ 23 w 281"/>
                  <a:gd name="T1" fmla="*/ 0 h 541"/>
                  <a:gd name="T2" fmla="*/ 0 w 281"/>
                  <a:gd name="T3" fmla="*/ 87 h 541"/>
                  <a:gd name="T4" fmla="*/ 63 w 281"/>
                  <a:gd name="T5" fmla="*/ 541 h 541"/>
                  <a:gd name="T6" fmla="*/ 281 w 281"/>
                  <a:gd name="T7" fmla="*/ 321 h 541"/>
                  <a:gd name="T8" fmla="*/ 23 w 281"/>
                  <a:gd name="T9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1" h="541">
                    <a:moveTo>
                      <a:pt x="23" y="0"/>
                    </a:moveTo>
                    <a:lnTo>
                      <a:pt x="0" y="87"/>
                    </a:lnTo>
                    <a:lnTo>
                      <a:pt x="63" y="541"/>
                    </a:lnTo>
                    <a:lnTo>
                      <a:pt x="281" y="321"/>
                    </a:lnTo>
                    <a:lnTo>
                      <a:pt x="2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: Shape 21">
                <a:extLst>
                  <a:ext uri="{FF2B5EF4-FFF2-40B4-BE49-F238E27FC236}">
                    <a16:creationId xmlns:a16="http://schemas.microsoft.com/office/drawing/2014/main" id="{180BC3B6-AE02-8C4A-996E-24E364A2E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188258"/>
                <a:ext cx="198837" cy="399136"/>
              </a:xfrm>
              <a:custGeom>
                <a:avLst/>
                <a:gdLst>
                  <a:gd name="T0" fmla="*/ 253 w 272"/>
                  <a:gd name="T1" fmla="*/ 0 h 546"/>
                  <a:gd name="T2" fmla="*/ 272 w 272"/>
                  <a:gd name="T3" fmla="*/ 85 h 546"/>
                  <a:gd name="T4" fmla="*/ 213 w 272"/>
                  <a:gd name="T5" fmla="*/ 546 h 546"/>
                  <a:gd name="T6" fmla="*/ 0 w 272"/>
                  <a:gd name="T7" fmla="*/ 321 h 546"/>
                  <a:gd name="T8" fmla="*/ 253 w 272"/>
                  <a:gd name="T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546">
                    <a:moveTo>
                      <a:pt x="253" y="0"/>
                    </a:moveTo>
                    <a:lnTo>
                      <a:pt x="272" y="85"/>
                    </a:lnTo>
                    <a:lnTo>
                      <a:pt x="213" y="546"/>
                    </a:lnTo>
                    <a:lnTo>
                      <a:pt x="0" y="321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: Shape 22">
                <a:extLst>
                  <a:ext uri="{FF2B5EF4-FFF2-40B4-BE49-F238E27FC236}">
                    <a16:creationId xmlns:a16="http://schemas.microsoft.com/office/drawing/2014/main" id="{C969F6B2-4A85-224E-A76D-88099D2796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328" y="5184603"/>
                <a:ext cx="187871" cy="235387"/>
              </a:xfrm>
              <a:custGeom>
                <a:avLst/>
                <a:gdLst>
                  <a:gd name="T0" fmla="*/ 2 w 257"/>
                  <a:gd name="T1" fmla="*/ 0 h 322"/>
                  <a:gd name="T2" fmla="*/ 0 w 257"/>
                  <a:gd name="T3" fmla="*/ 0 h 322"/>
                  <a:gd name="T4" fmla="*/ 0 w 257"/>
                  <a:gd name="T5" fmla="*/ 5 h 322"/>
                  <a:gd name="T6" fmla="*/ 2 w 257"/>
                  <a:gd name="T7" fmla="*/ 7 h 322"/>
                  <a:gd name="T8" fmla="*/ 4 w 257"/>
                  <a:gd name="T9" fmla="*/ 5 h 322"/>
                  <a:gd name="T10" fmla="*/ 257 w 257"/>
                  <a:gd name="T11" fmla="*/ 322 h 322"/>
                  <a:gd name="T12" fmla="*/ 257 w 257"/>
                  <a:gd name="T13" fmla="*/ 315 h 322"/>
                  <a:gd name="T14" fmla="*/ 2 w 257"/>
                  <a:gd name="T15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7" h="322">
                    <a:moveTo>
                      <a:pt x="2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257" y="322"/>
                    </a:lnTo>
                    <a:lnTo>
                      <a:pt x="257" y="315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DEB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: Shape 23">
                <a:extLst>
                  <a:ext uri="{FF2B5EF4-FFF2-40B4-BE49-F238E27FC236}">
                    <a16:creationId xmlns:a16="http://schemas.microsoft.com/office/drawing/2014/main" id="{8FE44769-1B12-9846-B91E-3F931621FE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8328" y="5184603"/>
                <a:ext cx="187871" cy="235387"/>
              </a:xfrm>
              <a:custGeom>
                <a:avLst/>
                <a:gdLst>
                  <a:gd name="T0" fmla="*/ 2 w 257"/>
                  <a:gd name="T1" fmla="*/ 0 h 322"/>
                  <a:gd name="T2" fmla="*/ 0 w 257"/>
                  <a:gd name="T3" fmla="*/ 0 h 322"/>
                  <a:gd name="T4" fmla="*/ 0 w 257"/>
                  <a:gd name="T5" fmla="*/ 5 h 322"/>
                  <a:gd name="T6" fmla="*/ 2 w 257"/>
                  <a:gd name="T7" fmla="*/ 7 h 322"/>
                  <a:gd name="T8" fmla="*/ 4 w 257"/>
                  <a:gd name="T9" fmla="*/ 5 h 322"/>
                  <a:gd name="T10" fmla="*/ 257 w 257"/>
                  <a:gd name="T11" fmla="*/ 322 h 322"/>
                  <a:gd name="T12" fmla="*/ 257 w 257"/>
                  <a:gd name="T13" fmla="*/ 315 h 322"/>
                  <a:gd name="T14" fmla="*/ 2 w 257"/>
                  <a:gd name="T15" fmla="*/ 0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7" h="322">
                    <a:moveTo>
                      <a:pt x="2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257" y="322"/>
                    </a:lnTo>
                    <a:lnTo>
                      <a:pt x="257" y="315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: Shape 24">
                <a:extLst>
                  <a:ext uri="{FF2B5EF4-FFF2-40B4-BE49-F238E27FC236}">
                    <a16:creationId xmlns:a16="http://schemas.microsoft.com/office/drawing/2014/main" id="{E2AD8057-9BFA-5947-8423-DA9045B85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9790" y="5188258"/>
                <a:ext cx="186410" cy="233194"/>
              </a:xfrm>
              <a:custGeom>
                <a:avLst/>
                <a:gdLst>
                  <a:gd name="T0" fmla="*/ 2 w 255"/>
                  <a:gd name="T1" fmla="*/ 0 h 319"/>
                  <a:gd name="T2" fmla="*/ 0 w 255"/>
                  <a:gd name="T3" fmla="*/ 2 h 319"/>
                  <a:gd name="T4" fmla="*/ 255 w 255"/>
                  <a:gd name="T5" fmla="*/ 319 h 319"/>
                  <a:gd name="T6" fmla="*/ 255 w 255"/>
                  <a:gd name="T7" fmla="*/ 317 h 319"/>
                  <a:gd name="T8" fmla="*/ 2 w 255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19">
                    <a:moveTo>
                      <a:pt x="2" y="0"/>
                    </a:moveTo>
                    <a:lnTo>
                      <a:pt x="0" y="2"/>
                    </a:lnTo>
                    <a:lnTo>
                      <a:pt x="255" y="319"/>
                    </a:lnTo>
                    <a:lnTo>
                      <a:pt x="255" y="317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: Shape 25">
                <a:extLst>
                  <a:ext uri="{FF2B5EF4-FFF2-40B4-BE49-F238E27FC236}">
                    <a16:creationId xmlns:a16="http://schemas.microsoft.com/office/drawing/2014/main" id="{8FC4A078-2C5D-5B49-98B2-86F954DAE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9790" y="5188258"/>
                <a:ext cx="186410" cy="233194"/>
              </a:xfrm>
              <a:custGeom>
                <a:avLst/>
                <a:gdLst>
                  <a:gd name="T0" fmla="*/ 2 w 255"/>
                  <a:gd name="T1" fmla="*/ 0 h 319"/>
                  <a:gd name="T2" fmla="*/ 0 w 255"/>
                  <a:gd name="T3" fmla="*/ 2 h 319"/>
                  <a:gd name="T4" fmla="*/ 255 w 255"/>
                  <a:gd name="T5" fmla="*/ 319 h 319"/>
                  <a:gd name="T6" fmla="*/ 255 w 255"/>
                  <a:gd name="T7" fmla="*/ 317 h 319"/>
                  <a:gd name="T8" fmla="*/ 2 w 255"/>
                  <a:gd name="T9" fmla="*/ 0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" h="319">
                    <a:moveTo>
                      <a:pt x="2" y="0"/>
                    </a:moveTo>
                    <a:lnTo>
                      <a:pt x="0" y="2"/>
                    </a:lnTo>
                    <a:lnTo>
                      <a:pt x="255" y="319"/>
                    </a:lnTo>
                    <a:lnTo>
                      <a:pt x="255" y="317"/>
                    </a:lnTo>
                    <a:lnTo>
                      <a:pt x="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: Shape 26">
                <a:extLst>
                  <a:ext uri="{FF2B5EF4-FFF2-40B4-BE49-F238E27FC236}">
                    <a16:creationId xmlns:a16="http://schemas.microsoft.com/office/drawing/2014/main" id="{24AAA5D5-7F9C-6D44-8C41-3AF7F1B09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2686" y="5426570"/>
                <a:ext cx="152052" cy="207609"/>
              </a:xfrm>
              <a:custGeom>
                <a:avLst/>
                <a:gdLst>
                  <a:gd name="T0" fmla="*/ 111 w 208"/>
                  <a:gd name="T1" fmla="*/ 123 h 284"/>
                  <a:gd name="T2" fmla="*/ 2 w 208"/>
                  <a:gd name="T3" fmla="*/ 255 h 284"/>
                  <a:gd name="T4" fmla="*/ 0 w 208"/>
                  <a:gd name="T5" fmla="*/ 232 h 284"/>
                  <a:gd name="T6" fmla="*/ 7 w 208"/>
                  <a:gd name="T7" fmla="*/ 284 h 284"/>
                  <a:gd name="T8" fmla="*/ 116 w 208"/>
                  <a:gd name="T9" fmla="*/ 132 h 284"/>
                  <a:gd name="T10" fmla="*/ 111 w 208"/>
                  <a:gd name="T11" fmla="*/ 123 h 284"/>
                  <a:gd name="T12" fmla="*/ 104 w 208"/>
                  <a:gd name="T13" fmla="*/ 114 h 284"/>
                  <a:gd name="T14" fmla="*/ 0 w 208"/>
                  <a:gd name="T15" fmla="*/ 225 h 284"/>
                  <a:gd name="T16" fmla="*/ 0 w 208"/>
                  <a:gd name="T17" fmla="*/ 227 h 284"/>
                  <a:gd name="T18" fmla="*/ 104 w 208"/>
                  <a:gd name="T19" fmla="*/ 114 h 284"/>
                  <a:gd name="T20" fmla="*/ 104 w 208"/>
                  <a:gd name="T21" fmla="*/ 114 h 284"/>
                  <a:gd name="T22" fmla="*/ 208 w 208"/>
                  <a:gd name="T23" fmla="*/ 0 h 284"/>
                  <a:gd name="T24" fmla="*/ 196 w 208"/>
                  <a:gd name="T25" fmla="*/ 12 h 284"/>
                  <a:gd name="T26" fmla="*/ 165 w 208"/>
                  <a:gd name="T27" fmla="*/ 45 h 284"/>
                  <a:gd name="T28" fmla="*/ 208 w 208"/>
                  <a:gd name="T2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8" h="284">
                    <a:moveTo>
                      <a:pt x="111" y="123"/>
                    </a:moveTo>
                    <a:lnTo>
                      <a:pt x="2" y="255"/>
                    </a:lnTo>
                    <a:lnTo>
                      <a:pt x="0" y="232"/>
                    </a:lnTo>
                    <a:lnTo>
                      <a:pt x="7" y="284"/>
                    </a:lnTo>
                    <a:lnTo>
                      <a:pt x="116" y="132"/>
                    </a:lnTo>
                    <a:lnTo>
                      <a:pt x="111" y="123"/>
                    </a:lnTo>
                    <a:close/>
                    <a:moveTo>
                      <a:pt x="104" y="114"/>
                    </a:moveTo>
                    <a:lnTo>
                      <a:pt x="0" y="225"/>
                    </a:lnTo>
                    <a:lnTo>
                      <a:pt x="0" y="227"/>
                    </a:lnTo>
                    <a:lnTo>
                      <a:pt x="104" y="114"/>
                    </a:lnTo>
                    <a:lnTo>
                      <a:pt x="104" y="114"/>
                    </a:lnTo>
                    <a:close/>
                    <a:moveTo>
                      <a:pt x="208" y="0"/>
                    </a:moveTo>
                    <a:lnTo>
                      <a:pt x="196" y="12"/>
                    </a:lnTo>
                    <a:lnTo>
                      <a:pt x="165" y="45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4" name="Freeform: Shape 27">
                <a:extLst>
                  <a:ext uri="{FF2B5EF4-FFF2-40B4-BE49-F238E27FC236}">
                    <a16:creationId xmlns:a16="http://schemas.microsoft.com/office/drawing/2014/main" id="{76B3D881-2AD6-6A42-AEEB-611770D2F0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2686" y="5426570"/>
                <a:ext cx="152052" cy="207609"/>
              </a:xfrm>
              <a:custGeom>
                <a:avLst/>
                <a:gdLst>
                  <a:gd name="T0" fmla="*/ 111 w 208"/>
                  <a:gd name="T1" fmla="*/ 123 h 284"/>
                  <a:gd name="T2" fmla="*/ 2 w 208"/>
                  <a:gd name="T3" fmla="*/ 255 h 284"/>
                  <a:gd name="T4" fmla="*/ 0 w 208"/>
                  <a:gd name="T5" fmla="*/ 232 h 284"/>
                  <a:gd name="T6" fmla="*/ 7 w 208"/>
                  <a:gd name="T7" fmla="*/ 284 h 284"/>
                  <a:gd name="T8" fmla="*/ 116 w 208"/>
                  <a:gd name="T9" fmla="*/ 132 h 284"/>
                  <a:gd name="T10" fmla="*/ 111 w 208"/>
                  <a:gd name="T11" fmla="*/ 123 h 284"/>
                  <a:gd name="T12" fmla="*/ 104 w 208"/>
                  <a:gd name="T13" fmla="*/ 114 h 284"/>
                  <a:gd name="T14" fmla="*/ 0 w 208"/>
                  <a:gd name="T15" fmla="*/ 225 h 284"/>
                  <a:gd name="T16" fmla="*/ 0 w 208"/>
                  <a:gd name="T17" fmla="*/ 227 h 284"/>
                  <a:gd name="T18" fmla="*/ 104 w 208"/>
                  <a:gd name="T19" fmla="*/ 114 h 284"/>
                  <a:gd name="T20" fmla="*/ 104 w 208"/>
                  <a:gd name="T21" fmla="*/ 114 h 284"/>
                  <a:gd name="T22" fmla="*/ 208 w 208"/>
                  <a:gd name="T23" fmla="*/ 0 h 284"/>
                  <a:gd name="T24" fmla="*/ 196 w 208"/>
                  <a:gd name="T25" fmla="*/ 12 h 284"/>
                  <a:gd name="T26" fmla="*/ 165 w 208"/>
                  <a:gd name="T27" fmla="*/ 45 h 284"/>
                  <a:gd name="T28" fmla="*/ 208 w 208"/>
                  <a:gd name="T29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08" h="284">
                    <a:moveTo>
                      <a:pt x="111" y="123"/>
                    </a:moveTo>
                    <a:lnTo>
                      <a:pt x="2" y="255"/>
                    </a:lnTo>
                    <a:lnTo>
                      <a:pt x="0" y="232"/>
                    </a:lnTo>
                    <a:lnTo>
                      <a:pt x="7" y="284"/>
                    </a:lnTo>
                    <a:lnTo>
                      <a:pt x="116" y="132"/>
                    </a:lnTo>
                    <a:lnTo>
                      <a:pt x="111" y="123"/>
                    </a:lnTo>
                    <a:moveTo>
                      <a:pt x="104" y="114"/>
                    </a:moveTo>
                    <a:lnTo>
                      <a:pt x="0" y="225"/>
                    </a:lnTo>
                    <a:lnTo>
                      <a:pt x="0" y="227"/>
                    </a:lnTo>
                    <a:lnTo>
                      <a:pt x="104" y="114"/>
                    </a:lnTo>
                    <a:lnTo>
                      <a:pt x="104" y="114"/>
                    </a:lnTo>
                    <a:moveTo>
                      <a:pt x="208" y="0"/>
                    </a:moveTo>
                    <a:lnTo>
                      <a:pt x="196" y="12"/>
                    </a:lnTo>
                    <a:lnTo>
                      <a:pt x="165" y="45"/>
                    </a:lnTo>
                    <a:lnTo>
                      <a:pt x="20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: Shape 28">
                <a:extLst>
                  <a:ext uri="{FF2B5EF4-FFF2-40B4-BE49-F238E27FC236}">
                    <a16:creationId xmlns:a16="http://schemas.microsoft.com/office/drawing/2014/main" id="{11604E0A-9372-6B41-BDD6-89B3F5C9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8712" y="5425107"/>
                <a:ext cx="77488" cy="97956"/>
              </a:xfrm>
              <a:custGeom>
                <a:avLst/>
                <a:gdLst>
                  <a:gd name="T0" fmla="*/ 92 w 106"/>
                  <a:gd name="T1" fmla="*/ 21 h 134"/>
                  <a:gd name="T2" fmla="*/ 7 w 106"/>
                  <a:gd name="T3" fmla="*/ 125 h 134"/>
                  <a:gd name="T4" fmla="*/ 12 w 106"/>
                  <a:gd name="T5" fmla="*/ 134 h 134"/>
                  <a:gd name="T6" fmla="*/ 92 w 106"/>
                  <a:gd name="T7" fmla="*/ 21 h 134"/>
                  <a:gd name="T8" fmla="*/ 106 w 106"/>
                  <a:gd name="T9" fmla="*/ 0 h 134"/>
                  <a:gd name="T10" fmla="*/ 104 w 106"/>
                  <a:gd name="T11" fmla="*/ 2 h 134"/>
                  <a:gd name="T12" fmla="*/ 61 w 106"/>
                  <a:gd name="T13" fmla="*/ 47 h 134"/>
                  <a:gd name="T14" fmla="*/ 0 w 106"/>
                  <a:gd name="T15" fmla="*/ 116 h 134"/>
                  <a:gd name="T16" fmla="*/ 0 w 106"/>
                  <a:gd name="T17" fmla="*/ 116 h 134"/>
                  <a:gd name="T18" fmla="*/ 102 w 106"/>
                  <a:gd name="T19" fmla="*/ 7 h 134"/>
                  <a:gd name="T20" fmla="*/ 106 w 106"/>
                  <a:gd name="T2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34">
                    <a:moveTo>
                      <a:pt x="92" y="21"/>
                    </a:moveTo>
                    <a:lnTo>
                      <a:pt x="7" y="125"/>
                    </a:lnTo>
                    <a:lnTo>
                      <a:pt x="12" y="134"/>
                    </a:lnTo>
                    <a:lnTo>
                      <a:pt x="92" y="21"/>
                    </a:lnTo>
                    <a:close/>
                    <a:moveTo>
                      <a:pt x="106" y="0"/>
                    </a:moveTo>
                    <a:lnTo>
                      <a:pt x="104" y="2"/>
                    </a:lnTo>
                    <a:lnTo>
                      <a:pt x="61" y="47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102" y="7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D04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6" name="Freeform: Shape 29">
                <a:extLst>
                  <a:ext uri="{FF2B5EF4-FFF2-40B4-BE49-F238E27FC236}">
                    <a16:creationId xmlns:a16="http://schemas.microsoft.com/office/drawing/2014/main" id="{F296E779-03CF-A140-BE5E-2F830EBD8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8712" y="5425107"/>
                <a:ext cx="77488" cy="97956"/>
              </a:xfrm>
              <a:custGeom>
                <a:avLst/>
                <a:gdLst>
                  <a:gd name="T0" fmla="*/ 92 w 106"/>
                  <a:gd name="T1" fmla="*/ 21 h 134"/>
                  <a:gd name="T2" fmla="*/ 7 w 106"/>
                  <a:gd name="T3" fmla="*/ 125 h 134"/>
                  <a:gd name="T4" fmla="*/ 12 w 106"/>
                  <a:gd name="T5" fmla="*/ 134 h 134"/>
                  <a:gd name="T6" fmla="*/ 92 w 106"/>
                  <a:gd name="T7" fmla="*/ 21 h 134"/>
                  <a:gd name="T8" fmla="*/ 106 w 106"/>
                  <a:gd name="T9" fmla="*/ 0 h 134"/>
                  <a:gd name="T10" fmla="*/ 104 w 106"/>
                  <a:gd name="T11" fmla="*/ 2 h 134"/>
                  <a:gd name="T12" fmla="*/ 61 w 106"/>
                  <a:gd name="T13" fmla="*/ 47 h 134"/>
                  <a:gd name="T14" fmla="*/ 0 w 106"/>
                  <a:gd name="T15" fmla="*/ 116 h 134"/>
                  <a:gd name="T16" fmla="*/ 0 w 106"/>
                  <a:gd name="T17" fmla="*/ 116 h 134"/>
                  <a:gd name="T18" fmla="*/ 102 w 106"/>
                  <a:gd name="T19" fmla="*/ 7 h 134"/>
                  <a:gd name="T20" fmla="*/ 106 w 106"/>
                  <a:gd name="T21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34">
                    <a:moveTo>
                      <a:pt x="92" y="21"/>
                    </a:moveTo>
                    <a:lnTo>
                      <a:pt x="7" y="125"/>
                    </a:lnTo>
                    <a:lnTo>
                      <a:pt x="12" y="134"/>
                    </a:lnTo>
                    <a:lnTo>
                      <a:pt x="92" y="21"/>
                    </a:lnTo>
                    <a:moveTo>
                      <a:pt x="106" y="0"/>
                    </a:moveTo>
                    <a:lnTo>
                      <a:pt x="104" y="2"/>
                    </a:lnTo>
                    <a:lnTo>
                      <a:pt x="61" y="47"/>
                    </a:lnTo>
                    <a:lnTo>
                      <a:pt x="0" y="116"/>
                    </a:lnTo>
                    <a:lnTo>
                      <a:pt x="0" y="116"/>
                    </a:lnTo>
                    <a:lnTo>
                      <a:pt x="102" y="7"/>
                    </a:lnTo>
                    <a:lnTo>
                      <a:pt x="1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: Shape 30">
                <a:extLst>
                  <a:ext uri="{FF2B5EF4-FFF2-40B4-BE49-F238E27FC236}">
                    <a16:creationId xmlns:a16="http://schemas.microsoft.com/office/drawing/2014/main" id="{D994E229-91EA-1646-8347-6D651D240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965" y="5422914"/>
                <a:ext cx="10235" cy="12428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2 w 14"/>
                  <a:gd name="T5" fmla="*/ 5 h 17"/>
                  <a:gd name="T6" fmla="*/ 14 w 14"/>
                  <a:gd name="T7" fmla="*/ 3 h 17"/>
                  <a:gd name="T8" fmla="*/ 14 w 14"/>
                  <a:gd name="T9" fmla="*/ 0 h 17"/>
                  <a:gd name="T10" fmla="*/ 14 w 1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17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Freeform: Shape 31">
                <a:extLst>
                  <a:ext uri="{FF2B5EF4-FFF2-40B4-BE49-F238E27FC236}">
                    <a16:creationId xmlns:a16="http://schemas.microsoft.com/office/drawing/2014/main" id="{995D7A80-4BE1-784A-B84D-EB5A06C28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965" y="5422914"/>
                <a:ext cx="10235" cy="12428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2 w 14"/>
                  <a:gd name="T5" fmla="*/ 5 h 17"/>
                  <a:gd name="T6" fmla="*/ 14 w 14"/>
                  <a:gd name="T7" fmla="*/ 3 h 17"/>
                  <a:gd name="T8" fmla="*/ 14 w 14"/>
                  <a:gd name="T9" fmla="*/ 0 h 17"/>
                  <a:gd name="T10" fmla="*/ 14 w 14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17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2">
                <a:extLst>
                  <a:ext uri="{FF2B5EF4-FFF2-40B4-BE49-F238E27FC236}">
                    <a16:creationId xmlns:a16="http://schemas.microsoft.com/office/drawing/2014/main" id="{83591D8C-70A9-D343-82D1-03FE3E66E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630" y="5251857"/>
                <a:ext cx="326764" cy="776340"/>
              </a:xfrm>
              <a:custGeom>
                <a:avLst/>
                <a:gdLst>
                  <a:gd name="T0" fmla="*/ 313 w 447"/>
                  <a:gd name="T1" fmla="*/ 0 h 1062"/>
                  <a:gd name="T2" fmla="*/ 336 w 447"/>
                  <a:gd name="T3" fmla="*/ 102 h 1062"/>
                  <a:gd name="T4" fmla="*/ 447 w 447"/>
                  <a:gd name="T5" fmla="*/ 1062 h 1062"/>
                  <a:gd name="T6" fmla="*/ 256 w 447"/>
                  <a:gd name="T7" fmla="*/ 1062 h 1062"/>
                  <a:gd name="T8" fmla="*/ 45 w 447"/>
                  <a:gd name="T9" fmla="*/ 634 h 1062"/>
                  <a:gd name="T10" fmla="*/ 246 w 447"/>
                  <a:gd name="T11" fmla="*/ 499 h 1062"/>
                  <a:gd name="T12" fmla="*/ 0 w 447"/>
                  <a:gd name="T13" fmla="*/ 383 h 1062"/>
                  <a:gd name="T14" fmla="*/ 213 w 447"/>
                  <a:gd name="T15" fmla="*/ 45 h 1062"/>
                  <a:gd name="T16" fmla="*/ 313 w 447"/>
                  <a:gd name="T17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062">
                    <a:moveTo>
                      <a:pt x="313" y="0"/>
                    </a:moveTo>
                    <a:lnTo>
                      <a:pt x="336" y="102"/>
                    </a:lnTo>
                    <a:lnTo>
                      <a:pt x="447" y="1062"/>
                    </a:lnTo>
                    <a:lnTo>
                      <a:pt x="256" y="1062"/>
                    </a:lnTo>
                    <a:lnTo>
                      <a:pt x="45" y="634"/>
                    </a:lnTo>
                    <a:lnTo>
                      <a:pt x="246" y="499"/>
                    </a:lnTo>
                    <a:lnTo>
                      <a:pt x="0" y="383"/>
                    </a:lnTo>
                    <a:lnTo>
                      <a:pt x="213" y="45"/>
                    </a:lnTo>
                    <a:lnTo>
                      <a:pt x="313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3">
                <a:extLst>
                  <a:ext uri="{FF2B5EF4-FFF2-40B4-BE49-F238E27FC236}">
                    <a16:creationId xmlns:a16="http://schemas.microsoft.com/office/drawing/2014/main" id="{8B7E33FB-8948-B540-961A-2AE40D26B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630" y="5251857"/>
                <a:ext cx="326764" cy="776340"/>
              </a:xfrm>
              <a:custGeom>
                <a:avLst/>
                <a:gdLst>
                  <a:gd name="T0" fmla="*/ 313 w 447"/>
                  <a:gd name="T1" fmla="*/ 0 h 1062"/>
                  <a:gd name="T2" fmla="*/ 336 w 447"/>
                  <a:gd name="T3" fmla="*/ 102 h 1062"/>
                  <a:gd name="T4" fmla="*/ 447 w 447"/>
                  <a:gd name="T5" fmla="*/ 1062 h 1062"/>
                  <a:gd name="T6" fmla="*/ 256 w 447"/>
                  <a:gd name="T7" fmla="*/ 1062 h 1062"/>
                  <a:gd name="T8" fmla="*/ 45 w 447"/>
                  <a:gd name="T9" fmla="*/ 634 h 1062"/>
                  <a:gd name="T10" fmla="*/ 246 w 447"/>
                  <a:gd name="T11" fmla="*/ 499 h 1062"/>
                  <a:gd name="T12" fmla="*/ 0 w 447"/>
                  <a:gd name="T13" fmla="*/ 383 h 1062"/>
                  <a:gd name="T14" fmla="*/ 213 w 447"/>
                  <a:gd name="T15" fmla="*/ 45 h 1062"/>
                  <a:gd name="T16" fmla="*/ 313 w 447"/>
                  <a:gd name="T17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062">
                    <a:moveTo>
                      <a:pt x="313" y="0"/>
                    </a:moveTo>
                    <a:lnTo>
                      <a:pt x="336" y="102"/>
                    </a:lnTo>
                    <a:lnTo>
                      <a:pt x="447" y="1062"/>
                    </a:lnTo>
                    <a:lnTo>
                      <a:pt x="256" y="1062"/>
                    </a:lnTo>
                    <a:lnTo>
                      <a:pt x="45" y="634"/>
                    </a:lnTo>
                    <a:lnTo>
                      <a:pt x="246" y="499"/>
                    </a:lnTo>
                    <a:lnTo>
                      <a:pt x="0" y="383"/>
                    </a:lnTo>
                    <a:lnTo>
                      <a:pt x="213" y="45"/>
                    </a:lnTo>
                    <a:lnTo>
                      <a:pt x="31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4">
                <a:extLst>
                  <a:ext uri="{FF2B5EF4-FFF2-40B4-BE49-F238E27FC236}">
                    <a16:creationId xmlns:a16="http://schemas.microsoft.com/office/drawing/2014/main" id="{71E2539C-568B-5149-99D2-2A29C454C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3659" y="5240160"/>
                <a:ext cx="326764" cy="788037"/>
              </a:xfrm>
              <a:custGeom>
                <a:avLst/>
                <a:gdLst>
                  <a:gd name="T0" fmla="*/ 111 w 447"/>
                  <a:gd name="T1" fmla="*/ 0 h 1078"/>
                  <a:gd name="T2" fmla="*/ 111 w 447"/>
                  <a:gd name="T3" fmla="*/ 116 h 1078"/>
                  <a:gd name="T4" fmla="*/ 0 w 447"/>
                  <a:gd name="T5" fmla="*/ 1078 h 1078"/>
                  <a:gd name="T6" fmla="*/ 191 w 447"/>
                  <a:gd name="T7" fmla="*/ 1078 h 1078"/>
                  <a:gd name="T8" fmla="*/ 402 w 447"/>
                  <a:gd name="T9" fmla="*/ 650 h 1078"/>
                  <a:gd name="T10" fmla="*/ 201 w 447"/>
                  <a:gd name="T11" fmla="*/ 515 h 1078"/>
                  <a:gd name="T12" fmla="*/ 447 w 447"/>
                  <a:gd name="T13" fmla="*/ 399 h 1078"/>
                  <a:gd name="T14" fmla="*/ 246 w 447"/>
                  <a:gd name="T15" fmla="*/ 61 h 1078"/>
                  <a:gd name="T16" fmla="*/ 111 w 447"/>
                  <a:gd name="T17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7" h="1078">
                    <a:moveTo>
                      <a:pt x="111" y="0"/>
                    </a:moveTo>
                    <a:lnTo>
                      <a:pt x="111" y="116"/>
                    </a:lnTo>
                    <a:lnTo>
                      <a:pt x="0" y="1078"/>
                    </a:lnTo>
                    <a:lnTo>
                      <a:pt x="191" y="1078"/>
                    </a:lnTo>
                    <a:lnTo>
                      <a:pt x="402" y="650"/>
                    </a:lnTo>
                    <a:lnTo>
                      <a:pt x="201" y="515"/>
                    </a:lnTo>
                    <a:lnTo>
                      <a:pt x="447" y="399"/>
                    </a:lnTo>
                    <a:lnTo>
                      <a:pt x="246" y="61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: Shape 35">
                <a:extLst>
                  <a:ext uri="{FF2B5EF4-FFF2-40B4-BE49-F238E27FC236}">
                    <a16:creationId xmlns:a16="http://schemas.microsoft.com/office/drawing/2014/main" id="{C8CAF7BF-7380-284A-BCBF-DD5FAB8B0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122" y="5422914"/>
                <a:ext cx="494167" cy="605283"/>
              </a:xfrm>
              <a:custGeom>
                <a:avLst/>
                <a:gdLst>
                  <a:gd name="T0" fmla="*/ 135 w 286"/>
                  <a:gd name="T1" fmla="*/ 0 h 350"/>
                  <a:gd name="T2" fmla="*/ 286 w 286"/>
                  <a:gd name="T3" fmla="*/ 44 h 350"/>
                  <a:gd name="T4" fmla="*/ 228 w 286"/>
                  <a:gd name="T5" fmla="*/ 350 h 350"/>
                  <a:gd name="T6" fmla="*/ 23 w 286"/>
                  <a:gd name="T7" fmla="*/ 350 h 350"/>
                  <a:gd name="T8" fmla="*/ 0 w 286"/>
                  <a:gd name="T9" fmla="*/ 45 h 350"/>
                  <a:gd name="T10" fmla="*/ 135 w 286"/>
                  <a:gd name="T11" fmla="*/ 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6" h="350">
                    <a:moveTo>
                      <a:pt x="135" y="0"/>
                    </a:moveTo>
                    <a:cubicBezTo>
                      <a:pt x="135" y="0"/>
                      <a:pt x="286" y="35"/>
                      <a:pt x="286" y="44"/>
                    </a:cubicBezTo>
                    <a:cubicBezTo>
                      <a:pt x="286" y="53"/>
                      <a:pt x="228" y="350"/>
                      <a:pt x="228" y="350"/>
                    </a:cubicBezTo>
                    <a:cubicBezTo>
                      <a:pt x="23" y="350"/>
                      <a:pt x="23" y="350"/>
                      <a:pt x="23" y="350"/>
                    </a:cubicBezTo>
                    <a:cubicBezTo>
                      <a:pt x="0" y="45"/>
                      <a:pt x="0" y="45"/>
                      <a:pt x="0" y="45"/>
                    </a:cubicBezTo>
                    <a:cubicBezTo>
                      <a:pt x="135" y="0"/>
                      <a:pt x="135" y="0"/>
                      <a:pt x="13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: Shape 36">
                <a:extLst>
                  <a:ext uri="{FF2B5EF4-FFF2-40B4-BE49-F238E27FC236}">
                    <a16:creationId xmlns:a16="http://schemas.microsoft.com/office/drawing/2014/main" id="{02A1D252-9B70-EC4E-BC2A-FE6087173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366" y="5421453"/>
                <a:ext cx="160093" cy="157168"/>
              </a:xfrm>
              <a:custGeom>
                <a:avLst/>
                <a:gdLst>
                  <a:gd name="T0" fmla="*/ 219 w 219"/>
                  <a:gd name="T1" fmla="*/ 121 h 215"/>
                  <a:gd name="T2" fmla="*/ 158 w 219"/>
                  <a:gd name="T3" fmla="*/ 215 h 215"/>
                  <a:gd name="T4" fmla="*/ 61 w 219"/>
                  <a:gd name="T5" fmla="*/ 215 h 215"/>
                  <a:gd name="T6" fmla="*/ 0 w 219"/>
                  <a:gd name="T7" fmla="*/ 121 h 215"/>
                  <a:gd name="T8" fmla="*/ 108 w 219"/>
                  <a:gd name="T9" fmla="*/ 0 h 215"/>
                  <a:gd name="T10" fmla="*/ 219 w 219"/>
                  <a:gd name="T11" fmla="*/ 1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215">
                    <a:moveTo>
                      <a:pt x="219" y="121"/>
                    </a:moveTo>
                    <a:lnTo>
                      <a:pt x="158" y="215"/>
                    </a:lnTo>
                    <a:lnTo>
                      <a:pt x="61" y="215"/>
                    </a:lnTo>
                    <a:lnTo>
                      <a:pt x="0" y="121"/>
                    </a:lnTo>
                    <a:lnTo>
                      <a:pt x="108" y="0"/>
                    </a:lnTo>
                    <a:lnTo>
                      <a:pt x="219" y="121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: Shape 37">
                <a:extLst>
                  <a:ext uri="{FF2B5EF4-FFF2-40B4-BE49-F238E27FC236}">
                    <a16:creationId xmlns:a16="http://schemas.microsoft.com/office/drawing/2014/main" id="{6D251A4A-A2EA-B540-AEB5-763DBD927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366" y="5421453"/>
                <a:ext cx="160093" cy="157168"/>
              </a:xfrm>
              <a:custGeom>
                <a:avLst/>
                <a:gdLst>
                  <a:gd name="T0" fmla="*/ 219 w 219"/>
                  <a:gd name="T1" fmla="*/ 121 h 215"/>
                  <a:gd name="T2" fmla="*/ 158 w 219"/>
                  <a:gd name="T3" fmla="*/ 215 h 215"/>
                  <a:gd name="T4" fmla="*/ 61 w 219"/>
                  <a:gd name="T5" fmla="*/ 215 h 215"/>
                  <a:gd name="T6" fmla="*/ 0 w 219"/>
                  <a:gd name="T7" fmla="*/ 121 h 215"/>
                  <a:gd name="T8" fmla="*/ 108 w 219"/>
                  <a:gd name="T9" fmla="*/ 0 h 215"/>
                  <a:gd name="T10" fmla="*/ 219 w 219"/>
                  <a:gd name="T11" fmla="*/ 12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215">
                    <a:moveTo>
                      <a:pt x="219" y="121"/>
                    </a:moveTo>
                    <a:lnTo>
                      <a:pt x="158" y="215"/>
                    </a:lnTo>
                    <a:lnTo>
                      <a:pt x="61" y="215"/>
                    </a:lnTo>
                    <a:lnTo>
                      <a:pt x="0" y="121"/>
                    </a:lnTo>
                    <a:lnTo>
                      <a:pt x="108" y="0"/>
                    </a:lnTo>
                    <a:lnTo>
                      <a:pt x="219" y="12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Freeform: Shape 38">
                <a:extLst>
                  <a:ext uri="{FF2B5EF4-FFF2-40B4-BE49-F238E27FC236}">
                    <a16:creationId xmlns:a16="http://schemas.microsoft.com/office/drawing/2014/main" id="{91ECB63D-F150-684E-A7F4-2CC525099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360" y="5578621"/>
                <a:ext cx="198106" cy="449576"/>
              </a:xfrm>
              <a:custGeom>
                <a:avLst/>
                <a:gdLst>
                  <a:gd name="T0" fmla="*/ 184 w 271"/>
                  <a:gd name="T1" fmla="*/ 0 h 615"/>
                  <a:gd name="T2" fmla="*/ 271 w 271"/>
                  <a:gd name="T3" fmla="*/ 615 h 615"/>
                  <a:gd name="T4" fmla="*/ 0 w 271"/>
                  <a:gd name="T5" fmla="*/ 615 h 615"/>
                  <a:gd name="T6" fmla="*/ 87 w 271"/>
                  <a:gd name="T7" fmla="*/ 0 h 615"/>
                  <a:gd name="T8" fmla="*/ 184 w 271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615">
                    <a:moveTo>
                      <a:pt x="184" y="0"/>
                    </a:moveTo>
                    <a:lnTo>
                      <a:pt x="271" y="615"/>
                    </a:lnTo>
                    <a:lnTo>
                      <a:pt x="0" y="615"/>
                    </a:lnTo>
                    <a:lnTo>
                      <a:pt x="87" y="0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28A8E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Freeform: Shape 39">
                <a:extLst>
                  <a:ext uri="{FF2B5EF4-FFF2-40B4-BE49-F238E27FC236}">
                    <a16:creationId xmlns:a16="http://schemas.microsoft.com/office/drawing/2014/main" id="{708C24CE-D5D5-AF41-96C2-CF6DC980F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360" y="5578621"/>
                <a:ext cx="198106" cy="449576"/>
              </a:xfrm>
              <a:custGeom>
                <a:avLst/>
                <a:gdLst>
                  <a:gd name="T0" fmla="*/ 184 w 271"/>
                  <a:gd name="T1" fmla="*/ 0 h 615"/>
                  <a:gd name="T2" fmla="*/ 271 w 271"/>
                  <a:gd name="T3" fmla="*/ 615 h 615"/>
                  <a:gd name="T4" fmla="*/ 0 w 271"/>
                  <a:gd name="T5" fmla="*/ 615 h 615"/>
                  <a:gd name="T6" fmla="*/ 87 w 271"/>
                  <a:gd name="T7" fmla="*/ 0 h 615"/>
                  <a:gd name="T8" fmla="*/ 184 w 271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1" h="615">
                    <a:moveTo>
                      <a:pt x="184" y="0"/>
                    </a:moveTo>
                    <a:lnTo>
                      <a:pt x="271" y="615"/>
                    </a:lnTo>
                    <a:lnTo>
                      <a:pt x="0" y="615"/>
                    </a:lnTo>
                    <a:lnTo>
                      <a:pt x="87" y="0"/>
                    </a:lnTo>
                    <a:lnTo>
                      <a:pt x="18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7" name="Freeform: Shape 40">
                <a:extLst>
                  <a:ext uri="{FF2B5EF4-FFF2-40B4-BE49-F238E27FC236}">
                    <a16:creationId xmlns:a16="http://schemas.microsoft.com/office/drawing/2014/main" id="{491E8C24-C950-D84B-8925-837F387192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1317" y="5188258"/>
                <a:ext cx="203954" cy="395480"/>
              </a:xfrm>
              <a:custGeom>
                <a:avLst/>
                <a:gdLst>
                  <a:gd name="T0" fmla="*/ 256 w 279"/>
                  <a:gd name="T1" fmla="*/ 0 h 541"/>
                  <a:gd name="T2" fmla="*/ 279 w 279"/>
                  <a:gd name="T3" fmla="*/ 87 h 541"/>
                  <a:gd name="T4" fmla="*/ 216 w 279"/>
                  <a:gd name="T5" fmla="*/ 541 h 541"/>
                  <a:gd name="T6" fmla="*/ 0 w 279"/>
                  <a:gd name="T7" fmla="*/ 321 h 541"/>
                  <a:gd name="T8" fmla="*/ 256 w 279"/>
                  <a:gd name="T9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41">
                    <a:moveTo>
                      <a:pt x="256" y="0"/>
                    </a:moveTo>
                    <a:lnTo>
                      <a:pt x="279" y="87"/>
                    </a:lnTo>
                    <a:lnTo>
                      <a:pt x="216" y="541"/>
                    </a:lnTo>
                    <a:lnTo>
                      <a:pt x="0" y="321"/>
                    </a:lnTo>
                    <a:lnTo>
                      <a:pt x="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8" name="Freeform: Shape 41">
                <a:extLst>
                  <a:ext uri="{FF2B5EF4-FFF2-40B4-BE49-F238E27FC236}">
                    <a16:creationId xmlns:a16="http://schemas.microsoft.com/office/drawing/2014/main" id="{8D8D0981-A68D-7E47-8979-54318C766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1317" y="5188258"/>
                <a:ext cx="203954" cy="395480"/>
              </a:xfrm>
              <a:custGeom>
                <a:avLst/>
                <a:gdLst>
                  <a:gd name="T0" fmla="*/ 256 w 279"/>
                  <a:gd name="T1" fmla="*/ 0 h 541"/>
                  <a:gd name="T2" fmla="*/ 279 w 279"/>
                  <a:gd name="T3" fmla="*/ 87 h 541"/>
                  <a:gd name="T4" fmla="*/ 216 w 279"/>
                  <a:gd name="T5" fmla="*/ 541 h 541"/>
                  <a:gd name="T6" fmla="*/ 0 w 279"/>
                  <a:gd name="T7" fmla="*/ 321 h 541"/>
                  <a:gd name="T8" fmla="*/ 256 w 279"/>
                  <a:gd name="T9" fmla="*/ 0 h 5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541">
                    <a:moveTo>
                      <a:pt x="256" y="0"/>
                    </a:moveTo>
                    <a:lnTo>
                      <a:pt x="279" y="87"/>
                    </a:lnTo>
                    <a:lnTo>
                      <a:pt x="216" y="541"/>
                    </a:lnTo>
                    <a:lnTo>
                      <a:pt x="0" y="321"/>
                    </a:lnTo>
                    <a:lnTo>
                      <a:pt x="25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Freeform: Shape 42">
                <a:extLst>
                  <a:ext uri="{FF2B5EF4-FFF2-40B4-BE49-F238E27FC236}">
                    <a16:creationId xmlns:a16="http://schemas.microsoft.com/office/drawing/2014/main" id="{145650A6-A86C-D145-B3CC-E2C9C3814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480" y="5188258"/>
                <a:ext cx="198837" cy="399136"/>
              </a:xfrm>
              <a:custGeom>
                <a:avLst/>
                <a:gdLst>
                  <a:gd name="T0" fmla="*/ 17 w 272"/>
                  <a:gd name="T1" fmla="*/ 0 h 546"/>
                  <a:gd name="T2" fmla="*/ 0 w 272"/>
                  <a:gd name="T3" fmla="*/ 85 h 546"/>
                  <a:gd name="T4" fmla="*/ 57 w 272"/>
                  <a:gd name="T5" fmla="*/ 546 h 546"/>
                  <a:gd name="T6" fmla="*/ 272 w 272"/>
                  <a:gd name="T7" fmla="*/ 321 h 546"/>
                  <a:gd name="T8" fmla="*/ 17 w 272"/>
                  <a:gd name="T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546">
                    <a:moveTo>
                      <a:pt x="17" y="0"/>
                    </a:moveTo>
                    <a:lnTo>
                      <a:pt x="0" y="85"/>
                    </a:lnTo>
                    <a:lnTo>
                      <a:pt x="57" y="546"/>
                    </a:lnTo>
                    <a:lnTo>
                      <a:pt x="272" y="321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Freeform: Shape 43">
                <a:extLst>
                  <a:ext uri="{FF2B5EF4-FFF2-40B4-BE49-F238E27FC236}">
                    <a16:creationId xmlns:a16="http://schemas.microsoft.com/office/drawing/2014/main" id="{0A8D2980-5E8A-0B41-A994-9F380FFEE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2480" y="5188258"/>
                <a:ext cx="198837" cy="399136"/>
              </a:xfrm>
              <a:custGeom>
                <a:avLst/>
                <a:gdLst>
                  <a:gd name="T0" fmla="*/ 17 w 272"/>
                  <a:gd name="T1" fmla="*/ 0 h 546"/>
                  <a:gd name="T2" fmla="*/ 0 w 272"/>
                  <a:gd name="T3" fmla="*/ 85 h 546"/>
                  <a:gd name="T4" fmla="*/ 57 w 272"/>
                  <a:gd name="T5" fmla="*/ 546 h 546"/>
                  <a:gd name="T6" fmla="*/ 272 w 272"/>
                  <a:gd name="T7" fmla="*/ 321 h 546"/>
                  <a:gd name="T8" fmla="*/ 17 w 272"/>
                  <a:gd name="T9" fmla="*/ 0 h 5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546">
                    <a:moveTo>
                      <a:pt x="17" y="0"/>
                    </a:moveTo>
                    <a:lnTo>
                      <a:pt x="0" y="85"/>
                    </a:lnTo>
                    <a:lnTo>
                      <a:pt x="57" y="546"/>
                    </a:lnTo>
                    <a:lnTo>
                      <a:pt x="272" y="321"/>
                    </a:lnTo>
                    <a:lnTo>
                      <a:pt x="1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: Shape 44">
                <a:extLst>
                  <a:ext uri="{FF2B5EF4-FFF2-40B4-BE49-F238E27FC236}">
                    <a16:creationId xmlns:a16="http://schemas.microsoft.com/office/drawing/2014/main" id="{3DEC81B8-D580-4940-A818-265861F07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184603"/>
                <a:ext cx="188603" cy="236850"/>
              </a:xfrm>
              <a:custGeom>
                <a:avLst/>
                <a:gdLst>
                  <a:gd name="T0" fmla="*/ 109 w 109"/>
                  <a:gd name="T1" fmla="*/ 0 h 137"/>
                  <a:gd name="T2" fmla="*/ 104 w 109"/>
                  <a:gd name="T3" fmla="*/ 6 h 137"/>
                  <a:gd name="T4" fmla="*/ 2 w 109"/>
                  <a:gd name="T5" fmla="*/ 134 h 137"/>
                  <a:gd name="T6" fmla="*/ 0 w 109"/>
                  <a:gd name="T7" fmla="*/ 131 h 137"/>
                  <a:gd name="T8" fmla="*/ 0 w 109"/>
                  <a:gd name="T9" fmla="*/ 135 h 137"/>
                  <a:gd name="T10" fmla="*/ 3 w 109"/>
                  <a:gd name="T11" fmla="*/ 137 h 137"/>
                  <a:gd name="T12" fmla="*/ 109 w 109"/>
                  <a:gd name="T13" fmla="*/ 2 h 137"/>
                  <a:gd name="T14" fmla="*/ 109 w 109"/>
                  <a:gd name="T15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9" h="137">
                    <a:moveTo>
                      <a:pt x="109" y="0"/>
                    </a:moveTo>
                    <a:cubicBezTo>
                      <a:pt x="109" y="0"/>
                      <a:pt x="108" y="2"/>
                      <a:pt x="104" y="6"/>
                    </a:cubicBezTo>
                    <a:cubicBezTo>
                      <a:pt x="2" y="134"/>
                      <a:pt x="2" y="134"/>
                      <a:pt x="2" y="134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09" y="0"/>
                      <a:pt x="109" y="0"/>
                      <a:pt x="109" y="0"/>
                    </a:cubicBezTo>
                  </a:path>
                </a:pathLst>
              </a:custGeom>
              <a:solidFill>
                <a:srgbClr val="DEB09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Freeform: Shape 45">
                <a:extLst>
                  <a:ext uri="{FF2B5EF4-FFF2-40B4-BE49-F238E27FC236}">
                    <a16:creationId xmlns:a16="http://schemas.microsoft.com/office/drawing/2014/main" id="{B6E8FE11-0679-7346-BDE2-579FD9909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6029" y="5184603"/>
                <a:ext cx="8772" cy="10235"/>
              </a:xfrm>
              <a:custGeom>
                <a:avLst/>
                <a:gdLst>
                  <a:gd name="T0" fmla="*/ 5 w 5"/>
                  <a:gd name="T1" fmla="*/ 0 h 6"/>
                  <a:gd name="T2" fmla="*/ 5 w 5"/>
                  <a:gd name="T3" fmla="*/ 0 h 6"/>
                  <a:gd name="T4" fmla="*/ 0 w 5"/>
                  <a:gd name="T5" fmla="*/ 6 h 6"/>
                  <a:gd name="T6" fmla="*/ 5 w 5"/>
                  <a:gd name="T7" fmla="*/ 0 h 6"/>
                  <a:gd name="T8" fmla="*/ 5 w 5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6">
                    <a:moveTo>
                      <a:pt x="5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4" y="2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</a:path>
                </a:pathLst>
              </a:custGeom>
              <a:solidFill>
                <a:srgbClr val="CCA1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Freeform: Shape 46">
                <a:extLst>
                  <a:ext uri="{FF2B5EF4-FFF2-40B4-BE49-F238E27FC236}">
                    <a16:creationId xmlns:a16="http://schemas.microsoft.com/office/drawing/2014/main" id="{329AF78E-C19D-D34B-8ADF-9A45FD545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17798"/>
                <a:ext cx="5117" cy="511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5 w 7"/>
                  <a:gd name="T5" fmla="*/ 7 h 7"/>
                  <a:gd name="T6" fmla="*/ 7 w 7"/>
                  <a:gd name="T7" fmla="*/ 5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Freeform: Shape 47">
                <a:extLst>
                  <a:ext uri="{FF2B5EF4-FFF2-40B4-BE49-F238E27FC236}">
                    <a16:creationId xmlns:a16="http://schemas.microsoft.com/office/drawing/2014/main" id="{859745BB-7AC5-F547-8ABF-5D2A163B70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17798"/>
                <a:ext cx="5117" cy="5117"/>
              </a:xfrm>
              <a:custGeom>
                <a:avLst/>
                <a:gdLst>
                  <a:gd name="T0" fmla="*/ 0 w 7"/>
                  <a:gd name="T1" fmla="*/ 0 h 7"/>
                  <a:gd name="T2" fmla="*/ 0 w 7"/>
                  <a:gd name="T3" fmla="*/ 0 h 7"/>
                  <a:gd name="T4" fmla="*/ 5 w 7"/>
                  <a:gd name="T5" fmla="*/ 7 h 7"/>
                  <a:gd name="T6" fmla="*/ 7 w 7"/>
                  <a:gd name="T7" fmla="*/ 5 h 7"/>
                  <a:gd name="T8" fmla="*/ 0 w 7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0" y="0"/>
                    </a:lnTo>
                    <a:lnTo>
                      <a:pt x="5" y="7"/>
                    </a:lnTo>
                    <a:lnTo>
                      <a:pt x="7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Freeform: Shape 48">
                <a:extLst>
                  <a:ext uri="{FF2B5EF4-FFF2-40B4-BE49-F238E27FC236}">
                    <a16:creationId xmlns:a16="http://schemas.microsoft.com/office/drawing/2014/main" id="{3D182C5A-C886-6140-925E-657478939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4971" y="5426570"/>
                <a:ext cx="154245" cy="207609"/>
              </a:xfrm>
              <a:custGeom>
                <a:avLst/>
                <a:gdLst>
                  <a:gd name="T0" fmla="*/ 99 w 211"/>
                  <a:gd name="T1" fmla="*/ 123 h 284"/>
                  <a:gd name="T2" fmla="*/ 92 w 211"/>
                  <a:gd name="T3" fmla="*/ 132 h 284"/>
                  <a:gd name="T4" fmla="*/ 201 w 211"/>
                  <a:gd name="T5" fmla="*/ 284 h 284"/>
                  <a:gd name="T6" fmla="*/ 211 w 211"/>
                  <a:gd name="T7" fmla="*/ 222 h 284"/>
                  <a:gd name="T8" fmla="*/ 206 w 211"/>
                  <a:gd name="T9" fmla="*/ 255 h 284"/>
                  <a:gd name="T10" fmla="*/ 99 w 211"/>
                  <a:gd name="T11" fmla="*/ 123 h 284"/>
                  <a:gd name="T12" fmla="*/ 0 w 211"/>
                  <a:gd name="T13" fmla="*/ 0 h 284"/>
                  <a:gd name="T14" fmla="*/ 106 w 211"/>
                  <a:gd name="T15" fmla="*/ 114 h 284"/>
                  <a:gd name="T16" fmla="*/ 106 w 211"/>
                  <a:gd name="T17" fmla="*/ 114 h 284"/>
                  <a:gd name="T18" fmla="*/ 211 w 211"/>
                  <a:gd name="T19" fmla="*/ 222 h 284"/>
                  <a:gd name="T20" fmla="*/ 17 w 211"/>
                  <a:gd name="T21" fmla="*/ 17 h 284"/>
                  <a:gd name="T22" fmla="*/ 0 w 211"/>
                  <a:gd name="T23" fmla="*/ 0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1" h="284">
                    <a:moveTo>
                      <a:pt x="99" y="123"/>
                    </a:moveTo>
                    <a:lnTo>
                      <a:pt x="92" y="132"/>
                    </a:lnTo>
                    <a:lnTo>
                      <a:pt x="201" y="284"/>
                    </a:lnTo>
                    <a:lnTo>
                      <a:pt x="211" y="222"/>
                    </a:lnTo>
                    <a:lnTo>
                      <a:pt x="206" y="255"/>
                    </a:lnTo>
                    <a:lnTo>
                      <a:pt x="99" y="123"/>
                    </a:lnTo>
                    <a:moveTo>
                      <a:pt x="0" y="0"/>
                    </a:moveTo>
                    <a:lnTo>
                      <a:pt x="106" y="114"/>
                    </a:lnTo>
                    <a:lnTo>
                      <a:pt x="106" y="114"/>
                    </a:lnTo>
                    <a:lnTo>
                      <a:pt x="211" y="222"/>
                    </a:lnTo>
                    <a:lnTo>
                      <a:pt x="17" y="17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: Shape 49">
                <a:extLst>
                  <a:ext uri="{FF2B5EF4-FFF2-40B4-BE49-F238E27FC236}">
                    <a16:creationId xmlns:a16="http://schemas.microsoft.com/office/drawing/2014/main" id="{63D7757B-3F1F-7245-B6EF-2965D355F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3510" y="5425107"/>
                <a:ext cx="78950" cy="97956"/>
              </a:xfrm>
              <a:custGeom>
                <a:avLst/>
                <a:gdLst>
                  <a:gd name="T0" fmla="*/ 16 w 108"/>
                  <a:gd name="T1" fmla="*/ 21 h 134"/>
                  <a:gd name="T2" fmla="*/ 94 w 108"/>
                  <a:gd name="T3" fmla="*/ 134 h 134"/>
                  <a:gd name="T4" fmla="*/ 101 w 108"/>
                  <a:gd name="T5" fmla="*/ 125 h 134"/>
                  <a:gd name="T6" fmla="*/ 16 w 108"/>
                  <a:gd name="T7" fmla="*/ 21 h 134"/>
                  <a:gd name="T8" fmla="*/ 0 w 108"/>
                  <a:gd name="T9" fmla="*/ 0 h 134"/>
                  <a:gd name="T10" fmla="*/ 4 w 108"/>
                  <a:gd name="T11" fmla="*/ 7 h 134"/>
                  <a:gd name="T12" fmla="*/ 108 w 108"/>
                  <a:gd name="T13" fmla="*/ 116 h 134"/>
                  <a:gd name="T14" fmla="*/ 108 w 108"/>
                  <a:gd name="T15" fmla="*/ 116 h 134"/>
                  <a:gd name="T16" fmla="*/ 2 w 108"/>
                  <a:gd name="T17" fmla="*/ 2 h 134"/>
                  <a:gd name="T18" fmla="*/ 0 w 108"/>
                  <a:gd name="T19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8" h="134">
                    <a:moveTo>
                      <a:pt x="16" y="21"/>
                    </a:moveTo>
                    <a:lnTo>
                      <a:pt x="94" y="134"/>
                    </a:lnTo>
                    <a:lnTo>
                      <a:pt x="101" y="125"/>
                    </a:lnTo>
                    <a:lnTo>
                      <a:pt x="16" y="21"/>
                    </a:lnTo>
                    <a:moveTo>
                      <a:pt x="0" y="0"/>
                    </a:moveTo>
                    <a:lnTo>
                      <a:pt x="4" y="7"/>
                    </a:lnTo>
                    <a:lnTo>
                      <a:pt x="108" y="116"/>
                    </a:lnTo>
                    <a:lnTo>
                      <a:pt x="108" y="116"/>
                    </a:lnTo>
                    <a:lnTo>
                      <a:pt x="2" y="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: Shape 50">
                <a:extLst>
                  <a:ext uri="{FF2B5EF4-FFF2-40B4-BE49-F238E27FC236}">
                    <a16:creationId xmlns:a16="http://schemas.microsoft.com/office/drawing/2014/main" id="{4B24BE17-DA57-5448-B803-D87A796A7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1317" y="5422914"/>
                <a:ext cx="16082" cy="16082"/>
              </a:xfrm>
              <a:custGeom>
                <a:avLst/>
                <a:gdLst>
                  <a:gd name="T0" fmla="*/ 0 w 22"/>
                  <a:gd name="T1" fmla="*/ 0 h 22"/>
                  <a:gd name="T2" fmla="*/ 3 w 22"/>
                  <a:gd name="T3" fmla="*/ 3 h 22"/>
                  <a:gd name="T4" fmla="*/ 5 w 22"/>
                  <a:gd name="T5" fmla="*/ 5 h 22"/>
                  <a:gd name="T6" fmla="*/ 22 w 22"/>
                  <a:gd name="T7" fmla="*/ 22 h 22"/>
                  <a:gd name="T8" fmla="*/ 0 w 22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lnTo>
                      <a:pt x="3" y="3"/>
                    </a:lnTo>
                    <a:lnTo>
                      <a:pt x="5" y="5"/>
                    </a:lnTo>
                    <a:lnTo>
                      <a:pt x="22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Freeform: Shape 51">
                <a:extLst>
                  <a:ext uri="{FF2B5EF4-FFF2-40B4-BE49-F238E27FC236}">
                    <a16:creationId xmlns:a16="http://schemas.microsoft.com/office/drawing/2014/main" id="{6E36606F-313C-BE4F-BD1F-4CCF77417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1317" y="5422914"/>
                <a:ext cx="16082" cy="16082"/>
              </a:xfrm>
              <a:custGeom>
                <a:avLst/>
                <a:gdLst>
                  <a:gd name="T0" fmla="*/ 0 w 22"/>
                  <a:gd name="T1" fmla="*/ 0 h 22"/>
                  <a:gd name="T2" fmla="*/ 3 w 22"/>
                  <a:gd name="T3" fmla="*/ 3 h 22"/>
                  <a:gd name="T4" fmla="*/ 5 w 22"/>
                  <a:gd name="T5" fmla="*/ 5 h 22"/>
                  <a:gd name="T6" fmla="*/ 22 w 22"/>
                  <a:gd name="T7" fmla="*/ 22 h 22"/>
                  <a:gd name="T8" fmla="*/ 0 w 22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2">
                    <a:moveTo>
                      <a:pt x="0" y="0"/>
                    </a:moveTo>
                    <a:lnTo>
                      <a:pt x="3" y="3"/>
                    </a:lnTo>
                    <a:lnTo>
                      <a:pt x="5" y="5"/>
                    </a:lnTo>
                    <a:lnTo>
                      <a:pt x="22" y="2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Freeform: Shape 52">
                <a:extLst>
                  <a:ext uri="{FF2B5EF4-FFF2-40B4-BE49-F238E27FC236}">
                    <a16:creationId xmlns:a16="http://schemas.microsoft.com/office/drawing/2014/main" id="{E3B8E64B-63DB-9F45-A53B-777CEB82B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2914"/>
                <a:ext cx="5117" cy="3655"/>
              </a:xfrm>
              <a:custGeom>
                <a:avLst/>
                <a:gdLst>
                  <a:gd name="T0" fmla="*/ 5 w 7"/>
                  <a:gd name="T1" fmla="*/ 0 h 5"/>
                  <a:gd name="T2" fmla="*/ 0 w 7"/>
                  <a:gd name="T3" fmla="*/ 5 h 5"/>
                  <a:gd name="T4" fmla="*/ 0 w 7"/>
                  <a:gd name="T5" fmla="*/ 5 h 5"/>
                  <a:gd name="T6" fmla="*/ 0 w 7"/>
                  <a:gd name="T7" fmla="*/ 5 h 5"/>
                  <a:gd name="T8" fmla="*/ 5 w 7"/>
                  <a:gd name="T9" fmla="*/ 0 h 5"/>
                  <a:gd name="T10" fmla="*/ 5 w 7"/>
                  <a:gd name="T11" fmla="*/ 0 h 5"/>
                  <a:gd name="T12" fmla="*/ 7 w 7"/>
                  <a:gd name="T13" fmla="*/ 0 h 5"/>
                  <a:gd name="T14" fmla="*/ 5 w 7"/>
                  <a:gd name="T15" fmla="*/ 0 h 5"/>
                  <a:gd name="T16" fmla="*/ 5 w 7"/>
                  <a:gd name="T17" fmla="*/ 0 h 5"/>
                  <a:gd name="T18" fmla="*/ 7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04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Freeform: Shape 53">
                <a:extLst>
                  <a:ext uri="{FF2B5EF4-FFF2-40B4-BE49-F238E27FC236}">
                    <a16:creationId xmlns:a16="http://schemas.microsoft.com/office/drawing/2014/main" id="{730B9670-6543-F84A-B9DA-04060802D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2914"/>
                <a:ext cx="5117" cy="3655"/>
              </a:xfrm>
              <a:custGeom>
                <a:avLst/>
                <a:gdLst>
                  <a:gd name="T0" fmla="*/ 5 w 7"/>
                  <a:gd name="T1" fmla="*/ 0 h 5"/>
                  <a:gd name="T2" fmla="*/ 0 w 7"/>
                  <a:gd name="T3" fmla="*/ 5 h 5"/>
                  <a:gd name="T4" fmla="*/ 0 w 7"/>
                  <a:gd name="T5" fmla="*/ 5 h 5"/>
                  <a:gd name="T6" fmla="*/ 0 w 7"/>
                  <a:gd name="T7" fmla="*/ 5 h 5"/>
                  <a:gd name="T8" fmla="*/ 5 w 7"/>
                  <a:gd name="T9" fmla="*/ 0 h 5"/>
                  <a:gd name="T10" fmla="*/ 5 w 7"/>
                  <a:gd name="T11" fmla="*/ 0 h 5"/>
                  <a:gd name="T12" fmla="*/ 7 w 7"/>
                  <a:gd name="T13" fmla="*/ 0 h 5"/>
                  <a:gd name="T14" fmla="*/ 5 w 7"/>
                  <a:gd name="T15" fmla="*/ 0 h 5"/>
                  <a:gd name="T16" fmla="*/ 5 w 7"/>
                  <a:gd name="T17" fmla="*/ 0 h 5"/>
                  <a:gd name="T18" fmla="*/ 7 w 7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0" y="5"/>
                    </a:lnTo>
                    <a:lnTo>
                      <a:pt x="0" y="5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Freeform: Shape 54">
                <a:extLst>
                  <a:ext uri="{FF2B5EF4-FFF2-40B4-BE49-F238E27FC236}">
                    <a16:creationId xmlns:a16="http://schemas.microsoft.com/office/drawing/2014/main" id="{B1327EF1-33D8-1847-89E0-30CCD06AD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2914"/>
                <a:ext cx="5117" cy="3655"/>
              </a:xfrm>
              <a:custGeom>
                <a:avLst/>
                <a:gdLst>
                  <a:gd name="T0" fmla="*/ 5 w 7"/>
                  <a:gd name="T1" fmla="*/ 0 h 5"/>
                  <a:gd name="T2" fmla="*/ 3 w 7"/>
                  <a:gd name="T3" fmla="*/ 3 h 5"/>
                  <a:gd name="T4" fmla="*/ 0 w 7"/>
                  <a:gd name="T5" fmla="*/ 5 h 5"/>
                  <a:gd name="T6" fmla="*/ 5 w 7"/>
                  <a:gd name="T7" fmla="*/ 0 h 5"/>
                  <a:gd name="T8" fmla="*/ 5 w 7"/>
                  <a:gd name="T9" fmla="*/ 0 h 5"/>
                  <a:gd name="T10" fmla="*/ 7 w 7"/>
                  <a:gd name="T11" fmla="*/ 0 h 5"/>
                  <a:gd name="T12" fmla="*/ 5 w 7"/>
                  <a:gd name="T13" fmla="*/ 0 h 5"/>
                  <a:gd name="T14" fmla="*/ 5 w 7"/>
                  <a:gd name="T15" fmla="*/ 0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3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close/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Freeform: Shape 55">
                <a:extLst>
                  <a:ext uri="{FF2B5EF4-FFF2-40B4-BE49-F238E27FC236}">
                    <a16:creationId xmlns:a16="http://schemas.microsoft.com/office/drawing/2014/main" id="{1E26379E-42ED-064E-9FA1-6C59127E9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2914"/>
                <a:ext cx="5117" cy="3655"/>
              </a:xfrm>
              <a:custGeom>
                <a:avLst/>
                <a:gdLst>
                  <a:gd name="T0" fmla="*/ 5 w 7"/>
                  <a:gd name="T1" fmla="*/ 0 h 5"/>
                  <a:gd name="T2" fmla="*/ 3 w 7"/>
                  <a:gd name="T3" fmla="*/ 3 h 5"/>
                  <a:gd name="T4" fmla="*/ 0 w 7"/>
                  <a:gd name="T5" fmla="*/ 5 h 5"/>
                  <a:gd name="T6" fmla="*/ 5 w 7"/>
                  <a:gd name="T7" fmla="*/ 0 h 5"/>
                  <a:gd name="T8" fmla="*/ 5 w 7"/>
                  <a:gd name="T9" fmla="*/ 0 h 5"/>
                  <a:gd name="T10" fmla="*/ 7 w 7"/>
                  <a:gd name="T11" fmla="*/ 0 h 5"/>
                  <a:gd name="T12" fmla="*/ 5 w 7"/>
                  <a:gd name="T13" fmla="*/ 0 h 5"/>
                  <a:gd name="T14" fmla="*/ 5 w 7"/>
                  <a:gd name="T15" fmla="*/ 0 h 5"/>
                  <a:gd name="T16" fmla="*/ 7 w 7"/>
                  <a:gd name="T1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3"/>
                    </a:lnTo>
                    <a:lnTo>
                      <a:pt x="0" y="5"/>
                    </a:lnTo>
                    <a:lnTo>
                      <a:pt x="5" y="0"/>
                    </a:lnTo>
                    <a:lnTo>
                      <a:pt x="5" y="0"/>
                    </a:lnTo>
                    <a:moveTo>
                      <a:pt x="7" y="0"/>
                    </a:moveTo>
                    <a:lnTo>
                      <a:pt x="5" y="0"/>
                    </a:lnTo>
                    <a:lnTo>
                      <a:pt x="5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: Shape 56">
                <a:extLst>
                  <a:ext uri="{FF2B5EF4-FFF2-40B4-BE49-F238E27FC236}">
                    <a16:creationId xmlns:a16="http://schemas.microsoft.com/office/drawing/2014/main" id="{A84624DB-7350-234D-97EF-93B7F3A27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2914"/>
                <a:ext cx="3655" cy="2193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0 w 5"/>
                  <a:gd name="T5" fmla="*/ 3 h 3"/>
                  <a:gd name="T6" fmla="*/ 5 w 5"/>
                  <a:gd name="T7" fmla="*/ 0 h 3"/>
                  <a:gd name="T8" fmla="*/ 5 w 5"/>
                  <a:gd name="T9" fmla="*/ 0 h 3"/>
                  <a:gd name="T10" fmla="*/ 5 w 5"/>
                  <a:gd name="T11" fmla="*/ 0 h 3"/>
                  <a:gd name="T12" fmla="*/ 3 w 5"/>
                  <a:gd name="T13" fmla="*/ 3 h 3"/>
                  <a:gd name="T14" fmla="*/ 3 w 5"/>
                  <a:gd name="T15" fmla="*/ 3 h 3"/>
                  <a:gd name="T16" fmla="*/ 5 w 5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  <a:moveTo>
                      <a:pt x="5" y="0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: Shape 57">
                <a:extLst>
                  <a:ext uri="{FF2B5EF4-FFF2-40B4-BE49-F238E27FC236}">
                    <a16:creationId xmlns:a16="http://schemas.microsoft.com/office/drawing/2014/main" id="{112A99F8-BD6D-0842-B23C-7DF56E311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2914"/>
                <a:ext cx="3655" cy="2193"/>
              </a:xfrm>
              <a:custGeom>
                <a:avLst/>
                <a:gdLst>
                  <a:gd name="T0" fmla="*/ 5 w 5"/>
                  <a:gd name="T1" fmla="*/ 0 h 3"/>
                  <a:gd name="T2" fmla="*/ 0 w 5"/>
                  <a:gd name="T3" fmla="*/ 3 h 3"/>
                  <a:gd name="T4" fmla="*/ 0 w 5"/>
                  <a:gd name="T5" fmla="*/ 3 h 3"/>
                  <a:gd name="T6" fmla="*/ 5 w 5"/>
                  <a:gd name="T7" fmla="*/ 0 h 3"/>
                  <a:gd name="T8" fmla="*/ 5 w 5"/>
                  <a:gd name="T9" fmla="*/ 0 h 3"/>
                  <a:gd name="T10" fmla="*/ 5 w 5"/>
                  <a:gd name="T11" fmla="*/ 0 h 3"/>
                  <a:gd name="T12" fmla="*/ 3 w 5"/>
                  <a:gd name="T13" fmla="*/ 3 h 3"/>
                  <a:gd name="T14" fmla="*/ 3 w 5"/>
                  <a:gd name="T15" fmla="*/ 3 h 3"/>
                  <a:gd name="T16" fmla="*/ 5 w 5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0" y="3"/>
                    </a:lnTo>
                    <a:lnTo>
                      <a:pt x="0" y="3"/>
                    </a:lnTo>
                    <a:lnTo>
                      <a:pt x="5" y="0"/>
                    </a:lnTo>
                    <a:moveTo>
                      <a:pt x="5" y="0"/>
                    </a:moveTo>
                    <a:lnTo>
                      <a:pt x="5" y="0"/>
                    </a:lnTo>
                    <a:lnTo>
                      <a:pt x="3" y="3"/>
                    </a:lnTo>
                    <a:lnTo>
                      <a:pt x="3" y="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Rectangle 58">
                <a:extLst>
                  <a:ext uri="{FF2B5EF4-FFF2-40B4-BE49-F238E27FC236}">
                    <a16:creationId xmlns:a16="http://schemas.microsoft.com/office/drawing/2014/main" id="{59D5356F-9E8D-5C48-BAF0-D99087F17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6570"/>
                <a:ext cx="731" cy="731"/>
              </a:xfrm>
              <a:prstGeom prst="rect">
                <a:avLst/>
              </a:prstGeom>
              <a:solidFill>
                <a:srgbClr val="BC3E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: Shape 59">
                <a:extLst>
                  <a:ext uri="{FF2B5EF4-FFF2-40B4-BE49-F238E27FC236}">
                    <a16:creationId xmlns:a16="http://schemas.microsoft.com/office/drawing/2014/main" id="{C49B2648-7619-7F4A-937C-60DB9AEAA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65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: Shape 60">
                <a:extLst>
                  <a:ext uri="{FF2B5EF4-FFF2-40B4-BE49-F238E27FC236}">
                    <a16:creationId xmlns:a16="http://schemas.microsoft.com/office/drawing/2014/main" id="{66F7C0E9-C941-4547-A9F1-53C41D885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5107"/>
                <a:ext cx="2193" cy="146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: Shape 61">
                <a:extLst>
                  <a:ext uri="{FF2B5EF4-FFF2-40B4-BE49-F238E27FC236}">
                    <a16:creationId xmlns:a16="http://schemas.microsoft.com/office/drawing/2014/main" id="{55C77163-A82E-074D-8E0C-FAA74BE4F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5107"/>
                <a:ext cx="2193" cy="1462"/>
              </a:xfrm>
              <a:custGeom>
                <a:avLst/>
                <a:gdLst>
                  <a:gd name="T0" fmla="*/ 3 w 3"/>
                  <a:gd name="T1" fmla="*/ 0 h 2"/>
                  <a:gd name="T2" fmla="*/ 3 w 3"/>
                  <a:gd name="T3" fmla="*/ 0 h 2"/>
                  <a:gd name="T4" fmla="*/ 0 w 3"/>
                  <a:gd name="T5" fmla="*/ 2 h 2"/>
                  <a:gd name="T6" fmla="*/ 0 w 3"/>
                  <a:gd name="T7" fmla="*/ 2 h 2"/>
                  <a:gd name="T8" fmla="*/ 0 w 3"/>
                  <a:gd name="T9" fmla="*/ 2 h 2"/>
                  <a:gd name="T10" fmla="*/ 3 w 3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: Shape 62">
                <a:extLst>
                  <a:ext uri="{FF2B5EF4-FFF2-40B4-BE49-F238E27FC236}">
                    <a16:creationId xmlns:a16="http://schemas.microsoft.com/office/drawing/2014/main" id="{034963D5-926A-4348-A02D-48076600A2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7314" y="5251857"/>
                <a:ext cx="326034" cy="776340"/>
              </a:xfrm>
              <a:custGeom>
                <a:avLst/>
                <a:gdLst>
                  <a:gd name="T0" fmla="*/ 134 w 446"/>
                  <a:gd name="T1" fmla="*/ 0 h 1062"/>
                  <a:gd name="T2" fmla="*/ 111 w 446"/>
                  <a:gd name="T3" fmla="*/ 102 h 1062"/>
                  <a:gd name="T4" fmla="*/ 0 w 446"/>
                  <a:gd name="T5" fmla="*/ 1062 h 1062"/>
                  <a:gd name="T6" fmla="*/ 191 w 446"/>
                  <a:gd name="T7" fmla="*/ 1062 h 1062"/>
                  <a:gd name="T8" fmla="*/ 402 w 446"/>
                  <a:gd name="T9" fmla="*/ 634 h 1062"/>
                  <a:gd name="T10" fmla="*/ 201 w 446"/>
                  <a:gd name="T11" fmla="*/ 499 h 1062"/>
                  <a:gd name="T12" fmla="*/ 446 w 446"/>
                  <a:gd name="T13" fmla="*/ 383 h 1062"/>
                  <a:gd name="T14" fmla="*/ 227 w 446"/>
                  <a:gd name="T15" fmla="*/ 43 h 1062"/>
                  <a:gd name="T16" fmla="*/ 134 w 446"/>
                  <a:gd name="T17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6" h="1062">
                    <a:moveTo>
                      <a:pt x="134" y="0"/>
                    </a:moveTo>
                    <a:lnTo>
                      <a:pt x="111" y="102"/>
                    </a:lnTo>
                    <a:lnTo>
                      <a:pt x="0" y="1062"/>
                    </a:lnTo>
                    <a:lnTo>
                      <a:pt x="191" y="1062"/>
                    </a:lnTo>
                    <a:lnTo>
                      <a:pt x="402" y="634"/>
                    </a:lnTo>
                    <a:lnTo>
                      <a:pt x="201" y="499"/>
                    </a:lnTo>
                    <a:lnTo>
                      <a:pt x="446" y="383"/>
                    </a:lnTo>
                    <a:lnTo>
                      <a:pt x="227" y="43"/>
                    </a:ln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Freeform: Shape 63">
                <a:extLst>
                  <a:ext uri="{FF2B5EF4-FFF2-40B4-BE49-F238E27FC236}">
                    <a16:creationId xmlns:a16="http://schemas.microsoft.com/office/drawing/2014/main" id="{FD90373C-9790-2948-ADD0-EF9754124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7314" y="5251857"/>
                <a:ext cx="326034" cy="776340"/>
              </a:xfrm>
              <a:custGeom>
                <a:avLst/>
                <a:gdLst>
                  <a:gd name="T0" fmla="*/ 134 w 446"/>
                  <a:gd name="T1" fmla="*/ 0 h 1062"/>
                  <a:gd name="T2" fmla="*/ 111 w 446"/>
                  <a:gd name="T3" fmla="*/ 102 h 1062"/>
                  <a:gd name="T4" fmla="*/ 0 w 446"/>
                  <a:gd name="T5" fmla="*/ 1062 h 1062"/>
                  <a:gd name="T6" fmla="*/ 191 w 446"/>
                  <a:gd name="T7" fmla="*/ 1062 h 1062"/>
                  <a:gd name="T8" fmla="*/ 402 w 446"/>
                  <a:gd name="T9" fmla="*/ 634 h 1062"/>
                  <a:gd name="T10" fmla="*/ 201 w 446"/>
                  <a:gd name="T11" fmla="*/ 499 h 1062"/>
                  <a:gd name="T12" fmla="*/ 446 w 446"/>
                  <a:gd name="T13" fmla="*/ 383 h 1062"/>
                  <a:gd name="T14" fmla="*/ 227 w 446"/>
                  <a:gd name="T15" fmla="*/ 43 h 1062"/>
                  <a:gd name="T16" fmla="*/ 134 w 446"/>
                  <a:gd name="T17" fmla="*/ 0 h 10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6" h="1062">
                    <a:moveTo>
                      <a:pt x="134" y="0"/>
                    </a:moveTo>
                    <a:lnTo>
                      <a:pt x="111" y="102"/>
                    </a:lnTo>
                    <a:lnTo>
                      <a:pt x="0" y="1062"/>
                    </a:lnTo>
                    <a:lnTo>
                      <a:pt x="191" y="1062"/>
                    </a:lnTo>
                    <a:lnTo>
                      <a:pt x="402" y="634"/>
                    </a:lnTo>
                    <a:lnTo>
                      <a:pt x="201" y="499"/>
                    </a:lnTo>
                    <a:lnTo>
                      <a:pt x="446" y="383"/>
                    </a:lnTo>
                    <a:lnTo>
                      <a:pt x="227" y="43"/>
                    </a:lnTo>
                    <a:lnTo>
                      <a:pt x="13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: Shape 64">
                <a:extLst>
                  <a:ext uri="{FF2B5EF4-FFF2-40B4-BE49-F238E27FC236}">
                    <a16:creationId xmlns:a16="http://schemas.microsoft.com/office/drawing/2014/main" id="{4C33F4A0-A38D-0E42-A174-F0E036295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1478" y="5240160"/>
                <a:ext cx="324571" cy="788037"/>
              </a:xfrm>
              <a:custGeom>
                <a:avLst/>
                <a:gdLst>
                  <a:gd name="T0" fmla="*/ 338 w 444"/>
                  <a:gd name="T1" fmla="*/ 0 h 1078"/>
                  <a:gd name="T2" fmla="*/ 338 w 444"/>
                  <a:gd name="T3" fmla="*/ 116 h 1078"/>
                  <a:gd name="T4" fmla="*/ 444 w 444"/>
                  <a:gd name="T5" fmla="*/ 1078 h 1078"/>
                  <a:gd name="T6" fmla="*/ 253 w 444"/>
                  <a:gd name="T7" fmla="*/ 1078 h 1078"/>
                  <a:gd name="T8" fmla="*/ 42 w 444"/>
                  <a:gd name="T9" fmla="*/ 650 h 1078"/>
                  <a:gd name="T10" fmla="*/ 243 w 444"/>
                  <a:gd name="T11" fmla="*/ 515 h 1078"/>
                  <a:gd name="T12" fmla="*/ 0 w 444"/>
                  <a:gd name="T13" fmla="*/ 399 h 1078"/>
                  <a:gd name="T14" fmla="*/ 201 w 444"/>
                  <a:gd name="T15" fmla="*/ 61 h 1078"/>
                  <a:gd name="T16" fmla="*/ 338 w 444"/>
                  <a:gd name="T17" fmla="*/ 0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4" h="1078">
                    <a:moveTo>
                      <a:pt x="338" y="0"/>
                    </a:moveTo>
                    <a:lnTo>
                      <a:pt x="338" y="116"/>
                    </a:lnTo>
                    <a:lnTo>
                      <a:pt x="444" y="1078"/>
                    </a:lnTo>
                    <a:lnTo>
                      <a:pt x="253" y="1078"/>
                    </a:lnTo>
                    <a:lnTo>
                      <a:pt x="42" y="650"/>
                    </a:lnTo>
                    <a:lnTo>
                      <a:pt x="243" y="515"/>
                    </a:lnTo>
                    <a:lnTo>
                      <a:pt x="0" y="399"/>
                    </a:lnTo>
                    <a:lnTo>
                      <a:pt x="201" y="61"/>
                    </a:lnTo>
                    <a:lnTo>
                      <a:pt x="338" y="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2" name="Freeform: Shape 65">
                <a:extLst>
                  <a:ext uri="{FF2B5EF4-FFF2-40B4-BE49-F238E27FC236}">
                    <a16:creationId xmlns:a16="http://schemas.microsoft.com/office/drawing/2014/main" id="{8CE18416-DDE9-8346-A491-A500E78D3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512" y="5578621"/>
                <a:ext cx="203954" cy="449576"/>
              </a:xfrm>
              <a:custGeom>
                <a:avLst/>
                <a:gdLst>
                  <a:gd name="T0" fmla="*/ 192 w 279"/>
                  <a:gd name="T1" fmla="*/ 0 h 615"/>
                  <a:gd name="T2" fmla="*/ 279 w 279"/>
                  <a:gd name="T3" fmla="*/ 615 h 615"/>
                  <a:gd name="T4" fmla="*/ 0 w 279"/>
                  <a:gd name="T5" fmla="*/ 615 h 615"/>
                  <a:gd name="T6" fmla="*/ 88 w 279"/>
                  <a:gd name="T7" fmla="*/ 0 h 615"/>
                  <a:gd name="T8" fmla="*/ 192 w 279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615">
                    <a:moveTo>
                      <a:pt x="192" y="0"/>
                    </a:moveTo>
                    <a:lnTo>
                      <a:pt x="279" y="615"/>
                    </a:lnTo>
                    <a:lnTo>
                      <a:pt x="0" y="615"/>
                    </a:lnTo>
                    <a:lnTo>
                      <a:pt x="88" y="0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Freeform: Shape 66">
                <a:extLst>
                  <a:ext uri="{FF2B5EF4-FFF2-40B4-BE49-F238E27FC236}">
                    <a16:creationId xmlns:a16="http://schemas.microsoft.com/office/drawing/2014/main" id="{B87425A8-DA26-D94A-B616-2C33400D1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512" y="5578621"/>
                <a:ext cx="203954" cy="449576"/>
              </a:xfrm>
              <a:custGeom>
                <a:avLst/>
                <a:gdLst>
                  <a:gd name="T0" fmla="*/ 192 w 279"/>
                  <a:gd name="T1" fmla="*/ 0 h 615"/>
                  <a:gd name="T2" fmla="*/ 279 w 279"/>
                  <a:gd name="T3" fmla="*/ 615 h 615"/>
                  <a:gd name="T4" fmla="*/ 0 w 279"/>
                  <a:gd name="T5" fmla="*/ 615 h 615"/>
                  <a:gd name="T6" fmla="*/ 88 w 279"/>
                  <a:gd name="T7" fmla="*/ 0 h 615"/>
                  <a:gd name="T8" fmla="*/ 192 w 279"/>
                  <a:gd name="T9" fmla="*/ 0 h 6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9" h="615">
                    <a:moveTo>
                      <a:pt x="192" y="0"/>
                    </a:moveTo>
                    <a:lnTo>
                      <a:pt x="279" y="615"/>
                    </a:lnTo>
                    <a:lnTo>
                      <a:pt x="0" y="615"/>
                    </a:lnTo>
                    <a:lnTo>
                      <a:pt x="88" y="0"/>
                    </a:lnTo>
                    <a:lnTo>
                      <a:pt x="19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Freeform: Shape 67">
                <a:extLst>
                  <a:ext uri="{FF2B5EF4-FFF2-40B4-BE49-F238E27FC236}">
                    <a16:creationId xmlns:a16="http://schemas.microsoft.com/office/drawing/2014/main" id="{543798B4-97A4-7E41-BAE3-1B3D72B0B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2686" y="5592510"/>
                <a:ext cx="0" cy="3655"/>
              </a:xfrm>
              <a:custGeom>
                <a:avLst/>
                <a:gdLst>
                  <a:gd name="T0" fmla="*/ 0 h 5"/>
                  <a:gd name="T1" fmla="*/ 0 h 5"/>
                  <a:gd name="T2" fmla="*/ 5 h 5"/>
                  <a:gd name="T3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Freeform: Shape 68">
                <a:extLst>
                  <a:ext uri="{FF2B5EF4-FFF2-40B4-BE49-F238E27FC236}">
                    <a16:creationId xmlns:a16="http://schemas.microsoft.com/office/drawing/2014/main" id="{AB80C0ED-5798-4B4A-A3CD-B4FD5E60F9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2686" y="5592510"/>
                <a:ext cx="0" cy="3655"/>
              </a:xfrm>
              <a:custGeom>
                <a:avLst/>
                <a:gdLst>
                  <a:gd name="T0" fmla="*/ 0 h 5"/>
                  <a:gd name="T1" fmla="*/ 0 h 5"/>
                  <a:gd name="T2" fmla="*/ 5 h 5"/>
                  <a:gd name="T3" fmla="*/ 0 h 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5">
                    <a:moveTo>
                      <a:pt x="0" y="0"/>
                    </a:moveTo>
                    <a:lnTo>
                      <a:pt x="0" y="0"/>
                    </a:lnTo>
                    <a:lnTo>
                      <a:pt x="0" y="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: Shape 69">
                <a:extLst>
                  <a:ext uri="{FF2B5EF4-FFF2-40B4-BE49-F238E27FC236}">
                    <a16:creationId xmlns:a16="http://schemas.microsoft.com/office/drawing/2014/main" id="{F023C5BD-0A8E-6742-A5D2-F0A33CABA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965" y="5425107"/>
                <a:ext cx="10235" cy="15351"/>
              </a:xfrm>
              <a:custGeom>
                <a:avLst/>
                <a:gdLst>
                  <a:gd name="T0" fmla="*/ 14 w 14"/>
                  <a:gd name="T1" fmla="*/ 0 h 21"/>
                  <a:gd name="T2" fmla="*/ 10 w 14"/>
                  <a:gd name="T3" fmla="*/ 7 h 21"/>
                  <a:gd name="T4" fmla="*/ 0 w 14"/>
                  <a:gd name="T5" fmla="*/ 21 h 21"/>
                  <a:gd name="T6" fmla="*/ 14 w 14"/>
                  <a:gd name="T7" fmla="*/ 2 h 21"/>
                  <a:gd name="T8" fmla="*/ 14 w 1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lnTo>
                      <a:pt x="10" y="7"/>
                    </a:lnTo>
                    <a:lnTo>
                      <a:pt x="0" y="21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04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Freeform: Shape 70">
                <a:extLst>
                  <a:ext uri="{FF2B5EF4-FFF2-40B4-BE49-F238E27FC236}">
                    <a16:creationId xmlns:a16="http://schemas.microsoft.com/office/drawing/2014/main" id="{4B25B79E-5DB3-7A48-9570-B1BBDF7577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965" y="5425107"/>
                <a:ext cx="10235" cy="15351"/>
              </a:xfrm>
              <a:custGeom>
                <a:avLst/>
                <a:gdLst>
                  <a:gd name="T0" fmla="*/ 14 w 14"/>
                  <a:gd name="T1" fmla="*/ 0 h 21"/>
                  <a:gd name="T2" fmla="*/ 10 w 14"/>
                  <a:gd name="T3" fmla="*/ 7 h 21"/>
                  <a:gd name="T4" fmla="*/ 0 w 14"/>
                  <a:gd name="T5" fmla="*/ 21 h 21"/>
                  <a:gd name="T6" fmla="*/ 14 w 14"/>
                  <a:gd name="T7" fmla="*/ 2 h 21"/>
                  <a:gd name="T8" fmla="*/ 14 w 14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1">
                    <a:moveTo>
                      <a:pt x="14" y="0"/>
                    </a:moveTo>
                    <a:lnTo>
                      <a:pt x="10" y="7"/>
                    </a:lnTo>
                    <a:lnTo>
                      <a:pt x="0" y="21"/>
                    </a:lnTo>
                    <a:lnTo>
                      <a:pt x="14" y="2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8" name="Freeform: Shape 71">
                <a:extLst>
                  <a:ext uri="{FF2B5EF4-FFF2-40B4-BE49-F238E27FC236}">
                    <a16:creationId xmlns:a16="http://schemas.microsoft.com/office/drawing/2014/main" id="{D8423A7A-7913-EC46-AF75-E32D82D38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2686" y="5509905"/>
                <a:ext cx="81143" cy="103073"/>
              </a:xfrm>
              <a:custGeom>
                <a:avLst/>
                <a:gdLst>
                  <a:gd name="T0" fmla="*/ 104 w 111"/>
                  <a:gd name="T1" fmla="*/ 0 h 141"/>
                  <a:gd name="T2" fmla="*/ 0 w 111"/>
                  <a:gd name="T3" fmla="*/ 113 h 141"/>
                  <a:gd name="T4" fmla="*/ 0 w 111"/>
                  <a:gd name="T5" fmla="*/ 118 h 141"/>
                  <a:gd name="T6" fmla="*/ 2 w 111"/>
                  <a:gd name="T7" fmla="*/ 141 h 141"/>
                  <a:gd name="T8" fmla="*/ 111 w 111"/>
                  <a:gd name="T9" fmla="*/ 9 h 141"/>
                  <a:gd name="T10" fmla="*/ 104 w 111"/>
                  <a:gd name="T1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141">
                    <a:moveTo>
                      <a:pt x="104" y="0"/>
                    </a:moveTo>
                    <a:lnTo>
                      <a:pt x="0" y="113"/>
                    </a:lnTo>
                    <a:lnTo>
                      <a:pt x="0" y="118"/>
                    </a:lnTo>
                    <a:lnTo>
                      <a:pt x="2" y="141"/>
                    </a:lnTo>
                    <a:lnTo>
                      <a:pt x="111" y="9"/>
                    </a:lnTo>
                    <a:lnTo>
                      <a:pt x="10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9" name="Freeform: Shape 72">
                <a:extLst>
                  <a:ext uri="{FF2B5EF4-FFF2-40B4-BE49-F238E27FC236}">
                    <a16:creationId xmlns:a16="http://schemas.microsoft.com/office/drawing/2014/main" id="{CF2F1671-7AE7-E04C-98E5-3DCFA95D9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8712" y="5430225"/>
                <a:ext cx="74563" cy="86260"/>
              </a:xfrm>
              <a:custGeom>
                <a:avLst/>
                <a:gdLst>
                  <a:gd name="T0" fmla="*/ 102 w 102"/>
                  <a:gd name="T1" fmla="*/ 0 h 118"/>
                  <a:gd name="T2" fmla="*/ 0 w 102"/>
                  <a:gd name="T3" fmla="*/ 109 h 118"/>
                  <a:gd name="T4" fmla="*/ 7 w 102"/>
                  <a:gd name="T5" fmla="*/ 118 h 118"/>
                  <a:gd name="T6" fmla="*/ 92 w 102"/>
                  <a:gd name="T7" fmla="*/ 14 h 118"/>
                  <a:gd name="T8" fmla="*/ 102 w 102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2" h="118">
                    <a:moveTo>
                      <a:pt x="102" y="0"/>
                    </a:moveTo>
                    <a:lnTo>
                      <a:pt x="0" y="109"/>
                    </a:lnTo>
                    <a:lnTo>
                      <a:pt x="7" y="118"/>
                    </a:lnTo>
                    <a:lnTo>
                      <a:pt x="92" y="14"/>
                    </a:lnTo>
                    <a:lnTo>
                      <a:pt x="10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0" name="Rectangle 73">
                <a:extLst>
                  <a:ext uri="{FF2B5EF4-FFF2-40B4-BE49-F238E27FC236}">
                    <a16:creationId xmlns:a16="http://schemas.microsoft.com/office/drawing/2014/main" id="{72AAFC8E-9520-9C4D-9E50-F05D4ADB0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731" cy="73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1" name="Freeform: Shape 74">
                <a:extLst>
                  <a:ext uri="{FF2B5EF4-FFF2-40B4-BE49-F238E27FC236}">
                    <a16:creationId xmlns:a16="http://schemas.microsoft.com/office/drawing/2014/main" id="{5E13E6FC-8983-754C-A114-609539AD3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Freeform: Shape 75">
                <a:extLst>
                  <a:ext uri="{FF2B5EF4-FFF2-40B4-BE49-F238E27FC236}">
                    <a16:creationId xmlns:a16="http://schemas.microsoft.com/office/drawing/2014/main" id="{299B844B-002B-624F-9B36-D408125F5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2914"/>
                <a:ext cx="3655" cy="2193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3 w 5"/>
                  <a:gd name="T9" fmla="*/ 3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Freeform: Shape 76">
                <a:extLst>
                  <a:ext uri="{FF2B5EF4-FFF2-40B4-BE49-F238E27FC236}">
                    <a16:creationId xmlns:a16="http://schemas.microsoft.com/office/drawing/2014/main" id="{37B344ED-0577-A44E-8ACE-C44E6C10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2914"/>
                <a:ext cx="3655" cy="2193"/>
              </a:xfrm>
              <a:custGeom>
                <a:avLst/>
                <a:gdLst>
                  <a:gd name="T0" fmla="*/ 5 w 5"/>
                  <a:gd name="T1" fmla="*/ 0 h 3"/>
                  <a:gd name="T2" fmla="*/ 5 w 5"/>
                  <a:gd name="T3" fmla="*/ 0 h 3"/>
                  <a:gd name="T4" fmla="*/ 0 w 5"/>
                  <a:gd name="T5" fmla="*/ 3 h 3"/>
                  <a:gd name="T6" fmla="*/ 0 w 5"/>
                  <a:gd name="T7" fmla="*/ 3 h 3"/>
                  <a:gd name="T8" fmla="*/ 3 w 5"/>
                  <a:gd name="T9" fmla="*/ 3 h 3"/>
                  <a:gd name="T10" fmla="*/ 5 w 5"/>
                  <a:gd name="T11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3">
                    <a:moveTo>
                      <a:pt x="5" y="0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3" y="3"/>
                    </a:lnTo>
                    <a:lnTo>
                      <a:pt x="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Freeform: Shape 77">
                <a:extLst>
                  <a:ext uri="{FF2B5EF4-FFF2-40B4-BE49-F238E27FC236}">
                    <a16:creationId xmlns:a16="http://schemas.microsoft.com/office/drawing/2014/main" id="{E18BB398-10CB-9B4E-B1D6-7AC61A915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5107"/>
                <a:ext cx="2193" cy="146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BBB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: Shape 78">
                <a:extLst>
                  <a:ext uri="{FF2B5EF4-FFF2-40B4-BE49-F238E27FC236}">
                    <a16:creationId xmlns:a16="http://schemas.microsoft.com/office/drawing/2014/main" id="{5650DE9A-46F6-1844-B128-3A4A498DAC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6199" y="5425107"/>
                <a:ext cx="2193" cy="1462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0 h 2"/>
                  <a:gd name="T4" fmla="*/ 0 w 3"/>
                  <a:gd name="T5" fmla="*/ 2 h 2"/>
                  <a:gd name="T6" fmla="*/ 3 w 3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Freeform: Shape 79">
                <a:extLst>
                  <a:ext uri="{FF2B5EF4-FFF2-40B4-BE49-F238E27FC236}">
                    <a16:creationId xmlns:a16="http://schemas.microsoft.com/office/drawing/2014/main" id="{D450469C-5E8E-BA42-ADF2-07716FE16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15351" cy="17544"/>
              </a:xfrm>
              <a:custGeom>
                <a:avLst/>
                <a:gdLst>
                  <a:gd name="T0" fmla="*/ 0 w 21"/>
                  <a:gd name="T1" fmla="*/ 0 h 24"/>
                  <a:gd name="T2" fmla="*/ 0 w 21"/>
                  <a:gd name="T3" fmla="*/ 0 h 24"/>
                  <a:gd name="T4" fmla="*/ 21 w 21"/>
                  <a:gd name="T5" fmla="*/ 24 h 24"/>
                  <a:gd name="T6" fmla="*/ 9 w 21"/>
                  <a:gd name="T7" fmla="*/ 10 h 24"/>
                  <a:gd name="T8" fmla="*/ 0 w 2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0" y="0"/>
                    </a:moveTo>
                    <a:lnTo>
                      <a:pt x="0" y="0"/>
                    </a:lnTo>
                    <a:lnTo>
                      <a:pt x="21" y="24"/>
                    </a:lnTo>
                    <a:lnTo>
                      <a:pt x="9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453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Freeform: Shape 80">
                <a:extLst>
                  <a:ext uri="{FF2B5EF4-FFF2-40B4-BE49-F238E27FC236}">
                    <a16:creationId xmlns:a16="http://schemas.microsoft.com/office/drawing/2014/main" id="{6F14BA3E-EF45-F849-A5FC-807A45AF2C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15351" cy="17544"/>
              </a:xfrm>
              <a:custGeom>
                <a:avLst/>
                <a:gdLst>
                  <a:gd name="T0" fmla="*/ 0 w 21"/>
                  <a:gd name="T1" fmla="*/ 0 h 24"/>
                  <a:gd name="T2" fmla="*/ 0 w 21"/>
                  <a:gd name="T3" fmla="*/ 0 h 24"/>
                  <a:gd name="T4" fmla="*/ 21 w 21"/>
                  <a:gd name="T5" fmla="*/ 24 h 24"/>
                  <a:gd name="T6" fmla="*/ 9 w 21"/>
                  <a:gd name="T7" fmla="*/ 10 h 24"/>
                  <a:gd name="T8" fmla="*/ 0 w 21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4">
                    <a:moveTo>
                      <a:pt x="0" y="0"/>
                    </a:moveTo>
                    <a:lnTo>
                      <a:pt x="0" y="0"/>
                    </a:lnTo>
                    <a:lnTo>
                      <a:pt x="21" y="24"/>
                    </a:lnTo>
                    <a:lnTo>
                      <a:pt x="9" y="1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Rectangle 81">
                <a:extLst>
                  <a:ext uri="{FF2B5EF4-FFF2-40B4-BE49-F238E27FC236}">
                    <a16:creationId xmlns:a16="http://schemas.microsoft.com/office/drawing/2014/main" id="{EDEC4C5C-E67E-DF4A-9417-40532E543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731" cy="73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Freeform: Shape 82">
                <a:extLst>
                  <a:ext uri="{FF2B5EF4-FFF2-40B4-BE49-F238E27FC236}">
                    <a16:creationId xmlns:a16="http://schemas.microsoft.com/office/drawing/2014/main" id="{BB1DC0A7-9746-234A-8CAC-2A5182FAB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Freeform: Shape 83">
                <a:extLst>
                  <a:ext uri="{FF2B5EF4-FFF2-40B4-BE49-F238E27FC236}">
                    <a16:creationId xmlns:a16="http://schemas.microsoft.com/office/drawing/2014/main" id="{953880A4-5B80-C240-ABAD-3FC65BE92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7342" y="5509905"/>
                <a:ext cx="81874" cy="103073"/>
              </a:xfrm>
              <a:custGeom>
                <a:avLst/>
                <a:gdLst>
                  <a:gd name="T0" fmla="*/ 7 w 112"/>
                  <a:gd name="T1" fmla="*/ 0 h 141"/>
                  <a:gd name="T2" fmla="*/ 0 w 112"/>
                  <a:gd name="T3" fmla="*/ 9 h 141"/>
                  <a:gd name="T4" fmla="*/ 107 w 112"/>
                  <a:gd name="T5" fmla="*/ 141 h 141"/>
                  <a:gd name="T6" fmla="*/ 112 w 112"/>
                  <a:gd name="T7" fmla="*/ 108 h 141"/>
                  <a:gd name="T8" fmla="*/ 7 w 112"/>
                  <a:gd name="T9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41">
                    <a:moveTo>
                      <a:pt x="7" y="0"/>
                    </a:moveTo>
                    <a:lnTo>
                      <a:pt x="0" y="9"/>
                    </a:lnTo>
                    <a:lnTo>
                      <a:pt x="107" y="141"/>
                    </a:lnTo>
                    <a:lnTo>
                      <a:pt x="112" y="108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Freeform: Shape 84">
                <a:extLst>
                  <a:ext uri="{FF2B5EF4-FFF2-40B4-BE49-F238E27FC236}">
                    <a16:creationId xmlns:a16="http://schemas.microsoft.com/office/drawing/2014/main" id="{77E8D034-EE1F-C04B-B34B-787EAF000D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6433" y="5430225"/>
                <a:ext cx="76026" cy="86260"/>
              </a:xfrm>
              <a:custGeom>
                <a:avLst/>
                <a:gdLst>
                  <a:gd name="T0" fmla="*/ 0 w 104"/>
                  <a:gd name="T1" fmla="*/ 0 h 118"/>
                  <a:gd name="T2" fmla="*/ 12 w 104"/>
                  <a:gd name="T3" fmla="*/ 14 h 118"/>
                  <a:gd name="T4" fmla="*/ 97 w 104"/>
                  <a:gd name="T5" fmla="*/ 118 h 118"/>
                  <a:gd name="T6" fmla="*/ 104 w 104"/>
                  <a:gd name="T7" fmla="*/ 109 h 118"/>
                  <a:gd name="T8" fmla="*/ 0 w 10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118">
                    <a:moveTo>
                      <a:pt x="0" y="0"/>
                    </a:moveTo>
                    <a:lnTo>
                      <a:pt x="12" y="14"/>
                    </a:lnTo>
                    <a:lnTo>
                      <a:pt x="97" y="118"/>
                    </a:lnTo>
                    <a:lnTo>
                      <a:pt x="104" y="109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Rectangle 85">
                <a:extLst>
                  <a:ext uri="{FF2B5EF4-FFF2-40B4-BE49-F238E27FC236}">
                    <a16:creationId xmlns:a16="http://schemas.microsoft.com/office/drawing/2014/main" id="{443E6579-C696-8F40-9338-1B6191C83C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731" cy="731"/>
              </a:xfrm>
              <a:prstGeom prst="rect">
                <a:avLst/>
              </a:prstGeom>
              <a:solidFill>
                <a:srgbClr val="BC3E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Rectangle 86">
                <a:extLst>
                  <a:ext uri="{FF2B5EF4-FFF2-40B4-BE49-F238E27FC236}">
                    <a16:creationId xmlns:a16="http://schemas.microsoft.com/office/drawing/2014/main" id="{3C47D411-504E-C942-B33B-614B6CB58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731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Rectangle 87">
                <a:extLst>
                  <a:ext uri="{FF2B5EF4-FFF2-40B4-BE49-F238E27FC236}">
                    <a16:creationId xmlns:a16="http://schemas.microsoft.com/office/drawing/2014/main" id="{DD868D57-E171-504D-9750-1FC7AE254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731" cy="731"/>
              </a:xfrm>
              <a:prstGeom prst="rect">
                <a:avLst/>
              </a:prstGeom>
              <a:solidFill>
                <a:srgbClr val="CFCFC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5" name="Rectangle 88">
                <a:extLst>
                  <a:ext uri="{FF2B5EF4-FFF2-40B4-BE49-F238E27FC236}">
                    <a16:creationId xmlns:a16="http://schemas.microsoft.com/office/drawing/2014/main" id="{40223C4E-E4C3-1B41-B102-0C5F5EF27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9854" y="5422914"/>
                <a:ext cx="731" cy="7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6" name="Freeform: Shape 89">
                <a:extLst>
                  <a:ext uri="{FF2B5EF4-FFF2-40B4-BE49-F238E27FC236}">
                    <a16:creationId xmlns:a16="http://schemas.microsoft.com/office/drawing/2014/main" id="{BB22FAEE-918C-F041-95B6-9BAC42406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0380" y="5578621"/>
                <a:ext cx="78950" cy="17544"/>
              </a:xfrm>
              <a:custGeom>
                <a:avLst/>
                <a:gdLst>
                  <a:gd name="T0" fmla="*/ 106 w 108"/>
                  <a:gd name="T1" fmla="*/ 0 h 24"/>
                  <a:gd name="T2" fmla="*/ 106 w 108"/>
                  <a:gd name="T3" fmla="*/ 0 h 24"/>
                  <a:gd name="T4" fmla="*/ 49 w 108"/>
                  <a:gd name="T5" fmla="*/ 0 h 24"/>
                  <a:gd name="T6" fmla="*/ 4 w 108"/>
                  <a:gd name="T7" fmla="*/ 0 h 24"/>
                  <a:gd name="T8" fmla="*/ 2 w 108"/>
                  <a:gd name="T9" fmla="*/ 0 h 24"/>
                  <a:gd name="T10" fmla="*/ 0 w 108"/>
                  <a:gd name="T11" fmla="*/ 24 h 24"/>
                  <a:gd name="T12" fmla="*/ 108 w 108"/>
                  <a:gd name="T13" fmla="*/ 24 h 24"/>
                  <a:gd name="T14" fmla="*/ 106 w 108"/>
                  <a:gd name="T1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" h="24">
                    <a:moveTo>
                      <a:pt x="106" y="0"/>
                    </a:moveTo>
                    <a:lnTo>
                      <a:pt x="106" y="0"/>
                    </a:lnTo>
                    <a:lnTo>
                      <a:pt x="49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0" y="24"/>
                    </a:lnTo>
                    <a:lnTo>
                      <a:pt x="108" y="24"/>
                    </a:lnTo>
                    <a:lnTo>
                      <a:pt x="1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7" name="Rectangle 90">
                <a:extLst>
                  <a:ext uri="{FF2B5EF4-FFF2-40B4-BE49-F238E27FC236}">
                    <a16:creationId xmlns:a16="http://schemas.microsoft.com/office/drawing/2014/main" id="{04E2247D-6D7B-4B49-8A0D-DBF7F5CA4F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7002" y="5705087"/>
                <a:ext cx="206147" cy="6213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8" name="Rectangle 91">
                <a:extLst>
                  <a:ext uri="{FF2B5EF4-FFF2-40B4-BE49-F238E27FC236}">
                    <a16:creationId xmlns:a16="http://schemas.microsoft.com/office/drawing/2014/main" id="{D44C45A1-6FF3-AA40-AC78-0650EC724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7002" y="5705087"/>
                <a:ext cx="206147" cy="62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9" name="Freeform: Shape 92">
                <a:extLst>
                  <a:ext uri="{FF2B5EF4-FFF2-40B4-BE49-F238E27FC236}">
                    <a16:creationId xmlns:a16="http://schemas.microsoft.com/office/drawing/2014/main" id="{D6B91378-98DB-7F47-97F1-102C4407F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0892" y="5578621"/>
                <a:ext cx="181292" cy="126466"/>
              </a:xfrm>
              <a:custGeom>
                <a:avLst/>
                <a:gdLst>
                  <a:gd name="T0" fmla="*/ 0 w 248"/>
                  <a:gd name="T1" fmla="*/ 173 h 173"/>
                  <a:gd name="T2" fmla="*/ 107 w 248"/>
                  <a:gd name="T3" fmla="*/ 0 h 173"/>
                  <a:gd name="T4" fmla="*/ 248 w 248"/>
                  <a:gd name="T5" fmla="*/ 173 h 173"/>
                  <a:gd name="T6" fmla="*/ 0 w 248"/>
                  <a:gd name="T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8" h="173">
                    <a:moveTo>
                      <a:pt x="0" y="173"/>
                    </a:moveTo>
                    <a:lnTo>
                      <a:pt x="107" y="0"/>
                    </a:lnTo>
                    <a:lnTo>
                      <a:pt x="248" y="173"/>
                    </a:lnTo>
                    <a:lnTo>
                      <a:pt x="0" y="17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0" name="Freeform: Shape 93">
                <a:extLst>
                  <a:ext uri="{FF2B5EF4-FFF2-40B4-BE49-F238E27FC236}">
                    <a16:creationId xmlns:a16="http://schemas.microsoft.com/office/drawing/2014/main" id="{8F4C7247-EE3C-8E4A-84A0-F74F65498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60892" y="5578621"/>
                <a:ext cx="181292" cy="126466"/>
              </a:xfrm>
              <a:custGeom>
                <a:avLst/>
                <a:gdLst>
                  <a:gd name="T0" fmla="*/ 0 w 248"/>
                  <a:gd name="T1" fmla="*/ 173 h 173"/>
                  <a:gd name="T2" fmla="*/ 107 w 248"/>
                  <a:gd name="T3" fmla="*/ 0 h 173"/>
                  <a:gd name="T4" fmla="*/ 248 w 248"/>
                  <a:gd name="T5" fmla="*/ 173 h 173"/>
                  <a:gd name="T6" fmla="*/ 0 w 248"/>
                  <a:gd name="T7" fmla="*/ 17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8" h="173">
                    <a:moveTo>
                      <a:pt x="0" y="173"/>
                    </a:moveTo>
                    <a:lnTo>
                      <a:pt x="107" y="0"/>
                    </a:lnTo>
                    <a:lnTo>
                      <a:pt x="248" y="173"/>
                    </a:lnTo>
                    <a:lnTo>
                      <a:pt x="0" y="17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Freeform: Shape 94">
                <a:extLst>
                  <a:ext uri="{FF2B5EF4-FFF2-40B4-BE49-F238E27FC236}">
                    <a16:creationId xmlns:a16="http://schemas.microsoft.com/office/drawing/2014/main" id="{E2803849-F531-F94B-9D22-B0DDF84B6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2269" y="5587394"/>
                <a:ext cx="89915" cy="117694"/>
              </a:xfrm>
              <a:custGeom>
                <a:avLst/>
                <a:gdLst>
                  <a:gd name="T0" fmla="*/ 4 w 52"/>
                  <a:gd name="T1" fmla="*/ 11 h 68"/>
                  <a:gd name="T2" fmla="*/ 14 w 52"/>
                  <a:gd name="T3" fmla="*/ 0 h 68"/>
                  <a:gd name="T4" fmla="*/ 52 w 52"/>
                  <a:gd name="T5" fmla="*/ 68 h 68"/>
                  <a:gd name="T6" fmla="*/ 4 w 52"/>
                  <a:gd name="T7" fmla="*/ 11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" h="68">
                    <a:moveTo>
                      <a:pt x="4" y="11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52" y="68"/>
                      <a:pt x="52" y="68"/>
                      <a:pt x="52" y="68"/>
                    </a:cubicBezTo>
                    <a:cubicBezTo>
                      <a:pt x="52" y="68"/>
                      <a:pt x="0" y="8"/>
                      <a:pt x="4" y="11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Freeform: Shape 95">
                <a:extLst>
                  <a:ext uri="{FF2B5EF4-FFF2-40B4-BE49-F238E27FC236}">
                    <a16:creationId xmlns:a16="http://schemas.microsoft.com/office/drawing/2014/main" id="{FAF9766B-E460-174D-A3BF-CDE2ADF6B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79" y="5593973"/>
                <a:ext cx="10235" cy="12428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4 w 14"/>
                  <a:gd name="T5" fmla="*/ 0 h 17"/>
                  <a:gd name="T6" fmla="*/ 14 w 14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17"/>
                    </a:lnTo>
                    <a:lnTo>
                      <a:pt x="14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283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Freeform: Shape 96">
                <a:extLst>
                  <a:ext uri="{FF2B5EF4-FFF2-40B4-BE49-F238E27FC236}">
                    <a16:creationId xmlns:a16="http://schemas.microsoft.com/office/drawing/2014/main" id="{3118EC77-48E2-6349-A319-1DCB01D3C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79" y="5593973"/>
                <a:ext cx="10235" cy="12428"/>
              </a:xfrm>
              <a:custGeom>
                <a:avLst/>
                <a:gdLst>
                  <a:gd name="T0" fmla="*/ 14 w 14"/>
                  <a:gd name="T1" fmla="*/ 0 h 17"/>
                  <a:gd name="T2" fmla="*/ 0 w 14"/>
                  <a:gd name="T3" fmla="*/ 17 h 17"/>
                  <a:gd name="T4" fmla="*/ 14 w 14"/>
                  <a:gd name="T5" fmla="*/ 0 h 17"/>
                  <a:gd name="T6" fmla="*/ 14 w 14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7">
                    <a:moveTo>
                      <a:pt x="14" y="0"/>
                    </a:moveTo>
                    <a:lnTo>
                      <a:pt x="0" y="17"/>
                    </a:lnTo>
                    <a:lnTo>
                      <a:pt x="14" y="0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4" name="Freeform: Shape 97">
                <a:extLst>
                  <a:ext uri="{FF2B5EF4-FFF2-40B4-BE49-F238E27FC236}">
                    <a16:creationId xmlns:a16="http://schemas.microsoft.com/office/drawing/2014/main" id="{A1F4E8BA-C61A-DC47-85A1-5471C3F29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79" y="5593973"/>
                <a:ext cx="82605" cy="111114"/>
              </a:xfrm>
              <a:custGeom>
                <a:avLst/>
                <a:gdLst>
                  <a:gd name="T0" fmla="*/ 14 w 113"/>
                  <a:gd name="T1" fmla="*/ 0 h 152"/>
                  <a:gd name="T2" fmla="*/ 0 w 113"/>
                  <a:gd name="T3" fmla="*/ 17 h 152"/>
                  <a:gd name="T4" fmla="*/ 0 w 113"/>
                  <a:gd name="T5" fmla="*/ 17 h 152"/>
                  <a:gd name="T6" fmla="*/ 9 w 113"/>
                  <a:gd name="T7" fmla="*/ 8 h 152"/>
                  <a:gd name="T8" fmla="*/ 113 w 113"/>
                  <a:gd name="T9" fmla="*/ 152 h 152"/>
                  <a:gd name="T10" fmla="*/ 0 w 113"/>
                  <a:gd name="T11" fmla="*/ 17 h 152"/>
                  <a:gd name="T12" fmla="*/ 113 w 113"/>
                  <a:gd name="T13" fmla="*/ 152 h 152"/>
                  <a:gd name="T14" fmla="*/ 14 w 113"/>
                  <a:gd name="T1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52">
                    <a:moveTo>
                      <a:pt x="14" y="0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9" y="8"/>
                    </a:lnTo>
                    <a:lnTo>
                      <a:pt x="113" y="152"/>
                    </a:lnTo>
                    <a:lnTo>
                      <a:pt x="0" y="17"/>
                    </a:lnTo>
                    <a:lnTo>
                      <a:pt x="113" y="15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Freeform: Shape 98">
                <a:extLst>
                  <a:ext uri="{FF2B5EF4-FFF2-40B4-BE49-F238E27FC236}">
                    <a16:creationId xmlns:a16="http://schemas.microsoft.com/office/drawing/2014/main" id="{93CAEC1A-6561-B740-9BED-7952D07F4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79" y="5593973"/>
                <a:ext cx="82605" cy="111114"/>
              </a:xfrm>
              <a:custGeom>
                <a:avLst/>
                <a:gdLst>
                  <a:gd name="T0" fmla="*/ 14 w 113"/>
                  <a:gd name="T1" fmla="*/ 0 h 152"/>
                  <a:gd name="T2" fmla="*/ 0 w 113"/>
                  <a:gd name="T3" fmla="*/ 17 h 152"/>
                  <a:gd name="T4" fmla="*/ 0 w 113"/>
                  <a:gd name="T5" fmla="*/ 17 h 152"/>
                  <a:gd name="T6" fmla="*/ 9 w 113"/>
                  <a:gd name="T7" fmla="*/ 8 h 152"/>
                  <a:gd name="T8" fmla="*/ 113 w 113"/>
                  <a:gd name="T9" fmla="*/ 152 h 152"/>
                  <a:gd name="T10" fmla="*/ 0 w 113"/>
                  <a:gd name="T11" fmla="*/ 17 h 152"/>
                  <a:gd name="T12" fmla="*/ 113 w 113"/>
                  <a:gd name="T13" fmla="*/ 152 h 152"/>
                  <a:gd name="T14" fmla="*/ 14 w 113"/>
                  <a:gd name="T15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3" h="152">
                    <a:moveTo>
                      <a:pt x="14" y="0"/>
                    </a:moveTo>
                    <a:lnTo>
                      <a:pt x="0" y="17"/>
                    </a:lnTo>
                    <a:lnTo>
                      <a:pt x="0" y="17"/>
                    </a:lnTo>
                    <a:lnTo>
                      <a:pt x="9" y="8"/>
                    </a:lnTo>
                    <a:lnTo>
                      <a:pt x="113" y="152"/>
                    </a:lnTo>
                    <a:lnTo>
                      <a:pt x="0" y="17"/>
                    </a:lnTo>
                    <a:lnTo>
                      <a:pt x="113" y="152"/>
                    </a:lnTo>
                    <a:lnTo>
                      <a:pt x="1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6" name="Freeform: Shape 99">
                <a:extLst>
                  <a:ext uri="{FF2B5EF4-FFF2-40B4-BE49-F238E27FC236}">
                    <a16:creationId xmlns:a16="http://schemas.microsoft.com/office/drawing/2014/main" id="{404E07B0-FD37-9347-BB54-71F4F4FD1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79" y="5599821"/>
                <a:ext cx="82605" cy="105266"/>
              </a:xfrm>
              <a:custGeom>
                <a:avLst/>
                <a:gdLst>
                  <a:gd name="T0" fmla="*/ 9 w 113"/>
                  <a:gd name="T1" fmla="*/ 0 h 144"/>
                  <a:gd name="T2" fmla="*/ 0 w 113"/>
                  <a:gd name="T3" fmla="*/ 9 h 144"/>
                  <a:gd name="T4" fmla="*/ 113 w 113"/>
                  <a:gd name="T5" fmla="*/ 144 h 144"/>
                  <a:gd name="T6" fmla="*/ 9 w 113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144">
                    <a:moveTo>
                      <a:pt x="9" y="0"/>
                    </a:moveTo>
                    <a:lnTo>
                      <a:pt x="0" y="9"/>
                    </a:lnTo>
                    <a:lnTo>
                      <a:pt x="113" y="14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C5C5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7" name="Freeform: Shape 100">
                <a:extLst>
                  <a:ext uri="{FF2B5EF4-FFF2-40B4-BE49-F238E27FC236}">
                    <a16:creationId xmlns:a16="http://schemas.microsoft.com/office/drawing/2014/main" id="{CBB15BC4-8834-2F4E-AEC1-6956A39C2F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59579" y="5599821"/>
                <a:ext cx="82605" cy="105266"/>
              </a:xfrm>
              <a:custGeom>
                <a:avLst/>
                <a:gdLst>
                  <a:gd name="T0" fmla="*/ 9 w 113"/>
                  <a:gd name="T1" fmla="*/ 0 h 144"/>
                  <a:gd name="T2" fmla="*/ 0 w 113"/>
                  <a:gd name="T3" fmla="*/ 9 h 144"/>
                  <a:gd name="T4" fmla="*/ 113 w 113"/>
                  <a:gd name="T5" fmla="*/ 144 h 144"/>
                  <a:gd name="T6" fmla="*/ 9 w 113"/>
                  <a:gd name="T7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3" h="144">
                    <a:moveTo>
                      <a:pt x="9" y="0"/>
                    </a:moveTo>
                    <a:lnTo>
                      <a:pt x="0" y="9"/>
                    </a:lnTo>
                    <a:lnTo>
                      <a:pt x="113" y="144"/>
                    </a:lnTo>
                    <a:lnTo>
                      <a:pt x="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8" name="Freeform: Shape 101">
                <a:extLst>
                  <a:ext uri="{FF2B5EF4-FFF2-40B4-BE49-F238E27FC236}">
                    <a16:creationId xmlns:a16="http://schemas.microsoft.com/office/drawing/2014/main" id="{0E097CC2-7EE2-0342-8534-24C09C534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3643" y="4161179"/>
                <a:ext cx="776340" cy="639640"/>
              </a:xfrm>
              <a:custGeom>
                <a:avLst/>
                <a:gdLst>
                  <a:gd name="T0" fmla="*/ 439 w 449"/>
                  <a:gd name="T1" fmla="*/ 166 h 370"/>
                  <a:gd name="T2" fmla="*/ 439 w 449"/>
                  <a:gd name="T3" fmla="*/ 166 h 370"/>
                  <a:gd name="T4" fmla="*/ 425 w 449"/>
                  <a:gd name="T5" fmla="*/ 111 h 370"/>
                  <a:gd name="T6" fmla="*/ 372 w 449"/>
                  <a:gd name="T7" fmla="*/ 53 h 370"/>
                  <a:gd name="T8" fmla="*/ 372 w 449"/>
                  <a:gd name="T9" fmla="*/ 53 h 370"/>
                  <a:gd name="T10" fmla="*/ 371 w 449"/>
                  <a:gd name="T11" fmla="*/ 52 h 370"/>
                  <a:gd name="T12" fmla="*/ 355 w 449"/>
                  <a:gd name="T13" fmla="*/ 43 h 370"/>
                  <a:gd name="T14" fmla="*/ 135 w 449"/>
                  <a:gd name="T15" fmla="*/ 25 h 370"/>
                  <a:gd name="T16" fmla="*/ 102 w 449"/>
                  <a:gd name="T17" fmla="*/ 36 h 370"/>
                  <a:gd name="T18" fmla="*/ 102 w 449"/>
                  <a:gd name="T19" fmla="*/ 36 h 370"/>
                  <a:gd name="T20" fmla="*/ 102 w 449"/>
                  <a:gd name="T21" fmla="*/ 36 h 370"/>
                  <a:gd name="T22" fmla="*/ 72 w 449"/>
                  <a:gd name="T23" fmla="*/ 75 h 370"/>
                  <a:gd name="T24" fmla="*/ 6 w 449"/>
                  <a:gd name="T25" fmla="*/ 147 h 370"/>
                  <a:gd name="T26" fmla="*/ 4 w 449"/>
                  <a:gd name="T27" fmla="*/ 162 h 370"/>
                  <a:gd name="T28" fmla="*/ 3 w 449"/>
                  <a:gd name="T29" fmla="*/ 169 h 370"/>
                  <a:gd name="T30" fmla="*/ 3 w 449"/>
                  <a:gd name="T31" fmla="*/ 170 h 370"/>
                  <a:gd name="T32" fmla="*/ 20 w 449"/>
                  <a:gd name="T33" fmla="*/ 370 h 370"/>
                  <a:gd name="T34" fmla="*/ 70 w 449"/>
                  <a:gd name="T35" fmla="*/ 204 h 370"/>
                  <a:gd name="T36" fmla="*/ 70 w 449"/>
                  <a:gd name="T37" fmla="*/ 204 h 370"/>
                  <a:gd name="T38" fmla="*/ 79 w 449"/>
                  <a:gd name="T39" fmla="*/ 197 h 370"/>
                  <a:gd name="T40" fmla="*/ 79 w 449"/>
                  <a:gd name="T41" fmla="*/ 197 h 370"/>
                  <a:gd name="T42" fmla="*/ 81 w 449"/>
                  <a:gd name="T43" fmla="*/ 196 h 370"/>
                  <a:gd name="T44" fmla="*/ 81 w 449"/>
                  <a:gd name="T45" fmla="*/ 196 h 370"/>
                  <a:gd name="T46" fmla="*/ 83 w 449"/>
                  <a:gd name="T47" fmla="*/ 196 h 370"/>
                  <a:gd name="T48" fmla="*/ 84 w 449"/>
                  <a:gd name="T49" fmla="*/ 195 h 370"/>
                  <a:gd name="T50" fmla="*/ 84 w 449"/>
                  <a:gd name="T51" fmla="*/ 195 h 370"/>
                  <a:gd name="T52" fmla="*/ 89 w 449"/>
                  <a:gd name="T53" fmla="*/ 194 h 370"/>
                  <a:gd name="T54" fmla="*/ 332 w 449"/>
                  <a:gd name="T55" fmla="*/ 253 h 370"/>
                  <a:gd name="T56" fmla="*/ 331 w 449"/>
                  <a:gd name="T57" fmla="*/ 254 h 370"/>
                  <a:gd name="T58" fmla="*/ 332 w 449"/>
                  <a:gd name="T59" fmla="*/ 254 h 370"/>
                  <a:gd name="T60" fmla="*/ 329 w 449"/>
                  <a:gd name="T61" fmla="*/ 252 h 370"/>
                  <a:gd name="T62" fmla="*/ 329 w 449"/>
                  <a:gd name="T63" fmla="*/ 252 h 370"/>
                  <a:gd name="T64" fmla="*/ 268 w 449"/>
                  <a:gd name="T65" fmla="*/ 211 h 370"/>
                  <a:gd name="T66" fmla="*/ 268 w 449"/>
                  <a:gd name="T67" fmla="*/ 211 h 370"/>
                  <a:gd name="T68" fmla="*/ 261 w 449"/>
                  <a:gd name="T69" fmla="*/ 198 h 370"/>
                  <a:gd name="T70" fmla="*/ 357 w 449"/>
                  <a:gd name="T71" fmla="*/ 243 h 370"/>
                  <a:gd name="T72" fmla="*/ 357 w 449"/>
                  <a:gd name="T73" fmla="*/ 244 h 370"/>
                  <a:gd name="T74" fmla="*/ 357 w 449"/>
                  <a:gd name="T75" fmla="*/ 244 h 370"/>
                  <a:gd name="T76" fmla="*/ 357 w 449"/>
                  <a:gd name="T77" fmla="*/ 243 h 370"/>
                  <a:gd name="T78" fmla="*/ 330 w 449"/>
                  <a:gd name="T79" fmla="*/ 185 h 370"/>
                  <a:gd name="T80" fmla="*/ 437 w 449"/>
                  <a:gd name="T81" fmla="*/ 370 h 370"/>
                  <a:gd name="T82" fmla="*/ 439 w 449"/>
                  <a:gd name="T83" fmla="*/ 166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449" h="370">
                    <a:moveTo>
                      <a:pt x="439" y="166"/>
                    </a:moveTo>
                    <a:cubicBezTo>
                      <a:pt x="439" y="166"/>
                      <a:pt x="439" y="166"/>
                      <a:pt x="439" y="166"/>
                    </a:cubicBezTo>
                    <a:cubicBezTo>
                      <a:pt x="436" y="144"/>
                      <a:pt x="431" y="125"/>
                      <a:pt x="425" y="111"/>
                    </a:cubicBezTo>
                    <a:cubicBezTo>
                      <a:pt x="414" y="86"/>
                      <a:pt x="395" y="67"/>
                      <a:pt x="372" y="53"/>
                    </a:cubicBezTo>
                    <a:cubicBezTo>
                      <a:pt x="372" y="53"/>
                      <a:pt x="372" y="53"/>
                      <a:pt x="372" y="53"/>
                    </a:cubicBezTo>
                    <a:cubicBezTo>
                      <a:pt x="372" y="52"/>
                      <a:pt x="371" y="52"/>
                      <a:pt x="371" y="52"/>
                    </a:cubicBezTo>
                    <a:cubicBezTo>
                      <a:pt x="366" y="49"/>
                      <a:pt x="360" y="46"/>
                      <a:pt x="355" y="43"/>
                    </a:cubicBezTo>
                    <a:cubicBezTo>
                      <a:pt x="267" y="0"/>
                      <a:pt x="180" y="13"/>
                      <a:pt x="135" y="25"/>
                    </a:cubicBezTo>
                    <a:cubicBezTo>
                      <a:pt x="121" y="28"/>
                      <a:pt x="111" y="32"/>
                      <a:pt x="102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102" y="36"/>
                      <a:pt x="102" y="36"/>
                      <a:pt x="102" y="36"/>
                    </a:cubicBezTo>
                    <a:cubicBezTo>
                      <a:pt x="69" y="52"/>
                      <a:pt x="72" y="75"/>
                      <a:pt x="72" y="75"/>
                    </a:cubicBezTo>
                    <a:cubicBezTo>
                      <a:pt x="30" y="55"/>
                      <a:pt x="12" y="110"/>
                      <a:pt x="6" y="147"/>
                    </a:cubicBezTo>
                    <a:cubicBezTo>
                      <a:pt x="5" y="153"/>
                      <a:pt x="4" y="158"/>
                      <a:pt x="4" y="162"/>
                    </a:cubicBezTo>
                    <a:cubicBezTo>
                      <a:pt x="3" y="165"/>
                      <a:pt x="3" y="167"/>
                      <a:pt x="3" y="169"/>
                    </a:cubicBezTo>
                    <a:cubicBezTo>
                      <a:pt x="3" y="170"/>
                      <a:pt x="3" y="170"/>
                      <a:pt x="3" y="170"/>
                    </a:cubicBezTo>
                    <a:cubicBezTo>
                      <a:pt x="0" y="223"/>
                      <a:pt x="10" y="314"/>
                      <a:pt x="20" y="370"/>
                    </a:cubicBezTo>
                    <a:cubicBezTo>
                      <a:pt x="20" y="370"/>
                      <a:pt x="33" y="241"/>
                      <a:pt x="70" y="204"/>
                    </a:cubicBezTo>
                    <a:cubicBezTo>
                      <a:pt x="70" y="204"/>
                      <a:pt x="70" y="204"/>
                      <a:pt x="70" y="204"/>
                    </a:cubicBezTo>
                    <a:cubicBezTo>
                      <a:pt x="72" y="201"/>
                      <a:pt x="75" y="199"/>
                      <a:pt x="79" y="197"/>
                    </a:cubicBezTo>
                    <a:cubicBezTo>
                      <a:pt x="79" y="197"/>
                      <a:pt x="79" y="197"/>
                      <a:pt x="79" y="197"/>
                    </a:cubicBezTo>
                    <a:cubicBezTo>
                      <a:pt x="79" y="197"/>
                      <a:pt x="80" y="197"/>
                      <a:pt x="81" y="196"/>
                    </a:cubicBezTo>
                    <a:cubicBezTo>
                      <a:pt x="81" y="196"/>
                      <a:pt x="81" y="196"/>
                      <a:pt x="81" y="196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83" y="195"/>
                      <a:pt x="84" y="195"/>
                      <a:pt x="84" y="195"/>
                    </a:cubicBezTo>
                    <a:cubicBezTo>
                      <a:pt x="84" y="195"/>
                      <a:pt x="84" y="195"/>
                      <a:pt x="84" y="195"/>
                    </a:cubicBezTo>
                    <a:cubicBezTo>
                      <a:pt x="86" y="195"/>
                      <a:pt x="87" y="194"/>
                      <a:pt x="89" y="194"/>
                    </a:cubicBezTo>
                    <a:cubicBezTo>
                      <a:pt x="136" y="235"/>
                      <a:pt x="260" y="252"/>
                      <a:pt x="332" y="253"/>
                    </a:cubicBezTo>
                    <a:cubicBezTo>
                      <a:pt x="331" y="254"/>
                      <a:pt x="331" y="254"/>
                      <a:pt x="331" y="254"/>
                    </a:cubicBezTo>
                    <a:cubicBezTo>
                      <a:pt x="332" y="254"/>
                      <a:pt x="332" y="254"/>
                      <a:pt x="332" y="254"/>
                    </a:cubicBezTo>
                    <a:cubicBezTo>
                      <a:pt x="331" y="254"/>
                      <a:pt x="330" y="253"/>
                      <a:pt x="329" y="252"/>
                    </a:cubicBezTo>
                    <a:cubicBezTo>
                      <a:pt x="329" y="252"/>
                      <a:pt x="329" y="252"/>
                      <a:pt x="329" y="252"/>
                    </a:cubicBezTo>
                    <a:cubicBezTo>
                      <a:pt x="296" y="237"/>
                      <a:pt x="277" y="222"/>
                      <a:pt x="268" y="211"/>
                    </a:cubicBezTo>
                    <a:cubicBezTo>
                      <a:pt x="268" y="211"/>
                      <a:pt x="268" y="211"/>
                      <a:pt x="268" y="211"/>
                    </a:cubicBezTo>
                    <a:cubicBezTo>
                      <a:pt x="264" y="206"/>
                      <a:pt x="261" y="202"/>
                      <a:pt x="261" y="198"/>
                    </a:cubicBezTo>
                    <a:cubicBezTo>
                      <a:pt x="306" y="230"/>
                      <a:pt x="357" y="243"/>
                      <a:pt x="357" y="243"/>
                    </a:cubicBezTo>
                    <a:cubicBezTo>
                      <a:pt x="357" y="244"/>
                      <a:pt x="357" y="244"/>
                      <a:pt x="357" y="244"/>
                    </a:cubicBezTo>
                    <a:cubicBezTo>
                      <a:pt x="357" y="244"/>
                      <a:pt x="357" y="244"/>
                      <a:pt x="357" y="244"/>
                    </a:cubicBezTo>
                    <a:cubicBezTo>
                      <a:pt x="357" y="243"/>
                      <a:pt x="357" y="243"/>
                      <a:pt x="357" y="243"/>
                    </a:cubicBezTo>
                    <a:cubicBezTo>
                      <a:pt x="342" y="221"/>
                      <a:pt x="330" y="185"/>
                      <a:pt x="330" y="185"/>
                    </a:cubicBezTo>
                    <a:cubicBezTo>
                      <a:pt x="433" y="176"/>
                      <a:pt x="437" y="370"/>
                      <a:pt x="437" y="370"/>
                    </a:cubicBezTo>
                    <a:cubicBezTo>
                      <a:pt x="446" y="320"/>
                      <a:pt x="449" y="231"/>
                      <a:pt x="439" y="166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Rectangle 102">
                <a:extLst>
                  <a:ext uri="{FF2B5EF4-FFF2-40B4-BE49-F238E27FC236}">
                    <a16:creationId xmlns:a16="http://schemas.microsoft.com/office/drawing/2014/main" id="{73EC637B-6060-FB45-8A59-3F1DC1ACD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774" y="5829360"/>
                <a:ext cx="1379430" cy="839939"/>
              </a:xfrm>
              <a:prstGeom prst="rect">
                <a:avLst/>
              </a:prstGeom>
              <a:solidFill>
                <a:srgbClr val="ECF0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Rectangle 103">
                <a:extLst>
                  <a:ext uri="{FF2B5EF4-FFF2-40B4-BE49-F238E27FC236}">
                    <a16:creationId xmlns:a16="http://schemas.microsoft.com/office/drawing/2014/main" id="{2B6B98E6-E8F0-FE4A-952A-9EE5973E8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774" y="5829360"/>
                <a:ext cx="1379430" cy="8399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1" name="Rectangle 104">
                <a:extLst>
                  <a:ext uri="{FF2B5EF4-FFF2-40B4-BE49-F238E27FC236}">
                    <a16:creationId xmlns:a16="http://schemas.microsoft.com/office/drawing/2014/main" id="{71905E21-198D-094F-97B6-29427E3DA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5413" y="6799420"/>
                <a:ext cx="3512538" cy="95032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Rectangle 105">
                <a:extLst>
                  <a:ext uri="{FF2B5EF4-FFF2-40B4-BE49-F238E27FC236}">
                    <a16:creationId xmlns:a16="http://schemas.microsoft.com/office/drawing/2014/main" id="{207BCB73-B745-7B41-B7F5-2FE289166F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9774" y="6669299"/>
                <a:ext cx="1379430" cy="130121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3" name="Freeform: Shape 106">
                <a:extLst>
                  <a:ext uri="{FF2B5EF4-FFF2-40B4-BE49-F238E27FC236}">
                    <a16:creationId xmlns:a16="http://schemas.microsoft.com/office/drawing/2014/main" id="{5AC82D6D-5114-CB4E-9A3D-EF7B17DFE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703" y="5558153"/>
                <a:ext cx="209071" cy="1111146"/>
              </a:xfrm>
              <a:custGeom>
                <a:avLst/>
                <a:gdLst>
                  <a:gd name="T0" fmla="*/ 121 w 121"/>
                  <a:gd name="T1" fmla="*/ 643 h 643"/>
                  <a:gd name="T2" fmla="*/ 103 w 121"/>
                  <a:gd name="T3" fmla="*/ 368 h 643"/>
                  <a:gd name="T4" fmla="*/ 92 w 121"/>
                  <a:gd name="T5" fmla="*/ 198 h 643"/>
                  <a:gd name="T6" fmla="*/ 69 w 121"/>
                  <a:gd name="T7" fmla="*/ 0 h 643"/>
                  <a:gd name="T8" fmla="*/ 3 w 121"/>
                  <a:gd name="T9" fmla="*/ 262 h 643"/>
                  <a:gd name="T10" fmla="*/ 3 w 121"/>
                  <a:gd name="T11" fmla="*/ 262 h 643"/>
                  <a:gd name="T12" fmla="*/ 0 w 121"/>
                  <a:gd name="T13" fmla="*/ 284 h 643"/>
                  <a:gd name="T14" fmla="*/ 6 w 121"/>
                  <a:gd name="T15" fmla="*/ 313 h 643"/>
                  <a:gd name="T16" fmla="*/ 6 w 121"/>
                  <a:gd name="T17" fmla="*/ 314 h 643"/>
                  <a:gd name="T18" fmla="*/ 121 w 121"/>
                  <a:gd name="T1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643">
                    <a:moveTo>
                      <a:pt x="121" y="643"/>
                    </a:moveTo>
                    <a:cubicBezTo>
                      <a:pt x="103" y="368"/>
                      <a:pt x="103" y="368"/>
                      <a:pt x="103" y="368"/>
                    </a:cubicBezTo>
                    <a:cubicBezTo>
                      <a:pt x="92" y="198"/>
                      <a:pt x="92" y="198"/>
                      <a:pt x="92" y="198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3" y="262"/>
                      <a:pt x="3" y="262"/>
                      <a:pt x="3" y="262"/>
                    </a:cubicBezTo>
                    <a:cubicBezTo>
                      <a:pt x="3" y="262"/>
                      <a:pt x="3" y="262"/>
                      <a:pt x="3" y="262"/>
                    </a:cubicBezTo>
                    <a:cubicBezTo>
                      <a:pt x="1" y="269"/>
                      <a:pt x="0" y="276"/>
                      <a:pt x="0" y="284"/>
                    </a:cubicBezTo>
                    <a:cubicBezTo>
                      <a:pt x="0" y="294"/>
                      <a:pt x="2" y="304"/>
                      <a:pt x="6" y="313"/>
                    </a:cubicBezTo>
                    <a:cubicBezTo>
                      <a:pt x="6" y="314"/>
                      <a:pt x="6" y="314"/>
                      <a:pt x="6" y="314"/>
                    </a:cubicBezTo>
                    <a:lnTo>
                      <a:pt x="121" y="6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: Shape 107">
                <a:extLst>
                  <a:ext uri="{FF2B5EF4-FFF2-40B4-BE49-F238E27FC236}">
                    <a16:creationId xmlns:a16="http://schemas.microsoft.com/office/drawing/2014/main" id="{D3738216-B12E-D445-9DE5-F7C65079C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9203" y="5558153"/>
                <a:ext cx="209802" cy="1111146"/>
              </a:xfrm>
              <a:custGeom>
                <a:avLst/>
                <a:gdLst>
                  <a:gd name="T0" fmla="*/ 0 w 121"/>
                  <a:gd name="T1" fmla="*/ 643 h 643"/>
                  <a:gd name="T2" fmla="*/ 18 w 121"/>
                  <a:gd name="T3" fmla="*/ 368 h 643"/>
                  <a:gd name="T4" fmla="*/ 30 w 121"/>
                  <a:gd name="T5" fmla="*/ 198 h 643"/>
                  <a:gd name="T6" fmla="*/ 53 w 121"/>
                  <a:gd name="T7" fmla="*/ 0 h 643"/>
                  <a:gd name="T8" fmla="*/ 118 w 121"/>
                  <a:gd name="T9" fmla="*/ 262 h 643"/>
                  <a:gd name="T10" fmla="*/ 118 w 121"/>
                  <a:gd name="T11" fmla="*/ 262 h 643"/>
                  <a:gd name="T12" fmla="*/ 121 w 121"/>
                  <a:gd name="T13" fmla="*/ 284 h 643"/>
                  <a:gd name="T14" fmla="*/ 115 w 121"/>
                  <a:gd name="T15" fmla="*/ 313 h 643"/>
                  <a:gd name="T16" fmla="*/ 115 w 121"/>
                  <a:gd name="T17" fmla="*/ 314 h 643"/>
                  <a:gd name="T18" fmla="*/ 0 w 121"/>
                  <a:gd name="T19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21" h="643">
                    <a:moveTo>
                      <a:pt x="0" y="643"/>
                    </a:moveTo>
                    <a:cubicBezTo>
                      <a:pt x="18" y="368"/>
                      <a:pt x="18" y="368"/>
                      <a:pt x="18" y="368"/>
                    </a:cubicBezTo>
                    <a:cubicBezTo>
                      <a:pt x="30" y="198"/>
                      <a:pt x="30" y="198"/>
                      <a:pt x="30" y="19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18" y="262"/>
                      <a:pt x="118" y="262"/>
                      <a:pt x="118" y="262"/>
                    </a:cubicBezTo>
                    <a:cubicBezTo>
                      <a:pt x="118" y="262"/>
                      <a:pt x="118" y="262"/>
                      <a:pt x="118" y="262"/>
                    </a:cubicBezTo>
                    <a:cubicBezTo>
                      <a:pt x="120" y="269"/>
                      <a:pt x="121" y="276"/>
                      <a:pt x="121" y="284"/>
                    </a:cubicBezTo>
                    <a:cubicBezTo>
                      <a:pt x="121" y="294"/>
                      <a:pt x="119" y="304"/>
                      <a:pt x="115" y="313"/>
                    </a:cubicBezTo>
                    <a:cubicBezTo>
                      <a:pt x="115" y="314"/>
                      <a:pt x="115" y="314"/>
                      <a:pt x="115" y="314"/>
                    </a:cubicBezTo>
                    <a:lnTo>
                      <a:pt x="0" y="64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Oval 108">
                <a:extLst>
                  <a:ext uri="{FF2B5EF4-FFF2-40B4-BE49-F238E27FC236}">
                    <a16:creationId xmlns:a16="http://schemas.microsoft.com/office/drawing/2014/main" id="{D018BABE-83FE-3749-A312-AA6E66CE0A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3360" y="6161242"/>
                <a:ext cx="176175" cy="1761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: Shape 109">
                <a:extLst>
                  <a:ext uri="{FF2B5EF4-FFF2-40B4-BE49-F238E27FC236}">
                    <a16:creationId xmlns:a16="http://schemas.microsoft.com/office/drawing/2014/main" id="{8BF95F0F-D839-D245-ABC7-9977CBB7B5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5060" y="6444877"/>
                <a:ext cx="363315" cy="354543"/>
              </a:xfrm>
              <a:custGeom>
                <a:avLst/>
                <a:gdLst>
                  <a:gd name="T0" fmla="*/ 52 w 210"/>
                  <a:gd name="T1" fmla="*/ 0 h 205"/>
                  <a:gd name="T2" fmla="*/ 52 w 210"/>
                  <a:gd name="T3" fmla="*/ 16 h 205"/>
                  <a:gd name="T4" fmla="*/ 0 w 210"/>
                  <a:gd name="T5" fmla="*/ 97 h 205"/>
                  <a:gd name="T6" fmla="*/ 52 w 210"/>
                  <a:gd name="T7" fmla="*/ 178 h 205"/>
                  <a:gd name="T8" fmla="*/ 52 w 210"/>
                  <a:gd name="T9" fmla="*/ 205 h 205"/>
                  <a:gd name="T10" fmla="*/ 210 w 210"/>
                  <a:gd name="T11" fmla="*/ 205 h 205"/>
                  <a:gd name="T12" fmla="*/ 210 w 210"/>
                  <a:gd name="T13" fmla="*/ 0 h 205"/>
                  <a:gd name="T14" fmla="*/ 52 w 210"/>
                  <a:gd name="T15" fmla="*/ 0 h 205"/>
                  <a:gd name="T16" fmla="*/ 29 w 210"/>
                  <a:gd name="T17" fmla="*/ 147 h 205"/>
                  <a:gd name="T18" fmla="*/ 26 w 210"/>
                  <a:gd name="T19" fmla="*/ 97 h 205"/>
                  <a:gd name="T20" fmla="*/ 52 w 210"/>
                  <a:gd name="T21" fmla="*/ 42 h 205"/>
                  <a:gd name="T22" fmla="*/ 52 w 210"/>
                  <a:gd name="T23" fmla="*/ 152 h 205"/>
                  <a:gd name="T24" fmla="*/ 29 w 210"/>
                  <a:gd name="T25" fmla="*/ 14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0" h="205">
                    <a:moveTo>
                      <a:pt x="52" y="0"/>
                    </a:moveTo>
                    <a:cubicBezTo>
                      <a:pt x="52" y="16"/>
                      <a:pt x="52" y="16"/>
                      <a:pt x="52" y="16"/>
                    </a:cubicBezTo>
                    <a:cubicBezTo>
                      <a:pt x="7" y="16"/>
                      <a:pt x="0" y="34"/>
                      <a:pt x="0" y="97"/>
                    </a:cubicBezTo>
                    <a:cubicBezTo>
                      <a:pt x="0" y="154"/>
                      <a:pt x="0" y="178"/>
                      <a:pt x="52" y="178"/>
                    </a:cubicBezTo>
                    <a:cubicBezTo>
                      <a:pt x="52" y="205"/>
                      <a:pt x="52" y="205"/>
                      <a:pt x="52" y="205"/>
                    </a:cubicBezTo>
                    <a:cubicBezTo>
                      <a:pt x="210" y="205"/>
                      <a:pt x="210" y="205"/>
                      <a:pt x="210" y="205"/>
                    </a:cubicBezTo>
                    <a:cubicBezTo>
                      <a:pt x="210" y="0"/>
                      <a:pt x="210" y="0"/>
                      <a:pt x="210" y="0"/>
                    </a:cubicBezTo>
                    <a:lnTo>
                      <a:pt x="52" y="0"/>
                    </a:lnTo>
                    <a:close/>
                    <a:moveTo>
                      <a:pt x="29" y="147"/>
                    </a:moveTo>
                    <a:cubicBezTo>
                      <a:pt x="26" y="140"/>
                      <a:pt x="26" y="122"/>
                      <a:pt x="26" y="97"/>
                    </a:cubicBezTo>
                    <a:cubicBezTo>
                      <a:pt x="26" y="42"/>
                      <a:pt x="28" y="42"/>
                      <a:pt x="52" y="42"/>
                    </a:cubicBezTo>
                    <a:cubicBezTo>
                      <a:pt x="52" y="152"/>
                      <a:pt x="52" y="152"/>
                      <a:pt x="52" y="152"/>
                    </a:cubicBezTo>
                    <a:cubicBezTo>
                      <a:pt x="32" y="152"/>
                      <a:pt x="30" y="149"/>
                      <a:pt x="29" y="147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Freeform: Shape 110">
                <a:extLst>
                  <a:ext uri="{FF2B5EF4-FFF2-40B4-BE49-F238E27FC236}">
                    <a16:creationId xmlns:a16="http://schemas.microsoft.com/office/drawing/2014/main" id="{FA85A1E4-D696-E348-96E1-A1D913553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71276" y="6709505"/>
                <a:ext cx="60675" cy="51902"/>
              </a:xfrm>
              <a:custGeom>
                <a:avLst/>
                <a:gdLst>
                  <a:gd name="T0" fmla="*/ 19 w 83"/>
                  <a:gd name="T1" fmla="*/ 71 h 71"/>
                  <a:gd name="T2" fmla="*/ 0 w 83"/>
                  <a:gd name="T3" fmla="*/ 35 h 71"/>
                  <a:gd name="T4" fmla="*/ 19 w 83"/>
                  <a:gd name="T5" fmla="*/ 0 h 71"/>
                  <a:gd name="T6" fmla="*/ 62 w 83"/>
                  <a:gd name="T7" fmla="*/ 0 h 71"/>
                  <a:gd name="T8" fmla="*/ 83 w 83"/>
                  <a:gd name="T9" fmla="*/ 35 h 71"/>
                  <a:gd name="T10" fmla="*/ 62 w 83"/>
                  <a:gd name="T11" fmla="*/ 71 h 71"/>
                  <a:gd name="T12" fmla="*/ 19 w 83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71">
                    <a:moveTo>
                      <a:pt x="19" y="71"/>
                    </a:moveTo>
                    <a:lnTo>
                      <a:pt x="0" y="35"/>
                    </a:lnTo>
                    <a:lnTo>
                      <a:pt x="19" y="0"/>
                    </a:lnTo>
                    <a:lnTo>
                      <a:pt x="62" y="0"/>
                    </a:lnTo>
                    <a:lnTo>
                      <a:pt x="83" y="35"/>
                    </a:lnTo>
                    <a:lnTo>
                      <a:pt x="62" y="71"/>
                    </a:lnTo>
                    <a:lnTo>
                      <a:pt x="19" y="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: Shape 111">
                <a:extLst>
                  <a:ext uri="{FF2B5EF4-FFF2-40B4-BE49-F238E27FC236}">
                    <a16:creationId xmlns:a16="http://schemas.microsoft.com/office/drawing/2014/main" id="{A708D880-35A7-804D-842D-327B16882A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2326" y="6709505"/>
                <a:ext cx="58481" cy="51902"/>
              </a:xfrm>
              <a:custGeom>
                <a:avLst/>
                <a:gdLst>
                  <a:gd name="T0" fmla="*/ 19 w 80"/>
                  <a:gd name="T1" fmla="*/ 71 h 71"/>
                  <a:gd name="T2" fmla="*/ 0 w 80"/>
                  <a:gd name="T3" fmla="*/ 35 h 71"/>
                  <a:gd name="T4" fmla="*/ 19 w 80"/>
                  <a:gd name="T5" fmla="*/ 0 h 71"/>
                  <a:gd name="T6" fmla="*/ 61 w 80"/>
                  <a:gd name="T7" fmla="*/ 0 h 71"/>
                  <a:gd name="T8" fmla="*/ 80 w 80"/>
                  <a:gd name="T9" fmla="*/ 35 h 71"/>
                  <a:gd name="T10" fmla="*/ 61 w 80"/>
                  <a:gd name="T11" fmla="*/ 71 h 71"/>
                  <a:gd name="T12" fmla="*/ 19 w 80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71">
                    <a:moveTo>
                      <a:pt x="19" y="71"/>
                    </a:moveTo>
                    <a:lnTo>
                      <a:pt x="0" y="35"/>
                    </a:lnTo>
                    <a:lnTo>
                      <a:pt x="19" y="0"/>
                    </a:lnTo>
                    <a:lnTo>
                      <a:pt x="61" y="0"/>
                    </a:lnTo>
                    <a:lnTo>
                      <a:pt x="80" y="35"/>
                    </a:lnTo>
                    <a:lnTo>
                      <a:pt x="61" y="71"/>
                    </a:lnTo>
                    <a:lnTo>
                      <a:pt x="19" y="7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9" name="Freeform: Shape 112">
                <a:extLst>
                  <a:ext uri="{FF2B5EF4-FFF2-40B4-BE49-F238E27FC236}">
                    <a16:creationId xmlns:a16="http://schemas.microsoft.com/office/drawing/2014/main" id="{C2EECDB2-F681-BE4A-9472-14B98175D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6300" y="6709505"/>
                <a:ext cx="59944" cy="51902"/>
              </a:xfrm>
              <a:custGeom>
                <a:avLst/>
                <a:gdLst>
                  <a:gd name="T0" fmla="*/ 21 w 82"/>
                  <a:gd name="T1" fmla="*/ 71 h 71"/>
                  <a:gd name="T2" fmla="*/ 0 w 82"/>
                  <a:gd name="T3" fmla="*/ 35 h 71"/>
                  <a:gd name="T4" fmla="*/ 21 w 82"/>
                  <a:gd name="T5" fmla="*/ 0 h 71"/>
                  <a:gd name="T6" fmla="*/ 64 w 82"/>
                  <a:gd name="T7" fmla="*/ 0 h 71"/>
                  <a:gd name="T8" fmla="*/ 82 w 82"/>
                  <a:gd name="T9" fmla="*/ 35 h 71"/>
                  <a:gd name="T10" fmla="*/ 64 w 82"/>
                  <a:gd name="T11" fmla="*/ 71 h 71"/>
                  <a:gd name="T12" fmla="*/ 21 w 82"/>
                  <a:gd name="T13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71">
                    <a:moveTo>
                      <a:pt x="21" y="71"/>
                    </a:moveTo>
                    <a:lnTo>
                      <a:pt x="0" y="35"/>
                    </a:lnTo>
                    <a:lnTo>
                      <a:pt x="21" y="0"/>
                    </a:lnTo>
                    <a:lnTo>
                      <a:pt x="64" y="0"/>
                    </a:lnTo>
                    <a:lnTo>
                      <a:pt x="82" y="35"/>
                    </a:lnTo>
                    <a:lnTo>
                      <a:pt x="64" y="71"/>
                    </a:lnTo>
                    <a:lnTo>
                      <a:pt x="21" y="7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: Shape 113">
                <a:extLst>
                  <a:ext uri="{FF2B5EF4-FFF2-40B4-BE49-F238E27FC236}">
                    <a16:creationId xmlns:a16="http://schemas.microsoft.com/office/drawing/2014/main" id="{7C04825E-3308-944E-B3BD-6FCA5053F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9960" y="4828598"/>
                <a:ext cx="285097" cy="207609"/>
              </a:xfrm>
              <a:custGeom>
                <a:avLst/>
                <a:gdLst>
                  <a:gd name="T0" fmla="*/ 145 w 165"/>
                  <a:gd name="T1" fmla="*/ 81 h 120"/>
                  <a:gd name="T2" fmla="*/ 128 w 165"/>
                  <a:gd name="T3" fmla="*/ 92 h 120"/>
                  <a:gd name="T4" fmla="*/ 8 w 165"/>
                  <a:gd name="T5" fmla="*/ 0 h 120"/>
                  <a:gd name="T6" fmla="*/ 1 w 165"/>
                  <a:gd name="T7" fmla="*/ 8 h 120"/>
                  <a:gd name="T8" fmla="*/ 127 w 165"/>
                  <a:gd name="T9" fmla="*/ 108 h 120"/>
                  <a:gd name="T10" fmla="*/ 145 w 165"/>
                  <a:gd name="T11" fmla="*/ 120 h 120"/>
                  <a:gd name="T12" fmla="*/ 165 w 165"/>
                  <a:gd name="T13" fmla="*/ 100 h 120"/>
                  <a:gd name="T14" fmla="*/ 145 w 165"/>
                  <a:gd name="T15" fmla="*/ 81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5" h="120">
                    <a:moveTo>
                      <a:pt x="145" y="81"/>
                    </a:moveTo>
                    <a:cubicBezTo>
                      <a:pt x="138" y="81"/>
                      <a:pt x="131" y="85"/>
                      <a:pt x="128" y="92"/>
                    </a:cubicBezTo>
                    <a:cubicBezTo>
                      <a:pt x="18" y="72"/>
                      <a:pt x="8" y="3"/>
                      <a:pt x="8" y="0"/>
                    </a:cubicBezTo>
                    <a:cubicBezTo>
                      <a:pt x="5" y="0"/>
                      <a:pt x="1" y="4"/>
                      <a:pt x="1" y="8"/>
                    </a:cubicBezTo>
                    <a:cubicBezTo>
                      <a:pt x="1" y="10"/>
                      <a:pt x="0" y="86"/>
                      <a:pt x="127" y="108"/>
                    </a:cubicBezTo>
                    <a:cubicBezTo>
                      <a:pt x="130" y="115"/>
                      <a:pt x="137" y="120"/>
                      <a:pt x="145" y="120"/>
                    </a:cubicBezTo>
                    <a:cubicBezTo>
                      <a:pt x="156" y="120"/>
                      <a:pt x="165" y="111"/>
                      <a:pt x="165" y="100"/>
                    </a:cubicBezTo>
                    <a:cubicBezTo>
                      <a:pt x="165" y="90"/>
                      <a:pt x="156" y="81"/>
                      <a:pt x="145" y="8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149">
              <a:extLst>
                <a:ext uri="{FF2B5EF4-FFF2-40B4-BE49-F238E27FC236}">
                  <a16:creationId xmlns:a16="http://schemas.microsoft.com/office/drawing/2014/main" id="{A00E14F9-1A12-4A42-9709-E463E1AEE3CC}"/>
                </a:ext>
              </a:extLst>
            </p:cNvPr>
            <p:cNvGrpSpPr/>
            <p:nvPr/>
          </p:nvGrpSpPr>
          <p:grpSpPr>
            <a:xfrm>
              <a:off x="8176869" y="4311768"/>
              <a:ext cx="362585" cy="362585"/>
              <a:chOff x="8184481" y="4311768"/>
              <a:chExt cx="362585" cy="362585"/>
            </a:xfrm>
          </p:grpSpPr>
          <p:sp>
            <p:nvSpPr>
              <p:cNvPr id="23" name="Oval 150">
                <a:extLst>
                  <a:ext uri="{FF2B5EF4-FFF2-40B4-BE49-F238E27FC236}">
                    <a16:creationId xmlns:a16="http://schemas.microsoft.com/office/drawing/2014/main" id="{26E50A25-D342-134B-863E-C7A2F409B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481" y="4311768"/>
                <a:ext cx="362585" cy="36258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: Shape 151">
                <a:extLst>
                  <a:ext uri="{FF2B5EF4-FFF2-40B4-BE49-F238E27FC236}">
                    <a16:creationId xmlns:a16="http://schemas.microsoft.com/office/drawing/2014/main" id="{675267F2-91E4-4E4B-94C9-4F7EB557AA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283231" y="4410497"/>
                <a:ext cx="165084" cy="165127"/>
              </a:xfrm>
              <a:custGeom>
                <a:avLst/>
                <a:gdLst>
                  <a:gd name="T0" fmla="*/ 10800 w 21600"/>
                  <a:gd name="T1" fmla="*/ 10789 h 21579"/>
                  <a:gd name="T2" fmla="*/ 10800 w 21600"/>
                  <a:gd name="T3" fmla="*/ 10789 h 21579"/>
                  <a:gd name="T4" fmla="*/ 10800 w 21600"/>
                  <a:gd name="T5" fmla="*/ 10789 h 21579"/>
                  <a:gd name="T6" fmla="*/ 10800 w 21600"/>
                  <a:gd name="T7" fmla="*/ 10789 h 215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579">
                    <a:moveTo>
                      <a:pt x="21599" y="9391"/>
                    </a:moveTo>
                    <a:cubicBezTo>
                      <a:pt x="21599" y="9887"/>
                      <a:pt x="21472" y="10321"/>
                      <a:pt x="21218" y="10697"/>
                    </a:cubicBezTo>
                    <a:cubicBezTo>
                      <a:pt x="20963" y="11072"/>
                      <a:pt x="20647" y="11313"/>
                      <a:pt x="20263" y="11427"/>
                    </a:cubicBezTo>
                    <a:lnTo>
                      <a:pt x="20263" y="16610"/>
                    </a:lnTo>
                    <a:cubicBezTo>
                      <a:pt x="20263" y="17200"/>
                      <a:pt x="20087" y="17708"/>
                      <a:pt x="19729" y="18128"/>
                    </a:cubicBezTo>
                    <a:cubicBezTo>
                      <a:pt x="19374" y="18550"/>
                      <a:pt x="18951" y="18758"/>
                      <a:pt x="18459" y="18758"/>
                    </a:cubicBezTo>
                    <a:cubicBezTo>
                      <a:pt x="17927" y="18122"/>
                      <a:pt x="17286" y="17505"/>
                      <a:pt x="16537" y="16904"/>
                    </a:cubicBezTo>
                    <a:cubicBezTo>
                      <a:pt x="15785" y="16305"/>
                      <a:pt x="14980" y="15756"/>
                      <a:pt x="14116" y="15254"/>
                    </a:cubicBezTo>
                    <a:cubicBezTo>
                      <a:pt x="13254" y="14755"/>
                      <a:pt x="12363" y="14324"/>
                      <a:pt x="11449" y="13969"/>
                    </a:cubicBezTo>
                    <a:cubicBezTo>
                      <a:pt x="10536" y="13614"/>
                      <a:pt x="9648" y="13379"/>
                      <a:pt x="8788" y="13267"/>
                    </a:cubicBezTo>
                    <a:cubicBezTo>
                      <a:pt x="8453" y="13379"/>
                      <a:pt x="8179" y="13564"/>
                      <a:pt x="7968" y="13828"/>
                    </a:cubicBezTo>
                    <a:cubicBezTo>
                      <a:pt x="7758" y="14092"/>
                      <a:pt x="7613" y="14386"/>
                      <a:pt x="7535" y="14706"/>
                    </a:cubicBezTo>
                    <a:cubicBezTo>
                      <a:pt x="7457" y="15028"/>
                      <a:pt x="7449" y="15360"/>
                      <a:pt x="7510" y="15698"/>
                    </a:cubicBezTo>
                    <a:cubicBezTo>
                      <a:pt x="7574" y="16035"/>
                      <a:pt x="7719" y="16340"/>
                      <a:pt x="7946" y="16610"/>
                    </a:cubicBezTo>
                    <a:cubicBezTo>
                      <a:pt x="7750" y="16992"/>
                      <a:pt x="7660" y="17347"/>
                      <a:pt x="7677" y="17673"/>
                    </a:cubicBezTo>
                    <a:cubicBezTo>
                      <a:pt x="7692" y="17993"/>
                      <a:pt x="7772" y="18307"/>
                      <a:pt x="7917" y="18606"/>
                    </a:cubicBezTo>
                    <a:cubicBezTo>
                      <a:pt x="8059" y="18908"/>
                      <a:pt x="8255" y="19193"/>
                      <a:pt x="8497" y="19469"/>
                    </a:cubicBezTo>
                    <a:cubicBezTo>
                      <a:pt x="8737" y="19745"/>
                      <a:pt x="8996" y="20021"/>
                      <a:pt x="9271" y="20291"/>
                    </a:cubicBezTo>
                    <a:cubicBezTo>
                      <a:pt x="9114" y="20696"/>
                      <a:pt x="8842" y="21001"/>
                      <a:pt x="8455" y="21212"/>
                    </a:cubicBezTo>
                    <a:cubicBezTo>
                      <a:pt x="8069" y="21423"/>
                      <a:pt x="7655" y="21541"/>
                      <a:pt x="7212" y="21570"/>
                    </a:cubicBezTo>
                    <a:cubicBezTo>
                      <a:pt x="6771" y="21599"/>
                      <a:pt x="6340" y="21550"/>
                      <a:pt x="5917" y="21423"/>
                    </a:cubicBezTo>
                    <a:cubicBezTo>
                      <a:pt x="5496" y="21294"/>
                      <a:pt x="5163" y="21092"/>
                      <a:pt x="4923" y="20810"/>
                    </a:cubicBezTo>
                    <a:cubicBezTo>
                      <a:pt x="4781" y="20241"/>
                      <a:pt x="4624" y="19657"/>
                      <a:pt x="4453" y="19055"/>
                    </a:cubicBezTo>
                    <a:cubicBezTo>
                      <a:pt x="4281" y="18453"/>
                      <a:pt x="4139" y="17843"/>
                      <a:pt x="4032" y="17224"/>
                    </a:cubicBezTo>
                    <a:cubicBezTo>
                      <a:pt x="3921" y="16599"/>
                      <a:pt x="3868" y="15953"/>
                      <a:pt x="3868" y="15281"/>
                    </a:cubicBezTo>
                    <a:cubicBezTo>
                      <a:pt x="3868" y="14615"/>
                      <a:pt x="3961" y="13905"/>
                      <a:pt x="4149" y="13153"/>
                    </a:cubicBezTo>
                    <a:lnTo>
                      <a:pt x="1804" y="13153"/>
                    </a:lnTo>
                    <a:cubicBezTo>
                      <a:pt x="1312" y="13153"/>
                      <a:pt x="888" y="12945"/>
                      <a:pt x="533" y="12522"/>
                    </a:cubicBezTo>
                    <a:cubicBezTo>
                      <a:pt x="176" y="12100"/>
                      <a:pt x="0" y="11592"/>
                      <a:pt x="0" y="10990"/>
                    </a:cubicBezTo>
                    <a:lnTo>
                      <a:pt x="0" y="7774"/>
                    </a:lnTo>
                    <a:cubicBezTo>
                      <a:pt x="0" y="7184"/>
                      <a:pt x="176" y="6676"/>
                      <a:pt x="526" y="6245"/>
                    </a:cubicBezTo>
                    <a:cubicBezTo>
                      <a:pt x="878" y="5819"/>
                      <a:pt x="1304" y="5605"/>
                      <a:pt x="1804" y="5605"/>
                    </a:cubicBezTo>
                    <a:lnTo>
                      <a:pt x="7652" y="5605"/>
                    </a:lnTo>
                    <a:cubicBezTo>
                      <a:pt x="8551" y="5605"/>
                      <a:pt x="9508" y="5449"/>
                      <a:pt x="10524" y="5135"/>
                    </a:cubicBezTo>
                    <a:cubicBezTo>
                      <a:pt x="11540" y="4821"/>
                      <a:pt x="12536" y="4399"/>
                      <a:pt x="13511" y="3873"/>
                    </a:cubicBezTo>
                    <a:cubicBezTo>
                      <a:pt x="14488" y="3342"/>
                      <a:pt x="15408" y="2744"/>
                      <a:pt x="16272" y="2071"/>
                    </a:cubicBezTo>
                    <a:cubicBezTo>
                      <a:pt x="17134" y="1405"/>
                      <a:pt x="17864" y="713"/>
                      <a:pt x="18459" y="0"/>
                    </a:cubicBezTo>
                    <a:cubicBezTo>
                      <a:pt x="18951" y="0"/>
                      <a:pt x="19374" y="214"/>
                      <a:pt x="19729" y="633"/>
                    </a:cubicBezTo>
                    <a:cubicBezTo>
                      <a:pt x="20087" y="1056"/>
                      <a:pt x="20263" y="1567"/>
                      <a:pt x="20263" y="2165"/>
                    </a:cubicBezTo>
                    <a:lnTo>
                      <a:pt x="20263" y="7334"/>
                    </a:lnTo>
                    <a:cubicBezTo>
                      <a:pt x="20647" y="7445"/>
                      <a:pt x="20963" y="7692"/>
                      <a:pt x="21218" y="8070"/>
                    </a:cubicBezTo>
                    <a:cubicBezTo>
                      <a:pt x="21472" y="8454"/>
                      <a:pt x="21599" y="8895"/>
                      <a:pt x="21599" y="9391"/>
                    </a:cubicBezTo>
                    <a:moveTo>
                      <a:pt x="18459" y="2855"/>
                    </a:moveTo>
                    <a:cubicBezTo>
                      <a:pt x="17864" y="3407"/>
                      <a:pt x="17215" y="3941"/>
                      <a:pt x="16512" y="4451"/>
                    </a:cubicBezTo>
                    <a:cubicBezTo>
                      <a:pt x="15810" y="4962"/>
                      <a:pt x="15065" y="5423"/>
                      <a:pt x="14280" y="5834"/>
                    </a:cubicBezTo>
                    <a:cubicBezTo>
                      <a:pt x="13494" y="6245"/>
                      <a:pt x="12693" y="6609"/>
                      <a:pt x="11878" y="6923"/>
                    </a:cubicBezTo>
                    <a:cubicBezTo>
                      <a:pt x="11060" y="7237"/>
                      <a:pt x="10255" y="7462"/>
                      <a:pt x="9457" y="7603"/>
                    </a:cubicBezTo>
                    <a:lnTo>
                      <a:pt x="9457" y="11172"/>
                    </a:lnTo>
                    <a:cubicBezTo>
                      <a:pt x="10255" y="11325"/>
                      <a:pt x="11060" y="11554"/>
                      <a:pt x="11878" y="11862"/>
                    </a:cubicBezTo>
                    <a:cubicBezTo>
                      <a:pt x="12693" y="12170"/>
                      <a:pt x="13494" y="12537"/>
                      <a:pt x="14280" y="12956"/>
                    </a:cubicBezTo>
                    <a:cubicBezTo>
                      <a:pt x="15065" y="13379"/>
                      <a:pt x="15812" y="13843"/>
                      <a:pt x="16524" y="14347"/>
                    </a:cubicBezTo>
                    <a:cubicBezTo>
                      <a:pt x="17234" y="14855"/>
                      <a:pt x="17881" y="15380"/>
                      <a:pt x="18459" y="15920"/>
                    </a:cubicBezTo>
                    <a:lnTo>
                      <a:pt x="18459" y="285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52">
              <a:extLst>
                <a:ext uri="{FF2B5EF4-FFF2-40B4-BE49-F238E27FC236}">
                  <a16:creationId xmlns:a16="http://schemas.microsoft.com/office/drawing/2014/main" id="{F7C39DCB-1F78-0B4A-8F72-2AA5F2C8784D}"/>
                </a:ext>
              </a:extLst>
            </p:cNvPr>
            <p:cNvGrpSpPr/>
            <p:nvPr/>
          </p:nvGrpSpPr>
          <p:grpSpPr>
            <a:xfrm>
              <a:off x="6812791" y="3215242"/>
              <a:ext cx="362585" cy="363315"/>
              <a:chOff x="6820403" y="3215242"/>
              <a:chExt cx="362585" cy="363315"/>
            </a:xfrm>
          </p:grpSpPr>
          <p:sp>
            <p:nvSpPr>
              <p:cNvPr id="21" name="Oval 153">
                <a:extLst>
                  <a:ext uri="{FF2B5EF4-FFF2-40B4-BE49-F238E27FC236}">
                    <a16:creationId xmlns:a16="http://schemas.microsoft.com/office/drawing/2014/main" id="{31FB1A38-C756-874C-BA40-EF34F6F5EC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20403" y="3215242"/>
                <a:ext cx="362585" cy="36331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Freeform: Shape 154">
                <a:extLst>
                  <a:ext uri="{FF2B5EF4-FFF2-40B4-BE49-F238E27FC236}">
                    <a16:creationId xmlns:a16="http://schemas.microsoft.com/office/drawing/2014/main" id="{8941A11F-1564-344F-BB6A-489D706FFF7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6920297" y="3315154"/>
                <a:ext cx="162796" cy="163491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792" y="0"/>
                    </a:moveTo>
                    <a:cubicBezTo>
                      <a:pt x="12101" y="0"/>
                      <a:pt x="13398" y="296"/>
                      <a:pt x="14685" y="897"/>
                    </a:cubicBezTo>
                    <a:cubicBezTo>
                      <a:pt x="15972" y="1496"/>
                      <a:pt x="17128" y="2309"/>
                      <a:pt x="18152" y="3337"/>
                    </a:cubicBezTo>
                    <a:cubicBezTo>
                      <a:pt x="19173" y="4365"/>
                      <a:pt x="20002" y="5565"/>
                      <a:pt x="20642" y="6941"/>
                    </a:cubicBezTo>
                    <a:cubicBezTo>
                      <a:pt x="21277" y="8313"/>
                      <a:pt x="21599" y="9784"/>
                      <a:pt x="21599" y="11354"/>
                    </a:cubicBezTo>
                    <a:cubicBezTo>
                      <a:pt x="21599" y="12995"/>
                      <a:pt x="21305" y="14571"/>
                      <a:pt x="20722" y="16085"/>
                    </a:cubicBezTo>
                    <a:lnTo>
                      <a:pt x="20416" y="16895"/>
                    </a:lnTo>
                    <a:lnTo>
                      <a:pt x="18455" y="17245"/>
                    </a:lnTo>
                    <a:cubicBezTo>
                      <a:pt x="18253" y="18183"/>
                      <a:pt x="17836" y="18965"/>
                      <a:pt x="17210" y="19589"/>
                    </a:cubicBezTo>
                    <a:cubicBezTo>
                      <a:pt x="16584" y="20207"/>
                      <a:pt x="15843" y="20521"/>
                      <a:pt x="14996" y="20521"/>
                    </a:cubicBezTo>
                    <a:lnTo>
                      <a:pt x="14996" y="21074"/>
                    </a:lnTo>
                    <a:cubicBezTo>
                      <a:pt x="14996" y="21218"/>
                      <a:pt x="14953" y="21343"/>
                      <a:pt x="14862" y="21447"/>
                    </a:cubicBezTo>
                    <a:cubicBezTo>
                      <a:pt x="14770" y="21549"/>
                      <a:pt x="14664" y="21599"/>
                      <a:pt x="14534" y="21599"/>
                    </a:cubicBezTo>
                    <a:lnTo>
                      <a:pt x="13633" y="21599"/>
                    </a:lnTo>
                    <a:cubicBezTo>
                      <a:pt x="13513" y="21599"/>
                      <a:pt x="13407" y="21549"/>
                      <a:pt x="13322" y="21447"/>
                    </a:cubicBezTo>
                    <a:cubicBezTo>
                      <a:pt x="13238" y="21343"/>
                      <a:pt x="13193" y="21218"/>
                      <a:pt x="13193" y="21074"/>
                    </a:cubicBezTo>
                    <a:lnTo>
                      <a:pt x="13193" y="11354"/>
                    </a:lnTo>
                    <a:cubicBezTo>
                      <a:pt x="13193" y="11210"/>
                      <a:pt x="13238" y="11081"/>
                      <a:pt x="13322" y="10970"/>
                    </a:cubicBezTo>
                    <a:cubicBezTo>
                      <a:pt x="13407" y="10857"/>
                      <a:pt x="13513" y="10798"/>
                      <a:pt x="13633" y="10798"/>
                    </a:cubicBezTo>
                    <a:lnTo>
                      <a:pt x="14534" y="10798"/>
                    </a:lnTo>
                    <a:cubicBezTo>
                      <a:pt x="14654" y="10798"/>
                      <a:pt x="14763" y="10857"/>
                      <a:pt x="14857" y="10970"/>
                    </a:cubicBezTo>
                    <a:cubicBezTo>
                      <a:pt x="14949" y="11081"/>
                      <a:pt x="14996" y="11210"/>
                      <a:pt x="14996" y="11354"/>
                    </a:cubicBezTo>
                    <a:lnTo>
                      <a:pt x="14996" y="11880"/>
                    </a:lnTo>
                    <a:cubicBezTo>
                      <a:pt x="15655" y="11880"/>
                      <a:pt x="16262" y="12077"/>
                      <a:pt x="16810" y="12476"/>
                    </a:cubicBezTo>
                    <a:cubicBezTo>
                      <a:pt x="17359" y="12874"/>
                      <a:pt x="17787" y="13396"/>
                      <a:pt x="18095" y="14046"/>
                    </a:cubicBezTo>
                    <a:lnTo>
                      <a:pt x="18533" y="13947"/>
                    </a:lnTo>
                    <a:cubicBezTo>
                      <a:pt x="18782" y="13136"/>
                      <a:pt x="18900" y="12272"/>
                      <a:pt x="18893" y="11354"/>
                    </a:cubicBezTo>
                    <a:cubicBezTo>
                      <a:pt x="18893" y="10228"/>
                      <a:pt x="18648" y="9177"/>
                      <a:pt x="18156" y="8194"/>
                    </a:cubicBezTo>
                    <a:cubicBezTo>
                      <a:pt x="17665" y="7220"/>
                      <a:pt x="17024" y="6362"/>
                      <a:pt x="16238" y="5622"/>
                    </a:cubicBezTo>
                    <a:cubicBezTo>
                      <a:pt x="15455" y="4882"/>
                      <a:pt x="14584" y="4300"/>
                      <a:pt x="13621" y="3877"/>
                    </a:cubicBezTo>
                    <a:cubicBezTo>
                      <a:pt x="12659" y="3456"/>
                      <a:pt x="11717" y="3241"/>
                      <a:pt x="10792" y="3241"/>
                    </a:cubicBezTo>
                    <a:cubicBezTo>
                      <a:pt x="9868" y="3241"/>
                      <a:pt x="8929" y="3456"/>
                      <a:pt x="7971" y="3877"/>
                    </a:cubicBezTo>
                    <a:cubicBezTo>
                      <a:pt x="7015" y="4300"/>
                      <a:pt x="6140" y="4879"/>
                      <a:pt x="5358" y="5608"/>
                    </a:cubicBezTo>
                    <a:cubicBezTo>
                      <a:pt x="4572" y="6336"/>
                      <a:pt x="3934" y="7198"/>
                      <a:pt x="3443" y="8183"/>
                    </a:cubicBezTo>
                    <a:cubicBezTo>
                      <a:pt x="2951" y="9171"/>
                      <a:pt x="2704" y="10219"/>
                      <a:pt x="2704" y="11329"/>
                    </a:cubicBezTo>
                    <a:cubicBezTo>
                      <a:pt x="2704" y="12267"/>
                      <a:pt x="2824" y="13136"/>
                      <a:pt x="3066" y="13947"/>
                    </a:cubicBezTo>
                    <a:lnTo>
                      <a:pt x="3504" y="14046"/>
                    </a:lnTo>
                    <a:cubicBezTo>
                      <a:pt x="3812" y="13396"/>
                      <a:pt x="4240" y="12874"/>
                      <a:pt x="4789" y="12476"/>
                    </a:cubicBezTo>
                    <a:cubicBezTo>
                      <a:pt x="5337" y="12077"/>
                      <a:pt x="5942" y="11880"/>
                      <a:pt x="6603" y="11880"/>
                    </a:cubicBezTo>
                    <a:lnTo>
                      <a:pt x="6603" y="11354"/>
                    </a:lnTo>
                    <a:cubicBezTo>
                      <a:pt x="6603" y="11210"/>
                      <a:pt x="6646" y="11081"/>
                      <a:pt x="6737" y="10970"/>
                    </a:cubicBezTo>
                    <a:cubicBezTo>
                      <a:pt x="6827" y="10857"/>
                      <a:pt x="6935" y="10798"/>
                      <a:pt x="7065" y="10798"/>
                    </a:cubicBezTo>
                    <a:lnTo>
                      <a:pt x="7966" y="10798"/>
                    </a:lnTo>
                    <a:cubicBezTo>
                      <a:pt x="8086" y="10798"/>
                      <a:pt x="8187" y="10857"/>
                      <a:pt x="8270" y="10970"/>
                    </a:cubicBezTo>
                    <a:cubicBezTo>
                      <a:pt x="8352" y="11081"/>
                      <a:pt x="8392" y="11210"/>
                      <a:pt x="8392" y="11354"/>
                    </a:cubicBezTo>
                    <a:lnTo>
                      <a:pt x="8392" y="21074"/>
                    </a:lnTo>
                    <a:cubicBezTo>
                      <a:pt x="8392" y="21218"/>
                      <a:pt x="8352" y="21343"/>
                      <a:pt x="8270" y="21447"/>
                    </a:cubicBezTo>
                    <a:cubicBezTo>
                      <a:pt x="8187" y="21549"/>
                      <a:pt x="8086" y="21599"/>
                      <a:pt x="7966" y="21599"/>
                    </a:cubicBezTo>
                    <a:lnTo>
                      <a:pt x="7065" y="21599"/>
                    </a:lnTo>
                    <a:cubicBezTo>
                      <a:pt x="6945" y="21599"/>
                      <a:pt x="6836" y="21549"/>
                      <a:pt x="6742" y="21447"/>
                    </a:cubicBezTo>
                    <a:cubicBezTo>
                      <a:pt x="6650" y="21343"/>
                      <a:pt x="6603" y="21218"/>
                      <a:pt x="6603" y="21074"/>
                    </a:cubicBezTo>
                    <a:lnTo>
                      <a:pt x="6603" y="20521"/>
                    </a:lnTo>
                    <a:cubicBezTo>
                      <a:pt x="6189" y="20521"/>
                      <a:pt x="5789" y="20436"/>
                      <a:pt x="5403" y="20270"/>
                    </a:cubicBezTo>
                    <a:cubicBezTo>
                      <a:pt x="5015" y="20103"/>
                      <a:pt x="4671" y="19877"/>
                      <a:pt x="4370" y="19589"/>
                    </a:cubicBezTo>
                    <a:cubicBezTo>
                      <a:pt x="4073" y="19298"/>
                      <a:pt x="3814" y="18956"/>
                      <a:pt x="3598" y="18558"/>
                    </a:cubicBezTo>
                    <a:cubicBezTo>
                      <a:pt x="3388" y="18163"/>
                      <a:pt x="3233" y="17725"/>
                      <a:pt x="3144" y="17245"/>
                    </a:cubicBezTo>
                    <a:lnTo>
                      <a:pt x="1172" y="16895"/>
                    </a:lnTo>
                    <a:lnTo>
                      <a:pt x="877" y="16085"/>
                    </a:lnTo>
                    <a:cubicBezTo>
                      <a:pt x="294" y="14571"/>
                      <a:pt x="0" y="12987"/>
                      <a:pt x="0" y="11326"/>
                    </a:cubicBezTo>
                    <a:cubicBezTo>
                      <a:pt x="0" y="9776"/>
                      <a:pt x="320" y="8310"/>
                      <a:pt x="957" y="6938"/>
                    </a:cubicBezTo>
                    <a:cubicBezTo>
                      <a:pt x="1595" y="5563"/>
                      <a:pt x="2426" y="4363"/>
                      <a:pt x="3447" y="3335"/>
                    </a:cubicBezTo>
                    <a:cubicBezTo>
                      <a:pt x="4469" y="2307"/>
                      <a:pt x="5622" y="1493"/>
                      <a:pt x="6909" y="895"/>
                    </a:cubicBezTo>
                    <a:cubicBezTo>
                      <a:pt x="8192" y="296"/>
                      <a:pt x="9486" y="0"/>
                      <a:pt x="10792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55">
              <a:extLst>
                <a:ext uri="{FF2B5EF4-FFF2-40B4-BE49-F238E27FC236}">
                  <a16:creationId xmlns:a16="http://schemas.microsoft.com/office/drawing/2014/main" id="{67AFBD8F-9CDD-6947-BED6-79E709306AFA}"/>
                </a:ext>
              </a:extLst>
            </p:cNvPr>
            <p:cNvGrpSpPr/>
            <p:nvPr/>
          </p:nvGrpSpPr>
          <p:grpSpPr>
            <a:xfrm>
              <a:off x="3659914" y="4311768"/>
              <a:ext cx="362585" cy="362585"/>
              <a:chOff x="3667526" y="4311768"/>
              <a:chExt cx="362585" cy="362585"/>
            </a:xfrm>
          </p:grpSpPr>
          <p:sp>
            <p:nvSpPr>
              <p:cNvPr id="19" name="Oval 156">
                <a:extLst>
                  <a:ext uri="{FF2B5EF4-FFF2-40B4-BE49-F238E27FC236}">
                    <a16:creationId xmlns:a16="http://schemas.microsoft.com/office/drawing/2014/main" id="{E0E7D9F9-D732-CC42-9D34-AF2E1EFBB6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7526" y="4311768"/>
                <a:ext cx="362585" cy="36258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Freeform: Shape 157">
                <a:extLst>
                  <a:ext uri="{FF2B5EF4-FFF2-40B4-BE49-F238E27FC236}">
                    <a16:creationId xmlns:a16="http://schemas.microsoft.com/office/drawing/2014/main" id="{D73C0762-AEB4-CE4D-B8E1-7057814AA83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754943" y="4399536"/>
                <a:ext cx="187750" cy="187048"/>
              </a:xfrm>
              <a:custGeom>
                <a:avLst/>
                <a:gdLst>
                  <a:gd name="T0" fmla="+- 0 10797 26"/>
                  <a:gd name="T1" fmla="*/ T0 w 21542"/>
                  <a:gd name="T2" fmla="*/ 10800 h 21600"/>
                  <a:gd name="T3" fmla="+- 0 10797 26"/>
                  <a:gd name="T4" fmla="*/ T3 w 21542"/>
                  <a:gd name="T5" fmla="*/ 10800 h 21600"/>
                  <a:gd name="T6" fmla="+- 0 10797 26"/>
                  <a:gd name="T7" fmla="*/ T6 w 21542"/>
                  <a:gd name="T8" fmla="*/ 10800 h 21600"/>
                  <a:gd name="T9" fmla="+- 0 10797 26"/>
                  <a:gd name="T10" fmla="*/ T9 w 2154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42" h="21600">
                    <a:moveTo>
                      <a:pt x="11685" y="1798"/>
                    </a:moveTo>
                    <a:cubicBezTo>
                      <a:pt x="12903" y="1906"/>
                      <a:pt x="14055" y="2202"/>
                      <a:pt x="15143" y="2682"/>
                    </a:cubicBezTo>
                    <a:cubicBezTo>
                      <a:pt x="16233" y="3165"/>
                      <a:pt x="17213" y="3803"/>
                      <a:pt x="18089" y="4596"/>
                    </a:cubicBezTo>
                    <a:cubicBezTo>
                      <a:pt x="18964" y="5390"/>
                      <a:pt x="19696" y="6307"/>
                      <a:pt x="20286" y="7355"/>
                    </a:cubicBezTo>
                    <a:cubicBezTo>
                      <a:pt x="20875" y="8400"/>
                      <a:pt x="21290" y="9537"/>
                      <a:pt x="21528" y="10774"/>
                    </a:cubicBezTo>
                    <a:cubicBezTo>
                      <a:pt x="21573" y="11034"/>
                      <a:pt x="21497" y="11229"/>
                      <a:pt x="21299" y="11356"/>
                    </a:cubicBezTo>
                    <a:cubicBezTo>
                      <a:pt x="21223" y="11407"/>
                      <a:pt x="21151" y="11435"/>
                      <a:pt x="21077" y="11435"/>
                    </a:cubicBezTo>
                    <a:cubicBezTo>
                      <a:pt x="20930" y="11435"/>
                      <a:pt x="20822" y="11381"/>
                      <a:pt x="20760" y="11271"/>
                    </a:cubicBezTo>
                    <a:cubicBezTo>
                      <a:pt x="20016" y="10353"/>
                      <a:pt x="19186" y="9890"/>
                      <a:pt x="18272" y="9879"/>
                    </a:cubicBezTo>
                    <a:cubicBezTo>
                      <a:pt x="17616" y="9879"/>
                      <a:pt x="16994" y="10128"/>
                      <a:pt x="16402" y="10619"/>
                    </a:cubicBezTo>
                    <a:cubicBezTo>
                      <a:pt x="15813" y="11110"/>
                      <a:pt x="15320" y="11796"/>
                      <a:pt x="14912" y="12680"/>
                    </a:cubicBezTo>
                    <a:cubicBezTo>
                      <a:pt x="14840" y="12886"/>
                      <a:pt x="14704" y="12991"/>
                      <a:pt x="14516" y="12991"/>
                    </a:cubicBezTo>
                    <a:cubicBezTo>
                      <a:pt x="14323" y="12991"/>
                      <a:pt x="14191" y="12886"/>
                      <a:pt x="14115" y="12680"/>
                    </a:cubicBezTo>
                    <a:cubicBezTo>
                      <a:pt x="13490" y="11328"/>
                      <a:pt x="12679" y="10452"/>
                      <a:pt x="11682" y="10057"/>
                    </a:cubicBezTo>
                    <a:lnTo>
                      <a:pt x="11682" y="17164"/>
                    </a:lnTo>
                    <a:cubicBezTo>
                      <a:pt x="11682" y="17779"/>
                      <a:pt x="11594" y="18350"/>
                      <a:pt x="11415" y="18883"/>
                    </a:cubicBezTo>
                    <a:cubicBezTo>
                      <a:pt x="11234" y="19414"/>
                      <a:pt x="10993" y="19886"/>
                      <a:pt x="10690" y="20298"/>
                    </a:cubicBezTo>
                    <a:cubicBezTo>
                      <a:pt x="10385" y="20704"/>
                      <a:pt x="10029" y="21026"/>
                      <a:pt x="9621" y="21258"/>
                    </a:cubicBezTo>
                    <a:cubicBezTo>
                      <a:pt x="9214" y="21487"/>
                      <a:pt x="8777" y="21599"/>
                      <a:pt x="8314" y="21599"/>
                    </a:cubicBezTo>
                    <a:cubicBezTo>
                      <a:pt x="7852" y="21599"/>
                      <a:pt x="7410" y="21487"/>
                      <a:pt x="6995" y="21258"/>
                    </a:cubicBezTo>
                    <a:cubicBezTo>
                      <a:pt x="6580" y="21027"/>
                      <a:pt x="6220" y="20705"/>
                      <a:pt x="5915" y="20298"/>
                    </a:cubicBezTo>
                    <a:cubicBezTo>
                      <a:pt x="5612" y="19886"/>
                      <a:pt x="5369" y="19417"/>
                      <a:pt x="5190" y="18883"/>
                    </a:cubicBezTo>
                    <a:cubicBezTo>
                      <a:pt x="5011" y="18350"/>
                      <a:pt x="4923" y="17779"/>
                      <a:pt x="4923" y="17164"/>
                    </a:cubicBezTo>
                    <a:cubicBezTo>
                      <a:pt x="4923" y="16850"/>
                      <a:pt x="5011" y="16591"/>
                      <a:pt x="5190" y="16390"/>
                    </a:cubicBezTo>
                    <a:cubicBezTo>
                      <a:pt x="5369" y="16187"/>
                      <a:pt x="5583" y="16085"/>
                      <a:pt x="5836" y="16085"/>
                    </a:cubicBezTo>
                    <a:cubicBezTo>
                      <a:pt x="6103" y="16085"/>
                      <a:pt x="6320" y="16187"/>
                      <a:pt x="6492" y="16390"/>
                    </a:cubicBezTo>
                    <a:cubicBezTo>
                      <a:pt x="6661" y="16591"/>
                      <a:pt x="6747" y="16851"/>
                      <a:pt x="6747" y="17164"/>
                    </a:cubicBezTo>
                    <a:cubicBezTo>
                      <a:pt x="6747" y="17799"/>
                      <a:pt x="6900" y="18333"/>
                      <a:pt x="7203" y="18776"/>
                    </a:cubicBezTo>
                    <a:cubicBezTo>
                      <a:pt x="7508" y="19216"/>
                      <a:pt x="7878" y="19437"/>
                      <a:pt x="8312" y="19437"/>
                    </a:cubicBezTo>
                    <a:cubicBezTo>
                      <a:pt x="8732" y="19437"/>
                      <a:pt x="9092" y="19216"/>
                      <a:pt x="9397" y="18776"/>
                    </a:cubicBezTo>
                    <a:cubicBezTo>
                      <a:pt x="9700" y="18333"/>
                      <a:pt x="9853" y="17799"/>
                      <a:pt x="9853" y="17164"/>
                    </a:cubicBezTo>
                    <a:lnTo>
                      <a:pt x="9853" y="10057"/>
                    </a:lnTo>
                    <a:cubicBezTo>
                      <a:pt x="8856" y="10461"/>
                      <a:pt x="8042" y="11336"/>
                      <a:pt x="7420" y="12680"/>
                    </a:cubicBezTo>
                    <a:cubicBezTo>
                      <a:pt x="7344" y="12886"/>
                      <a:pt x="7210" y="12991"/>
                      <a:pt x="7019" y="12991"/>
                    </a:cubicBezTo>
                    <a:cubicBezTo>
                      <a:pt x="6828" y="12991"/>
                      <a:pt x="6700" y="12886"/>
                      <a:pt x="6631" y="12680"/>
                    </a:cubicBezTo>
                    <a:cubicBezTo>
                      <a:pt x="6227" y="11796"/>
                      <a:pt x="5734" y="11110"/>
                      <a:pt x="5147" y="10619"/>
                    </a:cubicBezTo>
                    <a:cubicBezTo>
                      <a:pt x="4560" y="10128"/>
                      <a:pt x="3940" y="9879"/>
                      <a:pt x="3284" y="9879"/>
                    </a:cubicBezTo>
                    <a:cubicBezTo>
                      <a:pt x="2363" y="9879"/>
                      <a:pt x="1541" y="10345"/>
                      <a:pt x="808" y="11271"/>
                    </a:cubicBezTo>
                    <a:cubicBezTo>
                      <a:pt x="718" y="11381"/>
                      <a:pt x="596" y="11435"/>
                      <a:pt x="455" y="11435"/>
                    </a:cubicBezTo>
                    <a:cubicBezTo>
                      <a:pt x="381" y="11435"/>
                      <a:pt x="305" y="11407"/>
                      <a:pt x="238" y="11356"/>
                    </a:cubicBezTo>
                    <a:cubicBezTo>
                      <a:pt x="47" y="11229"/>
                      <a:pt x="-26" y="11034"/>
                      <a:pt x="7" y="10774"/>
                    </a:cubicBezTo>
                    <a:cubicBezTo>
                      <a:pt x="245" y="9537"/>
                      <a:pt x="660" y="8400"/>
                      <a:pt x="1259" y="7355"/>
                    </a:cubicBezTo>
                    <a:cubicBezTo>
                      <a:pt x="1855" y="6307"/>
                      <a:pt x="2595" y="5390"/>
                      <a:pt x="3468" y="4596"/>
                    </a:cubicBezTo>
                    <a:cubicBezTo>
                      <a:pt x="4343" y="3803"/>
                      <a:pt x="5321" y="3168"/>
                      <a:pt x="6402" y="2688"/>
                    </a:cubicBezTo>
                    <a:cubicBezTo>
                      <a:pt x="7482" y="2213"/>
                      <a:pt x="8634" y="1917"/>
                      <a:pt x="9850" y="1798"/>
                    </a:cubicBezTo>
                    <a:lnTo>
                      <a:pt x="9850" y="1081"/>
                    </a:lnTo>
                    <a:cubicBezTo>
                      <a:pt x="9850" y="767"/>
                      <a:pt x="9936" y="508"/>
                      <a:pt x="10118" y="304"/>
                    </a:cubicBezTo>
                    <a:cubicBezTo>
                      <a:pt x="10296" y="101"/>
                      <a:pt x="10511" y="0"/>
                      <a:pt x="10764" y="0"/>
                    </a:cubicBezTo>
                    <a:cubicBezTo>
                      <a:pt x="11029" y="0"/>
                      <a:pt x="11248" y="101"/>
                      <a:pt x="11420" y="304"/>
                    </a:cubicBezTo>
                    <a:cubicBezTo>
                      <a:pt x="11589" y="508"/>
                      <a:pt x="11675" y="767"/>
                      <a:pt x="11675" y="1081"/>
                    </a:cubicBezTo>
                    <a:lnTo>
                      <a:pt x="11675" y="179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158">
              <a:extLst>
                <a:ext uri="{FF2B5EF4-FFF2-40B4-BE49-F238E27FC236}">
                  <a16:creationId xmlns:a16="http://schemas.microsoft.com/office/drawing/2014/main" id="{88F50283-D843-B644-92E9-3B5721023F8A}"/>
                </a:ext>
              </a:extLst>
            </p:cNvPr>
            <p:cNvGrpSpPr/>
            <p:nvPr/>
          </p:nvGrpSpPr>
          <p:grpSpPr>
            <a:xfrm>
              <a:off x="4945773" y="3215242"/>
              <a:ext cx="363315" cy="363315"/>
              <a:chOff x="4953385" y="3215242"/>
              <a:chExt cx="363315" cy="363315"/>
            </a:xfrm>
          </p:grpSpPr>
          <p:sp>
            <p:nvSpPr>
              <p:cNvPr id="13" name="Oval 159">
                <a:extLst>
                  <a:ext uri="{FF2B5EF4-FFF2-40B4-BE49-F238E27FC236}">
                    <a16:creationId xmlns:a16="http://schemas.microsoft.com/office/drawing/2014/main" id="{D79F0447-A294-8340-8E20-4162614EA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3385" y="3215242"/>
                <a:ext cx="363315" cy="36331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" name="Group 160">
                <a:extLst>
                  <a:ext uri="{FF2B5EF4-FFF2-40B4-BE49-F238E27FC236}">
                    <a16:creationId xmlns:a16="http://schemas.microsoft.com/office/drawing/2014/main" id="{A6735ACC-C9FE-5D45-BFC2-C6153CA21E3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5058609" y="3300760"/>
                <a:ext cx="185449" cy="176265"/>
                <a:chOff x="1835150" y="2800349"/>
                <a:chExt cx="382588" cy="363538"/>
              </a:xfrm>
              <a:solidFill>
                <a:schemeClr val="bg1"/>
              </a:solidFill>
            </p:grpSpPr>
            <p:sp>
              <p:nvSpPr>
                <p:cNvPr id="15" name="Freeform: Shape 161">
                  <a:extLst>
                    <a:ext uri="{FF2B5EF4-FFF2-40B4-BE49-F238E27FC236}">
                      <a16:creationId xmlns:a16="http://schemas.microsoft.com/office/drawing/2014/main" id="{CB416A4C-28B2-1748-9020-6974FD5C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8488" y="3140074"/>
                  <a:ext cx="271462" cy="23813"/>
                </a:xfrm>
                <a:custGeom>
                  <a:avLst/>
                  <a:gdLst>
                    <a:gd name="T0" fmla="*/ 41 w 753"/>
                    <a:gd name="T1" fmla="*/ 42 h 68"/>
                    <a:gd name="T2" fmla="*/ 192 w 753"/>
                    <a:gd name="T3" fmla="*/ 42 h 68"/>
                    <a:gd name="T4" fmla="*/ 217 w 753"/>
                    <a:gd name="T5" fmla="*/ 67 h 68"/>
                    <a:gd name="T6" fmla="*/ 543 w 753"/>
                    <a:gd name="T7" fmla="*/ 67 h 68"/>
                    <a:gd name="T8" fmla="*/ 568 w 753"/>
                    <a:gd name="T9" fmla="*/ 42 h 68"/>
                    <a:gd name="T10" fmla="*/ 710 w 753"/>
                    <a:gd name="T11" fmla="*/ 42 h 68"/>
                    <a:gd name="T12" fmla="*/ 752 w 753"/>
                    <a:gd name="T13" fmla="*/ 0 h 68"/>
                    <a:gd name="T14" fmla="*/ 0 w 753"/>
                    <a:gd name="T15" fmla="*/ 0 h 68"/>
                    <a:gd name="T16" fmla="*/ 41 w 753"/>
                    <a:gd name="T17" fmla="*/ 42 h 68"/>
                    <a:gd name="T18" fmla="*/ 41 w 753"/>
                    <a:gd name="T19" fmla="*/ 42 h 68"/>
                    <a:gd name="T20" fmla="*/ 41 w 753"/>
                    <a:gd name="T21" fmla="*/ 4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3" h="68">
                      <a:moveTo>
                        <a:pt x="41" y="42"/>
                      </a:moveTo>
                      <a:cubicBezTo>
                        <a:pt x="192" y="42"/>
                        <a:pt x="192" y="42"/>
                        <a:pt x="192" y="42"/>
                      </a:cubicBezTo>
                      <a:cubicBezTo>
                        <a:pt x="192" y="50"/>
                        <a:pt x="200" y="67"/>
                        <a:pt x="217" y="67"/>
                      </a:cubicBezTo>
                      <a:cubicBezTo>
                        <a:pt x="543" y="67"/>
                        <a:pt x="543" y="67"/>
                        <a:pt x="543" y="67"/>
                      </a:cubicBezTo>
                      <a:cubicBezTo>
                        <a:pt x="552" y="67"/>
                        <a:pt x="568" y="50"/>
                        <a:pt x="568" y="42"/>
                      </a:cubicBezTo>
                      <a:cubicBezTo>
                        <a:pt x="710" y="42"/>
                        <a:pt x="710" y="42"/>
                        <a:pt x="710" y="42"/>
                      </a:cubicBezTo>
                      <a:cubicBezTo>
                        <a:pt x="735" y="42"/>
                        <a:pt x="752" y="17"/>
                        <a:pt x="75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7"/>
                        <a:pt x="16" y="42"/>
                        <a:pt x="41" y="42"/>
                      </a:cubicBezTo>
                      <a:close/>
                      <a:moveTo>
                        <a:pt x="41" y="42"/>
                      </a:moveTo>
                      <a:lnTo>
                        <a:pt x="41" y="4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6" name="Freeform: Shape 162">
                  <a:extLst>
                    <a:ext uri="{FF2B5EF4-FFF2-40B4-BE49-F238E27FC236}">
                      <a16:creationId xmlns:a16="http://schemas.microsoft.com/office/drawing/2014/main" id="{714FA723-9DAD-144E-B9C1-2730B2E9A7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5150" y="2955924"/>
                  <a:ext cx="382588" cy="174625"/>
                </a:xfrm>
                <a:custGeom>
                  <a:avLst/>
                  <a:gdLst>
                    <a:gd name="T0" fmla="*/ 1020 w 1062"/>
                    <a:gd name="T1" fmla="*/ 100 h 486"/>
                    <a:gd name="T2" fmla="*/ 894 w 1062"/>
                    <a:gd name="T3" fmla="*/ 75 h 486"/>
                    <a:gd name="T4" fmla="*/ 894 w 1062"/>
                    <a:gd name="T5" fmla="*/ 0 h 486"/>
                    <a:gd name="T6" fmla="*/ 0 w 1062"/>
                    <a:gd name="T7" fmla="*/ 0 h 486"/>
                    <a:gd name="T8" fmla="*/ 267 w 1062"/>
                    <a:gd name="T9" fmla="*/ 485 h 486"/>
                    <a:gd name="T10" fmla="*/ 627 w 1062"/>
                    <a:gd name="T11" fmla="*/ 485 h 486"/>
                    <a:gd name="T12" fmla="*/ 819 w 1062"/>
                    <a:gd name="T13" fmla="*/ 351 h 486"/>
                    <a:gd name="T14" fmla="*/ 1061 w 1062"/>
                    <a:gd name="T15" fmla="*/ 192 h 486"/>
                    <a:gd name="T16" fmla="*/ 1020 w 1062"/>
                    <a:gd name="T17" fmla="*/ 100 h 486"/>
                    <a:gd name="T18" fmla="*/ 861 w 1062"/>
                    <a:gd name="T19" fmla="*/ 284 h 486"/>
                    <a:gd name="T20" fmla="*/ 894 w 1062"/>
                    <a:gd name="T21" fmla="*/ 142 h 486"/>
                    <a:gd name="T22" fmla="*/ 978 w 1062"/>
                    <a:gd name="T23" fmla="*/ 151 h 486"/>
                    <a:gd name="T24" fmla="*/ 995 w 1062"/>
                    <a:gd name="T25" fmla="*/ 192 h 486"/>
                    <a:gd name="T26" fmla="*/ 861 w 1062"/>
                    <a:gd name="T27" fmla="*/ 284 h 486"/>
                    <a:gd name="T28" fmla="*/ 861 w 1062"/>
                    <a:gd name="T29" fmla="*/ 284 h 486"/>
                    <a:gd name="T30" fmla="*/ 861 w 1062"/>
                    <a:gd name="T31" fmla="*/ 284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062" h="486">
                      <a:moveTo>
                        <a:pt x="1020" y="100"/>
                      </a:moveTo>
                      <a:cubicBezTo>
                        <a:pt x="986" y="67"/>
                        <a:pt x="928" y="67"/>
                        <a:pt x="894" y="75"/>
                      </a:cubicBezTo>
                      <a:cubicBezTo>
                        <a:pt x="894" y="50"/>
                        <a:pt x="894" y="25"/>
                        <a:pt x="89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43"/>
                        <a:pt x="42" y="418"/>
                        <a:pt x="267" y="485"/>
                      </a:cubicBezTo>
                      <a:cubicBezTo>
                        <a:pt x="627" y="485"/>
                        <a:pt x="627" y="485"/>
                        <a:pt x="627" y="485"/>
                      </a:cubicBezTo>
                      <a:cubicBezTo>
                        <a:pt x="719" y="452"/>
                        <a:pt x="786" y="410"/>
                        <a:pt x="819" y="351"/>
                      </a:cubicBezTo>
                      <a:cubicBezTo>
                        <a:pt x="911" y="351"/>
                        <a:pt x="1053" y="318"/>
                        <a:pt x="1061" y="192"/>
                      </a:cubicBezTo>
                      <a:cubicBezTo>
                        <a:pt x="1061" y="142"/>
                        <a:pt x="1036" y="117"/>
                        <a:pt x="1020" y="100"/>
                      </a:cubicBezTo>
                      <a:close/>
                      <a:moveTo>
                        <a:pt x="861" y="284"/>
                      </a:moveTo>
                      <a:cubicBezTo>
                        <a:pt x="878" y="243"/>
                        <a:pt x="886" y="192"/>
                        <a:pt x="894" y="142"/>
                      </a:cubicBezTo>
                      <a:cubicBezTo>
                        <a:pt x="919" y="134"/>
                        <a:pt x="961" y="134"/>
                        <a:pt x="978" y="151"/>
                      </a:cubicBezTo>
                      <a:cubicBezTo>
                        <a:pt x="978" y="151"/>
                        <a:pt x="995" y="159"/>
                        <a:pt x="995" y="192"/>
                      </a:cubicBezTo>
                      <a:cubicBezTo>
                        <a:pt x="986" y="259"/>
                        <a:pt x="911" y="276"/>
                        <a:pt x="861" y="284"/>
                      </a:cubicBezTo>
                      <a:close/>
                      <a:moveTo>
                        <a:pt x="861" y="284"/>
                      </a:moveTo>
                      <a:lnTo>
                        <a:pt x="861" y="2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7" name="Freeform: Shape 163">
                  <a:extLst>
                    <a:ext uri="{FF2B5EF4-FFF2-40B4-BE49-F238E27FC236}">
                      <a16:creationId xmlns:a16="http://schemas.microsoft.com/office/drawing/2014/main" id="{987E1F02-24F0-9F49-A81E-1E399C8186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16113" y="2800349"/>
                  <a:ext cx="112712" cy="144463"/>
                </a:xfrm>
                <a:custGeom>
                  <a:avLst/>
                  <a:gdLst>
                    <a:gd name="T0" fmla="*/ 142 w 311"/>
                    <a:gd name="T1" fmla="*/ 401 h 402"/>
                    <a:gd name="T2" fmla="*/ 234 w 311"/>
                    <a:gd name="T3" fmla="*/ 243 h 402"/>
                    <a:gd name="T4" fmla="*/ 268 w 311"/>
                    <a:gd name="T5" fmla="*/ 0 h 402"/>
                    <a:gd name="T6" fmla="*/ 159 w 311"/>
                    <a:gd name="T7" fmla="*/ 276 h 402"/>
                    <a:gd name="T8" fmla="*/ 142 w 311"/>
                    <a:gd name="T9" fmla="*/ 401 h 402"/>
                    <a:gd name="T10" fmla="*/ 142 w 311"/>
                    <a:gd name="T11" fmla="*/ 401 h 402"/>
                    <a:gd name="T12" fmla="*/ 142 w 311"/>
                    <a:gd name="T13" fmla="*/ 401 h 4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1" h="402">
                      <a:moveTo>
                        <a:pt x="142" y="401"/>
                      </a:moveTo>
                      <a:cubicBezTo>
                        <a:pt x="142" y="401"/>
                        <a:pt x="310" y="385"/>
                        <a:pt x="234" y="243"/>
                      </a:cubicBezTo>
                      <a:cubicBezTo>
                        <a:pt x="168" y="126"/>
                        <a:pt x="184" y="59"/>
                        <a:pt x="268" y="0"/>
                      </a:cubicBezTo>
                      <a:cubicBezTo>
                        <a:pt x="268" y="0"/>
                        <a:pt x="0" y="67"/>
                        <a:pt x="159" y="276"/>
                      </a:cubicBezTo>
                      <a:cubicBezTo>
                        <a:pt x="209" y="360"/>
                        <a:pt x="142" y="401"/>
                        <a:pt x="142" y="401"/>
                      </a:cubicBezTo>
                      <a:close/>
                      <a:moveTo>
                        <a:pt x="142" y="401"/>
                      </a:moveTo>
                      <a:lnTo>
                        <a:pt x="142" y="4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8" name="Freeform: Shape 164">
                  <a:extLst>
                    <a:ext uri="{FF2B5EF4-FFF2-40B4-BE49-F238E27FC236}">
                      <a16:creationId xmlns:a16="http://schemas.microsoft.com/office/drawing/2014/main" id="{E96F2E7D-02CC-EE45-93F4-0CCBA3D727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3425" y="2867024"/>
                  <a:ext cx="53975" cy="73025"/>
                </a:xfrm>
                <a:custGeom>
                  <a:avLst/>
                  <a:gdLst>
                    <a:gd name="T0" fmla="*/ 17 w 151"/>
                    <a:gd name="T1" fmla="*/ 201 h 202"/>
                    <a:gd name="T2" fmla="*/ 75 w 151"/>
                    <a:gd name="T3" fmla="*/ 67 h 202"/>
                    <a:gd name="T4" fmla="*/ 84 w 151"/>
                    <a:gd name="T5" fmla="*/ 0 h 202"/>
                    <a:gd name="T6" fmla="*/ 33 w 151"/>
                    <a:gd name="T7" fmla="*/ 75 h 202"/>
                    <a:gd name="T8" fmla="*/ 17 w 151"/>
                    <a:gd name="T9" fmla="*/ 201 h 202"/>
                    <a:gd name="T10" fmla="*/ 17 w 151"/>
                    <a:gd name="T11" fmla="*/ 201 h 202"/>
                    <a:gd name="T12" fmla="*/ 17 w 151"/>
                    <a:gd name="T13" fmla="*/ 201 h 2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51" h="202">
                      <a:moveTo>
                        <a:pt x="17" y="201"/>
                      </a:moveTo>
                      <a:cubicBezTo>
                        <a:pt x="17" y="201"/>
                        <a:pt x="150" y="176"/>
                        <a:pt x="75" y="67"/>
                      </a:cubicBezTo>
                      <a:cubicBezTo>
                        <a:pt x="50" y="17"/>
                        <a:pt x="84" y="0"/>
                        <a:pt x="84" y="0"/>
                      </a:cubicBezTo>
                      <a:cubicBezTo>
                        <a:pt x="84" y="0"/>
                        <a:pt x="0" y="0"/>
                        <a:pt x="33" y="75"/>
                      </a:cubicBezTo>
                      <a:cubicBezTo>
                        <a:pt x="67" y="142"/>
                        <a:pt x="58" y="176"/>
                        <a:pt x="17" y="201"/>
                      </a:cubicBezTo>
                      <a:close/>
                      <a:moveTo>
                        <a:pt x="17" y="201"/>
                      </a:moveTo>
                      <a:lnTo>
                        <a:pt x="17" y="20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 sz="24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131" name="Group 123">
            <a:extLst>
              <a:ext uri="{FF2B5EF4-FFF2-40B4-BE49-F238E27FC236}">
                <a16:creationId xmlns:a16="http://schemas.microsoft.com/office/drawing/2014/main" id="{2BFF4C8F-3858-6A46-BF58-72457ABF844D}"/>
              </a:ext>
            </a:extLst>
          </p:cNvPr>
          <p:cNvGrpSpPr/>
          <p:nvPr/>
        </p:nvGrpSpPr>
        <p:grpSpPr>
          <a:xfrm>
            <a:off x="9008665" y="4674354"/>
            <a:ext cx="2602689" cy="989007"/>
            <a:chOff x="9008666" y="4674353"/>
            <a:chExt cx="2510161" cy="989007"/>
          </a:xfrm>
        </p:grpSpPr>
        <p:sp>
          <p:nvSpPr>
            <p:cNvPr id="132" name="TextBox 115">
              <a:extLst>
                <a:ext uri="{FF2B5EF4-FFF2-40B4-BE49-F238E27FC236}">
                  <a16:creationId xmlns:a16="http://schemas.microsoft.com/office/drawing/2014/main" id="{29235BCC-B975-444D-A657-082FA2E70136}"/>
                </a:ext>
              </a:extLst>
            </p:cNvPr>
            <p:cNvSpPr txBox="1"/>
            <p:nvPr/>
          </p:nvSpPr>
          <p:spPr>
            <a:xfrm>
              <a:off x="9008666" y="5040112"/>
              <a:ext cx="2510161" cy="62324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3" name="TextBox 116">
              <a:extLst>
                <a:ext uri="{FF2B5EF4-FFF2-40B4-BE49-F238E27FC236}">
                  <a16:creationId xmlns:a16="http://schemas.microsoft.com/office/drawing/2014/main" id="{77849EB1-401F-9640-8314-09980DFAA4FF}"/>
                </a:ext>
              </a:extLst>
            </p:cNvPr>
            <p:cNvSpPr txBox="1"/>
            <p:nvPr/>
          </p:nvSpPr>
          <p:spPr>
            <a:xfrm>
              <a:off x="9008667" y="4674353"/>
              <a:ext cx="2378521" cy="24237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92500" lnSpcReduction="10000"/>
            </a:bodyPr>
            <a:lstStyle/>
            <a:p>
              <a:r>
                <a:rPr lang="en-US" altLang="zh-CN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867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4" name="Group 120">
            <a:extLst>
              <a:ext uri="{FF2B5EF4-FFF2-40B4-BE49-F238E27FC236}">
                <a16:creationId xmlns:a16="http://schemas.microsoft.com/office/drawing/2014/main" id="{542A5BD4-17B6-A044-A495-01E7889F1BEA}"/>
              </a:ext>
            </a:extLst>
          </p:cNvPr>
          <p:cNvGrpSpPr/>
          <p:nvPr/>
        </p:nvGrpSpPr>
        <p:grpSpPr>
          <a:xfrm>
            <a:off x="8330573" y="2899515"/>
            <a:ext cx="3144292" cy="865621"/>
            <a:chOff x="8330572" y="2899515"/>
            <a:chExt cx="2378521" cy="865622"/>
          </a:xfrm>
        </p:grpSpPr>
        <p:sp>
          <p:nvSpPr>
            <p:cNvPr id="135" name="TextBox 118">
              <a:extLst>
                <a:ext uri="{FF2B5EF4-FFF2-40B4-BE49-F238E27FC236}">
                  <a16:creationId xmlns:a16="http://schemas.microsoft.com/office/drawing/2014/main" id="{CD9549F4-7E64-A944-9311-81DFD874FD8F}"/>
                </a:ext>
              </a:extLst>
            </p:cNvPr>
            <p:cNvSpPr txBox="1"/>
            <p:nvPr/>
          </p:nvSpPr>
          <p:spPr>
            <a:xfrm>
              <a:off x="8330572" y="3141889"/>
              <a:ext cx="2378521" cy="62324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6" name="TextBox 119">
              <a:extLst>
                <a:ext uri="{FF2B5EF4-FFF2-40B4-BE49-F238E27FC236}">
                  <a16:creationId xmlns:a16="http://schemas.microsoft.com/office/drawing/2014/main" id="{C2EE546B-90FB-B845-BA37-86904B0EA241}"/>
                </a:ext>
              </a:extLst>
            </p:cNvPr>
            <p:cNvSpPr txBox="1"/>
            <p:nvPr/>
          </p:nvSpPr>
          <p:spPr>
            <a:xfrm>
              <a:off x="8330572" y="2899515"/>
              <a:ext cx="2378521" cy="24237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92500" lnSpcReduction="10000"/>
            </a:bodyPr>
            <a:lstStyle/>
            <a:p>
              <a:r>
                <a:rPr lang="en-US" altLang="zh-CN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867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7" name="Group 117">
            <a:extLst>
              <a:ext uri="{FF2B5EF4-FFF2-40B4-BE49-F238E27FC236}">
                <a16:creationId xmlns:a16="http://schemas.microsoft.com/office/drawing/2014/main" id="{5CF20818-7FAD-4642-B38D-35CD3F58CF96}"/>
              </a:ext>
            </a:extLst>
          </p:cNvPr>
          <p:cNvGrpSpPr/>
          <p:nvPr/>
        </p:nvGrpSpPr>
        <p:grpSpPr>
          <a:xfrm>
            <a:off x="580645" y="4674354"/>
            <a:ext cx="2602689" cy="989007"/>
            <a:chOff x="670595" y="4674353"/>
            <a:chExt cx="2512739" cy="989007"/>
          </a:xfrm>
        </p:grpSpPr>
        <p:sp>
          <p:nvSpPr>
            <p:cNvPr id="138" name="TextBox 121">
              <a:extLst>
                <a:ext uri="{FF2B5EF4-FFF2-40B4-BE49-F238E27FC236}">
                  <a16:creationId xmlns:a16="http://schemas.microsoft.com/office/drawing/2014/main" id="{F0A804E6-9DD1-0442-AB22-ECE25F2F0BCD}"/>
                </a:ext>
              </a:extLst>
            </p:cNvPr>
            <p:cNvSpPr txBox="1"/>
            <p:nvPr/>
          </p:nvSpPr>
          <p:spPr>
            <a:xfrm flipH="1">
              <a:off x="670595" y="5040112"/>
              <a:ext cx="2512739" cy="62324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9" name="TextBox 122">
              <a:extLst>
                <a:ext uri="{FF2B5EF4-FFF2-40B4-BE49-F238E27FC236}">
                  <a16:creationId xmlns:a16="http://schemas.microsoft.com/office/drawing/2014/main" id="{A0AE7F5E-1FA0-1E40-8333-DDCDBA16703C}"/>
                </a:ext>
              </a:extLst>
            </p:cNvPr>
            <p:cNvSpPr txBox="1"/>
            <p:nvPr/>
          </p:nvSpPr>
          <p:spPr>
            <a:xfrm flipH="1">
              <a:off x="804813" y="4674353"/>
              <a:ext cx="2378521" cy="24237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10000"/>
            </a:bodyPr>
            <a:lstStyle/>
            <a:p>
              <a:pPr algn="r"/>
              <a:r>
                <a:rPr lang="en-US" altLang="zh-CN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867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0" name="Group 114">
            <a:extLst>
              <a:ext uri="{FF2B5EF4-FFF2-40B4-BE49-F238E27FC236}">
                <a16:creationId xmlns:a16="http://schemas.microsoft.com/office/drawing/2014/main" id="{1B46B2DC-753D-8E4D-8D45-FF98F9F70C83}"/>
              </a:ext>
            </a:extLst>
          </p:cNvPr>
          <p:cNvGrpSpPr/>
          <p:nvPr/>
        </p:nvGrpSpPr>
        <p:grpSpPr>
          <a:xfrm>
            <a:off x="719668" y="2873619"/>
            <a:ext cx="3116424" cy="865621"/>
            <a:chOff x="1457570" y="2873619"/>
            <a:chExt cx="2378521" cy="865622"/>
          </a:xfrm>
        </p:grpSpPr>
        <p:sp>
          <p:nvSpPr>
            <p:cNvPr id="141" name="TextBox 124">
              <a:extLst>
                <a:ext uri="{FF2B5EF4-FFF2-40B4-BE49-F238E27FC236}">
                  <a16:creationId xmlns:a16="http://schemas.microsoft.com/office/drawing/2014/main" id="{85E0011D-F25B-0643-A96A-6669C59C817E}"/>
                </a:ext>
              </a:extLst>
            </p:cNvPr>
            <p:cNvSpPr txBox="1"/>
            <p:nvPr/>
          </p:nvSpPr>
          <p:spPr>
            <a:xfrm flipH="1">
              <a:off x="1457570" y="3115993"/>
              <a:ext cx="2378521" cy="62324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2" name="TextBox 125">
              <a:extLst>
                <a:ext uri="{FF2B5EF4-FFF2-40B4-BE49-F238E27FC236}">
                  <a16:creationId xmlns:a16="http://schemas.microsoft.com/office/drawing/2014/main" id="{3B5098AA-102F-B447-9FE5-96889592E656}"/>
                </a:ext>
              </a:extLst>
            </p:cNvPr>
            <p:cNvSpPr txBox="1"/>
            <p:nvPr/>
          </p:nvSpPr>
          <p:spPr>
            <a:xfrm flipH="1">
              <a:off x="1457570" y="2873619"/>
              <a:ext cx="2378521" cy="242374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rmAutofit fontScale="92500" lnSpcReduction="10000"/>
            </a:bodyPr>
            <a:lstStyle/>
            <a:p>
              <a:pPr algn="r"/>
              <a:r>
                <a:rPr lang="en-US" altLang="zh-CN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867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3" name="Group 1">
            <a:extLst>
              <a:ext uri="{FF2B5EF4-FFF2-40B4-BE49-F238E27FC236}">
                <a16:creationId xmlns:a16="http://schemas.microsoft.com/office/drawing/2014/main" id="{310DF095-D76D-F747-8C95-500667B85E24}"/>
              </a:ext>
            </a:extLst>
          </p:cNvPr>
          <p:cNvGrpSpPr/>
          <p:nvPr/>
        </p:nvGrpSpPr>
        <p:grpSpPr>
          <a:xfrm>
            <a:off x="4385526" y="1619634"/>
            <a:ext cx="3423519" cy="763177"/>
            <a:chOff x="4385526" y="1619633"/>
            <a:chExt cx="3423519" cy="763177"/>
          </a:xfrm>
        </p:grpSpPr>
        <p:sp>
          <p:nvSpPr>
            <p:cNvPr id="144" name="TextBox 127">
              <a:extLst>
                <a:ext uri="{FF2B5EF4-FFF2-40B4-BE49-F238E27FC236}">
                  <a16:creationId xmlns:a16="http://schemas.microsoft.com/office/drawing/2014/main" id="{AC0CE437-1A8B-6747-A4EB-3F086F03D0F6}"/>
                </a:ext>
              </a:extLst>
            </p:cNvPr>
            <p:cNvSpPr txBox="1"/>
            <p:nvPr/>
          </p:nvSpPr>
          <p:spPr>
            <a:xfrm flipH="1">
              <a:off x="4385526" y="1967312"/>
              <a:ext cx="3423519" cy="415498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5" name="TextBox 128">
              <a:extLst>
                <a:ext uri="{FF2B5EF4-FFF2-40B4-BE49-F238E27FC236}">
                  <a16:creationId xmlns:a16="http://schemas.microsoft.com/office/drawing/2014/main" id="{D477DE67-141A-1647-8792-574A70B96E29}"/>
                </a:ext>
              </a:extLst>
            </p:cNvPr>
            <p:cNvSpPr txBox="1"/>
            <p:nvPr/>
          </p:nvSpPr>
          <p:spPr>
            <a:xfrm flipH="1">
              <a:off x="4385526" y="1619633"/>
              <a:ext cx="3423519" cy="242374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867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6" name="Group 129">
            <a:extLst>
              <a:ext uri="{FF2B5EF4-FFF2-40B4-BE49-F238E27FC236}">
                <a16:creationId xmlns:a16="http://schemas.microsoft.com/office/drawing/2014/main" id="{0A64E4A7-F90D-C447-883F-FB83C09302E9}"/>
              </a:ext>
            </a:extLst>
          </p:cNvPr>
          <p:cNvGrpSpPr/>
          <p:nvPr/>
        </p:nvGrpSpPr>
        <p:grpSpPr>
          <a:xfrm>
            <a:off x="4055206" y="3544653"/>
            <a:ext cx="816561" cy="816561"/>
            <a:chOff x="4062817" y="3544652"/>
            <a:chExt cx="816561" cy="816561"/>
          </a:xfrm>
        </p:grpSpPr>
        <p:sp>
          <p:nvSpPr>
            <p:cNvPr id="147" name="Oval 130">
              <a:extLst>
                <a:ext uri="{FF2B5EF4-FFF2-40B4-BE49-F238E27FC236}">
                  <a16:creationId xmlns:a16="http://schemas.microsoft.com/office/drawing/2014/main" id="{739FFCC9-7E58-4545-935F-8A58FE19F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817" y="3544652"/>
              <a:ext cx="816561" cy="8165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8" name="Freeform: Shape 131">
              <a:extLst>
                <a:ext uri="{FF2B5EF4-FFF2-40B4-BE49-F238E27FC236}">
                  <a16:creationId xmlns:a16="http://schemas.microsoft.com/office/drawing/2014/main" id="{36D11175-E0DA-594B-AD0A-075DF740B8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72271" y="3756330"/>
              <a:ext cx="397653" cy="39320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357" y="18801"/>
                  </a:moveTo>
                  <a:cubicBezTo>
                    <a:pt x="21518" y="18965"/>
                    <a:pt x="21599" y="19177"/>
                    <a:pt x="21599" y="19436"/>
                  </a:cubicBezTo>
                  <a:cubicBezTo>
                    <a:pt x="21599" y="19580"/>
                    <a:pt x="21518" y="19775"/>
                    <a:pt x="21357" y="20018"/>
                  </a:cubicBezTo>
                  <a:cubicBezTo>
                    <a:pt x="21193" y="20261"/>
                    <a:pt x="20989" y="20504"/>
                    <a:pt x="20746" y="20741"/>
                  </a:cubicBezTo>
                  <a:cubicBezTo>
                    <a:pt x="20503" y="20978"/>
                    <a:pt x="20260" y="21184"/>
                    <a:pt x="20023" y="21348"/>
                  </a:cubicBezTo>
                  <a:cubicBezTo>
                    <a:pt x="19783" y="21518"/>
                    <a:pt x="19593" y="21599"/>
                    <a:pt x="19447" y="21599"/>
                  </a:cubicBezTo>
                  <a:cubicBezTo>
                    <a:pt x="19189" y="21599"/>
                    <a:pt x="18975" y="21515"/>
                    <a:pt x="18811" y="21343"/>
                  </a:cubicBezTo>
                  <a:lnTo>
                    <a:pt x="13957" y="16502"/>
                  </a:lnTo>
                  <a:cubicBezTo>
                    <a:pt x="13217" y="16980"/>
                    <a:pt x="12428" y="17350"/>
                    <a:pt x="11589" y="17604"/>
                  </a:cubicBezTo>
                  <a:cubicBezTo>
                    <a:pt x="10750" y="17864"/>
                    <a:pt x="9891" y="17991"/>
                    <a:pt x="9007" y="17991"/>
                  </a:cubicBezTo>
                  <a:cubicBezTo>
                    <a:pt x="7769" y="17991"/>
                    <a:pt x="6608" y="17759"/>
                    <a:pt x="5517" y="17290"/>
                  </a:cubicBezTo>
                  <a:cubicBezTo>
                    <a:pt x="4427" y="16822"/>
                    <a:pt x="3469" y="16175"/>
                    <a:pt x="2644" y="15353"/>
                  </a:cubicBezTo>
                  <a:cubicBezTo>
                    <a:pt x="1816" y="14534"/>
                    <a:pt x="1172" y="13580"/>
                    <a:pt x="700" y="12487"/>
                  </a:cubicBezTo>
                  <a:cubicBezTo>
                    <a:pt x="231" y="11400"/>
                    <a:pt x="0" y="10236"/>
                    <a:pt x="0" y="8999"/>
                  </a:cubicBezTo>
                  <a:cubicBezTo>
                    <a:pt x="0" y="7768"/>
                    <a:pt x="231" y="6602"/>
                    <a:pt x="700" y="5515"/>
                  </a:cubicBezTo>
                  <a:cubicBezTo>
                    <a:pt x="1169" y="4422"/>
                    <a:pt x="1816" y="3467"/>
                    <a:pt x="2644" y="2645"/>
                  </a:cubicBezTo>
                  <a:cubicBezTo>
                    <a:pt x="3469" y="1827"/>
                    <a:pt x="4424" y="1180"/>
                    <a:pt x="5512" y="708"/>
                  </a:cubicBezTo>
                  <a:cubicBezTo>
                    <a:pt x="6600" y="237"/>
                    <a:pt x="7764" y="0"/>
                    <a:pt x="9007" y="0"/>
                  </a:cubicBezTo>
                  <a:cubicBezTo>
                    <a:pt x="10244" y="0"/>
                    <a:pt x="11403" y="237"/>
                    <a:pt x="12488" y="708"/>
                  </a:cubicBezTo>
                  <a:cubicBezTo>
                    <a:pt x="13573" y="1180"/>
                    <a:pt x="14530" y="1827"/>
                    <a:pt x="15358" y="2645"/>
                  </a:cubicBezTo>
                  <a:cubicBezTo>
                    <a:pt x="16183" y="3467"/>
                    <a:pt x="16830" y="4422"/>
                    <a:pt x="17299" y="5515"/>
                  </a:cubicBezTo>
                  <a:cubicBezTo>
                    <a:pt x="17768" y="6602"/>
                    <a:pt x="18003" y="7768"/>
                    <a:pt x="18003" y="8999"/>
                  </a:cubicBezTo>
                  <a:cubicBezTo>
                    <a:pt x="18003" y="9886"/>
                    <a:pt x="17873" y="10747"/>
                    <a:pt x="17616" y="11589"/>
                  </a:cubicBezTo>
                  <a:cubicBezTo>
                    <a:pt x="17359" y="12433"/>
                    <a:pt x="16991" y="13218"/>
                    <a:pt x="16514" y="13947"/>
                  </a:cubicBezTo>
                  <a:lnTo>
                    <a:pt x="21357" y="18801"/>
                  </a:lnTo>
                  <a:close/>
                  <a:moveTo>
                    <a:pt x="3596" y="8999"/>
                  </a:moveTo>
                  <a:cubicBezTo>
                    <a:pt x="3596" y="9759"/>
                    <a:pt x="3740" y="10465"/>
                    <a:pt x="4028" y="11117"/>
                  </a:cubicBezTo>
                  <a:cubicBezTo>
                    <a:pt x="4317" y="11770"/>
                    <a:pt x="4707" y="12337"/>
                    <a:pt x="5193" y="12820"/>
                  </a:cubicBezTo>
                  <a:cubicBezTo>
                    <a:pt x="5679" y="13300"/>
                    <a:pt x="6252" y="13684"/>
                    <a:pt x="6908" y="13969"/>
                  </a:cubicBezTo>
                  <a:cubicBezTo>
                    <a:pt x="7566" y="14252"/>
                    <a:pt x="8264" y="14393"/>
                    <a:pt x="9004" y="14393"/>
                  </a:cubicBezTo>
                  <a:cubicBezTo>
                    <a:pt x="9744" y="14393"/>
                    <a:pt x="10439" y="14252"/>
                    <a:pt x="11092" y="13969"/>
                  </a:cubicBezTo>
                  <a:cubicBezTo>
                    <a:pt x="11745" y="13684"/>
                    <a:pt x="12318" y="13300"/>
                    <a:pt x="12801" y="12820"/>
                  </a:cubicBezTo>
                  <a:cubicBezTo>
                    <a:pt x="13290" y="12337"/>
                    <a:pt x="13677" y="11770"/>
                    <a:pt x="13965" y="11117"/>
                  </a:cubicBezTo>
                  <a:cubicBezTo>
                    <a:pt x="14254" y="10465"/>
                    <a:pt x="14398" y="9759"/>
                    <a:pt x="14398" y="8999"/>
                  </a:cubicBezTo>
                  <a:cubicBezTo>
                    <a:pt x="14398" y="8259"/>
                    <a:pt x="14254" y="7565"/>
                    <a:pt x="13965" y="6912"/>
                  </a:cubicBezTo>
                  <a:cubicBezTo>
                    <a:pt x="13674" y="6257"/>
                    <a:pt x="13290" y="5684"/>
                    <a:pt x="12801" y="5192"/>
                  </a:cubicBezTo>
                  <a:cubicBezTo>
                    <a:pt x="12315" y="4704"/>
                    <a:pt x="11745" y="4317"/>
                    <a:pt x="11092" y="4032"/>
                  </a:cubicBezTo>
                  <a:cubicBezTo>
                    <a:pt x="10439" y="3749"/>
                    <a:pt x="9741" y="3605"/>
                    <a:pt x="9004" y="3605"/>
                  </a:cubicBezTo>
                  <a:cubicBezTo>
                    <a:pt x="8267" y="3605"/>
                    <a:pt x="7566" y="3749"/>
                    <a:pt x="6908" y="4032"/>
                  </a:cubicBezTo>
                  <a:cubicBezTo>
                    <a:pt x="6252" y="4317"/>
                    <a:pt x="5676" y="4704"/>
                    <a:pt x="5193" y="5192"/>
                  </a:cubicBezTo>
                  <a:cubicBezTo>
                    <a:pt x="4707" y="5684"/>
                    <a:pt x="4317" y="6257"/>
                    <a:pt x="4028" y="6912"/>
                  </a:cubicBezTo>
                  <a:cubicBezTo>
                    <a:pt x="3740" y="7565"/>
                    <a:pt x="3596" y="8256"/>
                    <a:pt x="3596" y="8999"/>
                  </a:cubicBezTo>
                  <a:moveTo>
                    <a:pt x="9007" y="5591"/>
                  </a:moveTo>
                  <a:cubicBezTo>
                    <a:pt x="9185" y="5591"/>
                    <a:pt x="9343" y="5656"/>
                    <a:pt x="9473" y="5785"/>
                  </a:cubicBezTo>
                  <a:cubicBezTo>
                    <a:pt x="9603" y="5918"/>
                    <a:pt x="9668" y="6082"/>
                    <a:pt x="9668" y="6279"/>
                  </a:cubicBezTo>
                  <a:cubicBezTo>
                    <a:pt x="9668" y="6460"/>
                    <a:pt x="9603" y="6616"/>
                    <a:pt x="9473" y="6745"/>
                  </a:cubicBezTo>
                  <a:cubicBezTo>
                    <a:pt x="9343" y="6878"/>
                    <a:pt x="9185" y="6943"/>
                    <a:pt x="9007" y="6943"/>
                  </a:cubicBezTo>
                  <a:cubicBezTo>
                    <a:pt x="8439" y="6943"/>
                    <a:pt x="7953" y="7144"/>
                    <a:pt x="7552" y="7536"/>
                  </a:cubicBezTo>
                  <a:cubicBezTo>
                    <a:pt x="7151" y="7934"/>
                    <a:pt x="6950" y="8423"/>
                    <a:pt x="6950" y="8996"/>
                  </a:cubicBezTo>
                  <a:cubicBezTo>
                    <a:pt x="6950" y="9180"/>
                    <a:pt x="6885" y="9332"/>
                    <a:pt x="6755" y="9465"/>
                  </a:cubicBezTo>
                  <a:cubicBezTo>
                    <a:pt x="6622" y="9595"/>
                    <a:pt x="6467" y="9657"/>
                    <a:pt x="6289" y="9657"/>
                  </a:cubicBezTo>
                  <a:cubicBezTo>
                    <a:pt x="6080" y="9657"/>
                    <a:pt x="5913" y="9595"/>
                    <a:pt x="5786" y="9465"/>
                  </a:cubicBezTo>
                  <a:cubicBezTo>
                    <a:pt x="5659" y="9332"/>
                    <a:pt x="5599" y="9180"/>
                    <a:pt x="5599" y="8996"/>
                  </a:cubicBezTo>
                  <a:cubicBezTo>
                    <a:pt x="5599" y="8539"/>
                    <a:pt x="5684" y="8104"/>
                    <a:pt x="5862" y="7686"/>
                  </a:cubicBezTo>
                  <a:cubicBezTo>
                    <a:pt x="6037" y="7271"/>
                    <a:pt x="6280" y="6907"/>
                    <a:pt x="6597" y="6590"/>
                  </a:cubicBezTo>
                  <a:cubicBezTo>
                    <a:pt x="6905" y="6277"/>
                    <a:pt x="7264" y="6028"/>
                    <a:pt x="7676" y="5856"/>
                  </a:cubicBezTo>
                  <a:cubicBezTo>
                    <a:pt x="8086" y="5681"/>
                    <a:pt x="8529" y="5591"/>
                    <a:pt x="9007" y="559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9" name="Group 132">
            <a:extLst>
              <a:ext uri="{FF2B5EF4-FFF2-40B4-BE49-F238E27FC236}">
                <a16:creationId xmlns:a16="http://schemas.microsoft.com/office/drawing/2014/main" id="{F584008D-7543-EE44-8D7A-1C7555D5E426}"/>
              </a:ext>
            </a:extLst>
          </p:cNvPr>
          <p:cNvGrpSpPr/>
          <p:nvPr/>
        </p:nvGrpSpPr>
        <p:grpSpPr>
          <a:xfrm>
            <a:off x="5690490" y="2730715"/>
            <a:ext cx="823925" cy="826380"/>
            <a:chOff x="5698102" y="2730715"/>
            <a:chExt cx="823925" cy="826380"/>
          </a:xfrm>
        </p:grpSpPr>
        <p:sp>
          <p:nvSpPr>
            <p:cNvPr id="150" name="Oval 133">
              <a:extLst>
                <a:ext uri="{FF2B5EF4-FFF2-40B4-BE49-F238E27FC236}">
                  <a16:creationId xmlns:a16="http://schemas.microsoft.com/office/drawing/2014/main" id="{1353AEA2-7F68-9146-BBB0-1FAAB0DEE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102" y="2730715"/>
              <a:ext cx="823925" cy="8263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1" name="Freeform: Shape 134">
              <a:extLst>
                <a:ext uri="{FF2B5EF4-FFF2-40B4-BE49-F238E27FC236}">
                  <a16:creationId xmlns:a16="http://schemas.microsoft.com/office/drawing/2014/main" id="{0D5E3379-8F4A-BF46-9D32-24798209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347" y="288043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3E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2" name="Freeform: Shape 135">
              <a:extLst>
                <a:ext uri="{FF2B5EF4-FFF2-40B4-BE49-F238E27FC236}">
                  <a16:creationId xmlns:a16="http://schemas.microsoft.com/office/drawing/2014/main" id="{6DE2F5EB-1F28-064B-B569-248C1BE690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44367" y="2883615"/>
              <a:ext cx="331394" cy="520581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3" name="Group 136">
            <a:extLst>
              <a:ext uri="{FF2B5EF4-FFF2-40B4-BE49-F238E27FC236}">
                <a16:creationId xmlns:a16="http://schemas.microsoft.com/office/drawing/2014/main" id="{A79EB3C0-4896-5942-98DC-975EB82BE79C}"/>
              </a:ext>
            </a:extLst>
          </p:cNvPr>
          <p:cNvGrpSpPr/>
          <p:nvPr/>
        </p:nvGrpSpPr>
        <p:grpSpPr>
          <a:xfrm>
            <a:off x="3509135" y="4935261"/>
            <a:ext cx="697923" cy="697923"/>
            <a:chOff x="3516747" y="4935261"/>
            <a:chExt cx="697923" cy="697923"/>
          </a:xfrm>
        </p:grpSpPr>
        <p:sp>
          <p:nvSpPr>
            <p:cNvPr id="154" name="Oval 137">
              <a:extLst>
                <a:ext uri="{FF2B5EF4-FFF2-40B4-BE49-F238E27FC236}">
                  <a16:creationId xmlns:a16="http://schemas.microsoft.com/office/drawing/2014/main" id="{6FF6871D-EB8B-7848-A434-52B26B3D9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747" y="4935261"/>
              <a:ext cx="697923" cy="6979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5" name="Freeform: Shape 138">
              <a:extLst>
                <a:ext uri="{FF2B5EF4-FFF2-40B4-BE49-F238E27FC236}">
                  <a16:creationId xmlns:a16="http://schemas.microsoft.com/office/drawing/2014/main" id="{681103B4-088B-854A-BBEC-FB8EF2896C6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1070" y="5109538"/>
              <a:ext cx="349277" cy="349368"/>
            </a:xfrm>
            <a:custGeom>
              <a:avLst/>
              <a:gdLst>
                <a:gd name="T0" fmla="*/ 3437 w 6844"/>
                <a:gd name="T1" fmla="*/ 1719 h 6844"/>
                <a:gd name="T2" fmla="*/ 3437 w 6844"/>
                <a:gd name="T3" fmla="*/ 2875 h 6844"/>
                <a:gd name="T4" fmla="*/ 3437 w 6844"/>
                <a:gd name="T5" fmla="*/ 1719 h 6844"/>
                <a:gd name="T6" fmla="*/ 6843 w 6844"/>
                <a:gd name="T7" fmla="*/ 188 h 6844"/>
                <a:gd name="T8" fmla="*/ 5437 w 6844"/>
                <a:gd name="T9" fmla="*/ 2375 h 6844"/>
                <a:gd name="T10" fmla="*/ 5124 w 6844"/>
                <a:gd name="T11" fmla="*/ 1250 h 6844"/>
                <a:gd name="T12" fmla="*/ 5093 w 6844"/>
                <a:gd name="T13" fmla="*/ 2719 h 6844"/>
                <a:gd name="T14" fmla="*/ 4437 w 6844"/>
                <a:gd name="T15" fmla="*/ 3749 h 6844"/>
                <a:gd name="T16" fmla="*/ 5218 w 6844"/>
                <a:gd name="T17" fmla="*/ 4562 h 6844"/>
                <a:gd name="T18" fmla="*/ 5218 w 6844"/>
                <a:gd name="T19" fmla="*/ 4593 h 6844"/>
                <a:gd name="T20" fmla="*/ 5124 w 6844"/>
                <a:gd name="T21" fmla="*/ 6624 h 6844"/>
                <a:gd name="T22" fmla="*/ 4812 w 6844"/>
                <a:gd name="T23" fmla="*/ 6843 h 6844"/>
                <a:gd name="T24" fmla="*/ 4812 w 6844"/>
                <a:gd name="T25" fmla="*/ 5093 h 6844"/>
                <a:gd name="T26" fmla="*/ 2594 w 6844"/>
                <a:gd name="T27" fmla="*/ 5812 h 6844"/>
                <a:gd name="T28" fmla="*/ 2438 w 6844"/>
                <a:gd name="T29" fmla="*/ 5968 h 6844"/>
                <a:gd name="T30" fmla="*/ 875 w 6844"/>
                <a:gd name="T31" fmla="*/ 6843 h 6844"/>
                <a:gd name="T32" fmla="*/ 719 w 6844"/>
                <a:gd name="T33" fmla="*/ 6312 h 6844"/>
                <a:gd name="T34" fmla="*/ 2844 w 6844"/>
                <a:gd name="T35" fmla="*/ 4562 h 6844"/>
                <a:gd name="T36" fmla="*/ 1782 w 6844"/>
                <a:gd name="T37" fmla="*/ 2750 h 6844"/>
                <a:gd name="T38" fmla="*/ 1719 w 6844"/>
                <a:gd name="T39" fmla="*/ 2594 h 6844"/>
                <a:gd name="T40" fmla="*/ 1250 w 6844"/>
                <a:gd name="T41" fmla="*/ 1313 h 6844"/>
                <a:gd name="T42" fmla="*/ 407 w 6844"/>
                <a:gd name="T43" fmla="*/ 2563 h 6844"/>
                <a:gd name="T44" fmla="*/ 1032 w 6844"/>
                <a:gd name="T45" fmla="*/ 32 h 6844"/>
                <a:gd name="T46" fmla="*/ 1813 w 6844"/>
                <a:gd name="T47" fmla="*/ 938 h 6844"/>
                <a:gd name="T48" fmla="*/ 2157 w 6844"/>
                <a:gd name="T49" fmla="*/ 907 h 6844"/>
                <a:gd name="T50" fmla="*/ 4718 w 6844"/>
                <a:gd name="T51" fmla="*/ 907 h 6844"/>
                <a:gd name="T52" fmla="*/ 5031 w 6844"/>
                <a:gd name="T53" fmla="*/ 938 h 6844"/>
                <a:gd name="T54" fmla="*/ 5812 w 6844"/>
                <a:gd name="T55" fmla="*/ 0 h 6844"/>
                <a:gd name="T56" fmla="*/ 4562 w 6844"/>
                <a:gd name="T57" fmla="*/ 1188 h 6844"/>
                <a:gd name="T58" fmla="*/ 3437 w 6844"/>
                <a:gd name="T59" fmla="*/ 1157 h 6844"/>
                <a:gd name="T60" fmla="*/ 2282 w 6844"/>
                <a:gd name="T61" fmla="*/ 2469 h 6844"/>
                <a:gd name="T62" fmla="*/ 3718 w 6844"/>
                <a:gd name="T63" fmla="*/ 3157 h 6844"/>
                <a:gd name="T64" fmla="*/ 4562 w 6844"/>
                <a:gd name="T65" fmla="*/ 1188 h 6844"/>
                <a:gd name="T66" fmla="*/ 4562 w 6844"/>
                <a:gd name="T67" fmla="*/ 1188 h 68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44" h="6844">
                  <a:moveTo>
                    <a:pt x="3437" y="1719"/>
                  </a:moveTo>
                  <a:lnTo>
                    <a:pt x="3437" y="1719"/>
                  </a:lnTo>
                  <a:cubicBezTo>
                    <a:pt x="3749" y="1719"/>
                    <a:pt x="3999" y="2000"/>
                    <a:pt x="3999" y="2313"/>
                  </a:cubicBezTo>
                  <a:cubicBezTo>
                    <a:pt x="3999" y="2625"/>
                    <a:pt x="3749" y="2875"/>
                    <a:pt x="3437" y="2875"/>
                  </a:cubicBezTo>
                  <a:cubicBezTo>
                    <a:pt x="3125" y="2875"/>
                    <a:pt x="2844" y="2625"/>
                    <a:pt x="2844" y="2313"/>
                  </a:cubicBezTo>
                  <a:cubicBezTo>
                    <a:pt x="2844" y="2000"/>
                    <a:pt x="3125" y="1719"/>
                    <a:pt x="3437" y="1719"/>
                  </a:cubicBezTo>
                  <a:close/>
                  <a:moveTo>
                    <a:pt x="6843" y="188"/>
                  </a:moveTo>
                  <a:lnTo>
                    <a:pt x="6843" y="188"/>
                  </a:lnTo>
                  <a:cubicBezTo>
                    <a:pt x="6437" y="2532"/>
                    <a:pt x="6437" y="2532"/>
                    <a:pt x="6437" y="2532"/>
                  </a:cubicBezTo>
                  <a:cubicBezTo>
                    <a:pt x="5437" y="2375"/>
                    <a:pt x="5437" y="2375"/>
                    <a:pt x="5437" y="2375"/>
                  </a:cubicBezTo>
                  <a:cubicBezTo>
                    <a:pt x="5593" y="1282"/>
                    <a:pt x="5593" y="1282"/>
                    <a:pt x="5593" y="1282"/>
                  </a:cubicBezTo>
                  <a:cubicBezTo>
                    <a:pt x="5468" y="1282"/>
                    <a:pt x="5312" y="1250"/>
                    <a:pt x="5124" y="1250"/>
                  </a:cubicBezTo>
                  <a:cubicBezTo>
                    <a:pt x="5124" y="2594"/>
                    <a:pt x="5124" y="2594"/>
                    <a:pt x="5124" y="2594"/>
                  </a:cubicBezTo>
                  <a:cubicBezTo>
                    <a:pt x="5124" y="2625"/>
                    <a:pt x="5124" y="2688"/>
                    <a:pt x="5093" y="2719"/>
                  </a:cubicBezTo>
                  <a:lnTo>
                    <a:pt x="5093" y="2750"/>
                  </a:lnTo>
                  <a:cubicBezTo>
                    <a:pt x="4437" y="3749"/>
                    <a:pt x="4437" y="3749"/>
                    <a:pt x="4437" y="3749"/>
                  </a:cubicBezTo>
                  <a:cubicBezTo>
                    <a:pt x="4249" y="4281"/>
                    <a:pt x="4249" y="4281"/>
                    <a:pt x="4249" y="4281"/>
                  </a:cubicBezTo>
                  <a:cubicBezTo>
                    <a:pt x="5218" y="4562"/>
                    <a:pt x="5218" y="4562"/>
                    <a:pt x="5218" y="4562"/>
                  </a:cubicBezTo>
                  <a:cubicBezTo>
                    <a:pt x="5218" y="4562"/>
                    <a:pt x="5218" y="4562"/>
                    <a:pt x="5187" y="4593"/>
                  </a:cubicBezTo>
                  <a:cubicBezTo>
                    <a:pt x="5218" y="4593"/>
                    <a:pt x="5218" y="4593"/>
                    <a:pt x="5218" y="4593"/>
                  </a:cubicBezTo>
                  <a:cubicBezTo>
                    <a:pt x="5343" y="4624"/>
                    <a:pt x="5437" y="4749"/>
                    <a:pt x="5406" y="4906"/>
                  </a:cubicBezTo>
                  <a:cubicBezTo>
                    <a:pt x="5124" y="6624"/>
                    <a:pt x="5124" y="6624"/>
                    <a:pt x="5124" y="6624"/>
                  </a:cubicBezTo>
                  <a:cubicBezTo>
                    <a:pt x="5093" y="6749"/>
                    <a:pt x="4999" y="6843"/>
                    <a:pt x="4843" y="6843"/>
                  </a:cubicBezTo>
                  <a:lnTo>
                    <a:pt x="4812" y="6843"/>
                  </a:lnTo>
                  <a:cubicBezTo>
                    <a:pt x="4656" y="6812"/>
                    <a:pt x="4531" y="6687"/>
                    <a:pt x="4562" y="6531"/>
                  </a:cubicBezTo>
                  <a:cubicBezTo>
                    <a:pt x="4812" y="5093"/>
                    <a:pt x="4812" y="5093"/>
                    <a:pt x="4812" y="5093"/>
                  </a:cubicBezTo>
                  <a:cubicBezTo>
                    <a:pt x="3531" y="5124"/>
                    <a:pt x="3531" y="5124"/>
                    <a:pt x="3531" y="5124"/>
                  </a:cubicBezTo>
                  <a:cubicBezTo>
                    <a:pt x="2594" y="5812"/>
                    <a:pt x="2594" y="5812"/>
                    <a:pt x="2594" y="5812"/>
                  </a:cubicBezTo>
                  <a:cubicBezTo>
                    <a:pt x="2500" y="5906"/>
                    <a:pt x="2500" y="5906"/>
                    <a:pt x="2500" y="5906"/>
                  </a:cubicBezTo>
                  <a:cubicBezTo>
                    <a:pt x="2469" y="5937"/>
                    <a:pt x="2469" y="5937"/>
                    <a:pt x="2438" y="5968"/>
                  </a:cubicBezTo>
                  <a:cubicBezTo>
                    <a:pt x="1000" y="6812"/>
                    <a:pt x="1000" y="6812"/>
                    <a:pt x="1000" y="6812"/>
                  </a:cubicBezTo>
                  <a:cubicBezTo>
                    <a:pt x="969" y="6843"/>
                    <a:pt x="907" y="6843"/>
                    <a:pt x="875" y="6843"/>
                  </a:cubicBezTo>
                  <a:cubicBezTo>
                    <a:pt x="782" y="6843"/>
                    <a:pt x="688" y="6812"/>
                    <a:pt x="625" y="6718"/>
                  </a:cubicBezTo>
                  <a:cubicBezTo>
                    <a:pt x="532" y="6562"/>
                    <a:pt x="594" y="6406"/>
                    <a:pt x="719" y="6312"/>
                  </a:cubicBezTo>
                  <a:cubicBezTo>
                    <a:pt x="1969" y="5562"/>
                    <a:pt x="1969" y="5562"/>
                    <a:pt x="1969" y="5562"/>
                  </a:cubicBezTo>
                  <a:cubicBezTo>
                    <a:pt x="2844" y="4562"/>
                    <a:pt x="2844" y="4562"/>
                    <a:pt x="2844" y="4562"/>
                  </a:cubicBezTo>
                  <a:cubicBezTo>
                    <a:pt x="2563" y="3718"/>
                    <a:pt x="2563" y="3718"/>
                    <a:pt x="2563" y="3718"/>
                  </a:cubicBezTo>
                  <a:cubicBezTo>
                    <a:pt x="1782" y="2750"/>
                    <a:pt x="1782" y="2750"/>
                    <a:pt x="1782" y="2750"/>
                  </a:cubicBezTo>
                  <a:lnTo>
                    <a:pt x="1782" y="2750"/>
                  </a:lnTo>
                  <a:cubicBezTo>
                    <a:pt x="1750" y="2688"/>
                    <a:pt x="1719" y="2657"/>
                    <a:pt x="1719" y="2594"/>
                  </a:cubicBezTo>
                  <a:cubicBezTo>
                    <a:pt x="1719" y="1250"/>
                    <a:pt x="1719" y="1250"/>
                    <a:pt x="1719" y="1250"/>
                  </a:cubicBezTo>
                  <a:cubicBezTo>
                    <a:pt x="1532" y="1250"/>
                    <a:pt x="1375" y="1282"/>
                    <a:pt x="1250" y="1313"/>
                  </a:cubicBezTo>
                  <a:cubicBezTo>
                    <a:pt x="1407" y="2375"/>
                    <a:pt x="1407" y="2375"/>
                    <a:pt x="1407" y="2375"/>
                  </a:cubicBezTo>
                  <a:cubicBezTo>
                    <a:pt x="407" y="2563"/>
                    <a:pt x="407" y="2563"/>
                    <a:pt x="407" y="2563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1032" y="32"/>
                    <a:pt x="1032" y="32"/>
                    <a:pt x="1032" y="32"/>
                  </a:cubicBezTo>
                  <a:cubicBezTo>
                    <a:pt x="1188" y="1032"/>
                    <a:pt x="1188" y="1032"/>
                    <a:pt x="1188" y="1032"/>
                  </a:cubicBezTo>
                  <a:cubicBezTo>
                    <a:pt x="1375" y="1000"/>
                    <a:pt x="1594" y="969"/>
                    <a:pt x="1813" y="938"/>
                  </a:cubicBezTo>
                  <a:cubicBezTo>
                    <a:pt x="1875" y="907"/>
                    <a:pt x="1938" y="875"/>
                    <a:pt x="2000" y="875"/>
                  </a:cubicBezTo>
                  <a:cubicBezTo>
                    <a:pt x="2063" y="875"/>
                    <a:pt x="2094" y="907"/>
                    <a:pt x="2157" y="907"/>
                  </a:cubicBezTo>
                  <a:cubicBezTo>
                    <a:pt x="2532" y="907"/>
                    <a:pt x="2938" y="875"/>
                    <a:pt x="3437" y="875"/>
                  </a:cubicBezTo>
                  <a:cubicBezTo>
                    <a:pt x="3906" y="875"/>
                    <a:pt x="4343" y="907"/>
                    <a:pt x="4718" y="907"/>
                  </a:cubicBezTo>
                  <a:cubicBezTo>
                    <a:pt x="4749" y="907"/>
                    <a:pt x="4781" y="875"/>
                    <a:pt x="4843" y="875"/>
                  </a:cubicBezTo>
                  <a:cubicBezTo>
                    <a:pt x="4906" y="875"/>
                    <a:pt x="4968" y="907"/>
                    <a:pt x="5031" y="938"/>
                  </a:cubicBezTo>
                  <a:cubicBezTo>
                    <a:pt x="5281" y="969"/>
                    <a:pt x="5468" y="1000"/>
                    <a:pt x="5656" y="1000"/>
                  </a:cubicBezTo>
                  <a:cubicBezTo>
                    <a:pt x="5812" y="0"/>
                    <a:pt x="5812" y="0"/>
                    <a:pt x="5812" y="0"/>
                  </a:cubicBezTo>
                  <a:lnTo>
                    <a:pt x="6843" y="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ubicBezTo>
                    <a:pt x="4218" y="1188"/>
                    <a:pt x="3843" y="1157"/>
                    <a:pt x="3437" y="1157"/>
                  </a:cubicBezTo>
                  <a:cubicBezTo>
                    <a:pt x="3000" y="1157"/>
                    <a:pt x="2625" y="1188"/>
                    <a:pt x="2282" y="1188"/>
                  </a:cubicBezTo>
                  <a:cubicBezTo>
                    <a:pt x="2282" y="2469"/>
                    <a:pt x="2282" y="2469"/>
                    <a:pt x="2282" y="2469"/>
                  </a:cubicBezTo>
                  <a:cubicBezTo>
                    <a:pt x="3157" y="3157"/>
                    <a:pt x="3157" y="3157"/>
                    <a:pt x="3157" y="3157"/>
                  </a:cubicBezTo>
                  <a:cubicBezTo>
                    <a:pt x="3718" y="3157"/>
                    <a:pt x="3718" y="3157"/>
                    <a:pt x="3718" y="3157"/>
                  </a:cubicBezTo>
                  <a:cubicBezTo>
                    <a:pt x="4562" y="2469"/>
                    <a:pt x="4562" y="2469"/>
                    <a:pt x="4562" y="2469"/>
                  </a:cubicBezTo>
                  <a:lnTo>
                    <a:pt x="4562" y="1188"/>
                  </a:lnTo>
                  <a:close/>
                  <a:moveTo>
                    <a:pt x="4562" y="1188"/>
                  </a:moveTo>
                  <a:lnTo>
                    <a:pt x="4562" y="1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6" name="Group 139">
            <a:extLst>
              <a:ext uri="{FF2B5EF4-FFF2-40B4-BE49-F238E27FC236}">
                <a16:creationId xmlns:a16="http://schemas.microsoft.com/office/drawing/2014/main" id="{3AAACD56-5797-BB42-9CB7-097210D7F7FD}"/>
              </a:ext>
            </a:extLst>
          </p:cNvPr>
          <p:cNvGrpSpPr/>
          <p:nvPr/>
        </p:nvGrpSpPr>
        <p:grpSpPr>
          <a:xfrm>
            <a:off x="7970533" y="4935261"/>
            <a:ext cx="697923" cy="697923"/>
            <a:chOff x="7978145" y="4935261"/>
            <a:chExt cx="697923" cy="697923"/>
          </a:xfrm>
        </p:grpSpPr>
        <p:sp>
          <p:nvSpPr>
            <p:cNvPr id="157" name="Oval 140">
              <a:extLst>
                <a:ext uri="{FF2B5EF4-FFF2-40B4-BE49-F238E27FC236}">
                  <a16:creationId xmlns:a16="http://schemas.microsoft.com/office/drawing/2014/main" id="{9C144AE5-9B81-B340-BB07-D4A34DCB0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8145" y="4935261"/>
              <a:ext cx="697923" cy="6979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8" name="Freeform: Shape 141">
              <a:extLst>
                <a:ext uri="{FF2B5EF4-FFF2-40B4-BE49-F238E27FC236}">
                  <a16:creationId xmlns:a16="http://schemas.microsoft.com/office/drawing/2014/main" id="{1EDE4C3C-A47A-9A4A-8A01-03F0A46739C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66847" y="5076468"/>
              <a:ext cx="320519" cy="415509"/>
            </a:xfrm>
            <a:custGeom>
              <a:avLst/>
              <a:gdLst>
                <a:gd name="T0" fmla="*/ 719 w 1222"/>
                <a:gd name="T1" fmla="*/ 1338 h 1581"/>
                <a:gd name="T2" fmla="*/ 686 w 1222"/>
                <a:gd name="T3" fmla="*/ 1221 h 1581"/>
                <a:gd name="T4" fmla="*/ 686 w 1222"/>
                <a:gd name="T5" fmla="*/ 359 h 1581"/>
                <a:gd name="T6" fmla="*/ 719 w 1222"/>
                <a:gd name="T7" fmla="*/ 243 h 1581"/>
                <a:gd name="T8" fmla="*/ 17 w 1222"/>
                <a:gd name="T9" fmla="*/ 460 h 1581"/>
                <a:gd name="T10" fmla="*/ 0 w 1222"/>
                <a:gd name="T11" fmla="*/ 794 h 1581"/>
                <a:gd name="T12" fmla="*/ 17 w 1222"/>
                <a:gd name="T13" fmla="*/ 1120 h 1581"/>
                <a:gd name="T14" fmla="*/ 502 w 1222"/>
                <a:gd name="T15" fmla="*/ 1530 h 1581"/>
                <a:gd name="T16" fmla="*/ 493 w 1222"/>
                <a:gd name="T17" fmla="*/ 1112 h 1581"/>
                <a:gd name="T18" fmla="*/ 284 w 1222"/>
                <a:gd name="T19" fmla="*/ 1120 h 1581"/>
                <a:gd name="T20" fmla="*/ 284 w 1222"/>
                <a:gd name="T21" fmla="*/ 794 h 1581"/>
                <a:gd name="T22" fmla="*/ 284 w 1222"/>
                <a:gd name="T23" fmla="*/ 460 h 1581"/>
                <a:gd name="T24" fmla="*/ 493 w 1222"/>
                <a:gd name="T25" fmla="*/ 468 h 1581"/>
                <a:gd name="T26" fmla="*/ 502 w 1222"/>
                <a:gd name="T27" fmla="*/ 58 h 1581"/>
                <a:gd name="T28" fmla="*/ 17 w 1222"/>
                <a:gd name="T29" fmla="*/ 460 h 1581"/>
                <a:gd name="T30" fmla="*/ 602 w 1222"/>
                <a:gd name="T31" fmla="*/ 911 h 1581"/>
                <a:gd name="T32" fmla="*/ 493 w 1222"/>
                <a:gd name="T33" fmla="*/ 861 h 1581"/>
                <a:gd name="T34" fmla="*/ 543 w 1222"/>
                <a:gd name="T35" fmla="*/ 828 h 1581"/>
                <a:gd name="T36" fmla="*/ 610 w 1222"/>
                <a:gd name="T37" fmla="*/ 778 h 1581"/>
                <a:gd name="T38" fmla="*/ 627 w 1222"/>
                <a:gd name="T39" fmla="*/ 660 h 1581"/>
                <a:gd name="T40" fmla="*/ 476 w 1222"/>
                <a:gd name="T41" fmla="*/ 677 h 1581"/>
                <a:gd name="T42" fmla="*/ 510 w 1222"/>
                <a:gd name="T43" fmla="*/ 736 h 1581"/>
                <a:gd name="T44" fmla="*/ 560 w 1222"/>
                <a:gd name="T45" fmla="*/ 677 h 1581"/>
                <a:gd name="T46" fmla="*/ 585 w 1222"/>
                <a:gd name="T47" fmla="*/ 719 h 1581"/>
                <a:gd name="T48" fmla="*/ 502 w 1222"/>
                <a:gd name="T49" fmla="*/ 803 h 1581"/>
                <a:gd name="T50" fmla="*/ 410 w 1222"/>
                <a:gd name="T51" fmla="*/ 911 h 1581"/>
                <a:gd name="T52" fmla="*/ 819 w 1222"/>
                <a:gd name="T53" fmla="*/ 811 h 1581"/>
                <a:gd name="T54" fmla="*/ 794 w 1222"/>
                <a:gd name="T55" fmla="*/ 635 h 1581"/>
                <a:gd name="T56" fmla="*/ 644 w 1222"/>
                <a:gd name="T57" fmla="*/ 853 h 1581"/>
                <a:gd name="T58" fmla="*/ 744 w 1222"/>
                <a:gd name="T59" fmla="*/ 911 h 1581"/>
                <a:gd name="T60" fmla="*/ 803 w 1222"/>
                <a:gd name="T61" fmla="*/ 853 h 1581"/>
                <a:gd name="T62" fmla="*/ 844 w 1222"/>
                <a:gd name="T63" fmla="*/ 811 h 1581"/>
                <a:gd name="T64" fmla="*/ 786 w 1222"/>
                <a:gd name="T65" fmla="*/ 686 h 1581"/>
                <a:gd name="T66" fmla="*/ 694 w 1222"/>
                <a:gd name="T67" fmla="*/ 811 h 1581"/>
                <a:gd name="T68" fmla="*/ 694 w 1222"/>
                <a:gd name="T69" fmla="*/ 811 h 15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22" h="1581">
                  <a:moveTo>
                    <a:pt x="1221" y="794"/>
                  </a:moveTo>
                  <a:cubicBezTo>
                    <a:pt x="1221" y="1079"/>
                    <a:pt x="995" y="1313"/>
                    <a:pt x="719" y="1338"/>
                  </a:cubicBezTo>
                  <a:cubicBezTo>
                    <a:pt x="719" y="1329"/>
                    <a:pt x="711" y="1313"/>
                    <a:pt x="711" y="1296"/>
                  </a:cubicBezTo>
                  <a:cubicBezTo>
                    <a:pt x="711" y="1296"/>
                    <a:pt x="702" y="1262"/>
                    <a:pt x="686" y="1221"/>
                  </a:cubicBezTo>
                  <a:cubicBezTo>
                    <a:pt x="911" y="1212"/>
                    <a:pt x="1095" y="1028"/>
                    <a:pt x="1095" y="794"/>
                  </a:cubicBezTo>
                  <a:cubicBezTo>
                    <a:pt x="1095" y="560"/>
                    <a:pt x="911" y="368"/>
                    <a:pt x="686" y="359"/>
                  </a:cubicBezTo>
                  <a:cubicBezTo>
                    <a:pt x="702" y="326"/>
                    <a:pt x="711" y="293"/>
                    <a:pt x="711" y="284"/>
                  </a:cubicBezTo>
                  <a:cubicBezTo>
                    <a:pt x="711" y="276"/>
                    <a:pt x="719" y="259"/>
                    <a:pt x="719" y="243"/>
                  </a:cubicBezTo>
                  <a:cubicBezTo>
                    <a:pt x="995" y="267"/>
                    <a:pt x="1221" y="510"/>
                    <a:pt x="1221" y="794"/>
                  </a:cubicBezTo>
                  <a:close/>
                  <a:moveTo>
                    <a:pt x="17" y="460"/>
                  </a:moveTo>
                  <a:cubicBezTo>
                    <a:pt x="8" y="568"/>
                    <a:pt x="0" y="677"/>
                    <a:pt x="0" y="786"/>
                  </a:cubicBezTo>
                  <a:lnTo>
                    <a:pt x="0" y="794"/>
                  </a:lnTo>
                  <a:lnTo>
                    <a:pt x="0" y="803"/>
                  </a:lnTo>
                  <a:cubicBezTo>
                    <a:pt x="0" y="911"/>
                    <a:pt x="8" y="1012"/>
                    <a:pt x="17" y="1120"/>
                  </a:cubicBezTo>
                  <a:cubicBezTo>
                    <a:pt x="42" y="1396"/>
                    <a:pt x="259" y="1580"/>
                    <a:pt x="468" y="1538"/>
                  </a:cubicBezTo>
                  <a:cubicBezTo>
                    <a:pt x="485" y="1530"/>
                    <a:pt x="493" y="1530"/>
                    <a:pt x="502" y="1530"/>
                  </a:cubicBezTo>
                  <a:cubicBezTo>
                    <a:pt x="552" y="1505"/>
                    <a:pt x="594" y="1471"/>
                    <a:pt x="644" y="1438"/>
                  </a:cubicBezTo>
                  <a:cubicBezTo>
                    <a:pt x="702" y="1396"/>
                    <a:pt x="569" y="1070"/>
                    <a:pt x="493" y="1112"/>
                  </a:cubicBezTo>
                  <a:cubicBezTo>
                    <a:pt x="460" y="1129"/>
                    <a:pt x="376" y="1196"/>
                    <a:pt x="343" y="1196"/>
                  </a:cubicBezTo>
                  <a:cubicBezTo>
                    <a:pt x="309" y="1204"/>
                    <a:pt x="293" y="1162"/>
                    <a:pt x="284" y="1120"/>
                  </a:cubicBezTo>
                  <a:cubicBezTo>
                    <a:pt x="276" y="1028"/>
                    <a:pt x="284" y="903"/>
                    <a:pt x="284" y="803"/>
                  </a:cubicBezTo>
                  <a:cubicBezTo>
                    <a:pt x="284" y="794"/>
                    <a:pt x="284" y="794"/>
                    <a:pt x="284" y="794"/>
                  </a:cubicBezTo>
                  <a:cubicBezTo>
                    <a:pt x="284" y="786"/>
                    <a:pt x="284" y="786"/>
                    <a:pt x="284" y="786"/>
                  </a:cubicBezTo>
                  <a:cubicBezTo>
                    <a:pt x="284" y="677"/>
                    <a:pt x="276" y="560"/>
                    <a:pt x="284" y="460"/>
                  </a:cubicBezTo>
                  <a:cubicBezTo>
                    <a:pt x="293" y="426"/>
                    <a:pt x="309" y="385"/>
                    <a:pt x="343" y="385"/>
                  </a:cubicBezTo>
                  <a:cubicBezTo>
                    <a:pt x="376" y="393"/>
                    <a:pt x="460" y="452"/>
                    <a:pt x="493" y="468"/>
                  </a:cubicBezTo>
                  <a:cubicBezTo>
                    <a:pt x="569" y="510"/>
                    <a:pt x="702" y="184"/>
                    <a:pt x="644" y="142"/>
                  </a:cubicBezTo>
                  <a:cubicBezTo>
                    <a:pt x="594" y="117"/>
                    <a:pt x="552" y="75"/>
                    <a:pt x="502" y="58"/>
                  </a:cubicBezTo>
                  <a:cubicBezTo>
                    <a:pt x="493" y="50"/>
                    <a:pt x="485" y="50"/>
                    <a:pt x="468" y="50"/>
                  </a:cubicBezTo>
                  <a:cubicBezTo>
                    <a:pt x="259" y="0"/>
                    <a:pt x="42" y="184"/>
                    <a:pt x="17" y="460"/>
                  </a:cubicBezTo>
                  <a:close/>
                  <a:moveTo>
                    <a:pt x="410" y="911"/>
                  </a:moveTo>
                  <a:cubicBezTo>
                    <a:pt x="602" y="911"/>
                    <a:pt x="602" y="911"/>
                    <a:pt x="602" y="911"/>
                  </a:cubicBezTo>
                  <a:cubicBezTo>
                    <a:pt x="610" y="861"/>
                    <a:pt x="610" y="861"/>
                    <a:pt x="610" y="861"/>
                  </a:cubicBezTo>
                  <a:cubicBezTo>
                    <a:pt x="493" y="861"/>
                    <a:pt x="493" y="861"/>
                    <a:pt x="493" y="861"/>
                  </a:cubicBezTo>
                  <a:cubicBezTo>
                    <a:pt x="493" y="861"/>
                    <a:pt x="502" y="853"/>
                    <a:pt x="510" y="853"/>
                  </a:cubicBezTo>
                  <a:cubicBezTo>
                    <a:pt x="510" y="845"/>
                    <a:pt x="527" y="836"/>
                    <a:pt x="543" y="828"/>
                  </a:cubicBezTo>
                  <a:cubicBezTo>
                    <a:pt x="569" y="811"/>
                    <a:pt x="569" y="811"/>
                    <a:pt x="569" y="811"/>
                  </a:cubicBezTo>
                  <a:cubicBezTo>
                    <a:pt x="585" y="803"/>
                    <a:pt x="602" y="786"/>
                    <a:pt x="610" y="778"/>
                  </a:cubicBezTo>
                  <a:cubicBezTo>
                    <a:pt x="627" y="761"/>
                    <a:pt x="635" y="744"/>
                    <a:pt x="644" y="719"/>
                  </a:cubicBezTo>
                  <a:cubicBezTo>
                    <a:pt x="652" y="694"/>
                    <a:pt x="644" y="677"/>
                    <a:pt x="627" y="660"/>
                  </a:cubicBezTo>
                  <a:cubicBezTo>
                    <a:pt x="619" y="644"/>
                    <a:pt x="594" y="635"/>
                    <a:pt x="569" y="635"/>
                  </a:cubicBezTo>
                  <a:cubicBezTo>
                    <a:pt x="527" y="635"/>
                    <a:pt x="502" y="644"/>
                    <a:pt x="476" y="677"/>
                  </a:cubicBezTo>
                  <a:cubicBezTo>
                    <a:pt x="468" y="686"/>
                    <a:pt x="460" y="711"/>
                    <a:pt x="452" y="736"/>
                  </a:cubicBezTo>
                  <a:cubicBezTo>
                    <a:pt x="510" y="736"/>
                    <a:pt x="510" y="736"/>
                    <a:pt x="510" y="736"/>
                  </a:cubicBezTo>
                  <a:cubicBezTo>
                    <a:pt x="510" y="719"/>
                    <a:pt x="518" y="702"/>
                    <a:pt x="518" y="694"/>
                  </a:cubicBezTo>
                  <a:cubicBezTo>
                    <a:pt x="527" y="686"/>
                    <a:pt x="543" y="677"/>
                    <a:pt x="560" y="677"/>
                  </a:cubicBezTo>
                  <a:cubicBezTo>
                    <a:pt x="569" y="677"/>
                    <a:pt x="577" y="686"/>
                    <a:pt x="585" y="694"/>
                  </a:cubicBezTo>
                  <a:cubicBezTo>
                    <a:pt x="585" y="702"/>
                    <a:pt x="594" y="711"/>
                    <a:pt x="585" y="719"/>
                  </a:cubicBezTo>
                  <a:cubicBezTo>
                    <a:pt x="585" y="736"/>
                    <a:pt x="577" y="744"/>
                    <a:pt x="560" y="761"/>
                  </a:cubicBezTo>
                  <a:cubicBezTo>
                    <a:pt x="552" y="769"/>
                    <a:pt x="535" y="778"/>
                    <a:pt x="502" y="803"/>
                  </a:cubicBezTo>
                  <a:cubicBezTo>
                    <a:pt x="468" y="819"/>
                    <a:pt x="452" y="836"/>
                    <a:pt x="435" y="861"/>
                  </a:cubicBezTo>
                  <a:cubicBezTo>
                    <a:pt x="426" y="878"/>
                    <a:pt x="418" y="895"/>
                    <a:pt x="410" y="911"/>
                  </a:cubicBezTo>
                  <a:close/>
                  <a:moveTo>
                    <a:pt x="844" y="811"/>
                  </a:moveTo>
                  <a:cubicBezTo>
                    <a:pt x="819" y="811"/>
                    <a:pt x="819" y="811"/>
                    <a:pt x="819" y="811"/>
                  </a:cubicBezTo>
                  <a:cubicBezTo>
                    <a:pt x="853" y="635"/>
                    <a:pt x="853" y="635"/>
                    <a:pt x="853" y="635"/>
                  </a:cubicBezTo>
                  <a:cubicBezTo>
                    <a:pt x="794" y="635"/>
                    <a:pt x="794" y="635"/>
                    <a:pt x="794" y="635"/>
                  </a:cubicBezTo>
                  <a:cubicBezTo>
                    <a:pt x="652" y="803"/>
                    <a:pt x="652" y="803"/>
                    <a:pt x="652" y="803"/>
                  </a:cubicBezTo>
                  <a:cubicBezTo>
                    <a:pt x="644" y="853"/>
                    <a:pt x="644" y="853"/>
                    <a:pt x="644" y="853"/>
                  </a:cubicBezTo>
                  <a:cubicBezTo>
                    <a:pt x="753" y="853"/>
                    <a:pt x="753" y="853"/>
                    <a:pt x="753" y="853"/>
                  </a:cubicBezTo>
                  <a:cubicBezTo>
                    <a:pt x="744" y="911"/>
                    <a:pt x="744" y="911"/>
                    <a:pt x="744" y="911"/>
                  </a:cubicBezTo>
                  <a:cubicBezTo>
                    <a:pt x="794" y="911"/>
                    <a:pt x="794" y="911"/>
                    <a:pt x="794" y="911"/>
                  </a:cubicBezTo>
                  <a:cubicBezTo>
                    <a:pt x="803" y="853"/>
                    <a:pt x="803" y="853"/>
                    <a:pt x="803" y="853"/>
                  </a:cubicBezTo>
                  <a:cubicBezTo>
                    <a:pt x="836" y="853"/>
                    <a:pt x="836" y="853"/>
                    <a:pt x="836" y="853"/>
                  </a:cubicBezTo>
                  <a:lnTo>
                    <a:pt x="844" y="811"/>
                  </a:lnTo>
                  <a:close/>
                  <a:moveTo>
                    <a:pt x="694" y="811"/>
                  </a:moveTo>
                  <a:cubicBezTo>
                    <a:pt x="786" y="686"/>
                    <a:pt x="786" y="686"/>
                    <a:pt x="786" y="686"/>
                  </a:cubicBezTo>
                  <a:cubicBezTo>
                    <a:pt x="761" y="811"/>
                    <a:pt x="761" y="811"/>
                    <a:pt x="761" y="811"/>
                  </a:cubicBezTo>
                  <a:lnTo>
                    <a:pt x="694" y="811"/>
                  </a:lnTo>
                  <a:close/>
                  <a:moveTo>
                    <a:pt x="694" y="811"/>
                  </a:moveTo>
                  <a:lnTo>
                    <a:pt x="694" y="8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9" name="Group 142">
            <a:extLst>
              <a:ext uri="{FF2B5EF4-FFF2-40B4-BE49-F238E27FC236}">
                <a16:creationId xmlns:a16="http://schemas.microsoft.com/office/drawing/2014/main" id="{306CB472-124A-A948-BB14-251D5D54B9D4}"/>
              </a:ext>
            </a:extLst>
          </p:cNvPr>
          <p:cNvGrpSpPr/>
          <p:nvPr/>
        </p:nvGrpSpPr>
        <p:grpSpPr>
          <a:xfrm>
            <a:off x="7294343" y="3542023"/>
            <a:ext cx="818197" cy="820652"/>
            <a:chOff x="7301955" y="3542023"/>
            <a:chExt cx="818197" cy="820652"/>
          </a:xfrm>
        </p:grpSpPr>
        <p:sp>
          <p:nvSpPr>
            <p:cNvPr id="160" name="Oval 143">
              <a:extLst>
                <a:ext uri="{FF2B5EF4-FFF2-40B4-BE49-F238E27FC236}">
                  <a16:creationId xmlns:a16="http://schemas.microsoft.com/office/drawing/2014/main" id="{66A3896F-0B66-B448-99D6-1CC9BAE57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1955" y="3542023"/>
              <a:ext cx="818197" cy="8206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61" name="Group 144">
              <a:extLst>
                <a:ext uri="{FF2B5EF4-FFF2-40B4-BE49-F238E27FC236}">
                  <a16:creationId xmlns:a16="http://schemas.microsoft.com/office/drawing/2014/main" id="{49AF0AAC-6659-D448-BE8F-D1BAFE1B8B61}"/>
                </a:ext>
              </a:extLst>
            </p:cNvPr>
            <p:cNvGrpSpPr/>
            <p:nvPr/>
          </p:nvGrpSpPr>
          <p:grpSpPr>
            <a:xfrm>
              <a:off x="7500744" y="3742022"/>
              <a:ext cx="420633" cy="420630"/>
              <a:chOff x="2522538" y="2108200"/>
              <a:chExt cx="376238" cy="376238"/>
            </a:xfrm>
            <a:solidFill>
              <a:schemeClr val="bg1"/>
            </a:solidFill>
          </p:grpSpPr>
          <p:sp>
            <p:nvSpPr>
              <p:cNvPr id="162" name="Freeform: Shape 145">
                <a:extLst>
                  <a:ext uri="{FF2B5EF4-FFF2-40B4-BE49-F238E27FC236}">
                    <a16:creationId xmlns:a16="http://schemas.microsoft.com/office/drawing/2014/main" id="{91565C8C-7421-2E4A-9B66-FE05BF9ED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2319338"/>
                <a:ext cx="163513" cy="71438"/>
              </a:xfrm>
              <a:custGeom>
                <a:avLst/>
                <a:gdLst>
                  <a:gd name="T0" fmla="*/ 3 w 28"/>
                  <a:gd name="T1" fmla="*/ 10 h 12"/>
                  <a:gd name="T2" fmla="*/ 10 w 28"/>
                  <a:gd name="T3" fmla="*/ 12 h 12"/>
                  <a:gd name="T4" fmla="*/ 28 w 28"/>
                  <a:gd name="T5" fmla="*/ 8 h 12"/>
                  <a:gd name="T6" fmla="*/ 5 w 28"/>
                  <a:gd name="T7" fmla="*/ 1 h 12"/>
                  <a:gd name="T8" fmla="*/ 2 w 28"/>
                  <a:gd name="T9" fmla="*/ 1 h 12"/>
                  <a:gd name="T10" fmla="*/ 0 w 28"/>
                  <a:gd name="T11" fmla="*/ 5 h 12"/>
                  <a:gd name="T12" fmla="*/ 0 w 28"/>
                  <a:gd name="T13" fmla="*/ 6 h 12"/>
                  <a:gd name="T14" fmla="*/ 3 w 28"/>
                  <a:gd name="T15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12">
                    <a:moveTo>
                      <a:pt x="3" y="10"/>
                    </a:moveTo>
                    <a:cubicBezTo>
                      <a:pt x="10" y="12"/>
                      <a:pt x="10" y="12"/>
                      <a:pt x="10" y="12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3" y="1"/>
                      <a:pt x="2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8"/>
                      <a:pt x="1" y="9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3" name="Freeform: Shape 146">
                <a:extLst>
                  <a:ext uri="{FF2B5EF4-FFF2-40B4-BE49-F238E27FC236}">
                    <a16:creationId xmlns:a16="http://schemas.microsoft.com/office/drawing/2014/main" id="{59E0CB29-781A-7D46-92A9-8C4CF74D3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4950" y="2425700"/>
                <a:ext cx="123825" cy="58738"/>
              </a:xfrm>
              <a:custGeom>
                <a:avLst/>
                <a:gdLst>
                  <a:gd name="T0" fmla="*/ 18 w 21"/>
                  <a:gd name="T1" fmla="*/ 0 h 10"/>
                  <a:gd name="T2" fmla="*/ 18 w 21"/>
                  <a:gd name="T3" fmla="*/ 0 h 10"/>
                  <a:gd name="T4" fmla="*/ 0 w 21"/>
                  <a:gd name="T5" fmla="*/ 5 h 10"/>
                  <a:gd name="T6" fmla="*/ 16 w 21"/>
                  <a:gd name="T7" fmla="*/ 10 h 10"/>
                  <a:gd name="T8" fmla="*/ 19 w 21"/>
                  <a:gd name="T9" fmla="*/ 9 h 10"/>
                  <a:gd name="T10" fmla="*/ 21 w 21"/>
                  <a:gd name="T11" fmla="*/ 6 h 10"/>
                  <a:gd name="T12" fmla="*/ 21 w 21"/>
                  <a:gd name="T13" fmla="*/ 4 h 10"/>
                  <a:gd name="T14" fmla="*/ 18 w 21"/>
                  <a:gd name="T1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0">
                    <a:moveTo>
                      <a:pt x="1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6" y="10"/>
                      <a:pt x="16" y="10"/>
                      <a:pt x="16" y="10"/>
                    </a:cubicBezTo>
                    <a:cubicBezTo>
                      <a:pt x="17" y="10"/>
                      <a:pt x="18" y="10"/>
                      <a:pt x="19" y="9"/>
                    </a:cubicBezTo>
                    <a:cubicBezTo>
                      <a:pt x="20" y="8"/>
                      <a:pt x="21" y="7"/>
                      <a:pt x="21" y="6"/>
                    </a:cubicBezTo>
                    <a:cubicBezTo>
                      <a:pt x="21" y="4"/>
                      <a:pt x="21" y="4"/>
                      <a:pt x="21" y="4"/>
                    </a:cubicBezTo>
                    <a:cubicBezTo>
                      <a:pt x="21" y="2"/>
                      <a:pt x="20" y="1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4" name="Freeform: Shape 147">
                <a:extLst>
                  <a:ext uri="{FF2B5EF4-FFF2-40B4-BE49-F238E27FC236}">
                    <a16:creationId xmlns:a16="http://schemas.microsoft.com/office/drawing/2014/main" id="{B3A94EAC-1945-B546-B8CD-1BC8CFB4C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2538" y="2343150"/>
                <a:ext cx="376238" cy="141288"/>
              </a:xfrm>
              <a:custGeom>
                <a:avLst/>
                <a:gdLst>
                  <a:gd name="T0" fmla="*/ 62 w 64"/>
                  <a:gd name="T1" fmla="*/ 1 h 24"/>
                  <a:gd name="T2" fmla="*/ 60 w 64"/>
                  <a:gd name="T3" fmla="*/ 0 h 24"/>
                  <a:gd name="T4" fmla="*/ 59 w 64"/>
                  <a:gd name="T5" fmla="*/ 0 h 24"/>
                  <a:gd name="T6" fmla="*/ 3 w 64"/>
                  <a:gd name="T7" fmla="*/ 14 h 24"/>
                  <a:gd name="T8" fmla="*/ 0 w 64"/>
                  <a:gd name="T9" fmla="*/ 18 h 24"/>
                  <a:gd name="T10" fmla="*/ 0 w 64"/>
                  <a:gd name="T11" fmla="*/ 20 h 24"/>
                  <a:gd name="T12" fmla="*/ 2 w 64"/>
                  <a:gd name="T13" fmla="*/ 23 h 24"/>
                  <a:gd name="T14" fmla="*/ 4 w 64"/>
                  <a:gd name="T15" fmla="*/ 24 h 24"/>
                  <a:gd name="T16" fmla="*/ 5 w 64"/>
                  <a:gd name="T17" fmla="*/ 24 h 24"/>
                  <a:gd name="T18" fmla="*/ 61 w 64"/>
                  <a:gd name="T19" fmla="*/ 10 h 24"/>
                  <a:gd name="T20" fmla="*/ 64 w 64"/>
                  <a:gd name="T21" fmla="*/ 6 h 24"/>
                  <a:gd name="T22" fmla="*/ 64 w 64"/>
                  <a:gd name="T23" fmla="*/ 4 h 24"/>
                  <a:gd name="T24" fmla="*/ 62 w 64"/>
                  <a:gd name="T25" fmla="*/ 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4" h="24">
                    <a:moveTo>
                      <a:pt x="62" y="1"/>
                    </a:moveTo>
                    <a:cubicBezTo>
                      <a:pt x="62" y="1"/>
                      <a:pt x="61" y="0"/>
                      <a:pt x="6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5"/>
                      <a:pt x="0" y="16"/>
                      <a:pt x="0" y="18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2" y="24"/>
                      <a:pt x="3" y="24"/>
                      <a:pt x="4" y="24"/>
                    </a:cubicBezTo>
                    <a:cubicBezTo>
                      <a:pt x="5" y="24"/>
                      <a:pt x="5" y="24"/>
                      <a:pt x="5" y="24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3" y="9"/>
                      <a:pt x="64" y="8"/>
                      <a:pt x="64" y="6"/>
                    </a:cubicBezTo>
                    <a:cubicBezTo>
                      <a:pt x="64" y="4"/>
                      <a:pt x="64" y="4"/>
                      <a:pt x="64" y="4"/>
                    </a:cubicBezTo>
                    <a:cubicBezTo>
                      <a:pt x="64" y="3"/>
                      <a:pt x="63" y="2"/>
                      <a:pt x="6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5" name="Freeform: Shape 148">
                <a:extLst>
                  <a:ext uri="{FF2B5EF4-FFF2-40B4-BE49-F238E27FC236}">
                    <a16:creationId xmlns:a16="http://schemas.microsoft.com/office/drawing/2014/main" id="{1D28B2A5-BF8E-3A44-A1EC-D5C8A35C4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5088" y="2108200"/>
                <a:ext cx="217488" cy="258763"/>
              </a:xfrm>
              <a:custGeom>
                <a:avLst/>
                <a:gdLst>
                  <a:gd name="T0" fmla="*/ 8 w 37"/>
                  <a:gd name="T1" fmla="*/ 32 h 44"/>
                  <a:gd name="T2" fmla="*/ 31 w 37"/>
                  <a:gd name="T3" fmla="*/ 35 h 44"/>
                  <a:gd name="T4" fmla="*/ 20 w 37"/>
                  <a:gd name="T5" fmla="*/ 0 h 44"/>
                  <a:gd name="T6" fmla="*/ 8 w 37"/>
                  <a:gd name="T7" fmla="*/ 32 h 44"/>
                  <a:gd name="T8" fmla="*/ 15 w 37"/>
                  <a:gd name="T9" fmla="*/ 28 h 44"/>
                  <a:gd name="T10" fmla="*/ 21 w 37"/>
                  <a:gd name="T11" fmla="*/ 16 h 44"/>
                  <a:gd name="T12" fmla="*/ 20 w 37"/>
                  <a:gd name="T13" fmla="*/ 36 h 44"/>
                  <a:gd name="T14" fmla="*/ 15 w 37"/>
                  <a:gd name="T15" fmla="*/ 2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44">
                    <a:moveTo>
                      <a:pt x="8" y="32"/>
                    </a:moveTo>
                    <a:cubicBezTo>
                      <a:pt x="11" y="40"/>
                      <a:pt x="24" y="44"/>
                      <a:pt x="31" y="35"/>
                    </a:cubicBezTo>
                    <a:cubicBezTo>
                      <a:pt x="37" y="25"/>
                      <a:pt x="31" y="10"/>
                      <a:pt x="20" y="0"/>
                    </a:cubicBezTo>
                    <a:cubicBezTo>
                      <a:pt x="22" y="11"/>
                      <a:pt x="0" y="15"/>
                      <a:pt x="8" y="32"/>
                    </a:cubicBezTo>
                    <a:close/>
                    <a:moveTo>
                      <a:pt x="15" y="28"/>
                    </a:moveTo>
                    <a:cubicBezTo>
                      <a:pt x="17" y="26"/>
                      <a:pt x="21" y="24"/>
                      <a:pt x="21" y="16"/>
                    </a:cubicBezTo>
                    <a:cubicBezTo>
                      <a:pt x="31" y="22"/>
                      <a:pt x="27" y="38"/>
                      <a:pt x="20" y="36"/>
                    </a:cubicBezTo>
                    <a:cubicBezTo>
                      <a:pt x="13" y="35"/>
                      <a:pt x="13" y="30"/>
                      <a:pt x="1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sz="2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857166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957-19E6-A44A-BCE4-A59AB75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</a:t>
            </a:r>
            <a:r>
              <a:rPr lang="en-GB" dirty="0"/>
              <a:t>l</a:t>
            </a:r>
            <a:r>
              <a:rPr lang="en-UA" dirty="0"/>
              <a:t>ide title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98752B43-78EE-C847-A94E-396A38D08EA5}"/>
              </a:ext>
            </a:extLst>
          </p:cNvPr>
          <p:cNvGrpSpPr>
            <a:grpSpLocks/>
          </p:cNvGrpSpPr>
          <p:nvPr/>
        </p:nvGrpSpPr>
        <p:grpSpPr bwMode="auto">
          <a:xfrm>
            <a:off x="3488543" y="1742846"/>
            <a:ext cx="5322832" cy="4469605"/>
            <a:chOff x="-92" y="0"/>
            <a:chExt cx="10648308" cy="8939379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31C37D7B-86C4-2C43-9C06-68F9D5800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6402" y="4400632"/>
              <a:ext cx="3501814" cy="131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551" y="0"/>
                  </a:moveTo>
                  <a:cubicBezTo>
                    <a:pt x="15720" y="0"/>
                    <a:pt x="14174" y="3248"/>
                    <a:pt x="13674" y="7700"/>
                  </a:cubicBezTo>
                  <a:lnTo>
                    <a:pt x="0" y="6335"/>
                  </a:lnTo>
                  <a:lnTo>
                    <a:pt x="13525" y="11887"/>
                  </a:lnTo>
                  <a:cubicBezTo>
                    <a:pt x="13729" y="17342"/>
                    <a:pt x="15453" y="21599"/>
                    <a:pt x="17551" y="21599"/>
                  </a:cubicBezTo>
                  <a:cubicBezTo>
                    <a:pt x="19787" y="21599"/>
                    <a:pt x="21599" y="16761"/>
                    <a:pt x="21599" y="10796"/>
                  </a:cubicBezTo>
                  <a:cubicBezTo>
                    <a:pt x="21599" y="4832"/>
                    <a:pt x="19787" y="0"/>
                    <a:pt x="17551" y="0"/>
                  </a:cubicBezTo>
                  <a:close/>
                </a:path>
              </a:pathLst>
            </a:custGeom>
            <a:solidFill>
              <a:schemeClr val="accent6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5" name="AutoShape 6">
              <a:extLst>
                <a:ext uri="{FF2B5EF4-FFF2-40B4-BE49-F238E27FC236}">
                  <a16:creationId xmlns:a16="http://schemas.microsoft.com/office/drawing/2014/main" id="{4EB9788F-3655-BB46-8947-7C1308C0A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5111" y="5815121"/>
              <a:ext cx="2271575" cy="1595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9448" y="9841"/>
                  </a:lnTo>
                  <a:cubicBezTo>
                    <a:pt x="9230" y="10744"/>
                    <a:pt x="9108" y="11706"/>
                    <a:pt x="9108" y="12715"/>
                  </a:cubicBezTo>
                  <a:cubicBezTo>
                    <a:pt x="9108" y="17620"/>
                    <a:pt x="11904" y="21599"/>
                    <a:pt x="15354" y="21599"/>
                  </a:cubicBezTo>
                  <a:cubicBezTo>
                    <a:pt x="18803" y="21600"/>
                    <a:pt x="21599" y="17620"/>
                    <a:pt x="21599" y="12715"/>
                  </a:cubicBezTo>
                  <a:cubicBezTo>
                    <a:pt x="21599" y="7809"/>
                    <a:pt x="18803" y="3835"/>
                    <a:pt x="15354" y="3835"/>
                  </a:cubicBezTo>
                  <a:cubicBezTo>
                    <a:pt x="13494" y="3835"/>
                    <a:pt x="11842" y="5014"/>
                    <a:pt x="10698" y="68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es-ES" sz="2399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72230089-4A03-F042-AA04-7822ADCDA9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090" y="755664"/>
              <a:ext cx="2381106" cy="20876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646" y="0"/>
                  </a:moveTo>
                  <a:cubicBezTo>
                    <a:pt x="12358" y="0"/>
                    <a:pt x="9693" y="3039"/>
                    <a:pt x="9693" y="6790"/>
                  </a:cubicBezTo>
                  <a:cubicBezTo>
                    <a:pt x="9693" y="7958"/>
                    <a:pt x="9975" y="9042"/>
                    <a:pt x="10431" y="10003"/>
                  </a:cubicBezTo>
                  <a:lnTo>
                    <a:pt x="0" y="21600"/>
                  </a:lnTo>
                  <a:lnTo>
                    <a:pt x="11914" y="12044"/>
                  </a:lnTo>
                  <a:cubicBezTo>
                    <a:pt x="12937" y="12993"/>
                    <a:pt x="14225" y="13585"/>
                    <a:pt x="15646" y="13585"/>
                  </a:cubicBezTo>
                  <a:cubicBezTo>
                    <a:pt x="18934" y="13585"/>
                    <a:pt x="21599" y="10541"/>
                    <a:pt x="21599" y="6790"/>
                  </a:cubicBezTo>
                  <a:cubicBezTo>
                    <a:pt x="21599" y="3039"/>
                    <a:pt x="18934" y="0"/>
                    <a:pt x="15646" y="0"/>
                  </a:cubicBezTo>
                  <a:close/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7" name="AutoShape 8">
              <a:extLst>
                <a:ext uri="{FF2B5EF4-FFF2-40B4-BE49-F238E27FC236}">
                  <a16:creationId xmlns:a16="http://schemas.microsoft.com/office/drawing/2014/main" id="{DE9FC34F-1C4C-4540-B373-8B2827006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7039" y="2476546"/>
              <a:ext cx="3479590" cy="13636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525" y="0"/>
                  </a:moveTo>
                  <a:cubicBezTo>
                    <a:pt x="15275" y="0"/>
                    <a:pt x="13450" y="4649"/>
                    <a:pt x="13450" y="10388"/>
                  </a:cubicBezTo>
                  <a:cubicBezTo>
                    <a:pt x="13450" y="10561"/>
                    <a:pt x="13457" y="10732"/>
                    <a:pt x="13460" y="10903"/>
                  </a:cubicBezTo>
                  <a:lnTo>
                    <a:pt x="0" y="21600"/>
                  </a:lnTo>
                  <a:lnTo>
                    <a:pt x="13854" y="14825"/>
                  </a:lnTo>
                  <a:cubicBezTo>
                    <a:pt x="14508" y="18336"/>
                    <a:pt x="15899" y="20783"/>
                    <a:pt x="17525" y="20783"/>
                  </a:cubicBezTo>
                  <a:cubicBezTo>
                    <a:pt x="19775" y="20783"/>
                    <a:pt x="21599" y="16127"/>
                    <a:pt x="21599" y="10388"/>
                  </a:cubicBezTo>
                  <a:cubicBezTo>
                    <a:pt x="21599" y="4649"/>
                    <a:pt x="19775" y="0"/>
                    <a:pt x="17525" y="0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4910377D-5BA3-0349-93CA-57F390C9B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6788" y="1198584"/>
              <a:ext cx="525431" cy="5254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738" y="0"/>
                  </a:moveTo>
                  <a:cubicBezTo>
                    <a:pt x="16640" y="0"/>
                    <a:pt x="17458" y="155"/>
                    <a:pt x="18184" y="471"/>
                  </a:cubicBezTo>
                  <a:cubicBezTo>
                    <a:pt x="18910" y="787"/>
                    <a:pt x="19526" y="1231"/>
                    <a:pt x="20035" y="1804"/>
                  </a:cubicBezTo>
                  <a:cubicBezTo>
                    <a:pt x="20543" y="2377"/>
                    <a:pt x="20928" y="3077"/>
                    <a:pt x="21199" y="3905"/>
                  </a:cubicBezTo>
                  <a:cubicBezTo>
                    <a:pt x="21464" y="4735"/>
                    <a:pt x="21600" y="5659"/>
                    <a:pt x="21600" y="6675"/>
                  </a:cubicBezTo>
                  <a:cubicBezTo>
                    <a:pt x="21600" y="7271"/>
                    <a:pt x="21527" y="7855"/>
                    <a:pt x="21377" y="8432"/>
                  </a:cubicBezTo>
                  <a:cubicBezTo>
                    <a:pt x="21226" y="9010"/>
                    <a:pt x="21026" y="9572"/>
                    <a:pt x="20766" y="10115"/>
                  </a:cubicBezTo>
                  <a:cubicBezTo>
                    <a:pt x="20505" y="10660"/>
                    <a:pt x="20210" y="11179"/>
                    <a:pt x="19872" y="11671"/>
                  </a:cubicBezTo>
                  <a:cubicBezTo>
                    <a:pt x="19539" y="12162"/>
                    <a:pt x="19188" y="12611"/>
                    <a:pt x="18830" y="13015"/>
                  </a:cubicBezTo>
                  <a:lnTo>
                    <a:pt x="11457" y="21289"/>
                  </a:lnTo>
                  <a:cubicBezTo>
                    <a:pt x="11276" y="21495"/>
                    <a:pt x="11056" y="21600"/>
                    <a:pt x="10798" y="21600"/>
                  </a:cubicBezTo>
                  <a:cubicBezTo>
                    <a:pt x="10553" y="21600"/>
                    <a:pt x="10323" y="21495"/>
                    <a:pt x="10117" y="21289"/>
                  </a:cubicBezTo>
                  <a:lnTo>
                    <a:pt x="2746" y="12989"/>
                  </a:lnTo>
                  <a:cubicBezTo>
                    <a:pt x="2386" y="12583"/>
                    <a:pt x="2038" y="12137"/>
                    <a:pt x="1702" y="11642"/>
                  </a:cubicBezTo>
                  <a:cubicBezTo>
                    <a:pt x="1367" y="11151"/>
                    <a:pt x="1074" y="10640"/>
                    <a:pt x="821" y="10103"/>
                  </a:cubicBezTo>
                  <a:cubicBezTo>
                    <a:pt x="568" y="9570"/>
                    <a:pt x="370" y="9005"/>
                    <a:pt x="222" y="8426"/>
                  </a:cubicBezTo>
                  <a:cubicBezTo>
                    <a:pt x="72" y="7844"/>
                    <a:pt x="0" y="7263"/>
                    <a:pt x="0" y="6675"/>
                  </a:cubicBezTo>
                  <a:cubicBezTo>
                    <a:pt x="0" y="5659"/>
                    <a:pt x="137" y="4732"/>
                    <a:pt x="408" y="3905"/>
                  </a:cubicBezTo>
                  <a:cubicBezTo>
                    <a:pt x="678" y="3078"/>
                    <a:pt x="1071" y="2377"/>
                    <a:pt x="1577" y="1804"/>
                  </a:cubicBezTo>
                  <a:cubicBezTo>
                    <a:pt x="2083" y="1231"/>
                    <a:pt x="2699" y="787"/>
                    <a:pt x="3417" y="471"/>
                  </a:cubicBezTo>
                  <a:cubicBezTo>
                    <a:pt x="4136" y="155"/>
                    <a:pt x="4942" y="0"/>
                    <a:pt x="5838" y="0"/>
                  </a:cubicBezTo>
                  <a:cubicBezTo>
                    <a:pt x="6306" y="0"/>
                    <a:pt x="6777" y="81"/>
                    <a:pt x="7238" y="248"/>
                  </a:cubicBezTo>
                  <a:cubicBezTo>
                    <a:pt x="7701" y="412"/>
                    <a:pt x="8142" y="635"/>
                    <a:pt x="8557" y="903"/>
                  </a:cubicBezTo>
                  <a:cubicBezTo>
                    <a:pt x="8973" y="1174"/>
                    <a:pt x="9369" y="1482"/>
                    <a:pt x="9744" y="1830"/>
                  </a:cubicBezTo>
                  <a:cubicBezTo>
                    <a:pt x="10122" y="2177"/>
                    <a:pt x="10470" y="2527"/>
                    <a:pt x="10798" y="2880"/>
                  </a:cubicBezTo>
                  <a:cubicBezTo>
                    <a:pt x="11109" y="2527"/>
                    <a:pt x="11457" y="2177"/>
                    <a:pt x="11842" y="1830"/>
                  </a:cubicBezTo>
                  <a:cubicBezTo>
                    <a:pt x="12225" y="1482"/>
                    <a:pt x="12626" y="1174"/>
                    <a:pt x="13047" y="903"/>
                  </a:cubicBezTo>
                  <a:cubicBezTo>
                    <a:pt x="13467" y="635"/>
                    <a:pt x="13903" y="412"/>
                    <a:pt x="14351" y="248"/>
                  </a:cubicBezTo>
                  <a:cubicBezTo>
                    <a:pt x="14804" y="84"/>
                    <a:pt x="15267" y="0"/>
                    <a:pt x="157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18191A35-40BC-D949-8320-358D23BB8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7579" y="6546972"/>
              <a:ext cx="523843" cy="431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600" y="760"/>
                    <a:pt x="21600" y="1048"/>
                  </a:cubicBezTo>
                  <a:lnTo>
                    <a:pt x="21600" y="16238"/>
                  </a:lnTo>
                  <a:cubicBezTo>
                    <a:pt x="21600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600"/>
                    <a:pt x="16197" y="21600"/>
                  </a:cubicBezTo>
                  <a:cubicBezTo>
                    <a:pt x="15705" y="21600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8999" y="17274"/>
                  </a:lnTo>
                  <a:lnTo>
                    <a:pt x="8999" y="17369"/>
                  </a:lnTo>
                  <a:cubicBezTo>
                    <a:pt x="8999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600"/>
                    <a:pt x="5402" y="21600"/>
                  </a:cubicBezTo>
                  <a:cubicBezTo>
                    <a:pt x="4910" y="21600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1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59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B24D4E04-4D8B-C24E-BB15-19797CDBE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35459" y="2849615"/>
              <a:ext cx="525430" cy="525473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1" name="AutoShape 12">
              <a:extLst>
                <a:ext uri="{FF2B5EF4-FFF2-40B4-BE49-F238E27FC236}">
                  <a16:creationId xmlns:a16="http://schemas.microsoft.com/office/drawing/2014/main" id="{51C9ED4C-EAB1-924D-A8E1-391AB6BCB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9270" y="4773701"/>
              <a:ext cx="525431" cy="525473"/>
            </a:xfrm>
            <a:custGeom>
              <a:avLst/>
              <a:gdLst>
                <a:gd name="T0" fmla="*/ 10795 w 21591"/>
                <a:gd name="T1" fmla="+- 0 10799 50"/>
                <a:gd name="T2" fmla="*/ 10799 h 21498"/>
                <a:gd name="T3" fmla="*/ 10795 w 21591"/>
                <a:gd name="T4" fmla="+- 0 10799 50"/>
                <a:gd name="T5" fmla="*/ 10799 h 21498"/>
                <a:gd name="T6" fmla="*/ 10795 w 21591"/>
                <a:gd name="T7" fmla="+- 0 10799 50"/>
                <a:gd name="T8" fmla="*/ 10799 h 21498"/>
                <a:gd name="T9" fmla="*/ 10795 w 21591"/>
                <a:gd name="T10" fmla="+- 0 10799 50"/>
                <a:gd name="T11" fmla="*/ 10799 h 214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1" h="21498">
                  <a:moveTo>
                    <a:pt x="14059" y="6524"/>
                  </a:moveTo>
                  <a:cubicBezTo>
                    <a:pt x="13645" y="6524"/>
                    <a:pt x="13256" y="6670"/>
                    <a:pt x="12887" y="6962"/>
                  </a:cubicBezTo>
                  <a:cubicBezTo>
                    <a:pt x="12520" y="7257"/>
                    <a:pt x="12155" y="7651"/>
                    <a:pt x="11798" y="8138"/>
                  </a:cubicBezTo>
                  <a:cubicBezTo>
                    <a:pt x="11441" y="8626"/>
                    <a:pt x="11081" y="9183"/>
                    <a:pt x="10726" y="9814"/>
                  </a:cubicBezTo>
                  <a:cubicBezTo>
                    <a:pt x="10371" y="10444"/>
                    <a:pt x="10017" y="11093"/>
                    <a:pt x="9664" y="11764"/>
                  </a:cubicBezTo>
                  <a:cubicBezTo>
                    <a:pt x="9234" y="12584"/>
                    <a:pt x="8793" y="13393"/>
                    <a:pt x="8336" y="14196"/>
                  </a:cubicBezTo>
                  <a:cubicBezTo>
                    <a:pt x="7876" y="14996"/>
                    <a:pt x="7384" y="15717"/>
                    <a:pt x="6858" y="16356"/>
                  </a:cubicBezTo>
                  <a:cubicBezTo>
                    <a:pt x="6329" y="16995"/>
                    <a:pt x="5752" y="17509"/>
                    <a:pt x="5118" y="17898"/>
                  </a:cubicBezTo>
                  <a:cubicBezTo>
                    <a:pt x="4484" y="18289"/>
                    <a:pt x="3787" y="18487"/>
                    <a:pt x="3021" y="18487"/>
                  </a:cubicBezTo>
                  <a:lnTo>
                    <a:pt x="457" y="18487"/>
                  </a:lnTo>
                  <a:cubicBezTo>
                    <a:pt x="332" y="18487"/>
                    <a:pt x="225" y="18432"/>
                    <a:pt x="134" y="18324"/>
                  </a:cubicBezTo>
                  <a:cubicBezTo>
                    <a:pt x="44" y="18219"/>
                    <a:pt x="0" y="18090"/>
                    <a:pt x="0" y="17941"/>
                  </a:cubicBezTo>
                  <a:lnTo>
                    <a:pt x="0" y="15790"/>
                  </a:lnTo>
                  <a:cubicBezTo>
                    <a:pt x="0" y="15638"/>
                    <a:pt x="44" y="15512"/>
                    <a:pt x="134" y="15410"/>
                  </a:cubicBezTo>
                  <a:cubicBezTo>
                    <a:pt x="225" y="15311"/>
                    <a:pt x="332" y="15255"/>
                    <a:pt x="457" y="15255"/>
                  </a:cubicBezTo>
                  <a:lnTo>
                    <a:pt x="3021" y="15255"/>
                  </a:lnTo>
                  <a:cubicBezTo>
                    <a:pt x="3420" y="15255"/>
                    <a:pt x="3809" y="15112"/>
                    <a:pt x="4188" y="14823"/>
                  </a:cubicBezTo>
                  <a:cubicBezTo>
                    <a:pt x="4568" y="14537"/>
                    <a:pt x="4932" y="14149"/>
                    <a:pt x="5285" y="13664"/>
                  </a:cubicBezTo>
                  <a:cubicBezTo>
                    <a:pt x="5637" y="13180"/>
                    <a:pt x="5984" y="12622"/>
                    <a:pt x="6339" y="11995"/>
                  </a:cubicBezTo>
                  <a:cubicBezTo>
                    <a:pt x="6691" y="11367"/>
                    <a:pt x="7041" y="10716"/>
                    <a:pt x="7394" y="10044"/>
                  </a:cubicBezTo>
                  <a:cubicBezTo>
                    <a:pt x="7822" y="9224"/>
                    <a:pt x="8270" y="8407"/>
                    <a:pt x="8734" y="7598"/>
                  </a:cubicBezTo>
                  <a:cubicBezTo>
                    <a:pt x="9199" y="6789"/>
                    <a:pt x="9696" y="6063"/>
                    <a:pt x="10222" y="5420"/>
                  </a:cubicBezTo>
                  <a:cubicBezTo>
                    <a:pt x="10748" y="4775"/>
                    <a:pt x="11323" y="4261"/>
                    <a:pt x="11949" y="3876"/>
                  </a:cubicBezTo>
                  <a:cubicBezTo>
                    <a:pt x="12573" y="3488"/>
                    <a:pt x="13276" y="3292"/>
                    <a:pt x="14056" y="3292"/>
                  </a:cubicBezTo>
                  <a:lnTo>
                    <a:pt x="16434" y="3292"/>
                  </a:lnTo>
                  <a:lnTo>
                    <a:pt x="16434" y="711"/>
                  </a:lnTo>
                  <a:cubicBezTo>
                    <a:pt x="16434" y="329"/>
                    <a:pt x="16530" y="101"/>
                    <a:pt x="16721" y="22"/>
                  </a:cubicBezTo>
                  <a:cubicBezTo>
                    <a:pt x="16914" y="-50"/>
                    <a:pt x="17146" y="49"/>
                    <a:pt x="17418" y="317"/>
                  </a:cubicBezTo>
                  <a:lnTo>
                    <a:pt x="21330" y="4203"/>
                  </a:lnTo>
                  <a:cubicBezTo>
                    <a:pt x="21511" y="4372"/>
                    <a:pt x="21597" y="4582"/>
                    <a:pt x="21587" y="4834"/>
                  </a:cubicBezTo>
                  <a:cubicBezTo>
                    <a:pt x="21587" y="5102"/>
                    <a:pt x="21502" y="5321"/>
                    <a:pt x="21330" y="5487"/>
                  </a:cubicBezTo>
                  <a:lnTo>
                    <a:pt x="17418" y="9361"/>
                  </a:lnTo>
                  <a:cubicBezTo>
                    <a:pt x="17146" y="9630"/>
                    <a:pt x="16914" y="9726"/>
                    <a:pt x="16721" y="9644"/>
                  </a:cubicBezTo>
                  <a:cubicBezTo>
                    <a:pt x="16530" y="9569"/>
                    <a:pt x="16434" y="9338"/>
                    <a:pt x="16434" y="8956"/>
                  </a:cubicBezTo>
                  <a:lnTo>
                    <a:pt x="16434" y="6524"/>
                  </a:lnTo>
                  <a:lnTo>
                    <a:pt x="14059" y="6524"/>
                  </a:lnTo>
                  <a:close/>
                  <a:moveTo>
                    <a:pt x="462" y="6495"/>
                  </a:moveTo>
                  <a:cubicBezTo>
                    <a:pt x="337" y="6495"/>
                    <a:pt x="229" y="6448"/>
                    <a:pt x="139" y="6349"/>
                  </a:cubicBezTo>
                  <a:cubicBezTo>
                    <a:pt x="48" y="6250"/>
                    <a:pt x="4" y="6127"/>
                    <a:pt x="4" y="5978"/>
                  </a:cubicBezTo>
                  <a:lnTo>
                    <a:pt x="4" y="3823"/>
                  </a:lnTo>
                  <a:cubicBezTo>
                    <a:pt x="4" y="3462"/>
                    <a:pt x="156" y="3286"/>
                    <a:pt x="462" y="3292"/>
                  </a:cubicBezTo>
                  <a:lnTo>
                    <a:pt x="3026" y="3292"/>
                  </a:lnTo>
                  <a:cubicBezTo>
                    <a:pt x="3560" y="3292"/>
                    <a:pt x="4054" y="3388"/>
                    <a:pt x="4514" y="3572"/>
                  </a:cubicBezTo>
                  <a:cubicBezTo>
                    <a:pt x="4974" y="3762"/>
                    <a:pt x="5409" y="4022"/>
                    <a:pt x="5820" y="4358"/>
                  </a:cubicBezTo>
                  <a:cubicBezTo>
                    <a:pt x="6229" y="4691"/>
                    <a:pt x="6608" y="5085"/>
                    <a:pt x="6963" y="5531"/>
                  </a:cubicBezTo>
                  <a:cubicBezTo>
                    <a:pt x="7318" y="5978"/>
                    <a:pt x="7655" y="6463"/>
                    <a:pt x="7993" y="6982"/>
                  </a:cubicBezTo>
                  <a:cubicBezTo>
                    <a:pt x="7518" y="7823"/>
                    <a:pt x="7058" y="8652"/>
                    <a:pt x="6620" y="9472"/>
                  </a:cubicBezTo>
                  <a:cubicBezTo>
                    <a:pt x="6589" y="9548"/>
                    <a:pt x="6557" y="9610"/>
                    <a:pt x="6515" y="9668"/>
                  </a:cubicBezTo>
                  <a:cubicBezTo>
                    <a:pt x="6476" y="9726"/>
                    <a:pt x="6442" y="9793"/>
                    <a:pt x="6410" y="9875"/>
                  </a:cubicBezTo>
                  <a:cubicBezTo>
                    <a:pt x="5862" y="8926"/>
                    <a:pt x="5319" y="8127"/>
                    <a:pt x="4776" y="7473"/>
                  </a:cubicBezTo>
                  <a:cubicBezTo>
                    <a:pt x="4232" y="6822"/>
                    <a:pt x="3650" y="6495"/>
                    <a:pt x="3024" y="6495"/>
                  </a:cubicBezTo>
                  <a:lnTo>
                    <a:pt x="462" y="6495"/>
                  </a:lnTo>
                  <a:close/>
                  <a:moveTo>
                    <a:pt x="21333" y="15997"/>
                  </a:moveTo>
                  <a:cubicBezTo>
                    <a:pt x="21514" y="16166"/>
                    <a:pt x="21600" y="16385"/>
                    <a:pt x="21590" y="16657"/>
                  </a:cubicBezTo>
                  <a:cubicBezTo>
                    <a:pt x="21590" y="16908"/>
                    <a:pt x="21504" y="17115"/>
                    <a:pt x="21333" y="17284"/>
                  </a:cubicBezTo>
                  <a:lnTo>
                    <a:pt x="17420" y="21182"/>
                  </a:lnTo>
                  <a:cubicBezTo>
                    <a:pt x="17149" y="21453"/>
                    <a:pt x="16916" y="21550"/>
                    <a:pt x="16723" y="21471"/>
                  </a:cubicBezTo>
                  <a:cubicBezTo>
                    <a:pt x="16532" y="21392"/>
                    <a:pt x="16437" y="21161"/>
                    <a:pt x="16437" y="20779"/>
                  </a:cubicBezTo>
                  <a:lnTo>
                    <a:pt x="16437" y="18432"/>
                  </a:lnTo>
                  <a:lnTo>
                    <a:pt x="14059" y="18432"/>
                  </a:lnTo>
                  <a:cubicBezTo>
                    <a:pt x="13528" y="18432"/>
                    <a:pt x="13031" y="18335"/>
                    <a:pt x="12573" y="18143"/>
                  </a:cubicBezTo>
                  <a:cubicBezTo>
                    <a:pt x="12113" y="17953"/>
                    <a:pt x="11680" y="17690"/>
                    <a:pt x="11279" y="17354"/>
                  </a:cubicBezTo>
                  <a:cubicBezTo>
                    <a:pt x="10878" y="17019"/>
                    <a:pt x="10496" y="16628"/>
                    <a:pt x="10136" y="16181"/>
                  </a:cubicBezTo>
                  <a:cubicBezTo>
                    <a:pt x="9779" y="15731"/>
                    <a:pt x="9439" y="15253"/>
                    <a:pt x="9119" y="14739"/>
                  </a:cubicBezTo>
                  <a:cubicBezTo>
                    <a:pt x="9344" y="14359"/>
                    <a:pt x="9566" y="13962"/>
                    <a:pt x="9779" y="13551"/>
                  </a:cubicBezTo>
                  <a:cubicBezTo>
                    <a:pt x="9994" y="13142"/>
                    <a:pt x="10217" y="12739"/>
                    <a:pt x="10442" y="12336"/>
                  </a:cubicBezTo>
                  <a:cubicBezTo>
                    <a:pt x="10474" y="12246"/>
                    <a:pt x="10513" y="12164"/>
                    <a:pt x="10560" y="12091"/>
                  </a:cubicBezTo>
                  <a:cubicBezTo>
                    <a:pt x="10609" y="12024"/>
                    <a:pt x="10645" y="11939"/>
                    <a:pt x="10680" y="11846"/>
                  </a:cubicBezTo>
                  <a:cubicBezTo>
                    <a:pt x="11225" y="12797"/>
                    <a:pt x="11768" y="13591"/>
                    <a:pt x="12314" y="14231"/>
                  </a:cubicBezTo>
                  <a:cubicBezTo>
                    <a:pt x="12855" y="14867"/>
                    <a:pt x="13440" y="15188"/>
                    <a:pt x="14063" y="15188"/>
                  </a:cubicBezTo>
                  <a:lnTo>
                    <a:pt x="16442" y="15188"/>
                  </a:lnTo>
                  <a:lnTo>
                    <a:pt x="16442" y="12532"/>
                  </a:lnTo>
                  <a:cubicBezTo>
                    <a:pt x="16442" y="12152"/>
                    <a:pt x="16537" y="11922"/>
                    <a:pt x="16728" y="11846"/>
                  </a:cubicBezTo>
                  <a:cubicBezTo>
                    <a:pt x="16921" y="11773"/>
                    <a:pt x="17154" y="11866"/>
                    <a:pt x="17425" y="12126"/>
                  </a:cubicBezTo>
                  <a:lnTo>
                    <a:pt x="21333" y="159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6FDC8DE1-5F2E-0342-B6CE-45E0F8BA9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8857" y="0"/>
              <a:ext cx="1312784" cy="238129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9" y="0"/>
                  </a:moveTo>
                  <a:cubicBezTo>
                    <a:pt x="4835" y="0"/>
                    <a:pt x="0" y="2663"/>
                    <a:pt x="0" y="5951"/>
                  </a:cubicBezTo>
                  <a:cubicBezTo>
                    <a:pt x="0" y="8122"/>
                    <a:pt x="2127" y="10006"/>
                    <a:pt x="5275" y="11046"/>
                  </a:cubicBezTo>
                  <a:lnTo>
                    <a:pt x="737" y="21599"/>
                  </a:lnTo>
                  <a:lnTo>
                    <a:pt x="9252" y="11838"/>
                  </a:lnTo>
                  <a:cubicBezTo>
                    <a:pt x="9759" y="11879"/>
                    <a:pt x="10272" y="11907"/>
                    <a:pt x="10799" y="11907"/>
                  </a:cubicBezTo>
                  <a:cubicBezTo>
                    <a:pt x="16764" y="11907"/>
                    <a:pt x="21599" y="9239"/>
                    <a:pt x="21599" y="5951"/>
                  </a:cubicBezTo>
                  <a:cubicBezTo>
                    <a:pt x="21599" y="2663"/>
                    <a:pt x="16764" y="0"/>
                    <a:pt x="10799" y="0"/>
                  </a:cubicBezTo>
                  <a:close/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3" name="AutoShape 14">
              <a:extLst>
                <a:ext uri="{FF2B5EF4-FFF2-40B4-BE49-F238E27FC236}">
                  <a16:creationId xmlns:a16="http://schemas.microsoft.com/office/drawing/2014/main" id="{9B025E97-E9A3-234E-AE38-DF87A29C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2822" y="6456483"/>
              <a:ext cx="1715984" cy="248289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7886" y="11625"/>
                  </a:lnTo>
                  <a:cubicBezTo>
                    <a:pt x="6170" y="12671"/>
                    <a:pt x="5067" y="14184"/>
                    <a:pt x="5067" y="15889"/>
                  </a:cubicBezTo>
                  <a:cubicBezTo>
                    <a:pt x="5067" y="19042"/>
                    <a:pt x="8768" y="21599"/>
                    <a:pt x="13333" y="21599"/>
                  </a:cubicBezTo>
                  <a:cubicBezTo>
                    <a:pt x="17898" y="21599"/>
                    <a:pt x="21600" y="19042"/>
                    <a:pt x="21600" y="15889"/>
                  </a:cubicBezTo>
                  <a:cubicBezTo>
                    <a:pt x="21600" y="12736"/>
                    <a:pt x="17898" y="10181"/>
                    <a:pt x="13333" y="10181"/>
                  </a:cubicBezTo>
                  <a:cubicBezTo>
                    <a:pt x="12401" y="10181"/>
                    <a:pt x="11506" y="10292"/>
                    <a:pt x="10670" y="104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AutoShape 15">
              <a:extLst>
                <a:ext uri="{FF2B5EF4-FFF2-40B4-BE49-F238E27FC236}">
                  <a16:creationId xmlns:a16="http://schemas.microsoft.com/office/drawing/2014/main" id="{F2128671-E73E-5E40-90DC-CE79AACA6F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92" y="4400632"/>
              <a:ext cx="3501814" cy="13128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551" y="0"/>
                  </a:moveTo>
                  <a:cubicBezTo>
                    <a:pt x="15720" y="0"/>
                    <a:pt x="14174" y="3248"/>
                    <a:pt x="13674" y="7700"/>
                  </a:cubicBezTo>
                  <a:lnTo>
                    <a:pt x="0" y="6335"/>
                  </a:lnTo>
                  <a:lnTo>
                    <a:pt x="13525" y="11887"/>
                  </a:lnTo>
                  <a:cubicBezTo>
                    <a:pt x="13729" y="17342"/>
                    <a:pt x="15453" y="21599"/>
                    <a:pt x="17551" y="21599"/>
                  </a:cubicBezTo>
                  <a:cubicBezTo>
                    <a:pt x="19787" y="21599"/>
                    <a:pt x="21599" y="16761"/>
                    <a:pt x="21599" y="10796"/>
                  </a:cubicBezTo>
                  <a:cubicBezTo>
                    <a:pt x="21599" y="4832"/>
                    <a:pt x="19787" y="0"/>
                    <a:pt x="17551" y="0"/>
                  </a:cubicBezTo>
                  <a:close/>
                </a:path>
              </a:pathLst>
            </a:custGeom>
            <a:solidFill>
              <a:schemeClr val="accent5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AutoShape 16">
              <a:extLst>
                <a:ext uri="{FF2B5EF4-FFF2-40B4-BE49-F238E27FC236}">
                  <a16:creationId xmlns:a16="http://schemas.microsoft.com/office/drawing/2014/main" id="{84B7B098-A64E-504D-A4B1-26A1DCDFB4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22235" y="5840521"/>
              <a:ext cx="2271576" cy="159546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9448" y="9841"/>
                  </a:lnTo>
                  <a:cubicBezTo>
                    <a:pt x="9230" y="10744"/>
                    <a:pt x="9108" y="11706"/>
                    <a:pt x="9108" y="12715"/>
                  </a:cubicBezTo>
                  <a:cubicBezTo>
                    <a:pt x="9108" y="17620"/>
                    <a:pt x="11904" y="21599"/>
                    <a:pt x="15354" y="21599"/>
                  </a:cubicBezTo>
                  <a:cubicBezTo>
                    <a:pt x="18803" y="21600"/>
                    <a:pt x="21599" y="17620"/>
                    <a:pt x="21599" y="12715"/>
                  </a:cubicBezTo>
                  <a:cubicBezTo>
                    <a:pt x="21599" y="7809"/>
                    <a:pt x="18803" y="3835"/>
                    <a:pt x="15354" y="3835"/>
                  </a:cubicBezTo>
                  <a:cubicBezTo>
                    <a:pt x="13494" y="3835"/>
                    <a:pt x="11842" y="5014"/>
                    <a:pt x="10698" y="684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AutoShape 17">
              <a:extLst>
                <a:ext uri="{FF2B5EF4-FFF2-40B4-BE49-F238E27FC236}">
                  <a16:creationId xmlns:a16="http://schemas.microsoft.com/office/drawing/2014/main" id="{6FF4E0C4-28B6-5640-8E61-182B634CB0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4928" y="755664"/>
              <a:ext cx="2381106" cy="208760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646" y="0"/>
                  </a:moveTo>
                  <a:cubicBezTo>
                    <a:pt x="12358" y="0"/>
                    <a:pt x="9693" y="3039"/>
                    <a:pt x="9693" y="6790"/>
                  </a:cubicBezTo>
                  <a:cubicBezTo>
                    <a:pt x="9693" y="7958"/>
                    <a:pt x="9975" y="9042"/>
                    <a:pt x="10431" y="10003"/>
                  </a:cubicBezTo>
                  <a:lnTo>
                    <a:pt x="0" y="21600"/>
                  </a:lnTo>
                  <a:lnTo>
                    <a:pt x="11914" y="12044"/>
                  </a:lnTo>
                  <a:cubicBezTo>
                    <a:pt x="12937" y="12993"/>
                    <a:pt x="14225" y="13585"/>
                    <a:pt x="15646" y="13585"/>
                  </a:cubicBezTo>
                  <a:cubicBezTo>
                    <a:pt x="18934" y="13585"/>
                    <a:pt x="21599" y="10541"/>
                    <a:pt x="21599" y="6790"/>
                  </a:cubicBezTo>
                  <a:cubicBezTo>
                    <a:pt x="21599" y="3039"/>
                    <a:pt x="18934" y="0"/>
                    <a:pt x="15646" y="0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121883" tIns="60941" rIns="121883" bIns="60941" numCol="1" anchor="t" anchorCtr="0" compatLnSpc="1">
              <a:prstTxWarp prst="textNoShape">
                <a:avLst/>
              </a:prstTxWarp>
            </a:bodyPr>
            <a:lstStyle/>
            <a:p>
              <a:endParaRPr lang="es-ES" sz="2399" dirty="0">
                <a:solidFill>
                  <a:schemeClr val="accent6"/>
                </a:solidFill>
                <a:cs typeface="+mn-ea"/>
                <a:sym typeface="+mn-lt"/>
              </a:endParaRP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7C47F073-C558-CF44-B3DC-3535361B96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96" y="2476546"/>
              <a:ext cx="3479590" cy="136368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525" y="0"/>
                  </a:moveTo>
                  <a:cubicBezTo>
                    <a:pt x="15275" y="0"/>
                    <a:pt x="13450" y="4649"/>
                    <a:pt x="13450" y="10388"/>
                  </a:cubicBezTo>
                  <a:cubicBezTo>
                    <a:pt x="13450" y="10561"/>
                    <a:pt x="13457" y="10732"/>
                    <a:pt x="13460" y="10903"/>
                  </a:cubicBezTo>
                  <a:lnTo>
                    <a:pt x="0" y="21600"/>
                  </a:lnTo>
                  <a:lnTo>
                    <a:pt x="13854" y="14825"/>
                  </a:lnTo>
                  <a:cubicBezTo>
                    <a:pt x="14508" y="18336"/>
                    <a:pt x="15899" y="20783"/>
                    <a:pt x="17525" y="20783"/>
                  </a:cubicBezTo>
                  <a:cubicBezTo>
                    <a:pt x="19775" y="20783"/>
                    <a:pt x="21599" y="16127"/>
                    <a:pt x="21599" y="10388"/>
                  </a:cubicBezTo>
                  <a:cubicBezTo>
                    <a:pt x="21599" y="4649"/>
                    <a:pt x="19775" y="0"/>
                    <a:pt x="17525" y="0"/>
                  </a:cubicBezTo>
                  <a:close/>
                </a:path>
              </a:pathLst>
            </a:custGeom>
            <a:solidFill>
              <a:schemeClr val="accent6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7210018C-D1FE-C44E-A001-3EA5166A67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915905" y="1198584"/>
              <a:ext cx="525430" cy="5254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738" y="0"/>
                  </a:moveTo>
                  <a:cubicBezTo>
                    <a:pt x="16640" y="0"/>
                    <a:pt x="17458" y="155"/>
                    <a:pt x="18184" y="471"/>
                  </a:cubicBezTo>
                  <a:cubicBezTo>
                    <a:pt x="18910" y="787"/>
                    <a:pt x="19526" y="1231"/>
                    <a:pt x="20035" y="1804"/>
                  </a:cubicBezTo>
                  <a:cubicBezTo>
                    <a:pt x="20543" y="2377"/>
                    <a:pt x="20928" y="3077"/>
                    <a:pt x="21199" y="3905"/>
                  </a:cubicBezTo>
                  <a:cubicBezTo>
                    <a:pt x="21464" y="4735"/>
                    <a:pt x="21600" y="5659"/>
                    <a:pt x="21600" y="6675"/>
                  </a:cubicBezTo>
                  <a:cubicBezTo>
                    <a:pt x="21600" y="7271"/>
                    <a:pt x="21527" y="7855"/>
                    <a:pt x="21377" y="8432"/>
                  </a:cubicBezTo>
                  <a:cubicBezTo>
                    <a:pt x="21226" y="9010"/>
                    <a:pt x="21026" y="9572"/>
                    <a:pt x="20766" y="10115"/>
                  </a:cubicBezTo>
                  <a:cubicBezTo>
                    <a:pt x="20505" y="10660"/>
                    <a:pt x="20210" y="11179"/>
                    <a:pt x="19872" y="11671"/>
                  </a:cubicBezTo>
                  <a:cubicBezTo>
                    <a:pt x="19539" y="12162"/>
                    <a:pt x="19188" y="12611"/>
                    <a:pt x="18830" y="13015"/>
                  </a:cubicBezTo>
                  <a:lnTo>
                    <a:pt x="11457" y="21289"/>
                  </a:lnTo>
                  <a:cubicBezTo>
                    <a:pt x="11276" y="21495"/>
                    <a:pt x="11056" y="21600"/>
                    <a:pt x="10798" y="21600"/>
                  </a:cubicBezTo>
                  <a:cubicBezTo>
                    <a:pt x="10553" y="21600"/>
                    <a:pt x="10323" y="21495"/>
                    <a:pt x="10117" y="21289"/>
                  </a:cubicBezTo>
                  <a:lnTo>
                    <a:pt x="2746" y="12989"/>
                  </a:lnTo>
                  <a:cubicBezTo>
                    <a:pt x="2386" y="12583"/>
                    <a:pt x="2038" y="12137"/>
                    <a:pt x="1702" y="11642"/>
                  </a:cubicBezTo>
                  <a:cubicBezTo>
                    <a:pt x="1367" y="11151"/>
                    <a:pt x="1074" y="10640"/>
                    <a:pt x="821" y="10103"/>
                  </a:cubicBezTo>
                  <a:cubicBezTo>
                    <a:pt x="568" y="9570"/>
                    <a:pt x="370" y="9005"/>
                    <a:pt x="222" y="8426"/>
                  </a:cubicBezTo>
                  <a:cubicBezTo>
                    <a:pt x="72" y="7844"/>
                    <a:pt x="0" y="7263"/>
                    <a:pt x="0" y="6675"/>
                  </a:cubicBezTo>
                  <a:cubicBezTo>
                    <a:pt x="0" y="5659"/>
                    <a:pt x="137" y="4732"/>
                    <a:pt x="408" y="3905"/>
                  </a:cubicBezTo>
                  <a:cubicBezTo>
                    <a:pt x="678" y="3078"/>
                    <a:pt x="1071" y="2377"/>
                    <a:pt x="1577" y="1804"/>
                  </a:cubicBezTo>
                  <a:cubicBezTo>
                    <a:pt x="2083" y="1231"/>
                    <a:pt x="2699" y="787"/>
                    <a:pt x="3417" y="471"/>
                  </a:cubicBezTo>
                  <a:cubicBezTo>
                    <a:pt x="4136" y="155"/>
                    <a:pt x="4942" y="0"/>
                    <a:pt x="5838" y="0"/>
                  </a:cubicBezTo>
                  <a:cubicBezTo>
                    <a:pt x="6306" y="0"/>
                    <a:pt x="6777" y="81"/>
                    <a:pt x="7238" y="248"/>
                  </a:cubicBezTo>
                  <a:cubicBezTo>
                    <a:pt x="7701" y="412"/>
                    <a:pt x="8142" y="635"/>
                    <a:pt x="8557" y="903"/>
                  </a:cubicBezTo>
                  <a:cubicBezTo>
                    <a:pt x="8973" y="1174"/>
                    <a:pt x="9369" y="1482"/>
                    <a:pt x="9744" y="1830"/>
                  </a:cubicBezTo>
                  <a:cubicBezTo>
                    <a:pt x="10122" y="2177"/>
                    <a:pt x="10470" y="2527"/>
                    <a:pt x="10798" y="2880"/>
                  </a:cubicBezTo>
                  <a:cubicBezTo>
                    <a:pt x="11109" y="2527"/>
                    <a:pt x="11457" y="2177"/>
                    <a:pt x="11842" y="1830"/>
                  </a:cubicBezTo>
                  <a:cubicBezTo>
                    <a:pt x="12225" y="1482"/>
                    <a:pt x="12626" y="1174"/>
                    <a:pt x="13047" y="903"/>
                  </a:cubicBezTo>
                  <a:cubicBezTo>
                    <a:pt x="13467" y="635"/>
                    <a:pt x="13903" y="412"/>
                    <a:pt x="14351" y="248"/>
                  </a:cubicBezTo>
                  <a:cubicBezTo>
                    <a:pt x="14804" y="84"/>
                    <a:pt x="15267" y="0"/>
                    <a:pt x="157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AutoShape 20">
              <a:extLst>
                <a:ext uri="{FF2B5EF4-FFF2-40B4-BE49-F238E27FC236}">
                  <a16:creationId xmlns:a16="http://schemas.microsoft.com/office/drawing/2014/main" id="{17529173-E426-294B-AFED-BD055031FF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7499" y="6572373"/>
              <a:ext cx="523843" cy="43180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84" y="0"/>
                  </a:moveTo>
                  <a:cubicBezTo>
                    <a:pt x="20941" y="0"/>
                    <a:pt x="21159" y="103"/>
                    <a:pt x="21335" y="310"/>
                  </a:cubicBezTo>
                  <a:cubicBezTo>
                    <a:pt x="21511" y="518"/>
                    <a:pt x="21600" y="760"/>
                    <a:pt x="21600" y="1048"/>
                  </a:cubicBezTo>
                  <a:lnTo>
                    <a:pt x="21600" y="16238"/>
                  </a:lnTo>
                  <a:cubicBezTo>
                    <a:pt x="21600" y="16523"/>
                    <a:pt x="21511" y="16767"/>
                    <a:pt x="21335" y="16969"/>
                  </a:cubicBezTo>
                  <a:cubicBezTo>
                    <a:pt x="21161" y="17173"/>
                    <a:pt x="20943" y="17274"/>
                    <a:pt x="20684" y="17274"/>
                  </a:cubicBezTo>
                  <a:lnTo>
                    <a:pt x="19807" y="17274"/>
                  </a:lnTo>
                  <a:lnTo>
                    <a:pt x="19807" y="17369"/>
                  </a:lnTo>
                  <a:cubicBezTo>
                    <a:pt x="19807" y="17948"/>
                    <a:pt x="19709" y="18498"/>
                    <a:pt x="19513" y="19017"/>
                  </a:cubicBezTo>
                  <a:cubicBezTo>
                    <a:pt x="19317" y="19535"/>
                    <a:pt x="19060" y="19984"/>
                    <a:pt x="18746" y="20361"/>
                  </a:cubicBezTo>
                  <a:cubicBezTo>
                    <a:pt x="18433" y="20738"/>
                    <a:pt x="18051" y="21038"/>
                    <a:pt x="17608" y="21263"/>
                  </a:cubicBezTo>
                  <a:cubicBezTo>
                    <a:pt x="17167" y="21487"/>
                    <a:pt x="16697" y="21600"/>
                    <a:pt x="16197" y="21600"/>
                  </a:cubicBezTo>
                  <a:cubicBezTo>
                    <a:pt x="15705" y="21600"/>
                    <a:pt x="15237" y="21487"/>
                    <a:pt x="14796" y="21263"/>
                  </a:cubicBezTo>
                  <a:cubicBezTo>
                    <a:pt x="14353" y="21038"/>
                    <a:pt x="13973" y="20738"/>
                    <a:pt x="13653" y="20361"/>
                  </a:cubicBezTo>
                  <a:cubicBezTo>
                    <a:pt x="13332" y="19984"/>
                    <a:pt x="13077" y="19535"/>
                    <a:pt x="12886" y="19017"/>
                  </a:cubicBezTo>
                  <a:cubicBezTo>
                    <a:pt x="12695" y="18498"/>
                    <a:pt x="12600" y="17948"/>
                    <a:pt x="12600" y="17369"/>
                  </a:cubicBezTo>
                  <a:lnTo>
                    <a:pt x="12600" y="17274"/>
                  </a:lnTo>
                  <a:lnTo>
                    <a:pt x="8999" y="17274"/>
                  </a:lnTo>
                  <a:lnTo>
                    <a:pt x="8999" y="17369"/>
                  </a:lnTo>
                  <a:cubicBezTo>
                    <a:pt x="8999" y="17948"/>
                    <a:pt x="8904" y="18498"/>
                    <a:pt x="8713" y="19017"/>
                  </a:cubicBezTo>
                  <a:cubicBezTo>
                    <a:pt x="8522" y="19535"/>
                    <a:pt x="8265" y="19984"/>
                    <a:pt x="7946" y="20361"/>
                  </a:cubicBezTo>
                  <a:cubicBezTo>
                    <a:pt x="7628" y="20738"/>
                    <a:pt x="7244" y="21038"/>
                    <a:pt x="6803" y="21263"/>
                  </a:cubicBezTo>
                  <a:cubicBezTo>
                    <a:pt x="6360" y="21487"/>
                    <a:pt x="5894" y="21600"/>
                    <a:pt x="5402" y="21600"/>
                  </a:cubicBezTo>
                  <a:cubicBezTo>
                    <a:pt x="4910" y="21600"/>
                    <a:pt x="4442" y="21487"/>
                    <a:pt x="4004" y="21263"/>
                  </a:cubicBezTo>
                  <a:cubicBezTo>
                    <a:pt x="3558" y="21038"/>
                    <a:pt x="3178" y="20738"/>
                    <a:pt x="2857" y="20361"/>
                  </a:cubicBezTo>
                  <a:cubicBezTo>
                    <a:pt x="2537" y="19984"/>
                    <a:pt x="2282" y="19535"/>
                    <a:pt x="2091" y="19017"/>
                  </a:cubicBezTo>
                  <a:cubicBezTo>
                    <a:pt x="1900" y="18498"/>
                    <a:pt x="1804" y="17948"/>
                    <a:pt x="1804" y="17369"/>
                  </a:cubicBezTo>
                  <a:lnTo>
                    <a:pt x="1804" y="17274"/>
                  </a:lnTo>
                  <a:lnTo>
                    <a:pt x="891" y="17274"/>
                  </a:lnTo>
                  <a:cubicBezTo>
                    <a:pt x="646" y="17274"/>
                    <a:pt x="438" y="17168"/>
                    <a:pt x="262" y="16960"/>
                  </a:cubicBezTo>
                  <a:cubicBezTo>
                    <a:pt x="88" y="16756"/>
                    <a:pt x="0" y="16514"/>
                    <a:pt x="0" y="16238"/>
                  </a:cubicBezTo>
                  <a:lnTo>
                    <a:pt x="0" y="10668"/>
                  </a:lnTo>
                  <a:cubicBezTo>
                    <a:pt x="0" y="10441"/>
                    <a:pt x="26" y="10205"/>
                    <a:pt x="68" y="9960"/>
                  </a:cubicBezTo>
                  <a:cubicBezTo>
                    <a:pt x="117" y="9715"/>
                    <a:pt x="186" y="9474"/>
                    <a:pt x="274" y="9229"/>
                  </a:cubicBezTo>
                  <a:cubicBezTo>
                    <a:pt x="364" y="8984"/>
                    <a:pt x="470" y="8751"/>
                    <a:pt x="592" y="8526"/>
                  </a:cubicBezTo>
                  <a:cubicBezTo>
                    <a:pt x="712" y="8301"/>
                    <a:pt x="837" y="8114"/>
                    <a:pt x="959" y="7964"/>
                  </a:cubicBezTo>
                  <a:lnTo>
                    <a:pt x="3573" y="4906"/>
                  </a:lnTo>
                  <a:cubicBezTo>
                    <a:pt x="3697" y="4759"/>
                    <a:pt x="3857" y="4613"/>
                    <a:pt x="4053" y="4474"/>
                  </a:cubicBezTo>
                  <a:cubicBezTo>
                    <a:pt x="4248" y="4330"/>
                    <a:pt x="4449" y="4209"/>
                    <a:pt x="4657" y="4109"/>
                  </a:cubicBezTo>
                  <a:cubicBezTo>
                    <a:pt x="4863" y="4005"/>
                    <a:pt x="5071" y="3927"/>
                    <a:pt x="5277" y="3867"/>
                  </a:cubicBezTo>
                  <a:cubicBezTo>
                    <a:pt x="5485" y="3806"/>
                    <a:pt x="5686" y="3775"/>
                    <a:pt x="5882" y="3775"/>
                  </a:cubicBezTo>
                  <a:lnTo>
                    <a:pt x="6820" y="3775"/>
                  </a:lnTo>
                  <a:lnTo>
                    <a:pt x="6820" y="1048"/>
                  </a:lnTo>
                  <a:cubicBezTo>
                    <a:pt x="6820" y="760"/>
                    <a:pt x="6908" y="518"/>
                    <a:pt x="7082" y="310"/>
                  </a:cubicBezTo>
                  <a:cubicBezTo>
                    <a:pt x="7258" y="103"/>
                    <a:pt x="7464" y="0"/>
                    <a:pt x="7699" y="0"/>
                  </a:cubicBezTo>
                  <a:lnTo>
                    <a:pt x="20684" y="0"/>
                  </a:lnTo>
                  <a:close/>
                  <a:moveTo>
                    <a:pt x="6791" y="6438"/>
                  </a:moveTo>
                  <a:lnTo>
                    <a:pt x="5877" y="6438"/>
                  </a:lnTo>
                  <a:cubicBezTo>
                    <a:pt x="5799" y="6438"/>
                    <a:pt x="5676" y="6478"/>
                    <a:pt x="5510" y="6550"/>
                  </a:cubicBezTo>
                  <a:cubicBezTo>
                    <a:pt x="5341" y="6625"/>
                    <a:pt x="5223" y="6703"/>
                    <a:pt x="5152" y="6784"/>
                  </a:cubicBezTo>
                  <a:lnTo>
                    <a:pt x="2539" y="9830"/>
                  </a:lnTo>
                  <a:cubicBezTo>
                    <a:pt x="2478" y="9902"/>
                    <a:pt x="2412" y="10041"/>
                    <a:pt x="2351" y="10239"/>
                  </a:cubicBezTo>
                  <a:cubicBezTo>
                    <a:pt x="2289" y="10435"/>
                    <a:pt x="2257" y="10579"/>
                    <a:pt x="2257" y="10671"/>
                  </a:cubicBezTo>
                  <a:lnTo>
                    <a:pt x="2257" y="11527"/>
                  </a:lnTo>
                  <a:lnTo>
                    <a:pt x="6795" y="11527"/>
                  </a:lnTo>
                  <a:lnTo>
                    <a:pt x="6795" y="6438"/>
                  </a:lnTo>
                  <a:close/>
                  <a:moveTo>
                    <a:pt x="5395" y="18942"/>
                  </a:moveTo>
                  <a:cubicBezTo>
                    <a:pt x="5760" y="18942"/>
                    <a:pt x="6075" y="18789"/>
                    <a:pt x="6340" y="18481"/>
                  </a:cubicBezTo>
                  <a:cubicBezTo>
                    <a:pt x="6600" y="18173"/>
                    <a:pt x="6732" y="17804"/>
                    <a:pt x="6732" y="17372"/>
                  </a:cubicBezTo>
                  <a:cubicBezTo>
                    <a:pt x="6732" y="16940"/>
                    <a:pt x="6600" y="16569"/>
                    <a:pt x="6340" y="16252"/>
                  </a:cubicBezTo>
                  <a:cubicBezTo>
                    <a:pt x="6078" y="15944"/>
                    <a:pt x="5762" y="15786"/>
                    <a:pt x="5395" y="15786"/>
                  </a:cubicBezTo>
                  <a:cubicBezTo>
                    <a:pt x="5027" y="15786"/>
                    <a:pt x="4714" y="15941"/>
                    <a:pt x="4444" y="16246"/>
                  </a:cubicBezTo>
                  <a:cubicBezTo>
                    <a:pt x="4180" y="16557"/>
                    <a:pt x="4045" y="16932"/>
                    <a:pt x="4045" y="17372"/>
                  </a:cubicBezTo>
                  <a:cubicBezTo>
                    <a:pt x="4045" y="17804"/>
                    <a:pt x="4180" y="18173"/>
                    <a:pt x="4444" y="18481"/>
                  </a:cubicBezTo>
                  <a:cubicBezTo>
                    <a:pt x="4714" y="18789"/>
                    <a:pt x="5027" y="18942"/>
                    <a:pt x="5395" y="18942"/>
                  </a:cubicBezTo>
                  <a:moveTo>
                    <a:pt x="16195" y="18942"/>
                  </a:moveTo>
                  <a:cubicBezTo>
                    <a:pt x="16559" y="18942"/>
                    <a:pt x="16878" y="18789"/>
                    <a:pt x="17145" y="18481"/>
                  </a:cubicBezTo>
                  <a:cubicBezTo>
                    <a:pt x="17409" y="18173"/>
                    <a:pt x="17544" y="17804"/>
                    <a:pt x="17544" y="17372"/>
                  </a:cubicBezTo>
                  <a:cubicBezTo>
                    <a:pt x="17544" y="16940"/>
                    <a:pt x="17412" y="16569"/>
                    <a:pt x="17150" y="16252"/>
                  </a:cubicBezTo>
                  <a:cubicBezTo>
                    <a:pt x="16890" y="15944"/>
                    <a:pt x="16572" y="15786"/>
                    <a:pt x="16195" y="15786"/>
                  </a:cubicBezTo>
                  <a:cubicBezTo>
                    <a:pt x="15827" y="15786"/>
                    <a:pt x="15514" y="15941"/>
                    <a:pt x="15249" y="16246"/>
                  </a:cubicBezTo>
                  <a:cubicBezTo>
                    <a:pt x="14990" y="16557"/>
                    <a:pt x="14857" y="16932"/>
                    <a:pt x="14857" y="17372"/>
                  </a:cubicBezTo>
                  <a:cubicBezTo>
                    <a:pt x="14857" y="17804"/>
                    <a:pt x="14990" y="18173"/>
                    <a:pt x="15249" y="18481"/>
                  </a:cubicBezTo>
                  <a:cubicBezTo>
                    <a:pt x="15511" y="18789"/>
                    <a:pt x="15825" y="18942"/>
                    <a:pt x="16195" y="189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AutoShape 21">
              <a:extLst>
                <a:ext uri="{FF2B5EF4-FFF2-40B4-BE49-F238E27FC236}">
                  <a16:creationId xmlns:a16="http://schemas.microsoft.com/office/drawing/2014/main" id="{B3E769FF-E4F2-5C45-A08A-FAAE20BFFE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7235" y="2849615"/>
              <a:ext cx="525431" cy="525473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600"/>
                    <a:pt x="19455" y="21600"/>
                  </a:cubicBezTo>
                  <a:lnTo>
                    <a:pt x="1928" y="21600"/>
                  </a:lnTo>
                  <a:cubicBezTo>
                    <a:pt x="1585" y="21600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AutoShape 22">
              <a:extLst>
                <a:ext uri="{FF2B5EF4-FFF2-40B4-BE49-F238E27FC236}">
                  <a16:creationId xmlns:a16="http://schemas.microsoft.com/office/drawing/2014/main" id="{C460D7A4-42CF-224D-AC5F-A284FAFE02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3424" y="4773701"/>
              <a:ext cx="525430" cy="525473"/>
            </a:xfrm>
            <a:custGeom>
              <a:avLst/>
              <a:gdLst>
                <a:gd name="T0" fmla="*/ 10795 w 21591"/>
                <a:gd name="T1" fmla="+- 0 10799 50"/>
                <a:gd name="T2" fmla="*/ 10799 h 21498"/>
                <a:gd name="T3" fmla="*/ 10795 w 21591"/>
                <a:gd name="T4" fmla="+- 0 10799 50"/>
                <a:gd name="T5" fmla="*/ 10799 h 21498"/>
                <a:gd name="T6" fmla="*/ 10795 w 21591"/>
                <a:gd name="T7" fmla="+- 0 10799 50"/>
                <a:gd name="T8" fmla="*/ 10799 h 21498"/>
                <a:gd name="T9" fmla="*/ 10795 w 21591"/>
                <a:gd name="T10" fmla="+- 0 10799 50"/>
                <a:gd name="T11" fmla="*/ 10799 h 2149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591" h="21498">
                  <a:moveTo>
                    <a:pt x="14059" y="6524"/>
                  </a:moveTo>
                  <a:cubicBezTo>
                    <a:pt x="13645" y="6524"/>
                    <a:pt x="13256" y="6670"/>
                    <a:pt x="12887" y="6962"/>
                  </a:cubicBezTo>
                  <a:cubicBezTo>
                    <a:pt x="12520" y="7257"/>
                    <a:pt x="12155" y="7651"/>
                    <a:pt x="11798" y="8138"/>
                  </a:cubicBezTo>
                  <a:cubicBezTo>
                    <a:pt x="11441" y="8626"/>
                    <a:pt x="11081" y="9183"/>
                    <a:pt x="10726" y="9814"/>
                  </a:cubicBezTo>
                  <a:cubicBezTo>
                    <a:pt x="10371" y="10444"/>
                    <a:pt x="10017" y="11093"/>
                    <a:pt x="9664" y="11764"/>
                  </a:cubicBezTo>
                  <a:cubicBezTo>
                    <a:pt x="9234" y="12584"/>
                    <a:pt x="8793" y="13393"/>
                    <a:pt x="8336" y="14196"/>
                  </a:cubicBezTo>
                  <a:cubicBezTo>
                    <a:pt x="7876" y="14996"/>
                    <a:pt x="7384" y="15717"/>
                    <a:pt x="6858" y="16356"/>
                  </a:cubicBezTo>
                  <a:cubicBezTo>
                    <a:pt x="6329" y="16995"/>
                    <a:pt x="5752" y="17509"/>
                    <a:pt x="5118" y="17898"/>
                  </a:cubicBezTo>
                  <a:cubicBezTo>
                    <a:pt x="4484" y="18289"/>
                    <a:pt x="3787" y="18487"/>
                    <a:pt x="3021" y="18487"/>
                  </a:cubicBezTo>
                  <a:lnTo>
                    <a:pt x="457" y="18487"/>
                  </a:lnTo>
                  <a:cubicBezTo>
                    <a:pt x="332" y="18487"/>
                    <a:pt x="225" y="18432"/>
                    <a:pt x="134" y="18324"/>
                  </a:cubicBezTo>
                  <a:cubicBezTo>
                    <a:pt x="44" y="18219"/>
                    <a:pt x="0" y="18090"/>
                    <a:pt x="0" y="17941"/>
                  </a:cubicBezTo>
                  <a:lnTo>
                    <a:pt x="0" y="15790"/>
                  </a:lnTo>
                  <a:cubicBezTo>
                    <a:pt x="0" y="15638"/>
                    <a:pt x="44" y="15512"/>
                    <a:pt x="134" y="15410"/>
                  </a:cubicBezTo>
                  <a:cubicBezTo>
                    <a:pt x="225" y="15311"/>
                    <a:pt x="332" y="15255"/>
                    <a:pt x="457" y="15255"/>
                  </a:cubicBezTo>
                  <a:lnTo>
                    <a:pt x="3021" y="15255"/>
                  </a:lnTo>
                  <a:cubicBezTo>
                    <a:pt x="3420" y="15255"/>
                    <a:pt x="3809" y="15112"/>
                    <a:pt x="4188" y="14823"/>
                  </a:cubicBezTo>
                  <a:cubicBezTo>
                    <a:pt x="4568" y="14537"/>
                    <a:pt x="4932" y="14149"/>
                    <a:pt x="5285" y="13664"/>
                  </a:cubicBezTo>
                  <a:cubicBezTo>
                    <a:pt x="5637" y="13180"/>
                    <a:pt x="5984" y="12622"/>
                    <a:pt x="6339" y="11995"/>
                  </a:cubicBezTo>
                  <a:cubicBezTo>
                    <a:pt x="6691" y="11367"/>
                    <a:pt x="7041" y="10716"/>
                    <a:pt x="7394" y="10044"/>
                  </a:cubicBezTo>
                  <a:cubicBezTo>
                    <a:pt x="7822" y="9224"/>
                    <a:pt x="8270" y="8407"/>
                    <a:pt x="8734" y="7598"/>
                  </a:cubicBezTo>
                  <a:cubicBezTo>
                    <a:pt x="9199" y="6789"/>
                    <a:pt x="9696" y="6063"/>
                    <a:pt x="10222" y="5420"/>
                  </a:cubicBezTo>
                  <a:cubicBezTo>
                    <a:pt x="10748" y="4775"/>
                    <a:pt x="11323" y="4261"/>
                    <a:pt x="11949" y="3876"/>
                  </a:cubicBezTo>
                  <a:cubicBezTo>
                    <a:pt x="12573" y="3488"/>
                    <a:pt x="13276" y="3292"/>
                    <a:pt x="14056" y="3292"/>
                  </a:cubicBezTo>
                  <a:lnTo>
                    <a:pt x="16434" y="3292"/>
                  </a:lnTo>
                  <a:lnTo>
                    <a:pt x="16434" y="711"/>
                  </a:lnTo>
                  <a:cubicBezTo>
                    <a:pt x="16434" y="329"/>
                    <a:pt x="16530" y="101"/>
                    <a:pt x="16721" y="22"/>
                  </a:cubicBezTo>
                  <a:cubicBezTo>
                    <a:pt x="16914" y="-50"/>
                    <a:pt x="17146" y="49"/>
                    <a:pt x="17418" y="317"/>
                  </a:cubicBezTo>
                  <a:lnTo>
                    <a:pt x="21330" y="4203"/>
                  </a:lnTo>
                  <a:cubicBezTo>
                    <a:pt x="21511" y="4372"/>
                    <a:pt x="21597" y="4582"/>
                    <a:pt x="21587" y="4834"/>
                  </a:cubicBezTo>
                  <a:cubicBezTo>
                    <a:pt x="21587" y="5102"/>
                    <a:pt x="21502" y="5321"/>
                    <a:pt x="21330" y="5487"/>
                  </a:cubicBezTo>
                  <a:lnTo>
                    <a:pt x="17418" y="9361"/>
                  </a:lnTo>
                  <a:cubicBezTo>
                    <a:pt x="17146" y="9630"/>
                    <a:pt x="16914" y="9726"/>
                    <a:pt x="16721" y="9644"/>
                  </a:cubicBezTo>
                  <a:cubicBezTo>
                    <a:pt x="16530" y="9569"/>
                    <a:pt x="16434" y="9338"/>
                    <a:pt x="16434" y="8956"/>
                  </a:cubicBezTo>
                  <a:lnTo>
                    <a:pt x="16434" y="6524"/>
                  </a:lnTo>
                  <a:lnTo>
                    <a:pt x="14059" y="6524"/>
                  </a:lnTo>
                  <a:close/>
                  <a:moveTo>
                    <a:pt x="462" y="6495"/>
                  </a:moveTo>
                  <a:cubicBezTo>
                    <a:pt x="337" y="6495"/>
                    <a:pt x="229" y="6448"/>
                    <a:pt x="139" y="6349"/>
                  </a:cubicBezTo>
                  <a:cubicBezTo>
                    <a:pt x="48" y="6250"/>
                    <a:pt x="4" y="6127"/>
                    <a:pt x="4" y="5978"/>
                  </a:cubicBezTo>
                  <a:lnTo>
                    <a:pt x="4" y="3823"/>
                  </a:lnTo>
                  <a:cubicBezTo>
                    <a:pt x="4" y="3462"/>
                    <a:pt x="156" y="3286"/>
                    <a:pt x="462" y="3292"/>
                  </a:cubicBezTo>
                  <a:lnTo>
                    <a:pt x="3026" y="3292"/>
                  </a:lnTo>
                  <a:cubicBezTo>
                    <a:pt x="3560" y="3292"/>
                    <a:pt x="4054" y="3388"/>
                    <a:pt x="4514" y="3572"/>
                  </a:cubicBezTo>
                  <a:cubicBezTo>
                    <a:pt x="4974" y="3762"/>
                    <a:pt x="5409" y="4022"/>
                    <a:pt x="5820" y="4358"/>
                  </a:cubicBezTo>
                  <a:cubicBezTo>
                    <a:pt x="6229" y="4691"/>
                    <a:pt x="6608" y="5085"/>
                    <a:pt x="6963" y="5531"/>
                  </a:cubicBezTo>
                  <a:cubicBezTo>
                    <a:pt x="7318" y="5978"/>
                    <a:pt x="7655" y="6463"/>
                    <a:pt x="7993" y="6982"/>
                  </a:cubicBezTo>
                  <a:cubicBezTo>
                    <a:pt x="7518" y="7823"/>
                    <a:pt x="7058" y="8652"/>
                    <a:pt x="6620" y="9472"/>
                  </a:cubicBezTo>
                  <a:cubicBezTo>
                    <a:pt x="6589" y="9548"/>
                    <a:pt x="6557" y="9610"/>
                    <a:pt x="6515" y="9668"/>
                  </a:cubicBezTo>
                  <a:cubicBezTo>
                    <a:pt x="6476" y="9726"/>
                    <a:pt x="6442" y="9793"/>
                    <a:pt x="6410" y="9875"/>
                  </a:cubicBezTo>
                  <a:cubicBezTo>
                    <a:pt x="5862" y="8926"/>
                    <a:pt x="5319" y="8127"/>
                    <a:pt x="4776" y="7473"/>
                  </a:cubicBezTo>
                  <a:cubicBezTo>
                    <a:pt x="4232" y="6822"/>
                    <a:pt x="3650" y="6495"/>
                    <a:pt x="3024" y="6495"/>
                  </a:cubicBezTo>
                  <a:lnTo>
                    <a:pt x="462" y="6495"/>
                  </a:lnTo>
                  <a:close/>
                  <a:moveTo>
                    <a:pt x="21333" y="15997"/>
                  </a:moveTo>
                  <a:cubicBezTo>
                    <a:pt x="21514" y="16166"/>
                    <a:pt x="21600" y="16385"/>
                    <a:pt x="21590" y="16657"/>
                  </a:cubicBezTo>
                  <a:cubicBezTo>
                    <a:pt x="21590" y="16908"/>
                    <a:pt x="21504" y="17115"/>
                    <a:pt x="21333" y="17284"/>
                  </a:cubicBezTo>
                  <a:lnTo>
                    <a:pt x="17420" y="21182"/>
                  </a:lnTo>
                  <a:cubicBezTo>
                    <a:pt x="17149" y="21453"/>
                    <a:pt x="16916" y="21550"/>
                    <a:pt x="16723" y="21471"/>
                  </a:cubicBezTo>
                  <a:cubicBezTo>
                    <a:pt x="16532" y="21392"/>
                    <a:pt x="16437" y="21161"/>
                    <a:pt x="16437" y="20779"/>
                  </a:cubicBezTo>
                  <a:lnTo>
                    <a:pt x="16437" y="18432"/>
                  </a:lnTo>
                  <a:lnTo>
                    <a:pt x="14059" y="18432"/>
                  </a:lnTo>
                  <a:cubicBezTo>
                    <a:pt x="13528" y="18432"/>
                    <a:pt x="13031" y="18335"/>
                    <a:pt x="12573" y="18143"/>
                  </a:cubicBezTo>
                  <a:cubicBezTo>
                    <a:pt x="12113" y="17953"/>
                    <a:pt x="11680" y="17690"/>
                    <a:pt x="11279" y="17354"/>
                  </a:cubicBezTo>
                  <a:cubicBezTo>
                    <a:pt x="10878" y="17019"/>
                    <a:pt x="10496" y="16628"/>
                    <a:pt x="10136" y="16181"/>
                  </a:cubicBezTo>
                  <a:cubicBezTo>
                    <a:pt x="9779" y="15731"/>
                    <a:pt x="9439" y="15253"/>
                    <a:pt x="9119" y="14739"/>
                  </a:cubicBezTo>
                  <a:cubicBezTo>
                    <a:pt x="9344" y="14359"/>
                    <a:pt x="9566" y="13962"/>
                    <a:pt x="9779" y="13551"/>
                  </a:cubicBezTo>
                  <a:cubicBezTo>
                    <a:pt x="9994" y="13142"/>
                    <a:pt x="10217" y="12739"/>
                    <a:pt x="10442" y="12336"/>
                  </a:cubicBezTo>
                  <a:cubicBezTo>
                    <a:pt x="10474" y="12246"/>
                    <a:pt x="10513" y="12164"/>
                    <a:pt x="10560" y="12091"/>
                  </a:cubicBezTo>
                  <a:cubicBezTo>
                    <a:pt x="10609" y="12024"/>
                    <a:pt x="10645" y="11939"/>
                    <a:pt x="10680" y="11846"/>
                  </a:cubicBezTo>
                  <a:cubicBezTo>
                    <a:pt x="11225" y="12797"/>
                    <a:pt x="11768" y="13591"/>
                    <a:pt x="12314" y="14231"/>
                  </a:cubicBezTo>
                  <a:cubicBezTo>
                    <a:pt x="12855" y="14867"/>
                    <a:pt x="13440" y="15188"/>
                    <a:pt x="14063" y="15188"/>
                  </a:cubicBezTo>
                  <a:lnTo>
                    <a:pt x="16442" y="15188"/>
                  </a:lnTo>
                  <a:lnTo>
                    <a:pt x="16442" y="12532"/>
                  </a:lnTo>
                  <a:cubicBezTo>
                    <a:pt x="16442" y="12152"/>
                    <a:pt x="16537" y="11922"/>
                    <a:pt x="16728" y="11846"/>
                  </a:cubicBezTo>
                  <a:cubicBezTo>
                    <a:pt x="16921" y="11773"/>
                    <a:pt x="17154" y="11866"/>
                    <a:pt x="17425" y="12126"/>
                  </a:cubicBezTo>
                  <a:lnTo>
                    <a:pt x="21333" y="159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2" name="AutoShape 23">
              <a:extLst>
                <a:ext uri="{FF2B5EF4-FFF2-40B4-BE49-F238E27FC236}">
                  <a16:creationId xmlns:a16="http://schemas.microsoft.com/office/drawing/2014/main" id="{BD9B362F-8CA6-AB4B-8379-085A4B5AE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31883" y="0"/>
              <a:ext cx="1317546" cy="227651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42" y="0"/>
                  </a:moveTo>
                  <a:cubicBezTo>
                    <a:pt x="4901" y="0"/>
                    <a:pt x="84" y="2784"/>
                    <a:pt x="84" y="6222"/>
                  </a:cubicBezTo>
                  <a:cubicBezTo>
                    <a:pt x="84" y="8390"/>
                    <a:pt x="2004" y="10299"/>
                    <a:pt x="4910" y="11413"/>
                  </a:cubicBezTo>
                  <a:lnTo>
                    <a:pt x="0" y="21600"/>
                  </a:lnTo>
                  <a:lnTo>
                    <a:pt x="8806" y="12332"/>
                  </a:lnTo>
                  <a:cubicBezTo>
                    <a:pt x="9466" y="12405"/>
                    <a:pt x="10144" y="12448"/>
                    <a:pt x="10842" y="12448"/>
                  </a:cubicBezTo>
                  <a:cubicBezTo>
                    <a:pt x="16783" y="12448"/>
                    <a:pt x="21599" y="9660"/>
                    <a:pt x="21599" y="6222"/>
                  </a:cubicBezTo>
                  <a:cubicBezTo>
                    <a:pt x="21600" y="2784"/>
                    <a:pt x="16783" y="0"/>
                    <a:pt x="10842" y="0"/>
                  </a:cubicBezTo>
                  <a:close/>
                </a:path>
              </a:pathLst>
            </a:custGeom>
            <a:solidFill>
              <a:schemeClr val="accent2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3" name="AutoShape 24">
              <a:extLst>
                <a:ext uri="{FF2B5EF4-FFF2-40B4-BE49-F238E27FC236}">
                  <a16:creationId xmlns:a16="http://schemas.microsoft.com/office/drawing/2014/main" id="{DC85BBF9-D378-F948-B3D4-53CC800189C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14408" y="6402507"/>
              <a:ext cx="1519146" cy="246067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6690" y="11247"/>
                  </a:lnTo>
                  <a:cubicBezTo>
                    <a:pt x="4424" y="12298"/>
                    <a:pt x="2939" y="13954"/>
                    <a:pt x="2939" y="15838"/>
                  </a:cubicBezTo>
                  <a:cubicBezTo>
                    <a:pt x="2939" y="19019"/>
                    <a:pt x="7116" y="21599"/>
                    <a:pt x="12269" y="21599"/>
                  </a:cubicBezTo>
                  <a:cubicBezTo>
                    <a:pt x="17422" y="21599"/>
                    <a:pt x="21599" y="19019"/>
                    <a:pt x="21599" y="15838"/>
                  </a:cubicBezTo>
                  <a:cubicBezTo>
                    <a:pt x="21600" y="12657"/>
                    <a:pt x="17422" y="10080"/>
                    <a:pt x="12269" y="10080"/>
                  </a:cubicBezTo>
                  <a:cubicBezTo>
                    <a:pt x="11475" y="10080"/>
                    <a:pt x="10709" y="10150"/>
                    <a:pt x="9973" y="102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25400" cap="flat" cmpd="sng">
              <a:solidFill>
                <a:srgbClr val="000000">
                  <a:alpha val="0"/>
                </a:srgbClr>
              </a:solidFill>
              <a:prstDash val="solid"/>
              <a:miter lim="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>
                <a:defRPr/>
              </a:pPr>
              <a:endParaRPr lang="es-ES" sz="2799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4" name="AutoShape 25">
              <a:extLst>
                <a:ext uri="{FF2B5EF4-FFF2-40B4-BE49-F238E27FC236}">
                  <a16:creationId xmlns:a16="http://schemas.microsoft.com/office/drawing/2014/main" id="{0589A1E7-BEBB-E141-8BF6-3BF0E9FFAC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560" y="7978924"/>
              <a:ext cx="520669" cy="520710"/>
            </a:xfrm>
            <a:custGeom>
              <a:avLst/>
              <a:gdLst>
                <a:gd name="T0" fmla="+- 0 10800 88"/>
                <a:gd name="T1" fmla="*/ T0 w 21424"/>
                <a:gd name="T2" fmla="*/ 10800 h 21600"/>
                <a:gd name="T3" fmla="+- 0 10800 88"/>
                <a:gd name="T4" fmla="*/ T3 w 21424"/>
                <a:gd name="T5" fmla="*/ 10800 h 21600"/>
                <a:gd name="T6" fmla="+- 0 10800 88"/>
                <a:gd name="T7" fmla="*/ T6 w 21424"/>
                <a:gd name="T8" fmla="*/ 10800 h 21600"/>
                <a:gd name="T9" fmla="+- 0 10800 88"/>
                <a:gd name="T10" fmla="*/ T9 w 21424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424" h="21600">
                  <a:moveTo>
                    <a:pt x="12593" y="10421"/>
                  </a:moveTo>
                  <a:lnTo>
                    <a:pt x="12593" y="19432"/>
                  </a:lnTo>
                  <a:lnTo>
                    <a:pt x="16047" y="19432"/>
                  </a:lnTo>
                  <a:cubicBezTo>
                    <a:pt x="16352" y="19432"/>
                    <a:pt x="16611" y="19538"/>
                    <a:pt x="16821" y="19749"/>
                  </a:cubicBezTo>
                  <a:cubicBezTo>
                    <a:pt x="17027" y="19961"/>
                    <a:pt x="17135" y="20210"/>
                    <a:pt x="17135" y="20504"/>
                  </a:cubicBezTo>
                  <a:cubicBezTo>
                    <a:pt x="17135" y="20809"/>
                    <a:pt x="17027" y="21071"/>
                    <a:pt x="16821" y="21282"/>
                  </a:cubicBezTo>
                  <a:cubicBezTo>
                    <a:pt x="16611" y="21494"/>
                    <a:pt x="16352" y="21600"/>
                    <a:pt x="16047" y="21600"/>
                  </a:cubicBezTo>
                  <a:lnTo>
                    <a:pt x="5350" y="21600"/>
                  </a:lnTo>
                  <a:cubicBezTo>
                    <a:pt x="5062" y="21600"/>
                    <a:pt x="4812" y="21494"/>
                    <a:pt x="4602" y="21282"/>
                  </a:cubicBezTo>
                  <a:cubicBezTo>
                    <a:pt x="4396" y="21071"/>
                    <a:pt x="4288" y="20809"/>
                    <a:pt x="4288" y="20504"/>
                  </a:cubicBezTo>
                  <a:cubicBezTo>
                    <a:pt x="4288" y="20210"/>
                    <a:pt x="4396" y="19961"/>
                    <a:pt x="4602" y="19749"/>
                  </a:cubicBezTo>
                  <a:cubicBezTo>
                    <a:pt x="4812" y="19538"/>
                    <a:pt x="5062" y="19432"/>
                    <a:pt x="5350" y="19432"/>
                  </a:cubicBezTo>
                  <a:lnTo>
                    <a:pt x="8833" y="19432"/>
                  </a:lnTo>
                  <a:lnTo>
                    <a:pt x="8833" y="10421"/>
                  </a:lnTo>
                  <a:lnTo>
                    <a:pt x="333" y="1841"/>
                  </a:lnTo>
                  <a:cubicBezTo>
                    <a:pt x="-10" y="1497"/>
                    <a:pt x="-88" y="1101"/>
                    <a:pt x="98" y="660"/>
                  </a:cubicBezTo>
                  <a:cubicBezTo>
                    <a:pt x="284" y="220"/>
                    <a:pt x="607" y="0"/>
                    <a:pt x="1073" y="0"/>
                  </a:cubicBezTo>
                  <a:lnTo>
                    <a:pt x="20324" y="0"/>
                  </a:lnTo>
                  <a:cubicBezTo>
                    <a:pt x="20799" y="0"/>
                    <a:pt x="21133" y="220"/>
                    <a:pt x="21325" y="660"/>
                  </a:cubicBezTo>
                  <a:cubicBezTo>
                    <a:pt x="21511" y="1101"/>
                    <a:pt x="21433" y="1497"/>
                    <a:pt x="21090" y="1841"/>
                  </a:cubicBezTo>
                  <a:lnTo>
                    <a:pt x="12593" y="104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AutoShape 26">
              <a:extLst>
                <a:ext uri="{FF2B5EF4-FFF2-40B4-BE49-F238E27FC236}">
                  <a16:creationId xmlns:a16="http://schemas.microsoft.com/office/drawing/2014/main" id="{B3D76951-11DA-A845-BA7E-038C225FF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1923" y="8005912"/>
              <a:ext cx="495270" cy="495309"/>
            </a:xfrm>
            <a:custGeom>
              <a:avLst/>
              <a:gdLst>
                <a:gd name="T0" fmla="+- 0 10798 9"/>
                <a:gd name="T1" fmla="*/ T0 w 21578"/>
                <a:gd name="T2" fmla="*/ 10800 h 21600"/>
                <a:gd name="T3" fmla="+- 0 10798 9"/>
                <a:gd name="T4" fmla="*/ T3 w 21578"/>
                <a:gd name="T5" fmla="*/ 10800 h 21600"/>
                <a:gd name="T6" fmla="+- 0 10798 9"/>
                <a:gd name="T7" fmla="*/ T6 w 21578"/>
                <a:gd name="T8" fmla="*/ 10800 h 21600"/>
                <a:gd name="T9" fmla="+- 0 10798 9"/>
                <a:gd name="T10" fmla="*/ T9 w 2157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578" h="21600">
                  <a:moveTo>
                    <a:pt x="21416" y="10074"/>
                  </a:moveTo>
                  <a:cubicBezTo>
                    <a:pt x="21507" y="10166"/>
                    <a:pt x="21562" y="10284"/>
                    <a:pt x="21574" y="10428"/>
                  </a:cubicBezTo>
                  <a:cubicBezTo>
                    <a:pt x="21590" y="10569"/>
                    <a:pt x="21562" y="10702"/>
                    <a:pt x="21483" y="10820"/>
                  </a:cubicBezTo>
                  <a:lnTo>
                    <a:pt x="20967" y="11551"/>
                  </a:lnTo>
                  <a:cubicBezTo>
                    <a:pt x="20891" y="11678"/>
                    <a:pt x="20778" y="11744"/>
                    <a:pt x="20634" y="11744"/>
                  </a:cubicBezTo>
                  <a:lnTo>
                    <a:pt x="19889" y="11744"/>
                  </a:lnTo>
                  <a:cubicBezTo>
                    <a:pt x="19769" y="11744"/>
                    <a:pt x="19671" y="11704"/>
                    <a:pt x="19601" y="11632"/>
                  </a:cubicBezTo>
                  <a:lnTo>
                    <a:pt x="11078" y="3253"/>
                  </a:lnTo>
                  <a:cubicBezTo>
                    <a:pt x="10884" y="3072"/>
                    <a:pt x="10695" y="3072"/>
                    <a:pt x="10503" y="3253"/>
                  </a:cubicBezTo>
                  <a:lnTo>
                    <a:pt x="1980" y="11632"/>
                  </a:lnTo>
                  <a:cubicBezTo>
                    <a:pt x="1918" y="11704"/>
                    <a:pt x="1819" y="11744"/>
                    <a:pt x="1692" y="11744"/>
                  </a:cubicBezTo>
                  <a:lnTo>
                    <a:pt x="944" y="11744"/>
                  </a:lnTo>
                  <a:cubicBezTo>
                    <a:pt x="808" y="11744"/>
                    <a:pt x="695" y="11678"/>
                    <a:pt x="611" y="11551"/>
                  </a:cubicBezTo>
                  <a:lnTo>
                    <a:pt x="96" y="10820"/>
                  </a:lnTo>
                  <a:cubicBezTo>
                    <a:pt x="19" y="10710"/>
                    <a:pt x="-9" y="10584"/>
                    <a:pt x="2" y="10440"/>
                  </a:cubicBezTo>
                  <a:cubicBezTo>
                    <a:pt x="19" y="10298"/>
                    <a:pt x="74" y="10175"/>
                    <a:pt x="165" y="10074"/>
                  </a:cubicBezTo>
                  <a:lnTo>
                    <a:pt x="10112" y="287"/>
                  </a:lnTo>
                  <a:cubicBezTo>
                    <a:pt x="10321" y="106"/>
                    <a:pt x="10546" y="8"/>
                    <a:pt x="10788" y="0"/>
                  </a:cubicBezTo>
                  <a:cubicBezTo>
                    <a:pt x="11042" y="0"/>
                    <a:pt x="11267" y="97"/>
                    <a:pt x="11469" y="287"/>
                  </a:cubicBezTo>
                  <a:lnTo>
                    <a:pt x="14220" y="2991"/>
                  </a:lnTo>
                  <a:lnTo>
                    <a:pt x="14220" y="1586"/>
                  </a:lnTo>
                  <a:cubicBezTo>
                    <a:pt x="14220" y="1436"/>
                    <a:pt x="14266" y="1313"/>
                    <a:pt x="14352" y="1206"/>
                  </a:cubicBezTo>
                  <a:cubicBezTo>
                    <a:pt x="14441" y="1099"/>
                    <a:pt x="14546" y="1048"/>
                    <a:pt x="14669" y="1048"/>
                  </a:cubicBezTo>
                  <a:lnTo>
                    <a:pt x="17226" y="1048"/>
                  </a:lnTo>
                  <a:cubicBezTo>
                    <a:pt x="17348" y="1048"/>
                    <a:pt x="17451" y="1099"/>
                    <a:pt x="17530" y="1206"/>
                  </a:cubicBezTo>
                  <a:cubicBezTo>
                    <a:pt x="17609" y="1312"/>
                    <a:pt x="17653" y="1436"/>
                    <a:pt x="17653" y="1586"/>
                  </a:cubicBezTo>
                  <a:lnTo>
                    <a:pt x="17653" y="6383"/>
                  </a:lnTo>
                  <a:lnTo>
                    <a:pt x="21416" y="10074"/>
                  </a:lnTo>
                  <a:close/>
                  <a:moveTo>
                    <a:pt x="18523" y="11977"/>
                  </a:moveTo>
                  <a:lnTo>
                    <a:pt x="18523" y="20551"/>
                  </a:lnTo>
                  <a:cubicBezTo>
                    <a:pt x="18523" y="20854"/>
                    <a:pt x="18441" y="21104"/>
                    <a:pt x="18276" y="21300"/>
                  </a:cubicBezTo>
                  <a:cubicBezTo>
                    <a:pt x="18110" y="21502"/>
                    <a:pt x="17904" y="21599"/>
                    <a:pt x="17653" y="21599"/>
                  </a:cubicBezTo>
                  <a:lnTo>
                    <a:pt x="12809" y="21599"/>
                  </a:lnTo>
                  <a:lnTo>
                    <a:pt x="12809" y="14736"/>
                  </a:lnTo>
                  <a:lnTo>
                    <a:pt x="8772" y="14736"/>
                  </a:lnTo>
                  <a:lnTo>
                    <a:pt x="8772" y="21599"/>
                  </a:lnTo>
                  <a:lnTo>
                    <a:pt x="3928" y="21599"/>
                  </a:lnTo>
                  <a:cubicBezTo>
                    <a:pt x="3677" y="21599"/>
                    <a:pt x="3468" y="21502"/>
                    <a:pt x="3303" y="21300"/>
                  </a:cubicBezTo>
                  <a:cubicBezTo>
                    <a:pt x="3140" y="21104"/>
                    <a:pt x="3056" y="20854"/>
                    <a:pt x="3056" y="20551"/>
                  </a:cubicBezTo>
                  <a:lnTo>
                    <a:pt x="3056" y="11977"/>
                  </a:lnTo>
                  <a:lnTo>
                    <a:pt x="10788" y="4356"/>
                  </a:lnTo>
                  <a:lnTo>
                    <a:pt x="18523" y="119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6" name="AutoShape 27">
              <a:extLst>
                <a:ext uri="{FF2B5EF4-FFF2-40B4-BE49-F238E27FC236}">
                  <a16:creationId xmlns:a16="http://schemas.microsoft.com/office/drawing/2014/main" id="{948AFB13-17BF-F448-B9D4-A81CEA65E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860" y="333381"/>
              <a:ext cx="584165" cy="58421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792" y="0"/>
                  </a:moveTo>
                  <a:cubicBezTo>
                    <a:pt x="12101" y="0"/>
                    <a:pt x="13398" y="296"/>
                    <a:pt x="14685" y="897"/>
                  </a:cubicBezTo>
                  <a:cubicBezTo>
                    <a:pt x="15972" y="1496"/>
                    <a:pt x="17128" y="2309"/>
                    <a:pt x="18152" y="3337"/>
                  </a:cubicBezTo>
                  <a:cubicBezTo>
                    <a:pt x="19173" y="4365"/>
                    <a:pt x="20002" y="5565"/>
                    <a:pt x="20642" y="6941"/>
                  </a:cubicBezTo>
                  <a:cubicBezTo>
                    <a:pt x="21277" y="8313"/>
                    <a:pt x="21599" y="9784"/>
                    <a:pt x="21599" y="11354"/>
                  </a:cubicBezTo>
                  <a:cubicBezTo>
                    <a:pt x="21599" y="12995"/>
                    <a:pt x="21305" y="14571"/>
                    <a:pt x="20722" y="16085"/>
                  </a:cubicBezTo>
                  <a:lnTo>
                    <a:pt x="20416" y="16895"/>
                  </a:lnTo>
                  <a:lnTo>
                    <a:pt x="18455" y="17245"/>
                  </a:lnTo>
                  <a:cubicBezTo>
                    <a:pt x="18253" y="18183"/>
                    <a:pt x="17836" y="18965"/>
                    <a:pt x="17210" y="19589"/>
                  </a:cubicBezTo>
                  <a:cubicBezTo>
                    <a:pt x="16584" y="20207"/>
                    <a:pt x="15843" y="20521"/>
                    <a:pt x="14996" y="20521"/>
                  </a:cubicBezTo>
                  <a:lnTo>
                    <a:pt x="14996" y="21074"/>
                  </a:lnTo>
                  <a:cubicBezTo>
                    <a:pt x="14996" y="21218"/>
                    <a:pt x="14953" y="21343"/>
                    <a:pt x="14862" y="21447"/>
                  </a:cubicBezTo>
                  <a:cubicBezTo>
                    <a:pt x="14770" y="21549"/>
                    <a:pt x="14664" y="21599"/>
                    <a:pt x="14534" y="21599"/>
                  </a:cubicBezTo>
                  <a:lnTo>
                    <a:pt x="13633" y="21599"/>
                  </a:lnTo>
                  <a:cubicBezTo>
                    <a:pt x="13513" y="21599"/>
                    <a:pt x="13407" y="21549"/>
                    <a:pt x="13322" y="21447"/>
                  </a:cubicBezTo>
                  <a:cubicBezTo>
                    <a:pt x="13238" y="21343"/>
                    <a:pt x="13193" y="21218"/>
                    <a:pt x="13193" y="21074"/>
                  </a:cubicBezTo>
                  <a:lnTo>
                    <a:pt x="13193" y="11354"/>
                  </a:lnTo>
                  <a:cubicBezTo>
                    <a:pt x="13193" y="11210"/>
                    <a:pt x="13238" y="11081"/>
                    <a:pt x="13322" y="10970"/>
                  </a:cubicBezTo>
                  <a:cubicBezTo>
                    <a:pt x="13407" y="10857"/>
                    <a:pt x="13513" y="10798"/>
                    <a:pt x="13633" y="10798"/>
                  </a:cubicBezTo>
                  <a:lnTo>
                    <a:pt x="14534" y="10798"/>
                  </a:lnTo>
                  <a:cubicBezTo>
                    <a:pt x="14654" y="10798"/>
                    <a:pt x="14763" y="10857"/>
                    <a:pt x="14857" y="10970"/>
                  </a:cubicBezTo>
                  <a:cubicBezTo>
                    <a:pt x="14949" y="11081"/>
                    <a:pt x="14996" y="11210"/>
                    <a:pt x="14996" y="11354"/>
                  </a:cubicBezTo>
                  <a:lnTo>
                    <a:pt x="14996" y="11880"/>
                  </a:lnTo>
                  <a:cubicBezTo>
                    <a:pt x="15655" y="11880"/>
                    <a:pt x="16262" y="12077"/>
                    <a:pt x="16810" y="12476"/>
                  </a:cubicBezTo>
                  <a:cubicBezTo>
                    <a:pt x="17359" y="12874"/>
                    <a:pt x="17787" y="13396"/>
                    <a:pt x="18095" y="14046"/>
                  </a:cubicBezTo>
                  <a:lnTo>
                    <a:pt x="18533" y="13947"/>
                  </a:lnTo>
                  <a:cubicBezTo>
                    <a:pt x="18782" y="13136"/>
                    <a:pt x="18900" y="12272"/>
                    <a:pt x="18893" y="11354"/>
                  </a:cubicBezTo>
                  <a:cubicBezTo>
                    <a:pt x="18893" y="10228"/>
                    <a:pt x="18648" y="9177"/>
                    <a:pt x="18156" y="8194"/>
                  </a:cubicBezTo>
                  <a:cubicBezTo>
                    <a:pt x="17665" y="7220"/>
                    <a:pt x="17024" y="6362"/>
                    <a:pt x="16238" y="5622"/>
                  </a:cubicBezTo>
                  <a:cubicBezTo>
                    <a:pt x="15455" y="4882"/>
                    <a:pt x="14584" y="4300"/>
                    <a:pt x="13621" y="3877"/>
                  </a:cubicBezTo>
                  <a:cubicBezTo>
                    <a:pt x="12659" y="3456"/>
                    <a:pt x="11717" y="3241"/>
                    <a:pt x="10792" y="3241"/>
                  </a:cubicBezTo>
                  <a:cubicBezTo>
                    <a:pt x="9868" y="3241"/>
                    <a:pt x="8929" y="3456"/>
                    <a:pt x="7971" y="3877"/>
                  </a:cubicBezTo>
                  <a:cubicBezTo>
                    <a:pt x="7015" y="4300"/>
                    <a:pt x="6140" y="4879"/>
                    <a:pt x="5358" y="5608"/>
                  </a:cubicBezTo>
                  <a:cubicBezTo>
                    <a:pt x="4572" y="6336"/>
                    <a:pt x="3934" y="7198"/>
                    <a:pt x="3443" y="8183"/>
                  </a:cubicBezTo>
                  <a:cubicBezTo>
                    <a:pt x="2951" y="9171"/>
                    <a:pt x="2704" y="10219"/>
                    <a:pt x="2704" y="11329"/>
                  </a:cubicBezTo>
                  <a:cubicBezTo>
                    <a:pt x="2704" y="12267"/>
                    <a:pt x="2824" y="13136"/>
                    <a:pt x="3066" y="13947"/>
                  </a:cubicBezTo>
                  <a:lnTo>
                    <a:pt x="3504" y="14046"/>
                  </a:lnTo>
                  <a:cubicBezTo>
                    <a:pt x="3812" y="13396"/>
                    <a:pt x="4240" y="12874"/>
                    <a:pt x="4789" y="12476"/>
                  </a:cubicBezTo>
                  <a:cubicBezTo>
                    <a:pt x="5337" y="12077"/>
                    <a:pt x="5942" y="11880"/>
                    <a:pt x="6603" y="11880"/>
                  </a:cubicBezTo>
                  <a:lnTo>
                    <a:pt x="6603" y="11354"/>
                  </a:lnTo>
                  <a:cubicBezTo>
                    <a:pt x="6603" y="11210"/>
                    <a:pt x="6646" y="11081"/>
                    <a:pt x="6737" y="10970"/>
                  </a:cubicBezTo>
                  <a:cubicBezTo>
                    <a:pt x="6827" y="10857"/>
                    <a:pt x="6935" y="10798"/>
                    <a:pt x="7065" y="10798"/>
                  </a:cubicBezTo>
                  <a:lnTo>
                    <a:pt x="7966" y="10798"/>
                  </a:lnTo>
                  <a:cubicBezTo>
                    <a:pt x="8086" y="10798"/>
                    <a:pt x="8187" y="10857"/>
                    <a:pt x="8270" y="10970"/>
                  </a:cubicBezTo>
                  <a:cubicBezTo>
                    <a:pt x="8352" y="11081"/>
                    <a:pt x="8392" y="11210"/>
                    <a:pt x="8392" y="11354"/>
                  </a:cubicBezTo>
                  <a:lnTo>
                    <a:pt x="8392" y="21074"/>
                  </a:lnTo>
                  <a:cubicBezTo>
                    <a:pt x="8392" y="21218"/>
                    <a:pt x="8352" y="21343"/>
                    <a:pt x="8270" y="21447"/>
                  </a:cubicBezTo>
                  <a:cubicBezTo>
                    <a:pt x="8187" y="21549"/>
                    <a:pt x="8086" y="21599"/>
                    <a:pt x="7966" y="21599"/>
                  </a:cubicBezTo>
                  <a:lnTo>
                    <a:pt x="7065" y="21599"/>
                  </a:lnTo>
                  <a:cubicBezTo>
                    <a:pt x="6945" y="21599"/>
                    <a:pt x="6836" y="21549"/>
                    <a:pt x="6742" y="21447"/>
                  </a:cubicBezTo>
                  <a:cubicBezTo>
                    <a:pt x="6650" y="21343"/>
                    <a:pt x="6603" y="21218"/>
                    <a:pt x="6603" y="21074"/>
                  </a:cubicBezTo>
                  <a:lnTo>
                    <a:pt x="6603" y="20521"/>
                  </a:lnTo>
                  <a:cubicBezTo>
                    <a:pt x="6189" y="20521"/>
                    <a:pt x="5789" y="20436"/>
                    <a:pt x="5403" y="20270"/>
                  </a:cubicBezTo>
                  <a:cubicBezTo>
                    <a:pt x="5015" y="20103"/>
                    <a:pt x="4671" y="19877"/>
                    <a:pt x="4370" y="19589"/>
                  </a:cubicBezTo>
                  <a:cubicBezTo>
                    <a:pt x="4073" y="19298"/>
                    <a:pt x="3814" y="18956"/>
                    <a:pt x="3598" y="18558"/>
                  </a:cubicBezTo>
                  <a:cubicBezTo>
                    <a:pt x="3388" y="18163"/>
                    <a:pt x="3233" y="17725"/>
                    <a:pt x="3144" y="17245"/>
                  </a:cubicBezTo>
                  <a:lnTo>
                    <a:pt x="1172" y="16895"/>
                  </a:lnTo>
                  <a:lnTo>
                    <a:pt x="877" y="16085"/>
                  </a:lnTo>
                  <a:cubicBezTo>
                    <a:pt x="294" y="14571"/>
                    <a:pt x="0" y="12987"/>
                    <a:pt x="0" y="11326"/>
                  </a:cubicBezTo>
                  <a:cubicBezTo>
                    <a:pt x="0" y="9776"/>
                    <a:pt x="320" y="8310"/>
                    <a:pt x="957" y="6938"/>
                  </a:cubicBezTo>
                  <a:cubicBezTo>
                    <a:pt x="1595" y="5563"/>
                    <a:pt x="2426" y="4363"/>
                    <a:pt x="3447" y="3335"/>
                  </a:cubicBezTo>
                  <a:cubicBezTo>
                    <a:pt x="4469" y="2307"/>
                    <a:pt x="5622" y="1493"/>
                    <a:pt x="6909" y="895"/>
                  </a:cubicBezTo>
                  <a:cubicBezTo>
                    <a:pt x="8192" y="296"/>
                    <a:pt x="9486" y="0"/>
                    <a:pt x="1079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7" name="AutoShape 28">
              <a:extLst>
                <a:ext uri="{FF2B5EF4-FFF2-40B4-BE49-F238E27FC236}">
                  <a16:creationId xmlns:a16="http://schemas.microsoft.com/office/drawing/2014/main" id="{9108669C-59F2-F04F-8470-7F0D7DAAE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5393" y="309568"/>
              <a:ext cx="457172" cy="584211"/>
            </a:xfrm>
            <a:custGeom>
              <a:avLst/>
              <a:gdLst>
                <a:gd name="T0" fmla="*/ 10800 w 21600"/>
                <a:gd name="T1" fmla="+- 0 10821 42"/>
                <a:gd name="T2" fmla="*/ 10821 h 21558"/>
                <a:gd name="T3" fmla="*/ 10800 w 21600"/>
                <a:gd name="T4" fmla="+- 0 10821 42"/>
                <a:gd name="T5" fmla="*/ 10821 h 21558"/>
                <a:gd name="T6" fmla="*/ 10800 w 21600"/>
                <a:gd name="T7" fmla="+- 0 10821 42"/>
                <a:gd name="T8" fmla="*/ 10821 h 21558"/>
                <a:gd name="T9" fmla="*/ 10800 w 21600"/>
                <a:gd name="T10" fmla="+- 0 10821 42"/>
                <a:gd name="T11" fmla="*/ 10821 h 21558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21600" h="21558">
                  <a:moveTo>
                    <a:pt x="18076" y="8547"/>
                  </a:moveTo>
                  <a:cubicBezTo>
                    <a:pt x="19181" y="9499"/>
                    <a:pt x="20046" y="10569"/>
                    <a:pt x="20670" y="11749"/>
                  </a:cubicBezTo>
                  <a:cubicBezTo>
                    <a:pt x="21291" y="12932"/>
                    <a:pt x="21600" y="14075"/>
                    <a:pt x="21600" y="15179"/>
                  </a:cubicBezTo>
                  <a:cubicBezTo>
                    <a:pt x="21600" y="16159"/>
                    <a:pt x="21344" y="17040"/>
                    <a:pt x="20832" y="17815"/>
                  </a:cubicBezTo>
                  <a:cubicBezTo>
                    <a:pt x="20320" y="18592"/>
                    <a:pt x="19593" y="19260"/>
                    <a:pt x="18660" y="19812"/>
                  </a:cubicBezTo>
                  <a:cubicBezTo>
                    <a:pt x="17724" y="20363"/>
                    <a:pt x="16585" y="20794"/>
                    <a:pt x="15252" y="21098"/>
                  </a:cubicBezTo>
                  <a:cubicBezTo>
                    <a:pt x="13917" y="21403"/>
                    <a:pt x="12435" y="21558"/>
                    <a:pt x="10800" y="21558"/>
                  </a:cubicBezTo>
                  <a:cubicBezTo>
                    <a:pt x="9168" y="21558"/>
                    <a:pt x="7682" y="21403"/>
                    <a:pt x="6350" y="21098"/>
                  </a:cubicBezTo>
                  <a:cubicBezTo>
                    <a:pt x="5014" y="20794"/>
                    <a:pt x="3878" y="20363"/>
                    <a:pt x="2936" y="19812"/>
                  </a:cubicBezTo>
                  <a:cubicBezTo>
                    <a:pt x="1993" y="19260"/>
                    <a:pt x="1270" y="18589"/>
                    <a:pt x="761" y="17809"/>
                  </a:cubicBezTo>
                  <a:cubicBezTo>
                    <a:pt x="255" y="17029"/>
                    <a:pt x="0" y="16150"/>
                    <a:pt x="0" y="15179"/>
                  </a:cubicBezTo>
                  <a:cubicBezTo>
                    <a:pt x="0" y="14075"/>
                    <a:pt x="318" y="12934"/>
                    <a:pt x="948" y="11757"/>
                  </a:cubicBezTo>
                  <a:cubicBezTo>
                    <a:pt x="1582" y="10580"/>
                    <a:pt x="2449" y="9510"/>
                    <a:pt x="3557" y="8547"/>
                  </a:cubicBezTo>
                  <a:cubicBezTo>
                    <a:pt x="3654" y="8403"/>
                    <a:pt x="3822" y="8344"/>
                    <a:pt x="4056" y="8369"/>
                  </a:cubicBezTo>
                  <a:cubicBezTo>
                    <a:pt x="4290" y="8398"/>
                    <a:pt x="4446" y="8491"/>
                    <a:pt x="4527" y="8654"/>
                  </a:cubicBezTo>
                  <a:cubicBezTo>
                    <a:pt x="4565" y="8800"/>
                    <a:pt x="4565" y="8930"/>
                    <a:pt x="4527" y="9045"/>
                  </a:cubicBezTo>
                  <a:cubicBezTo>
                    <a:pt x="4446" y="9361"/>
                    <a:pt x="4378" y="9738"/>
                    <a:pt x="4318" y="10177"/>
                  </a:cubicBezTo>
                  <a:cubicBezTo>
                    <a:pt x="4259" y="10617"/>
                    <a:pt x="4237" y="11073"/>
                    <a:pt x="4259" y="11546"/>
                  </a:cubicBezTo>
                  <a:cubicBezTo>
                    <a:pt x="4278" y="12016"/>
                    <a:pt x="4343" y="12475"/>
                    <a:pt x="4452" y="12915"/>
                  </a:cubicBezTo>
                  <a:cubicBezTo>
                    <a:pt x="4562" y="13354"/>
                    <a:pt x="4749" y="13734"/>
                    <a:pt x="5020" y="14047"/>
                  </a:cubicBezTo>
                  <a:cubicBezTo>
                    <a:pt x="5329" y="14379"/>
                    <a:pt x="5716" y="14599"/>
                    <a:pt x="6184" y="14709"/>
                  </a:cubicBezTo>
                  <a:cubicBezTo>
                    <a:pt x="5698" y="13323"/>
                    <a:pt x="5498" y="12008"/>
                    <a:pt x="5588" y="10757"/>
                  </a:cubicBezTo>
                  <a:cubicBezTo>
                    <a:pt x="5676" y="9510"/>
                    <a:pt x="5919" y="8344"/>
                    <a:pt x="6318" y="7265"/>
                  </a:cubicBezTo>
                  <a:cubicBezTo>
                    <a:pt x="6718" y="6187"/>
                    <a:pt x="7223" y="5212"/>
                    <a:pt x="7835" y="4339"/>
                  </a:cubicBezTo>
                  <a:cubicBezTo>
                    <a:pt x="8450" y="3469"/>
                    <a:pt x="9040" y="2720"/>
                    <a:pt x="9607" y="2089"/>
                  </a:cubicBezTo>
                  <a:cubicBezTo>
                    <a:pt x="10172" y="1459"/>
                    <a:pt x="10662" y="980"/>
                    <a:pt x="11068" y="653"/>
                  </a:cubicBezTo>
                  <a:cubicBezTo>
                    <a:pt x="11477" y="326"/>
                    <a:pt x="11692" y="149"/>
                    <a:pt x="11711" y="124"/>
                  </a:cubicBezTo>
                  <a:cubicBezTo>
                    <a:pt x="11960" y="-42"/>
                    <a:pt x="12194" y="-42"/>
                    <a:pt x="12416" y="124"/>
                  </a:cubicBezTo>
                  <a:cubicBezTo>
                    <a:pt x="12513" y="191"/>
                    <a:pt x="12581" y="293"/>
                    <a:pt x="12616" y="414"/>
                  </a:cubicBezTo>
                  <a:cubicBezTo>
                    <a:pt x="12650" y="535"/>
                    <a:pt x="12647" y="645"/>
                    <a:pt x="12609" y="746"/>
                  </a:cubicBezTo>
                  <a:cubicBezTo>
                    <a:pt x="12609" y="760"/>
                    <a:pt x="12531" y="954"/>
                    <a:pt x="12375" y="1318"/>
                  </a:cubicBezTo>
                  <a:cubicBezTo>
                    <a:pt x="12222" y="1681"/>
                    <a:pt x="12116" y="2140"/>
                    <a:pt x="12057" y="2692"/>
                  </a:cubicBezTo>
                  <a:cubicBezTo>
                    <a:pt x="11995" y="3244"/>
                    <a:pt x="12029" y="3849"/>
                    <a:pt x="12160" y="4503"/>
                  </a:cubicBezTo>
                  <a:cubicBezTo>
                    <a:pt x="12291" y="5162"/>
                    <a:pt x="12644" y="5773"/>
                    <a:pt x="13221" y="6339"/>
                  </a:cubicBezTo>
                  <a:cubicBezTo>
                    <a:pt x="13589" y="6728"/>
                    <a:pt x="13926" y="7108"/>
                    <a:pt x="14229" y="7485"/>
                  </a:cubicBezTo>
                  <a:cubicBezTo>
                    <a:pt x="14532" y="7862"/>
                    <a:pt x="14791" y="8282"/>
                    <a:pt x="15006" y="8744"/>
                  </a:cubicBezTo>
                  <a:cubicBezTo>
                    <a:pt x="15218" y="9209"/>
                    <a:pt x="15390" y="9749"/>
                    <a:pt x="15515" y="10363"/>
                  </a:cubicBezTo>
                  <a:cubicBezTo>
                    <a:pt x="15639" y="10977"/>
                    <a:pt x="15702" y="11709"/>
                    <a:pt x="15702" y="12554"/>
                  </a:cubicBezTo>
                  <a:cubicBezTo>
                    <a:pt x="15702" y="12850"/>
                    <a:pt x="15546" y="13027"/>
                    <a:pt x="15237" y="13078"/>
                  </a:cubicBezTo>
                  <a:cubicBezTo>
                    <a:pt x="15118" y="13098"/>
                    <a:pt x="14997" y="13078"/>
                    <a:pt x="14872" y="13027"/>
                  </a:cubicBezTo>
                  <a:cubicBezTo>
                    <a:pt x="14747" y="12971"/>
                    <a:pt x="14666" y="12886"/>
                    <a:pt x="14625" y="12768"/>
                  </a:cubicBezTo>
                  <a:cubicBezTo>
                    <a:pt x="14485" y="12489"/>
                    <a:pt x="14276" y="12270"/>
                    <a:pt x="13998" y="12109"/>
                  </a:cubicBezTo>
                  <a:cubicBezTo>
                    <a:pt x="13720" y="11946"/>
                    <a:pt x="13405" y="11867"/>
                    <a:pt x="13056" y="11867"/>
                  </a:cubicBezTo>
                  <a:cubicBezTo>
                    <a:pt x="12588" y="11867"/>
                    <a:pt x="12191" y="12016"/>
                    <a:pt x="11870" y="12318"/>
                  </a:cubicBezTo>
                  <a:cubicBezTo>
                    <a:pt x="11545" y="12619"/>
                    <a:pt x="11383" y="12985"/>
                    <a:pt x="11383" y="13419"/>
                  </a:cubicBezTo>
                  <a:cubicBezTo>
                    <a:pt x="11383" y="14503"/>
                    <a:pt x="12160" y="15044"/>
                    <a:pt x="13714" y="15035"/>
                  </a:cubicBezTo>
                  <a:cubicBezTo>
                    <a:pt x="14691" y="15035"/>
                    <a:pt x="15452" y="14751"/>
                    <a:pt x="15998" y="14185"/>
                  </a:cubicBezTo>
                  <a:cubicBezTo>
                    <a:pt x="16370" y="13799"/>
                    <a:pt x="16635" y="13343"/>
                    <a:pt x="16797" y="12819"/>
                  </a:cubicBezTo>
                  <a:cubicBezTo>
                    <a:pt x="16963" y="12290"/>
                    <a:pt x="17065" y="11777"/>
                    <a:pt x="17103" y="11273"/>
                  </a:cubicBezTo>
                  <a:cubicBezTo>
                    <a:pt x="17144" y="10769"/>
                    <a:pt x="17156" y="10310"/>
                    <a:pt x="17134" y="9893"/>
                  </a:cubicBezTo>
                  <a:cubicBezTo>
                    <a:pt x="17115" y="9473"/>
                    <a:pt x="17097" y="9195"/>
                    <a:pt x="17075" y="9048"/>
                  </a:cubicBezTo>
                  <a:cubicBezTo>
                    <a:pt x="17016" y="8941"/>
                    <a:pt x="17016" y="8812"/>
                    <a:pt x="17075" y="8657"/>
                  </a:cubicBezTo>
                  <a:cubicBezTo>
                    <a:pt x="17156" y="8493"/>
                    <a:pt x="17312" y="8400"/>
                    <a:pt x="17546" y="8372"/>
                  </a:cubicBezTo>
                  <a:cubicBezTo>
                    <a:pt x="17780" y="8347"/>
                    <a:pt x="17955" y="8403"/>
                    <a:pt x="18076" y="854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50784" tIns="50784" rIns="50784" bIns="50784" anchor="ctr"/>
            <a:lstStyle/>
            <a:p>
              <a:pPr defTabSz="228514">
                <a:defRPr/>
              </a:pPr>
              <a:endParaRPr lang="es-ES" sz="1467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8" name="AutoShape 29">
            <a:extLst>
              <a:ext uri="{FF2B5EF4-FFF2-40B4-BE49-F238E27FC236}">
                <a16:creationId xmlns:a16="http://schemas.microsoft.com/office/drawing/2014/main" id="{34B5EB86-2403-3145-9639-B31DC87FFC4B}"/>
              </a:ext>
            </a:extLst>
          </p:cNvPr>
          <p:cNvSpPr>
            <a:spLocks/>
          </p:cNvSpPr>
          <p:nvPr/>
        </p:nvSpPr>
        <p:spPr bwMode="auto">
          <a:xfrm>
            <a:off x="5265995" y="3047768"/>
            <a:ext cx="1745711" cy="17462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4" y="0"/>
                </a:moveTo>
                <a:cubicBezTo>
                  <a:pt x="12264" y="0"/>
                  <a:pt x="13649" y="287"/>
                  <a:pt x="14957" y="861"/>
                </a:cubicBezTo>
                <a:cubicBezTo>
                  <a:pt x="16265" y="1434"/>
                  <a:pt x="17412" y="2210"/>
                  <a:pt x="18398" y="3198"/>
                </a:cubicBezTo>
                <a:cubicBezTo>
                  <a:pt x="19387" y="4186"/>
                  <a:pt x="20167" y="5332"/>
                  <a:pt x="20738" y="6645"/>
                </a:cubicBezTo>
                <a:cubicBezTo>
                  <a:pt x="21311" y="7958"/>
                  <a:pt x="21600" y="9341"/>
                  <a:pt x="21600" y="10801"/>
                </a:cubicBezTo>
                <a:cubicBezTo>
                  <a:pt x="21600" y="12280"/>
                  <a:pt x="21311" y="13669"/>
                  <a:pt x="20738" y="14971"/>
                </a:cubicBezTo>
                <a:cubicBezTo>
                  <a:pt x="20167" y="16272"/>
                  <a:pt x="19387" y="17413"/>
                  <a:pt x="18398" y="18401"/>
                </a:cubicBezTo>
                <a:cubicBezTo>
                  <a:pt x="17412" y="19386"/>
                  <a:pt x="16265" y="20171"/>
                  <a:pt x="14957" y="20738"/>
                </a:cubicBezTo>
                <a:cubicBezTo>
                  <a:pt x="13649" y="21312"/>
                  <a:pt x="12264" y="21600"/>
                  <a:pt x="10804" y="21600"/>
                </a:cubicBezTo>
                <a:cubicBezTo>
                  <a:pt x="9326" y="21600"/>
                  <a:pt x="7936" y="21312"/>
                  <a:pt x="6633" y="20738"/>
                </a:cubicBezTo>
                <a:cubicBezTo>
                  <a:pt x="5328" y="20171"/>
                  <a:pt x="4184" y="19386"/>
                  <a:pt x="3195" y="18401"/>
                </a:cubicBezTo>
                <a:cubicBezTo>
                  <a:pt x="2209" y="17413"/>
                  <a:pt x="1429" y="16272"/>
                  <a:pt x="856" y="14971"/>
                </a:cubicBezTo>
                <a:cubicBezTo>
                  <a:pt x="285" y="13669"/>
                  <a:pt x="0" y="12280"/>
                  <a:pt x="0" y="10801"/>
                </a:cubicBezTo>
                <a:cubicBezTo>
                  <a:pt x="0" y="9341"/>
                  <a:pt x="285" y="7958"/>
                  <a:pt x="856" y="6645"/>
                </a:cubicBezTo>
                <a:cubicBezTo>
                  <a:pt x="1429" y="5332"/>
                  <a:pt x="2209" y="4186"/>
                  <a:pt x="3195" y="3198"/>
                </a:cubicBezTo>
                <a:cubicBezTo>
                  <a:pt x="4184" y="2210"/>
                  <a:pt x="5328" y="1434"/>
                  <a:pt x="6633" y="861"/>
                </a:cubicBezTo>
                <a:cubicBezTo>
                  <a:pt x="7936" y="285"/>
                  <a:pt x="9326" y="0"/>
                  <a:pt x="10804" y="0"/>
                </a:cubicBezTo>
                <a:moveTo>
                  <a:pt x="6450" y="2241"/>
                </a:moveTo>
                <a:cubicBezTo>
                  <a:pt x="6133" y="2258"/>
                  <a:pt x="5783" y="2408"/>
                  <a:pt x="5393" y="2687"/>
                </a:cubicBezTo>
                <a:cubicBezTo>
                  <a:pt x="5006" y="2969"/>
                  <a:pt x="4627" y="3294"/>
                  <a:pt x="4257" y="3658"/>
                </a:cubicBezTo>
                <a:cubicBezTo>
                  <a:pt x="3890" y="4028"/>
                  <a:pt x="3548" y="4409"/>
                  <a:pt x="3237" y="4793"/>
                </a:cubicBezTo>
                <a:cubicBezTo>
                  <a:pt x="2927" y="5186"/>
                  <a:pt x="2684" y="5505"/>
                  <a:pt x="2514" y="5753"/>
                </a:cubicBezTo>
                <a:lnTo>
                  <a:pt x="2568" y="5753"/>
                </a:lnTo>
                <a:cubicBezTo>
                  <a:pt x="2604" y="5753"/>
                  <a:pt x="2661" y="5742"/>
                  <a:pt x="2737" y="5716"/>
                </a:cubicBezTo>
                <a:cubicBezTo>
                  <a:pt x="2814" y="5688"/>
                  <a:pt x="2850" y="5728"/>
                  <a:pt x="2850" y="5838"/>
                </a:cubicBezTo>
                <a:cubicBezTo>
                  <a:pt x="2850" y="5875"/>
                  <a:pt x="2839" y="5920"/>
                  <a:pt x="2811" y="5979"/>
                </a:cubicBezTo>
                <a:cubicBezTo>
                  <a:pt x="2783" y="6035"/>
                  <a:pt x="2833" y="6069"/>
                  <a:pt x="2961" y="6069"/>
                </a:cubicBezTo>
                <a:cubicBezTo>
                  <a:pt x="2997" y="6069"/>
                  <a:pt x="3020" y="6041"/>
                  <a:pt x="3028" y="5985"/>
                </a:cubicBezTo>
                <a:cubicBezTo>
                  <a:pt x="3037" y="5931"/>
                  <a:pt x="3051" y="5931"/>
                  <a:pt x="3068" y="5985"/>
                </a:cubicBezTo>
                <a:lnTo>
                  <a:pt x="3122" y="6199"/>
                </a:lnTo>
                <a:lnTo>
                  <a:pt x="3122" y="6227"/>
                </a:lnTo>
                <a:cubicBezTo>
                  <a:pt x="3122" y="6267"/>
                  <a:pt x="3099" y="6295"/>
                  <a:pt x="3054" y="6312"/>
                </a:cubicBezTo>
                <a:cubicBezTo>
                  <a:pt x="3011" y="6326"/>
                  <a:pt x="2997" y="6354"/>
                  <a:pt x="3014" y="6394"/>
                </a:cubicBezTo>
                <a:cubicBezTo>
                  <a:pt x="3051" y="6428"/>
                  <a:pt x="3093" y="6442"/>
                  <a:pt x="3141" y="6442"/>
                </a:cubicBezTo>
                <a:lnTo>
                  <a:pt x="3271" y="6442"/>
                </a:lnTo>
                <a:lnTo>
                  <a:pt x="3325" y="6417"/>
                </a:lnTo>
                <a:lnTo>
                  <a:pt x="3353" y="6394"/>
                </a:lnTo>
                <a:cubicBezTo>
                  <a:pt x="3353" y="6442"/>
                  <a:pt x="3379" y="6481"/>
                  <a:pt x="3432" y="6504"/>
                </a:cubicBezTo>
                <a:cubicBezTo>
                  <a:pt x="3489" y="6532"/>
                  <a:pt x="3534" y="6544"/>
                  <a:pt x="3568" y="6544"/>
                </a:cubicBezTo>
                <a:lnTo>
                  <a:pt x="3596" y="6544"/>
                </a:lnTo>
                <a:cubicBezTo>
                  <a:pt x="3596" y="6558"/>
                  <a:pt x="3576" y="6575"/>
                  <a:pt x="3543" y="6592"/>
                </a:cubicBezTo>
                <a:cubicBezTo>
                  <a:pt x="3506" y="6614"/>
                  <a:pt x="3506" y="6642"/>
                  <a:pt x="3543" y="6673"/>
                </a:cubicBezTo>
                <a:lnTo>
                  <a:pt x="3853" y="6730"/>
                </a:lnTo>
                <a:lnTo>
                  <a:pt x="3853" y="6758"/>
                </a:lnTo>
                <a:lnTo>
                  <a:pt x="4043" y="7148"/>
                </a:lnTo>
                <a:cubicBezTo>
                  <a:pt x="4043" y="7182"/>
                  <a:pt x="4028" y="7232"/>
                  <a:pt x="4003" y="7280"/>
                </a:cubicBezTo>
                <a:cubicBezTo>
                  <a:pt x="3975" y="7337"/>
                  <a:pt x="3944" y="7365"/>
                  <a:pt x="3907" y="7365"/>
                </a:cubicBezTo>
                <a:cubicBezTo>
                  <a:pt x="3870" y="7365"/>
                  <a:pt x="3856" y="7354"/>
                  <a:pt x="3867" y="7326"/>
                </a:cubicBezTo>
                <a:cubicBezTo>
                  <a:pt x="3876" y="7297"/>
                  <a:pt x="3879" y="7263"/>
                  <a:pt x="3879" y="7232"/>
                </a:cubicBezTo>
                <a:cubicBezTo>
                  <a:pt x="3879" y="7193"/>
                  <a:pt x="3870" y="7159"/>
                  <a:pt x="3853" y="7134"/>
                </a:cubicBezTo>
                <a:cubicBezTo>
                  <a:pt x="3836" y="7105"/>
                  <a:pt x="3769" y="7094"/>
                  <a:pt x="3650" y="7094"/>
                </a:cubicBezTo>
                <a:cubicBezTo>
                  <a:pt x="3633" y="7094"/>
                  <a:pt x="3608" y="7100"/>
                  <a:pt x="3582" y="7105"/>
                </a:cubicBezTo>
                <a:cubicBezTo>
                  <a:pt x="3554" y="7117"/>
                  <a:pt x="3551" y="7139"/>
                  <a:pt x="3568" y="7176"/>
                </a:cubicBezTo>
                <a:lnTo>
                  <a:pt x="3732" y="7523"/>
                </a:lnTo>
                <a:lnTo>
                  <a:pt x="3771" y="7551"/>
                </a:lnTo>
                <a:lnTo>
                  <a:pt x="3800" y="7580"/>
                </a:lnTo>
                <a:cubicBezTo>
                  <a:pt x="3709" y="7580"/>
                  <a:pt x="3647" y="7690"/>
                  <a:pt x="3616" y="7904"/>
                </a:cubicBezTo>
                <a:cubicBezTo>
                  <a:pt x="3585" y="8119"/>
                  <a:pt x="3568" y="8274"/>
                  <a:pt x="3568" y="8362"/>
                </a:cubicBezTo>
                <a:lnTo>
                  <a:pt x="3622" y="8610"/>
                </a:lnTo>
                <a:lnTo>
                  <a:pt x="3650" y="8686"/>
                </a:lnTo>
                <a:lnTo>
                  <a:pt x="3650" y="8743"/>
                </a:lnTo>
                <a:lnTo>
                  <a:pt x="3596" y="9003"/>
                </a:lnTo>
                <a:lnTo>
                  <a:pt x="3989" y="9581"/>
                </a:lnTo>
                <a:lnTo>
                  <a:pt x="4071" y="9581"/>
                </a:lnTo>
                <a:cubicBezTo>
                  <a:pt x="4088" y="9618"/>
                  <a:pt x="4079" y="9652"/>
                  <a:pt x="4043" y="9691"/>
                </a:cubicBezTo>
                <a:cubicBezTo>
                  <a:pt x="4006" y="9725"/>
                  <a:pt x="3997" y="9762"/>
                  <a:pt x="4014" y="9796"/>
                </a:cubicBezTo>
                <a:lnTo>
                  <a:pt x="4125" y="9906"/>
                </a:lnTo>
                <a:cubicBezTo>
                  <a:pt x="4125" y="9993"/>
                  <a:pt x="4142" y="10061"/>
                  <a:pt x="4178" y="10098"/>
                </a:cubicBezTo>
                <a:cubicBezTo>
                  <a:pt x="4212" y="10143"/>
                  <a:pt x="4272" y="10197"/>
                  <a:pt x="4353" y="10270"/>
                </a:cubicBezTo>
                <a:cubicBezTo>
                  <a:pt x="4334" y="10380"/>
                  <a:pt x="4427" y="10479"/>
                  <a:pt x="4630" y="10572"/>
                </a:cubicBezTo>
                <a:cubicBezTo>
                  <a:pt x="4834" y="10668"/>
                  <a:pt x="4961" y="10733"/>
                  <a:pt x="5017" y="10773"/>
                </a:cubicBezTo>
                <a:cubicBezTo>
                  <a:pt x="5088" y="10976"/>
                  <a:pt x="5178" y="11179"/>
                  <a:pt x="5286" y="11382"/>
                </a:cubicBezTo>
                <a:cubicBezTo>
                  <a:pt x="5393" y="11588"/>
                  <a:pt x="5526" y="11758"/>
                  <a:pt x="5679" y="11908"/>
                </a:cubicBezTo>
                <a:lnTo>
                  <a:pt x="5707" y="12094"/>
                </a:lnTo>
                <a:cubicBezTo>
                  <a:pt x="5707" y="12111"/>
                  <a:pt x="5684" y="12133"/>
                  <a:pt x="5639" y="12150"/>
                </a:cubicBezTo>
                <a:cubicBezTo>
                  <a:pt x="5594" y="12167"/>
                  <a:pt x="5588" y="12195"/>
                  <a:pt x="5625" y="12227"/>
                </a:cubicBezTo>
                <a:lnTo>
                  <a:pt x="5842" y="12325"/>
                </a:lnTo>
                <a:cubicBezTo>
                  <a:pt x="5876" y="12289"/>
                  <a:pt x="5924" y="12325"/>
                  <a:pt x="5984" y="12433"/>
                </a:cubicBezTo>
                <a:cubicBezTo>
                  <a:pt x="6040" y="12543"/>
                  <a:pt x="6088" y="12613"/>
                  <a:pt x="6125" y="12647"/>
                </a:cubicBezTo>
                <a:lnTo>
                  <a:pt x="6097" y="12729"/>
                </a:lnTo>
                <a:lnTo>
                  <a:pt x="6261" y="12961"/>
                </a:lnTo>
                <a:lnTo>
                  <a:pt x="6342" y="12989"/>
                </a:lnTo>
                <a:lnTo>
                  <a:pt x="6396" y="12879"/>
                </a:lnTo>
                <a:cubicBezTo>
                  <a:pt x="6359" y="12788"/>
                  <a:pt x="6297" y="12667"/>
                  <a:pt x="6207" y="12520"/>
                </a:cubicBezTo>
                <a:cubicBezTo>
                  <a:pt x="6116" y="12370"/>
                  <a:pt x="6023" y="12226"/>
                  <a:pt x="5930" y="12088"/>
                </a:cubicBezTo>
                <a:cubicBezTo>
                  <a:pt x="5834" y="11947"/>
                  <a:pt x="5755" y="11826"/>
                  <a:pt x="5693" y="11710"/>
                </a:cubicBezTo>
                <a:cubicBezTo>
                  <a:pt x="5628" y="11600"/>
                  <a:pt x="5597" y="11532"/>
                  <a:pt x="5597" y="11515"/>
                </a:cubicBezTo>
                <a:cubicBezTo>
                  <a:pt x="5597" y="11492"/>
                  <a:pt x="5588" y="11422"/>
                  <a:pt x="5571" y="11295"/>
                </a:cubicBezTo>
                <a:cubicBezTo>
                  <a:pt x="5551" y="11168"/>
                  <a:pt x="5534" y="11097"/>
                  <a:pt x="5517" y="11069"/>
                </a:cubicBezTo>
                <a:cubicBezTo>
                  <a:pt x="5571" y="11103"/>
                  <a:pt x="5639" y="11137"/>
                  <a:pt x="5721" y="11168"/>
                </a:cubicBezTo>
                <a:cubicBezTo>
                  <a:pt x="5800" y="11202"/>
                  <a:pt x="5868" y="11235"/>
                  <a:pt x="5922" y="11267"/>
                </a:cubicBezTo>
                <a:cubicBezTo>
                  <a:pt x="5958" y="11492"/>
                  <a:pt x="6046" y="11676"/>
                  <a:pt x="6187" y="11809"/>
                </a:cubicBezTo>
                <a:cubicBezTo>
                  <a:pt x="6326" y="11947"/>
                  <a:pt x="6450" y="12099"/>
                  <a:pt x="6557" y="12272"/>
                </a:cubicBezTo>
                <a:cubicBezTo>
                  <a:pt x="6520" y="12305"/>
                  <a:pt x="6520" y="12325"/>
                  <a:pt x="6557" y="12337"/>
                </a:cubicBezTo>
                <a:cubicBezTo>
                  <a:pt x="6594" y="12348"/>
                  <a:pt x="6625" y="12354"/>
                  <a:pt x="6653" y="12354"/>
                </a:cubicBezTo>
                <a:cubicBezTo>
                  <a:pt x="6687" y="12387"/>
                  <a:pt x="6707" y="12452"/>
                  <a:pt x="6707" y="12543"/>
                </a:cubicBezTo>
                <a:cubicBezTo>
                  <a:pt x="6834" y="12684"/>
                  <a:pt x="6998" y="12884"/>
                  <a:pt x="7199" y="13138"/>
                </a:cubicBezTo>
                <a:cubicBezTo>
                  <a:pt x="7402" y="13384"/>
                  <a:pt x="7504" y="13584"/>
                  <a:pt x="7504" y="13731"/>
                </a:cubicBezTo>
                <a:lnTo>
                  <a:pt x="7504" y="13754"/>
                </a:lnTo>
                <a:lnTo>
                  <a:pt x="7450" y="13949"/>
                </a:lnTo>
                <a:cubicBezTo>
                  <a:pt x="7504" y="14090"/>
                  <a:pt x="7597" y="14205"/>
                  <a:pt x="7727" y="14290"/>
                </a:cubicBezTo>
                <a:cubicBezTo>
                  <a:pt x="7857" y="14378"/>
                  <a:pt x="7987" y="14443"/>
                  <a:pt x="8114" y="14499"/>
                </a:cubicBezTo>
                <a:lnTo>
                  <a:pt x="8168" y="14499"/>
                </a:lnTo>
                <a:cubicBezTo>
                  <a:pt x="8349" y="14592"/>
                  <a:pt x="8532" y="14685"/>
                  <a:pt x="8721" y="14790"/>
                </a:cubicBezTo>
                <a:cubicBezTo>
                  <a:pt x="8911" y="14897"/>
                  <a:pt x="9106" y="14985"/>
                  <a:pt x="9304" y="15055"/>
                </a:cubicBezTo>
                <a:lnTo>
                  <a:pt x="9614" y="14863"/>
                </a:lnTo>
                <a:cubicBezTo>
                  <a:pt x="9688" y="14886"/>
                  <a:pt x="9764" y="14928"/>
                  <a:pt x="9846" y="15002"/>
                </a:cubicBezTo>
                <a:cubicBezTo>
                  <a:pt x="9925" y="15072"/>
                  <a:pt x="10018" y="15154"/>
                  <a:pt x="10123" y="15250"/>
                </a:cubicBezTo>
                <a:cubicBezTo>
                  <a:pt x="10225" y="15343"/>
                  <a:pt x="10346" y="15431"/>
                  <a:pt x="10487" y="15513"/>
                </a:cubicBezTo>
                <a:cubicBezTo>
                  <a:pt x="10626" y="15597"/>
                  <a:pt x="10787" y="15645"/>
                  <a:pt x="10968" y="15662"/>
                </a:cubicBezTo>
                <a:cubicBezTo>
                  <a:pt x="11092" y="15575"/>
                  <a:pt x="11157" y="15597"/>
                  <a:pt x="11157" y="15727"/>
                </a:cubicBezTo>
                <a:lnTo>
                  <a:pt x="11157" y="15784"/>
                </a:lnTo>
                <a:lnTo>
                  <a:pt x="11496" y="16193"/>
                </a:lnTo>
                <a:lnTo>
                  <a:pt x="11550" y="16391"/>
                </a:lnTo>
                <a:cubicBezTo>
                  <a:pt x="11640" y="16444"/>
                  <a:pt x="11730" y="16512"/>
                  <a:pt x="11827" y="16594"/>
                </a:cubicBezTo>
                <a:cubicBezTo>
                  <a:pt x="11920" y="16676"/>
                  <a:pt x="11996" y="16766"/>
                  <a:pt x="12050" y="16865"/>
                </a:cubicBezTo>
                <a:lnTo>
                  <a:pt x="12103" y="16865"/>
                </a:lnTo>
                <a:cubicBezTo>
                  <a:pt x="12194" y="16865"/>
                  <a:pt x="12267" y="16907"/>
                  <a:pt x="12327" y="16986"/>
                </a:cubicBezTo>
                <a:cubicBezTo>
                  <a:pt x="12386" y="17068"/>
                  <a:pt x="12459" y="17108"/>
                  <a:pt x="12550" y="17108"/>
                </a:cubicBezTo>
                <a:cubicBezTo>
                  <a:pt x="12604" y="17108"/>
                  <a:pt x="12632" y="17079"/>
                  <a:pt x="12632" y="17029"/>
                </a:cubicBezTo>
                <a:cubicBezTo>
                  <a:pt x="12632" y="16902"/>
                  <a:pt x="12640" y="16820"/>
                  <a:pt x="12657" y="16777"/>
                </a:cubicBezTo>
                <a:cubicBezTo>
                  <a:pt x="12674" y="16738"/>
                  <a:pt x="12700" y="16710"/>
                  <a:pt x="12725" y="16704"/>
                </a:cubicBezTo>
                <a:cubicBezTo>
                  <a:pt x="12753" y="16693"/>
                  <a:pt x="12782" y="16687"/>
                  <a:pt x="12807" y="16687"/>
                </a:cubicBezTo>
                <a:cubicBezTo>
                  <a:pt x="12835" y="16687"/>
                  <a:pt x="12849" y="16670"/>
                  <a:pt x="12849" y="16633"/>
                </a:cubicBezTo>
                <a:lnTo>
                  <a:pt x="12793" y="16554"/>
                </a:lnTo>
                <a:cubicBezTo>
                  <a:pt x="12756" y="16554"/>
                  <a:pt x="12731" y="16577"/>
                  <a:pt x="12714" y="16622"/>
                </a:cubicBezTo>
                <a:cubicBezTo>
                  <a:pt x="12694" y="16667"/>
                  <a:pt x="12669" y="16670"/>
                  <a:pt x="12632" y="16633"/>
                </a:cubicBezTo>
                <a:lnTo>
                  <a:pt x="12440" y="16743"/>
                </a:lnTo>
                <a:lnTo>
                  <a:pt x="12211" y="16687"/>
                </a:lnTo>
                <a:lnTo>
                  <a:pt x="11889" y="16136"/>
                </a:lnTo>
                <a:lnTo>
                  <a:pt x="11996" y="15366"/>
                </a:lnTo>
                <a:cubicBezTo>
                  <a:pt x="12013" y="15332"/>
                  <a:pt x="11979" y="15287"/>
                  <a:pt x="11894" y="15244"/>
                </a:cubicBezTo>
                <a:cubicBezTo>
                  <a:pt x="11807" y="15199"/>
                  <a:pt x="11784" y="15154"/>
                  <a:pt x="11818" y="15112"/>
                </a:cubicBezTo>
                <a:cubicBezTo>
                  <a:pt x="11694" y="15032"/>
                  <a:pt x="11541" y="15001"/>
                  <a:pt x="11360" y="15001"/>
                </a:cubicBezTo>
                <a:cubicBezTo>
                  <a:pt x="11324" y="15001"/>
                  <a:pt x="11230" y="15013"/>
                  <a:pt x="11083" y="15038"/>
                </a:cubicBezTo>
                <a:cubicBezTo>
                  <a:pt x="10934" y="15066"/>
                  <a:pt x="10857" y="15055"/>
                  <a:pt x="10857" y="15001"/>
                </a:cubicBezTo>
                <a:cubicBezTo>
                  <a:pt x="10857" y="14945"/>
                  <a:pt x="10872" y="14874"/>
                  <a:pt x="10900" y="14784"/>
                </a:cubicBezTo>
                <a:cubicBezTo>
                  <a:pt x="10925" y="14691"/>
                  <a:pt x="10959" y="14598"/>
                  <a:pt x="10993" y="14493"/>
                </a:cubicBezTo>
                <a:cubicBezTo>
                  <a:pt x="11030" y="14389"/>
                  <a:pt x="11058" y="14301"/>
                  <a:pt x="11075" y="14228"/>
                </a:cubicBezTo>
                <a:cubicBezTo>
                  <a:pt x="11092" y="14157"/>
                  <a:pt x="11103" y="14112"/>
                  <a:pt x="11103" y="14095"/>
                </a:cubicBezTo>
                <a:lnTo>
                  <a:pt x="11278" y="13731"/>
                </a:lnTo>
                <a:lnTo>
                  <a:pt x="11239" y="13677"/>
                </a:lnTo>
                <a:lnTo>
                  <a:pt x="11021" y="13621"/>
                </a:lnTo>
                <a:cubicBezTo>
                  <a:pt x="10985" y="13621"/>
                  <a:pt x="10925" y="13649"/>
                  <a:pt x="10846" y="13706"/>
                </a:cubicBezTo>
                <a:cubicBezTo>
                  <a:pt x="10764" y="13754"/>
                  <a:pt x="10685" y="13821"/>
                  <a:pt x="10609" y="13898"/>
                </a:cubicBezTo>
                <a:cubicBezTo>
                  <a:pt x="10533" y="13974"/>
                  <a:pt x="10468" y="14053"/>
                  <a:pt x="10414" y="14123"/>
                </a:cubicBezTo>
                <a:cubicBezTo>
                  <a:pt x="10360" y="14197"/>
                  <a:pt x="10332" y="14256"/>
                  <a:pt x="10332" y="14313"/>
                </a:cubicBezTo>
                <a:lnTo>
                  <a:pt x="9724" y="14442"/>
                </a:lnTo>
                <a:cubicBezTo>
                  <a:pt x="9597" y="14442"/>
                  <a:pt x="9493" y="14394"/>
                  <a:pt x="9411" y="14284"/>
                </a:cubicBezTo>
                <a:cubicBezTo>
                  <a:pt x="9377" y="14140"/>
                  <a:pt x="9301" y="13979"/>
                  <a:pt x="9182" y="13804"/>
                </a:cubicBezTo>
                <a:cubicBezTo>
                  <a:pt x="9066" y="13627"/>
                  <a:pt x="9007" y="13474"/>
                  <a:pt x="9007" y="13336"/>
                </a:cubicBezTo>
                <a:cubicBezTo>
                  <a:pt x="9007" y="13132"/>
                  <a:pt x="9041" y="12938"/>
                  <a:pt x="9114" y="12757"/>
                </a:cubicBezTo>
                <a:cubicBezTo>
                  <a:pt x="9188" y="12576"/>
                  <a:pt x="9159" y="12382"/>
                  <a:pt x="9032" y="12178"/>
                </a:cubicBezTo>
                <a:cubicBezTo>
                  <a:pt x="9052" y="12178"/>
                  <a:pt x="9075" y="12167"/>
                  <a:pt x="9100" y="12150"/>
                </a:cubicBezTo>
                <a:cubicBezTo>
                  <a:pt x="9128" y="12133"/>
                  <a:pt x="9134" y="12105"/>
                  <a:pt x="9114" y="12068"/>
                </a:cubicBezTo>
                <a:lnTo>
                  <a:pt x="9275" y="11879"/>
                </a:lnTo>
                <a:lnTo>
                  <a:pt x="9303" y="11851"/>
                </a:lnTo>
                <a:lnTo>
                  <a:pt x="9329" y="11879"/>
                </a:lnTo>
                <a:cubicBezTo>
                  <a:pt x="9456" y="11786"/>
                  <a:pt x="9623" y="11758"/>
                  <a:pt x="9832" y="11786"/>
                </a:cubicBezTo>
                <a:cubicBezTo>
                  <a:pt x="10038" y="11809"/>
                  <a:pt x="10168" y="11746"/>
                  <a:pt x="10225" y="11594"/>
                </a:cubicBezTo>
                <a:lnTo>
                  <a:pt x="10439" y="11769"/>
                </a:lnTo>
                <a:cubicBezTo>
                  <a:pt x="10476" y="11786"/>
                  <a:pt x="10516" y="11769"/>
                  <a:pt x="10561" y="11710"/>
                </a:cubicBezTo>
                <a:cubicBezTo>
                  <a:pt x="10606" y="11653"/>
                  <a:pt x="10629" y="11605"/>
                  <a:pt x="10629" y="11566"/>
                </a:cubicBezTo>
                <a:lnTo>
                  <a:pt x="10521" y="11515"/>
                </a:lnTo>
                <a:lnTo>
                  <a:pt x="11050" y="11377"/>
                </a:lnTo>
                <a:lnTo>
                  <a:pt x="11075" y="11461"/>
                </a:lnTo>
                <a:lnTo>
                  <a:pt x="11332" y="11433"/>
                </a:lnTo>
                <a:lnTo>
                  <a:pt x="11629" y="11619"/>
                </a:lnTo>
                <a:cubicBezTo>
                  <a:pt x="11665" y="11619"/>
                  <a:pt x="11702" y="11600"/>
                  <a:pt x="11739" y="11554"/>
                </a:cubicBezTo>
                <a:cubicBezTo>
                  <a:pt x="11776" y="11509"/>
                  <a:pt x="11815" y="11504"/>
                  <a:pt x="11860" y="11537"/>
                </a:cubicBezTo>
                <a:lnTo>
                  <a:pt x="12132" y="11825"/>
                </a:lnTo>
                <a:cubicBezTo>
                  <a:pt x="12095" y="11896"/>
                  <a:pt x="12089" y="11952"/>
                  <a:pt x="12118" y="11984"/>
                </a:cubicBezTo>
                <a:cubicBezTo>
                  <a:pt x="12143" y="12023"/>
                  <a:pt x="12157" y="12057"/>
                  <a:pt x="12157" y="12094"/>
                </a:cubicBezTo>
                <a:cubicBezTo>
                  <a:pt x="12157" y="12150"/>
                  <a:pt x="12205" y="12271"/>
                  <a:pt x="12298" y="12463"/>
                </a:cubicBezTo>
                <a:cubicBezTo>
                  <a:pt x="12394" y="12658"/>
                  <a:pt x="12479" y="12757"/>
                  <a:pt x="12550" y="12757"/>
                </a:cubicBezTo>
                <a:cubicBezTo>
                  <a:pt x="12640" y="12757"/>
                  <a:pt x="12680" y="12698"/>
                  <a:pt x="12671" y="12582"/>
                </a:cubicBezTo>
                <a:cubicBezTo>
                  <a:pt x="12663" y="12466"/>
                  <a:pt x="12657" y="12390"/>
                  <a:pt x="12657" y="12356"/>
                </a:cubicBezTo>
                <a:cubicBezTo>
                  <a:pt x="12657" y="12176"/>
                  <a:pt x="12620" y="11998"/>
                  <a:pt x="12550" y="11828"/>
                </a:cubicBezTo>
                <a:cubicBezTo>
                  <a:pt x="12479" y="11656"/>
                  <a:pt x="12409" y="11481"/>
                  <a:pt x="12346" y="11298"/>
                </a:cubicBezTo>
                <a:lnTo>
                  <a:pt x="12346" y="11221"/>
                </a:lnTo>
                <a:cubicBezTo>
                  <a:pt x="12346" y="11128"/>
                  <a:pt x="12403" y="11049"/>
                  <a:pt x="12516" y="10984"/>
                </a:cubicBezTo>
                <a:cubicBezTo>
                  <a:pt x="12629" y="10911"/>
                  <a:pt x="12685" y="10874"/>
                  <a:pt x="12685" y="10851"/>
                </a:cubicBezTo>
                <a:cubicBezTo>
                  <a:pt x="12776" y="10781"/>
                  <a:pt x="12878" y="10707"/>
                  <a:pt x="12991" y="10637"/>
                </a:cubicBezTo>
                <a:cubicBezTo>
                  <a:pt x="13101" y="10563"/>
                  <a:pt x="13186" y="10482"/>
                  <a:pt x="13239" y="10383"/>
                </a:cubicBezTo>
                <a:lnTo>
                  <a:pt x="13347" y="10163"/>
                </a:lnTo>
                <a:lnTo>
                  <a:pt x="13347" y="10030"/>
                </a:lnTo>
                <a:lnTo>
                  <a:pt x="13429" y="10030"/>
                </a:lnTo>
                <a:cubicBezTo>
                  <a:pt x="13465" y="10030"/>
                  <a:pt x="13482" y="10002"/>
                  <a:pt x="13482" y="9948"/>
                </a:cubicBezTo>
                <a:cubicBezTo>
                  <a:pt x="13482" y="9931"/>
                  <a:pt x="13471" y="9914"/>
                  <a:pt x="13443" y="9903"/>
                </a:cubicBezTo>
                <a:cubicBezTo>
                  <a:pt x="13414" y="9886"/>
                  <a:pt x="13383" y="9863"/>
                  <a:pt x="13347" y="9827"/>
                </a:cubicBezTo>
                <a:cubicBezTo>
                  <a:pt x="13313" y="9810"/>
                  <a:pt x="13276" y="9782"/>
                  <a:pt x="13239" y="9742"/>
                </a:cubicBezTo>
                <a:lnTo>
                  <a:pt x="13321" y="9694"/>
                </a:lnTo>
                <a:cubicBezTo>
                  <a:pt x="13358" y="9638"/>
                  <a:pt x="13383" y="9573"/>
                  <a:pt x="13403" y="9491"/>
                </a:cubicBezTo>
                <a:cubicBezTo>
                  <a:pt x="13420" y="9406"/>
                  <a:pt x="13412" y="9335"/>
                  <a:pt x="13375" y="9273"/>
                </a:cubicBezTo>
                <a:lnTo>
                  <a:pt x="13578" y="9163"/>
                </a:lnTo>
                <a:cubicBezTo>
                  <a:pt x="13558" y="9220"/>
                  <a:pt x="13578" y="9254"/>
                  <a:pt x="13632" y="9273"/>
                </a:cubicBezTo>
                <a:cubicBezTo>
                  <a:pt x="13686" y="9290"/>
                  <a:pt x="13731" y="9290"/>
                  <a:pt x="13768" y="9273"/>
                </a:cubicBezTo>
                <a:lnTo>
                  <a:pt x="13903" y="9053"/>
                </a:lnTo>
                <a:cubicBezTo>
                  <a:pt x="13866" y="8966"/>
                  <a:pt x="13844" y="8932"/>
                  <a:pt x="13835" y="8960"/>
                </a:cubicBezTo>
                <a:cubicBezTo>
                  <a:pt x="13827" y="8988"/>
                  <a:pt x="13850" y="8960"/>
                  <a:pt x="13903" y="8867"/>
                </a:cubicBezTo>
                <a:cubicBezTo>
                  <a:pt x="13994" y="8833"/>
                  <a:pt x="14081" y="8788"/>
                  <a:pt x="14166" y="8740"/>
                </a:cubicBezTo>
                <a:cubicBezTo>
                  <a:pt x="14254" y="8689"/>
                  <a:pt x="14338" y="8664"/>
                  <a:pt x="14432" y="8664"/>
                </a:cubicBezTo>
                <a:cubicBezTo>
                  <a:pt x="14448" y="8683"/>
                  <a:pt x="14465" y="8689"/>
                  <a:pt x="14485" y="8689"/>
                </a:cubicBezTo>
                <a:cubicBezTo>
                  <a:pt x="14539" y="8689"/>
                  <a:pt x="14564" y="8683"/>
                  <a:pt x="14564" y="8664"/>
                </a:cubicBezTo>
                <a:cubicBezTo>
                  <a:pt x="14564" y="8573"/>
                  <a:pt x="14547" y="8520"/>
                  <a:pt x="14511" y="8503"/>
                </a:cubicBezTo>
                <a:lnTo>
                  <a:pt x="14675" y="8167"/>
                </a:lnTo>
                <a:cubicBezTo>
                  <a:pt x="14799" y="8167"/>
                  <a:pt x="14895" y="8110"/>
                  <a:pt x="14957" y="8000"/>
                </a:cubicBezTo>
                <a:lnTo>
                  <a:pt x="15203" y="7972"/>
                </a:lnTo>
                <a:cubicBezTo>
                  <a:pt x="15257" y="7958"/>
                  <a:pt x="15282" y="7924"/>
                  <a:pt x="15282" y="7867"/>
                </a:cubicBezTo>
                <a:lnTo>
                  <a:pt x="15282" y="7842"/>
                </a:lnTo>
                <a:lnTo>
                  <a:pt x="15757" y="7704"/>
                </a:lnTo>
                <a:lnTo>
                  <a:pt x="15810" y="7554"/>
                </a:lnTo>
                <a:lnTo>
                  <a:pt x="15675" y="7368"/>
                </a:lnTo>
                <a:cubicBezTo>
                  <a:pt x="15692" y="7368"/>
                  <a:pt x="15700" y="7351"/>
                  <a:pt x="15700" y="7311"/>
                </a:cubicBezTo>
                <a:cubicBezTo>
                  <a:pt x="15700" y="7277"/>
                  <a:pt x="15683" y="7252"/>
                  <a:pt x="15646" y="7235"/>
                </a:cubicBezTo>
                <a:cubicBezTo>
                  <a:pt x="15613" y="7212"/>
                  <a:pt x="15579" y="7195"/>
                  <a:pt x="15553" y="7179"/>
                </a:cubicBezTo>
                <a:cubicBezTo>
                  <a:pt x="15525" y="7162"/>
                  <a:pt x="15494" y="7142"/>
                  <a:pt x="15457" y="7125"/>
                </a:cubicBezTo>
                <a:lnTo>
                  <a:pt x="15403" y="7150"/>
                </a:lnTo>
                <a:lnTo>
                  <a:pt x="15457" y="7125"/>
                </a:lnTo>
                <a:lnTo>
                  <a:pt x="15539" y="7125"/>
                </a:lnTo>
                <a:lnTo>
                  <a:pt x="15714" y="7125"/>
                </a:lnTo>
                <a:cubicBezTo>
                  <a:pt x="15796" y="7125"/>
                  <a:pt x="15836" y="7085"/>
                  <a:pt x="15836" y="7003"/>
                </a:cubicBezTo>
                <a:cubicBezTo>
                  <a:pt x="15836" y="6893"/>
                  <a:pt x="15774" y="6837"/>
                  <a:pt x="15646" y="6837"/>
                </a:cubicBezTo>
                <a:cubicBezTo>
                  <a:pt x="15485" y="6837"/>
                  <a:pt x="15299" y="6877"/>
                  <a:pt x="15087" y="6953"/>
                </a:cubicBezTo>
                <a:cubicBezTo>
                  <a:pt x="14875" y="7029"/>
                  <a:pt x="14728" y="7162"/>
                  <a:pt x="14646" y="7339"/>
                </a:cubicBezTo>
                <a:lnTo>
                  <a:pt x="14457" y="7450"/>
                </a:lnTo>
                <a:lnTo>
                  <a:pt x="14700" y="7207"/>
                </a:lnTo>
                <a:lnTo>
                  <a:pt x="14739" y="7125"/>
                </a:lnTo>
                <a:cubicBezTo>
                  <a:pt x="14739" y="7085"/>
                  <a:pt x="14697" y="7063"/>
                  <a:pt x="14612" y="7046"/>
                </a:cubicBezTo>
                <a:cubicBezTo>
                  <a:pt x="14528" y="7035"/>
                  <a:pt x="14502" y="7029"/>
                  <a:pt x="14539" y="7029"/>
                </a:cubicBezTo>
                <a:cubicBezTo>
                  <a:pt x="14700" y="7029"/>
                  <a:pt x="14824" y="7015"/>
                  <a:pt x="14909" y="6975"/>
                </a:cubicBezTo>
                <a:cubicBezTo>
                  <a:pt x="14997" y="6936"/>
                  <a:pt x="15067" y="6899"/>
                  <a:pt x="15121" y="6854"/>
                </a:cubicBezTo>
                <a:cubicBezTo>
                  <a:pt x="15175" y="6809"/>
                  <a:pt x="15231" y="6766"/>
                  <a:pt x="15288" y="6715"/>
                </a:cubicBezTo>
                <a:cubicBezTo>
                  <a:pt x="15347" y="6670"/>
                  <a:pt x="15432" y="6634"/>
                  <a:pt x="15539" y="6594"/>
                </a:cubicBezTo>
                <a:cubicBezTo>
                  <a:pt x="15745" y="6634"/>
                  <a:pt x="15946" y="6645"/>
                  <a:pt x="16135" y="6622"/>
                </a:cubicBezTo>
                <a:cubicBezTo>
                  <a:pt x="16322" y="6605"/>
                  <a:pt x="16522" y="6594"/>
                  <a:pt x="16729" y="6594"/>
                </a:cubicBezTo>
                <a:cubicBezTo>
                  <a:pt x="16785" y="6560"/>
                  <a:pt x="16839" y="6523"/>
                  <a:pt x="16892" y="6484"/>
                </a:cubicBezTo>
                <a:cubicBezTo>
                  <a:pt x="16946" y="6439"/>
                  <a:pt x="16980" y="6396"/>
                  <a:pt x="17000" y="6340"/>
                </a:cubicBezTo>
                <a:lnTo>
                  <a:pt x="17311" y="6286"/>
                </a:lnTo>
                <a:cubicBezTo>
                  <a:pt x="17347" y="6323"/>
                  <a:pt x="17401" y="6315"/>
                  <a:pt x="17474" y="6258"/>
                </a:cubicBezTo>
                <a:cubicBezTo>
                  <a:pt x="17545" y="6202"/>
                  <a:pt x="17582" y="6159"/>
                  <a:pt x="17582" y="6125"/>
                </a:cubicBezTo>
                <a:cubicBezTo>
                  <a:pt x="17582" y="6032"/>
                  <a:pt x="17531" y="5976"/>
                  <a:pt x="17432" y="5950"/>
                </a:cubicBezTo>
                <a:cubicBezTo>
                  <a:pt x="17333" y="5922"/>
                  <a:pt x="17282" y="5854"/>
                  <a:pt x="17282" y="5755"/>
                </a:cubicBezTo>
                <a:cubicBezTo>
                  <a:pt x="17282" y="5738"/>
                  <a:pt x="17288" y="5713"/>
                  <a:pt x="17296" y="5679"/>
                </a:cubicBezTo>
                <a:cubicBezTo>
                  <a:pt x="17308" y="5640"/>
                  <a:pt x="17294" y="5623"/>
                  <a:pt x="17257" y="5623"/>
                </a:cubicBezTo>
                <a:cubicBezTo>
                  <a:pt x="17203" y="5623"/>
                  <a:pt x="17116" y="5651"/>
                  <a:pt x="16994" y="5707"/>
                </a:cubicBezTo>
                <a:cubicBezTo>
                  <a:pt x="16870" y="5758"/>
                  <a:pt x="16785" y="5806"/>
                  <a:pt x="16729" y="5840"/>
                </a:cubicBezTo>
                <a:cubicBezTo>
                  <a:pt x="16692" y="5854"/>
                  <a:pt x="16672" y="5854"/>
                  <a:pt x="16661" y="5829"/>
                </a:cubicBezTo>
                <a:cubicBezTo>
                  <a:pt x="16652" y="5801"/>
                  <a:pt x="16649" y="5767"/>
                  <a:pt x="16649" y="5730"/>
                </a:cubicBezTo>
                <a:lnTo>
                  <a:pt x="16675" y="5755"/>
                </a:lnTo>
                <a:lnTo>
                  <a:pt x="16785" y="5705"/>
                </a:lnTo>
                <a:lnTo>
                  <a:pt x="17093" y="5594"/>
                </a:lnTo>
                <a:lnTo>
                  <a:pt x="17147" y="5538"/>
                </a:lnTo>
                <a:cubicBezTo>
                  <a:pt x="17147" y="5484"/>
                  <a:pt x="17116" y="5451"/>
                  <a:pt x="17048" y="5434"/>
                </a:cubicBezTo>
                <a:cubicBezTo>
                  <a:pt x="16980" y="5411"/>
                  <a:pt x="16926" y="5405"/>
                  <a:pt x="16892" y="5405"/>
                </a:cubicBezTo>
                <a:cubicBezTo>
                  <a:pt x="16856" y="5405"/>
                  <a:pt x="16802" y="5417"/>
                  <a:pt x="16729" y="5445"/>
                </a:cubicBezTo>
                <a:cubicBezTo>
                  <a:pt x="16658" y="5473"/>
                  <a:pt x="16621" y="5456"/>
                  <a:pt x="16621" y="5405"/>
                </a:cubicBezTo>
                <a:lnTo>
                  <a:pt x="16649" y="5349"/>
                </a:lnTo>
                <a:cubicBezTo>
                  <a:pt x="16539" y="5259"/>
                  <a:pt x="16443" y="5154"/>
                  <a:pt x="16358" y="5047"/>
                </a:cubicBezTo>
                <a:cubicBezTo>
                  <a:pt x="16271" y="4931"/>
                  <a:pt x="16228" y="4861"/>
                  <a:pt x="16228" y="4821"/>
                </a:cubicBezTo>
                <a:cubicBezTo>
                  <a:pt x="16228" y="4787"/>
                  <a:pt x="16234" y="4751"/>
                  <a:pt x="16243" y="4705"/>
                </a:cubicBezTo>
                <a:cubicBezTo>
                  <a:pt x="16251" y="4669"/>
                  <a:pt x="16228" y="4646"/>
                  <a:pt x="16175" y="4646"/>
                </a:cubicBezTo>
                <a:cubicBezTo>
                  <a:pt x="16138" y="4646"/>
                  <a:pt x="16107" y="4652"/>
                  <a:pt x="16082" y="4663"/>
                </a:cubicBezTo>
                <a:cubicBezTo>
                  <a:pt x="16053" y="4672"/>
                  <a:pt x="16039" y="4646"/>
                  <a:pt x="16039" y="4595"/>
                </a:cubicBezTo>
                <a:cubicBezTo>
                  <a:pt x="16039" y="4556"/>
                  <a:pt x="16017" y="4480"/>
                  <a:pt x="15971" y="4364"/>
                </a:cubicBezTo>
                <a:cubicBezTo>
                  <a:pt x="15926" y="4248"/>
                  <a:pt x="15864" y="4189"/>
                  <a:pt x="15782" y="4189"/>
                </a:cubicBezTo>
                <a:lnTo>
                  <a:pt x="15675" y="4299"/>
                </a:lnTo>
                <a:cubicBezTo>
                  <a:pt x="15675" y="4347"/>
                  <a:pt x="15646" y="4392"/>
                  <a:pt x="15593" y="4420"/>
                </a:cubicBezTo>
                <a:cubicBezTo>
                  <a:pt x="15539" y="4446"/>
                  <a:pt x="15511" y="4474"/>
                  <a:pt x="15511" y="4513"/>
                </a:cubicBezTo>
                <a:lnTo>
                  <a:pt x="15457" y="4513"/>
                </a:lnTo>
                <a:lnTo>
                  <a:pt x="15175" y="4672"/>
                </a:lnTo>
                <a:cubicBezTo>
                  <a:pt x="15155" y="4640"/>
                  <a:pt x="15132" y="4629"/>
                  <a:pt x="15107" y="4646"/>
                </a:cubicBezTo>
                <a:cubicBezTo>
                  <a:pt x="15079" y="4669"/>
                  <a:pt x="15047" y="4672"/>
                  <a:pt x="15011" y="4672"/>
                </a:cubicBezTo>
                <a:lnTo>
                  <a:pt x="14985" y="4672"/>
                </a:lnTo>
                <a:lnTo>
                  <a:pt x="14957" y="4700"/>
                </a:lnTo>
                <a:cubicBezTo>
                  <a:pt x="15028" y="4700"/>
                  <a:pt x="15062" y="4663"/>
                  <a:pt x="15053" y="4578"/>
                </a:cubicBezTo>
                <a:cubicBezTo>
                  <a:pt x="15042" y="4497"/>
                  <a:pt x="15011" y="4457"/>
                  <a:pt x="14957" y="4457"/>
                </a:cubicBezTo>
                <a:lnTo>
                  <a:pt x="14739" y="4513"/>
                </a:lnTo>
                <a:cubicBezTo>
                  <a:pt x="14706" y="4513"/>
                  <a:pt x="14683" y="4508"/>
                  <a:pt x="14680" y="4496"/>
                </a:cubicBezTo>
                <a:cubicBezTo>
                  <a:pt x="14675" y="4491"/>
                  <a:pt x="14683" y="4474"/>
                  <a:pt x="14708" y="4446"/>
                </a:cubicBezTo>
                <a:cubicBezTo>
                  <a:pt x="14731" y="4420"/>
                  <a:pt x="14751" y="4386"/>
                  <a:pt x="14768" y="4347"/>
                </a:cubicBezTo>
                <a:cubicBezTo>
                  <a:pt x="14788" y="4316"/>
                  <a:pt x="14788" y="4276"/>
                  <a:pt x="14768" y="4242"/>
                </a:cubicBezTo>
                <a:cubicBezTo>
                  <a:pt x="14751" y="4203"/>
                  <a:pt x="14720" y="4203"/>
                  <a:pt x="14680" y="4225"/>
                </a:cubicBezTo>
                <a:cubicBezTo>
                  <a:pt x="14641" y="4254"/>
                  <a:pt x="14618" y="4254"/>
                  <a:pt x="14618" y="4214"/>
                </a:cubicBezTo>
                <a:lnTo>
                  <a:pt x="14700" y="4214"/>
                </a:lnTo>
                <a:lnTo>
                  <a:pt x="14768" y="4149"/>
                </a:lnTo>
                <a:cubicBezTo>
                  <a:pt x="14788" y="4127"/>
                  <a:pt x="14779" y="4098"/>
                  <a:pt x="14748" y="4056"/>
                </a:cubicBezTo>
                <a:cubicBezTo>
                  <a:pt x="14717" y="4005"/>
                  <a:pt x="14691" y="3977"/>
                  <a:pt x="14674" y="3957"/>
                </a:cubicBezTo>
                <a:lnTo>
                  <a:pt x="14375" y="3906"/>
                </a:lnTo>
                <a:lnTo>
                  <a:pt x="14186" y="3740"/>
                </a:lnTo>
                <a:cubicBezTo>
                  <a:pt x="14169" y="3757"/>
                  <a:pt x="14135" y="3745"/>
                  <a:pt x="14087" y="3703"/>
                </a:cubicBezTo>
                <a:cubicBezTo>
                  <a:pt x="14036" y="3658"/>
                  <a:pt x="13994" y="3624"/>
                  <a:pt x="13957" y="3610"/>
                </a:cubicBezTo>
                <a:lnTo>
                  <a:pt x="13739" y="3686"/>
                </a:lnTo>
                <a:lnTo>
                  <a:pt x="13211" y="3565"/>
                </a:lnTo>
                <a:cubicBezTo>
                  <a:pt x="13177" y="3565"/>
                  <a:pt x="13140" y="3576"/>
                  <a:pt x="13104" y="3599"/>
                </a:cubicBezTo>
                <a:cubicBezTo>
                  <a:pt x="13070" y="3624"/>
                  <a:pt x="13050" y="3652"/>
                  <a:pt x="13050" y="3686"/>
                </a:cubicBezTo>
                <a:cubicBezTo>
                  <a:pt x="13050" y="3726"/>
                  <a:pt x="13070" y="3751"/>
                  <a:pt x="13104" y="3768"/>
                </a:cubicBezTo>
                <a:cubicBezTo>
                  <a:pt x="13140" y="3785"/>
                  <a:pt x="13157" y="3813"/>
                  <a:pt x="13157" y="3850"/>
                </a:cubicBezTo>
                <a:cubicBezTo>
                  <a:pt x="13157" y="3884"/>
                  <a:pt x="13171" y="3983"/>
                  <a:pt x="13200" y="4138"/>
                </a:cubicBezTo>
                <a:cubicBezTo>
                  <a:pt x="13225" y="4299"/>
                  <a:pt x="13202" y="4358"/>
                  <a:pt x="13132" y="4324"/>
                </a:cubicBezTo>
                <a:lnTo>
                  <a:pt x="12996" y="4513"/>
                </a:lnTo>
                <a:cubicBezTo>
                  <a:pt x="13013" y="4547"/>
                  <a:pt x="13044" y="4578"/>
                  <a:pt x="13089" y="4606"/>
                </a:cubicBezTo>
                <a:cubicBezTo>
                  <a:pt x="13137" y="4635"/>
                  <a:pt x="13180" y="4669"/>
                  <a:pt x="13225" y="4705"/>
                </a:cubicBezTo>
                <a:cubicBezTo>
                  <a:pt x="13270" y="4750"/>
                  <a:pt x="13313" y="4793"/>
                  <a:pt x="13347" y="4849"/>
                </a:cubicBezTo>
                <a:cubicBezTo>
                  <a:pt x="13383" y="4903"/>
                  <a:pt x="13392" y="4988"/>
                  <a:pt x="13375" y="5092"/>
                </a:cubicBezTo>
                <a:lnTo>
                  <a:pt x="12767" y="5510"/>
                </a:lnTo>
                <a:lnTo>
                  <a:pt x="12767" y="5566"/>
                </a:lnTo>
                <a:cubicBezTo>
                  <a:pt x="12767" y="5637"/>
                  <a:pt x="12784" y="5705"/>
                  <a:pt x="12821" y="5770"/>
                </a:cubicBezTo>
                <a:cubicBezTo>
                  <a:pt x="12855" y="5832"/>
                  <a:pt x="12892" y="5914"/>
                  <a:pt x="12928" y="6012"/>
                </a:cubicBezTo>
                <a:cubicBezTo>
                  <a:pt x="13019" y="6052"/>
                  <a:pt x="13061" y="6080"/>
                  <a:pt x="13058" y="6105"/>
                </a:cubicBezTo>
                <a:cubicBezTo>
                  <a:pt x="13053" y="6134"/>
                  <a:pt x="13022" y="6162"/>
                  <a:pt x="12962" y="6190"/>
                </a:cubicBezTo>
                <a:cubicBezTo>
                  <a:pt x="12903" y="6216"/>
                  <a:pt x="12849" y="6244"/>
                  <a:pt x="12793" y="6272"/>
                </a:cubicBezTo>
                <a:cubicBezTo>
                  <a:pt x="12739" y="6295"/>
                  <a:pt x="12714" y="6320"/>
                  <a:pt x="12714" y="6337"/>
                </a:cubicBezTo>
                <a:cubicBezTo>
                  <a:pt x="12714" y="6354"/>
                  <a:pt x="12694" y="6365"/>
                  <a:pt x="12657" y="6365"/>
                </a:cubicBezTo>
                <a:lnTo>
                  <a:pt x="12550" y="6365"/>
                </a:lnTo>
                <a:lnTo>
                  <a:pt x="12496" y="6365"/>
                </a:lnTo>
                <a:cubicBezTo>
                  <a:pt x="12496" y="6343"/>
                  <a:pt x="12505" y="6331"/>
                  <a:pt x="12522" y="6320"/>
                </a:cubicBezTo>
                <a:cubicBezTo>
                  <a:pt x="12541" y="6314"/>
                  <a:pt x="12550" y="6295"/>
                  <a:pt x="12550" y="6255"/>
                </a:cubicBezTo>
                <a:lnTo>
                  <a:pt x="12293" y="6094"/>
                </a:lnTo>
                <a:lnTo>
                  <a:pt x="12293" y="6122"/>
                </a:lnTo>
                <a:lnTo>
                  <a:pt x="12185" y="5902"/>
                </a:lnTo>
                <a:cubicBezTo>
                  <a:pt x="12219" y="5815"/>
                  <a:pt x="12225" y="5747"/>
                  <a:pt x="12199" y="5710"/>
                </a:cubicBezTo>
                <a:cubicBezTo>
                  <a:pt x="12171" y="5665"/>
                  <a:pt x="12157" y="5620"/>
                  <a:pt x="12157" y="5566"/>
                </a:cubicBezTo>
                <a:cubicBezTo>
                  <a:pt x="12157" y="5422"/>
                  <a:pt x="12092" y="5352"/>
                  <a:pt x="11962" y="5352"/>
                </a:cubicBezTo>
                <a:cubicBezTo>
                  <a:pt x="11832" y="5352"/>
                  <a:pt x="11694" y="5369"/>
                  <a:pt x="11550" y="5408"/>
                </a:cubicBezTo>
                <a:cubicBezTo>
                  <a:pt x="11584" y="5386"/>
                  <a:pt x="11581" y="5360"/>
                  <a:pt x="11536" y="5321"/>
                </a:cubicBezTo>
                <a:cubicBezTo>
                  <a:pt x="11490" y="5276"/>
                  <a:pt x="11459" y="5259"/>
                  <a:pt x="11439" y="5259"/>
                </a:cubicBezTo>
                <a:cubicBezTo>
                  <a:pt x="11295" y="5259"/>
                  <a:pt x="11126" y="5194"/>
                  <a:pt x="10925" y="5067"/>
                </a:cubicBezTo>
                <a:cubicBezTo>
                  <a:pt x="10730" y="4945"/>
                  <a:pt x="10566" y="4880"/>
                  <a:pt x="10439" y="4880"/>
                </a:cubicBezTo>
                <a:cubicBezTo>
                  <a:pt x="10386" y="4880"/>
                  <a:pt x="10321" y="4892"/>
                  <a:pt x="10250" y="4906"/>
                </a:cubicBezTo>
                <a:cubicBezTo>
                  <a:pt x="10179" y="4923"/>
                  <a:pt x="10112" y="4945"/>
                  <a:pt x="10047" y="4962"/>
                </a:cubicBezTo>
                <a:cubicBezTo>
                  <a:pt x="10083" y="4945"/>
                  <a:pt x="10106" y="4897"/>
                  <a:pt x="10114" y="4824"/>
                </a:cubicBezTo>
                <a:lnTo>
                  <a:pt x="9939" y="4516"/>
                </a:lnTo>
                <a:lnTo>
                  <a:pt x="9911" y="4488"/>
                </a:lnTo>
                <a:cubicBezTo>
                  <a:pt x="9857" y="4488"/>
                  <a:pt x="9795" y="4510"/>
                  <a:pt x="9724" y="4553"/>
                </a:cubicBezTo>
                <a:cubicBezTo>
                  <a:pt x="9651" y="4598"/>
                  <a:pt x="9614" y="4558"/>
                  <a:pt x="9614" y="4434"/>
                </a:cubicBezTo>
                <a:cubicBezTo>
                  <a:pt x="9614" y="4417"/>
                  <a:pt x="9623" y="4400"/>
                  <a:pt x="9642" y="4378"/>
                </a:cubicBezTo>
                <a:cubicBezTo>
                  <a:pt x="9659" y="4361"/>
                  <a:pt x="9659" y="4344"/>
                  <a:pt x="9642" y="4327"/>
                </a:cubicBezTo>
                <a:cubicBezTo>
                  <a:pt x="9623" y="4217"/>
                  <a:pt x="9645" y="4124"/>
                  <a:pt x="9710" y="4047"/>
                </a:cubicBezTo>
                <a:cubicBezTo>
                  <a:pt x="9772" y="3968"/>
                  <a:pt x="9823" y="3886"/>
                  <a:pt x="9857" y="3799"/>
                </a:cubicBezTo>
                <a:cubicBezTo>
                  <a:pt x="9894" y="3759"/>
                  <a:pt x="9911" y="3728"/>
                  <a:pt x="9911" y="3689"/>
                </a:cubicBezTo>
                <a:cubicBezTo>
                  <a:pt x="9911" y="3655"/>
                  <a:pt x="9931" y="3638"/>
                  <a:pt x="9965" y="3638"/>
                </a:cubicBezTo>
                <a:cubicBezTo>
                  <a:pt x="10038" y="3638"/>
                  <a:pt x="10109" y="3615"/>
                  <a:pt x="10176" y="3579"/>
                </a:cubicBezTo>
                <a:cubicBezTo>
                  <a:pt x="10244" y="3534"/>
                  <a:pt x="10321" y="3505"/>
                  <a:pt x="10414" y="3491"/>
                </a:cubicBezTo>
                <a:lnTo>
                  <a:pt x="10439" y="3406"/>
                </a:lnTo>
                <a:cubicBezTo>
                  <a:pt x="10439" y="3370"/>
                  <a:pt x="10343" y="3342"/>
                  <a:pt x="10148" y="3313"/>
                </a:cubicBezTo>
                <a:cubicBezTo>
                  <a:pt x="9956" y="3285"/>
                  <a:pt x="9857" y="3254"/>
                  <a:pt x="9857" y="3220"/>
                </a:cubicBezTo>
                <a:lnTo>
                  <a:pt x="9885" y="3192"/>
                </a:lnTo>
                <a:cubicBezTo>
                  <a:pt x="10066" y="3243"/>
                  <a:pt x="10202" y="3274"/>
                  <a:pt x="10298" y="3285"/>
                </a:cubicBezTo>
                <a:cubicBezTo>
                  <a:pt x="10391" y="3296"/>
                  <a:pt x="10470" y="3285"/>
                  <a:pt x="10535" y="3260"/>
                </a:cubicBezTo>
                <a:cubicBezTo>
                  <a:pt x="10597" y="3231"/>
                  <a:pt x="10671" y="3198"/>
                  <a:pt x="10758" y="3147"/>
                </a:cubicBezTo>
                <a:cubicBezTo>
                  <a:pt x="10843" y="3104"/>
                  <a:pt x="10976" y="3042"/>
                  <a:pt x="11157" y="2960"/>
                </a:cubicBezTo>
                <a:cubicBezTo>
                  <a:pt x="11157" y="2926"/>
                  <a:pt x="11061" y="2890"/>
                  <a:pt x="10866" y="2850"/>
                </a:cubicBezTo>
                <a:cubicBezTo>
                  <a:pt x="10671" y="2816"/>
                  <a:pt x="10549" y="2780"/>
                  <a:pt x="10496" y="2746"/>
                </a:cubicBezTo>
                <a:lnTo>
                  <a:pt x="10657" y="2746"/>
                </a:lnTo>
                <a:cubicBezTo>
                  <a:pt x="10691" y="2746"/>
                  <a:pt x="10739" y="2752"/>
                  <a:pt x="10798" y="2774"/>
                </a:cubicBezTo>
                <a:cubicBezTo>
                  <a:pt x="10857" y="2788"/>
                  <a:pt x="10905" y="2805"/>
                  <a:pt x="10939" y="2828"/>
                </a:cubicBezTo>
                <a:cubicBezTo>
                  <a:pt x="10939" y="2862"/>
                  <a:pt x="10968" y="2884"/>
                  <a:pt x="11021" y="2895"/>
                </a:cubicBezTo>
                <a:cubicBezTo>
                  <a:pt x="11075" y="2901"/>
                  <a:pt x="11120" y="2907"/>
                  <a:pt x="11157" y="2907"/>
                </a:cubicBezTo>
                <a:lnTo>
                  <a:pt x="11360" y="2774"/>
                </a:lnTo>
                <a:lnTo>
                  <a:pt x="11360" y="2689"/>
                </a:lnTo>
                <a:lnTo>
                  <a:pt x="11307" y="2608"/>
                </a:lnTo>
                <a:lnTo>
                  <a:pt x="11603" y="2554"/>
                </a:lnTo>
                <a:cubicBezTo>
                  <a:pt x="11583" y="2537"/>
                  <a:pt x="11589" y="2520"/>
                  <a:pt x="11615" y="2503"/>
                </a:cubicBezTo>
                <a:cubicBezTo>
                  <a:pt x="11643" y="2480"/>
                  <a:pt x="11665" y="2475"/>
                  <a:pt x="11682" y="2475"/>
                </a:cubicBezTo>
                <a:cubicBezTo>
                  <a:pt x="11739" y="2475"/>
                  <a:pt x="11793" y="2503"/>
                  <a:pt x="11852" y="2554"/>
                </a:cubicBezTo>
                <a:cubicBezTo>
                  <a:pt x="11911" y="2608"/>
                  <a:pt x="11951" y="2636"/>
                  <a:pt x="11968" y="2636"/>
                </a:cubicBezTo>
                <a:lnTo>
                  <a:pt x="12239" y="2531"/>
                </a:lnTo>
                <a:cubicBezTo>
                  <a:pt x="12219" y="2509"/>
                  <a:pt x="12245" y="2497"/>
                  <a:pt x="12312" y="2486"/>
                </a:cubicBezTo>
                <a:cubicBezTo>
                  <a:pt x="12380" y="2480"/>
                  <a:pt x="12400" y="2452"/>
                  <a:pt x="12375" y="2410"/>
                </a:cubicBezTo>
                <a:lnTo>
                  <a:pt x="12185" y="2190"/>
                </a:lnTo>
                <a:cubicBezTo>
                  <a:pt x="12166" y="2190"/>
                  <a:pt x="12151" y="2178"/>
                  <a:pt x="12143" y="2150"/>
                </a:cubicBezTo>
                <a:cubicBezTo>
                  <a:pt x="12134" y="2122"/>
                  <a:pt x="12140" y="2111"/>
                  <a:pt x="12157" y="2111"/>
                </a:cubicBezTo>
                <a:cubicBezTo>
                  <a:pt x="12247" y="2111"/>
                  <a:pt x="12273" y="2063"/>
                  <a:pt x="12239" y="1972"/>
                </a:cubicBezTo>
                <a:cubicBezTo>
                  <a:pt x="12166" y="1941"/>
                  <a:pt x="12089" y="1896"/>
                  <a:pt x="12010" y="1848"/>
                </a:cubicBezTo>
                <a:cubicBezTo>
                  <a:pt x="11928" y="1797"/>
                  <a:pt x="11838" y="1769"/>
                  <a:pt x="11739" y="1769"/>
                </a:cubicBezTo>
                <a:cubicBezTo>
                  <a:pt x="11702" y="1769"/>
                  <a:pt x="11663" y="1780"/>
                  <a:pt x="11615" y="1797"/>
                </a:cubicBezTo>
                <a:cubicBezTo>
                  <a:pt x="11572" y="1820"/>
                  <a:pt x="11550" y="1848"/>
                  <a:pt x="11550" y="1890"/>
                </a:cubicBezTo>
                <a:cubicBezTo>
                  <a:pt x="11550" y="1930"/>
                  <a:pt x="11572" y="1947"/>
                  <a:pt x="11615" y="1947"/>
                </a:cubicBezTo>
                <a:cubicBezTo>
                  <a:pt x="11663" y="1947"/>
                  <a:pt x="11694" y="1964"/>
                  <a:pt x="11711" y="2000"/>
                </a:cubicBezTo>
                <a:cubicBezTo>
                  <a:pt x="11747" y="2040"/>
                  <a:pt x="11739" y="2057"/>
                  <a:pt x="11682" y="2057"/>
                </a:cubicBezTo>
                <a:cubicBezTo>
                  <a:pt x="11629" y="2057"/>
                  <a:pt x="11603" y="2063"/>
                  <a:pt x="11603" y="2082"/>
                </a:cubicBezTo>
                <a:cubicBezTo>
                  <a:pt x="11530" y="2082"/>
                  <a:pt x="11462" y="2133"/>
                  <a:pt x="11400" y="2243"/>
                </a:cubicBezTo>
                <a:cubicBezTo>
                  <a:pt x="11338" y="2353"/>
                  <a:pt x="11256" y="2432"/>
                  <a:pt x="11157" y="2475"/>
                </a:cubicBezTo>
                <a:cubicBezTo>
                  <a:pt x="11120" y="2475"/>
                  <a:pt x="11106" y="2463"/>
                  <a:pt x="11117" y="2441"/>
                </a:cubicBezTo>
                <a:cubicBezTo>
                  <a:pt x="11126" y="2421"/>
                  <a:pt x="11120" y="2398"/>
                  <a:pt x="11103" y="2382"/>
                </a:cubicBezTo>
                <a:cubicBezTo>
                  <a:pt x="11083" y="2342"/>
                  <a:pt x="11052" y="2319"/>
                  <a:pt x="11007" y="2311"/>
                </a:cubicBezTo>
                <a:cubicBezTo>
                  <a:pt x="10962" y="2305"/>
                  <a:pt x="10939" y="2283"/>
                  <a:pt x="10939" y="2243"/>
                </a:cubicBezTo>
                <a:cubicBezTo>
                  <a:pt x="10939" y="2209"/>
                  <a:pt x="10962" y="2150"/>
                  <a:pt x="11007" y="2068"/>
                </a:cubicBezTo>
                <a:cubicBezTo>
                  <a:pt x="11052" y="1989"/>
                  <a:pt x="10993" y="1947"/>
                  <a:pt x="10832" y="1947"/>
                </a:cubicBezTo>
                <a:cubicBezTo>
                  <a:pt x="10758" y="1947"/>
                  <a:pt x="10708" y="1972"/>
                  <a:pt x="10677" y="2029"/>
                </a:cubicBezTo>
                <a:cubicBezTo>
                  <a:pt x="10645" y="2082"/>
                  <a:pt x="10612" y="2133"/>
                  <a:pt x="10575" y="2190"/>
                </a:cubicBezTo>
                <a:lnTo>
                  <a:pt x="10278" y="1851"/>
                </a:lnTo>
                <a:lnTo>
                  <a:pt x="10046" y="1825"/>
                </a:lnTo>
                <a:cubicBezTo>
                  <a:pt x="10046" y="1752"/>
                  <a:pt x="10063" y="1693"/>
                  <a:pt x="10095" y="1639"/>
                </a:cubicBezTo>
                <a:cubicBezTo>
                  <a:pt x="10126" y="1583"/>
                  <a:pt x="10083" y="1512"/>
                  <a:pt x="9965" y="1425"/>
                </a:cubicBezTo>
                <a:cubicBezTo>
                  <a:pt x="9911" y="1385"/>
                  <a:pt x="9863" y="1354"/>
                  <a:pt x="9818" y="1320"/>
                </a:cubicBezTo>
                <a:cubicBezTo>
                  <a:pt x="9772" y="1292"/>
                  <a:pt x="9724" y="1275"/>
                  <a:pt x="9671" y="1275"/>
                </a:cubicBezTo>
                <a:cubicBezTo>
                  <a:pt x="9651" y="1275"/>
                  <a:pt x="9609" y="1292"/>
                  <a:pt x="9541" y="1337"/>
                </a:cubicBezTo>
                <a:cubicBezTo>
                  <a:pt x="9473" y="1377"/>
                  <a:pt x="9411" y="1413"/>
                  <a:pt x="9357" y="1447"/>
                </a:cubicBezTo>
                <a:cubicBezTo>
                  <a:pt x="9303" y="1487"/>
                  <a:pt x="9275" y="1523"/>
                  <a:pt x="9275" y="1557"/>
                </a:cubicBezTo>
                <a:cubicBezTo>
                  <a:pt x="9275" y="1597"/>
                  <a:pt x="9320" y="1614"/>
                  <a:pt x="9411" y="1614"/>
                </a:cubicBezTo>
                <a:lnTo>
                  <a:pt x="9385" y="1614"/>
                </a:lnTo>
                <a:cubicBezTo>
                  <a:pt x="9329" y="1614"/>
                  <a:pt x="9303" y="1645"/>
                  <a:pt x="9303" y="1724"/>
                </a:cubicBezTo>
                <a:cubicBezTo>
                  <a:pt x="9303" y="1738"/>
                  <a:pt x="9346" y="1761"/>
                  <a:pt x="9433" y="1789"/>
                </a:cubicBezTo>
                <a:cubicBezTo>
                  <a:pt x="9518" y="1817"/>
                  <a:pt x="9577" y="1828"/>
                  <a:pt x="9614" y="1828"/>
                </a:cubicBezTo>
                <a:cubicBezTo>
                  <a:pt x="9651" y="1811"/>
                  <a:pt x="9676" y="1817"/>
                  <a:pt x="9696" y="1851"/>
                </a:cubicBezTo>
                <a:cubicBezTo>
                  <a:pt x="9713" y="1882"/>
                  <a:pt x="9741" y="1893"/>
                  <a:pt x="9778" y="1893"/>
                </a:cubicBezTo>
                <a:lnTo>
                  <a:pt x="9885" y="1854"/>
                </a:lnTo>
                <a:lnTo>
                  <a:pt x="9885" y="1921"/>
                </a:lnTo>
                <a:cubicBezTo>
                  <a:pt x="9866" y="1944"/>
                  <a:pt x="9857" y="1961"/>
                  <a:pt x="9857" y="1975"/>
                </a:cubicBezTo>
                <a:lnTo>
                  <a:pt x="9885" y="2085"/>
                </a:lnTo>
                <a:lnTo>
                  <a:pt x="9614" y="2218"/>
                </a:lnTo>
                <a:cubicBezTo>
                  <a:pt x="9597" y="2235"/>
                  <a:pt x="9577" y="2246"/>
                  <a:pt x="9561" y="2246"/>
                </a:cubicBezTo>
                <a:cubicBezTo>
                  <a:pt x="9544" y="2246"/>
                  <a:pt x="9521" y="2257"/>
                  <a:pt x="9493" y="2274"/>
                </a:cubicBezTo>
                <a:cubicBezTo>
                  <a:pt x="9493" y="2328"/>
                  <a:pt x="9518" y="2385"/>
                  <a:pt x="9566" y="2444"/>
                </a:cubicBezTo>
                <a:cubicBezTo>
                  <a:pt x="9617" y="2500"/>
                  <a:pt x="9563" y="2534"/>
                  <a:pt x="9411" y="2534"/>
                </a:cubicBezTo>
                <a:lnTo>
                  <a:pt x="9329" y="2478"/>
                </a:lnTo>
                <a:cubicBezTo>
                  <a:pt x="9329" y="2407"/>
                  <a:pt x="9258" y="2345"/>
                  <a:pt x="9108" y="2297"/>
                </a:cubicBezTo>
                <a:cubicBezTo>
                  <a:pt x="8959" y="2246"/>
                  <a:pt x="8778" y="2212"/>
                  <a:pt x="8566" y="2193"/>
                </a:cubicBezTo>
                <a:cubicBezTo>
                  <a:pt x="8354" y="2176"/>
                  <a:pt x="8142" y="2164"/>
                  <a:pt x="7930" y="2153"/>
                </a:cubicBezTo>
                <a:cubicBezTo>
                  <a:pt x="7718" y="2142"/>
                  <a:pt x="7557" y="2136"/>
                  <a:pt x="7450" y="2136"/>
                </a:cubicBezTo>
                <a:lnTo>
                  <a:pt x="7004" y="2275"/>
                </a:lnTo>
                <a:lnTo>
                  <a:pt x="7114" y="2534"/>
                </a:lnTo>
                <a:cubicBezTo>
                  <a:pt x="7077" y="2534"/>
                  <a:pt x="7054" y="2546"/>
                  <a:pt x="7046" y="2571"/>
                </a:cubicBezTo>
                <a:cubicBezTo>
                  <a:pt x="7035" y="2599"/>
                  <a:pt x="7049" y="2622"/>
                  <a:pt x="7086" y="2639"/>
                </a:cubicBezTo>
                <a:cubicBezTo>
                  <a:pt x="7049" y="2605"/>
                  <a:pt x="6981" y="2540"/>
                  <a:pt x="6882" y="2444"/>
                </a:cubicBezTo>
                <a:cubicBezTo>
                  <a:pt x="6783" y="2345"/>
                  <a:pt x="6715" y="2303"/>
                  <a:pt x="6679" y="2303"/>
                </a:cubicBezTo>
                <a:lnTo>
                  <a:pt x="6450" y="2241"/>
                </a:lnTo>
                <a:close/>
                <a:moveTo>
                  <a:pt x="8114" y="1662"/>
                </a:moveTo>
                <a:cubicBezTo>
                  <a:pt x="8077" y="1640"/>
                  <a:pt x="8032" y="1623"/>
                  <a:pt x="7978" y="1609"/>
                </a:cubicBezTo>
                <a:cubicBezTo>
                  <a:pt x="7925" y="1592"/>
                  <a:pt x="7879" y="1580"/>
                  <a:pt x="7843" y="1580"/>
                </a:cubicBezTo>
                <a:cubicBezTo>
                  <a:pt x="7806" y="1580"/>
                  <a:pt x="7733" y="1603"/>
                  <a:pt x="7620" y="1645"/>
                </a:cubicBezTo>
                <a:cubicBezTo>
                  <a:pt x="7507" y="1691"/>
                  <a:pt x="7379" y="1744"/>
                  <a:pt x="7241" y="1801"/>
                </a:cubicBezTo>
                <a:cubicBezTo>
                  <a:pt x="7100" y="1860"/>
                  <a:pt x="6967" y="1916"/>
                  <a:pt x="6843" y="1970"/>
                </a:cubicBezTo>
                <a:cubicBezTo>
                  <a:pt x="6715" y="2027"/>
                  <a:pt x="6631" y="2060"/>
                  <a:pt x="6585" y="2080"/>
                </a:cubicBezTo>
                <a:cubicBezTo>
                  <a:pt x="6713" y="2060"/>
                  <a:pt x="6826" y="2027"/>
                  <a:pt x="6930" y="1970"/>
                </a:cubicBezTo>
                <a:cubicBezTo>
                  <a:pt x="7032" y="1916"/>
                  <a:pt x="7142" y="1888"/>
                  <a:pt x="7261" y="1888"/>
                </a:cubicBezTo>
                <a:lnTo>
                  <a:pt x="7343" y="1945"/>
                </a:lnTo>
                <a:cubicBezTo>
                  <a:pt x="7396" y="1962"/>
                  <a:pt x="7444" y="1970"/>
                  <a:pt x="7492" y="1970"/>
                </a:cubicBezTo>
                <a:cubicBezTo>
                  <a:pt x="7538" y="1970"/>
                  <a:pt x="7577" y="1987"/>
                  <a:pt x="7611" y="2027"/>
                </a:cubicBezTo>
                <a:cubicBezTo>
                  <a:pt x="7685" y="2010"/>
                  <a:pt x="7761" y="2015"/>
                  <a:pt x="7843" y="2055"/>
                </a:cubicBezTo>
                <a:lnTo>
                  <a:pt x="7925" y="1998"/>
                </a:lnTo>
                <a:lnTo>
                  <a:pt x="7925" y="1888"/>
                </a:lnTo>
                <a:lnTo>
                  <a:pt x="7896" y="1823"/>
                </a:lnTo>
                <a:lnTo>
                  <a:pt x="7978" y="1849"/>
                </a:lnTo>
                <a:cubicBezTo>
                  <a:pt x="8032" y="1849"/>
                  <a:pt x="8086" y="1806"/>
                  <a:pt x="8139" y="1719"/>
                </a:cubicBezTo>
                <a:lnTo>
                  <a:pt x="8114" y="1662"/>
                </a:lnTo>
                <a:close/>
                <a:moveTo>
                  <a:pt x="12496" y="20256"/>
                </a:moveTo>
                <a:cubicBezTo>
                  <a:pt x="12496" y="20307"/>
                  <a:pt x="12488" y="20332"/>
                  <a:pt x="12468" y="20355"/>
                </a:cubicBezTo>
                <a:cubicBezTo>
                  <a:pt x="13505" y="20174"/>
                  <a:pt x="14485" y="19838"/>
                  <a:pt x="15403" y="19347"/>
                </a:cubicBezTo>
                <a:cubicBezTo>
                  <a:pt x="16322" y="18856"/>
                  <a:pt x="17144" y="18223"/>
                  <a:pt x="17864" y="17450"/>
                </a:cubicBezTo>
                <a:lnTo>
                  <a:pt x="17839" y="17450"/>
                </a:lnTo>
                <a:cubicBezTo>
                  <a:pt x="17765" y="17483"/>
                  <a:pt x="17703" y="17483"/>
                  <a:pt x="17650" y="17450"/>
                </a:cubicBezTo>
                <a:lnTo>
                  <a:pt x="17582" y="17498"/>
                </a:lnTo>
                <a:lnTo>
                  <a:pt x="17418" y="17450"/>
                </a:lnTo>
                <a:lnTo>
                  <a:pt x="17364" y="17450"/>
                </a:lnTo>
                <a:lnTo>
                  <a:pt x="17311" y="17554"/>
                </a:lnTo>
                <a:lnTo>
                  <a:pt x="17339" y="17450"/>
                </a:lnTo>
                <a:cubicBezTo>
                  <a:pt x="17282" y="17376"/>
                  <a:pt x="17220" y="17306"/>
                  <a:pt x="17147" y="17246"/>
                </a:cubicBezTo>
                <a:lnTo>
                  <a:pt x="17093" y="17218"/>
                </a:lnTo>
                <a:cubicBezTo>
                  <a:pt x="17059" y="17218"/>
                  <a:pt x="17039" y="17252"/>
                  <a:pt x="17039" y="17323"/>
                </a:cubicBezTo>
                <a:cubicBezTo>
                  <a:pt x="17059" y="17179"/>
                  <a:pt x="17020" y="17057"/>
                  <a:pt x="16926" y="16953"/>
                </a:cubicBezTo>
                <a:cubicBezTo>
                  <a:pt x="16830" y="16848"/>
                  <a:pt x="16712" y="16797"/>
                  <a:pt x="16567" y="16797"/>
                </a:cubicBezTo>
                <a:cubicBezTo>
                  <a:pt x="16567" y="16814"/>
                  <a:pt x="16559" y="16826"/>
                  <a:pt x="16539" y="16826"/>
                </a:cubicBezTo>
                <a:lnTo>
                  <a:pt x="16486" y="16826"/>
                </a:lnTo>
                <a:lnTo>
                  <a:pt x="16418" y="16772"/>
                </a:lnTo>
                <a:lnTo>
                  <a:pt x="16514" y="16772"/>
                </a:lnTo>
                <a:lnTo>
                  <a:pt x="16568" y="16611"/>
                </a:lnTo>
                <a:lnTo>
                  <a:pt x="16418" y="16501"/>
                </a:lnTo>
                <a:lnTo>
                  <a:pt x="16390" y="16529"/>
                </a:lnTo>
                <a:cubicBezTo>
                  <a:pt x="16265" y="16512"/>
                  <a:pt x="16175" y="16439"/>
                  <a:pt x="16121" y="16315"/>
                </a:cubicBezTo>
                <a:lnTo>
                  <a:pt x="16067" y="16286"/>
                </a:lnTo>
                <a:lnTo>
                  <a:pt x="16039" y="16315"/>
                </a:lnTo>
                <a:lnTo>
                  <a:pt x="15985" y="16340"/>
                </a:lnTo>
                <a:cubicBezTo>
                  <a:pt x="15878" y="16374"/>
                  <a:pt x="15782" y="16413"/>
                  <a:pt x="15700" y="16445"/>
                </a:cubicBezTo>
                <a:cubicBezTo>
                  <a:pt x="15593" y="16413"/>
                  <a:pt x="15511" y="16363"/>
                  <a:pt x="15457" y="16315"/>
                </a:cubicBezTo>
                <a:lnTo>
                  <a:pt x="15093" y="16340"/>
                </a:lnTo>
                <a:cubicBezTo>
                  <a:pt x="15093" y="16284"/>
                  <a:pt x="15076" y="16230"/>
                  <a:pt x="15039" y="16168"/>
                </a:cubicBezTo>
                <a:cubicBezTo>
                  <a:pt x="15002" y="16109"/>
                  <a:pt x="14949" y="16077"/>
                  <a:pt x="14875" y="16077"/>
                </a:cubicBezTo>
                <a:cubicBezTo>
                  <a:pt x="14788" y="16077"/>
                  <a:pt x="14694" y="16089"/>
                  <a:pt x="14598" y="16106"/>
                </a:cubicBezTo>
                <a:cubicBezTo>
                  <a:pt x="14505" y="16123"/>
                  <a:pt x="14440" y="16185"/>
                  <a:pt x="14403" y="16281"/>
                </a:cubicBezTo>
                <a:cubicBezTo>
                  <a:pt x="14403" y="16312"/>
                  <a:pt x="14412" y="16351"/>
                  <a:pt x="14432" y="16385"/>
                </a:cubicBezTo>
                <a:cubicBezTo>
                  <a:pt x="14448" y="16425"/>
                  <a:pt x="14465" y="16450"/>
                  <a:pt x="14485" y="16467"/>
                </a:cubicBezTo>
                <a:lnTo>
                  <a:pt x="14485" y="16577"/>
                </a:lnTo>
                <a:lnTo>
                  <a:pt x="14457" y="16656"/>
                </a:lnTo>
                <a:lnTo>
                  <a:pt x="14403" y="16682"/>
                </a:lnTo>
                <a:lnTo>
                  <a:pt x="14375" y="16682"/>
                </a:lnTo>
                <a:lnTo>
                  <a:pt x="14296" y="16467"/>
                </a:lnTo>
                <a:lnTo>
                  <a:pt x="14375" y="16334"/>
                </a:lnTo>
                <a:cubicBezTo>
                  <a:pt x="14358" y="16298"/>
                  <a:pt x="14350" y="16247"/>
                  <a:pt x="14350" y="16191"/>
                </a:cubicBezTo>
                <a:cubicBezTo>
                  <a:pt x="14350" y="16131"/>
                  <a:pt x="14338" y="16086"/>
                  <a:pt x="14321" y="16049"/>
                </a:cubicBezTo>
                <a:lnTo>
                  <a:pt x="14296" y="15993"/>
                </a:lnTo>
                <a:lnTo>
                  <a:pt x="14214" y="15993"/>
                </a:lnTo>
                <a:lnTo>
                  <a:pt x="14011" y="16131"/>
                </a:lnTo>
                <a:lnTo>
                  <a:pt x="13903" y="16131"/>
                </a:lnTo>
                <a:lnTo>
                  <a:pt x="13850" y="16188"/>
                </a:lnTo>
                <a:cubicBezTo>
                  <a:pt x="13830" y="16202"/>
                  <a:pt x="13821" y="16219"/>
                  <a:pt x="13821" y="16236"/>
                </a:cubicBezTo>
                <a:cubicBezTo>
                  <a:pt x="13821" y="16258"/>
                  <a:pt x="13813" y="16270"/>
                  <a:pt x="13793" y="16281"/>
                </a:cubicBezTo>
                <a:lnTo>
                  <a:pt x="13768" y="16236"/>
                </a:lnTo>
                <a:lnTo>
                  <a:pt x="13660" y="16236"/>
                </a:lnTo>
                <a:cubicBezTo>
                  <a:pt x="13587" y="16312"/>
                  <a:pt x="13547" y="16397"/>
                  <a:pt x="13539" y="16496"/>
                </a:cubicBezTo>
                <a:lnTo>
                  <a:pt x="13578" y="16549"/>
                </a:lnTo>
                <a:lnTo>
                  <a:pt x="13457" y="16628"/>
                </a:lnTo>
                <a:lnTo>
                  <a:pt x="13429" y="16682"/>
                </a:lnTo>
                <a:lnTo>
                  <a:pt x="13347" y="16738"/>
                </a:lnTo>
                <a:cubicBezTo>
                  <a:pt x="13347" y="16755"/>
                  <a:pt x="13344" y="16767"/>
                  <a:pt x="13335" y="16767"/>
                </a:cubicBezTo>
                <a:cubicBezTo>
                  <a:pt x="13324" y="16767"/>
                  <a:pt x="13321" y="16778"/>
                  <a:pt x="13321" y="16792"/>
                </a:cubicBezTo>
                <a:lnTo>
                  <a:pt x="13321" y="16820"/>
                </a:lnTo>
                <a:lnTo>
                  <a:pt x="13321" y="16942"/>
                </a:lnTo>
                <a:lnTo>
                  <a:pt x="13293" y="16970"/>
                </a:lnTo>
                <a:lnTo>
                  <a:pt x="13293" y="16914"/>
                </a:lnTo>
                <a:lnTo>
                  <a:pt x="13268" y="16888"/>
                </a:lnTo>
                <a:cubicBezTo>
                  <a:pt x="13248" y="16778"/>
                  <a:pt x="13143" y="16682"/>
                  <a:pt x="12957" y="16606"/>
                </a:cubicBezTo>
                <a:lnTo>
                  <a:pt x="12875" y="16606"/>
                </a:lnTo>
                <a:lnTo>
                  <a:pt x="12875" y="16657"/>
                </a:lnTo>
                <a:cubicBezTo>
                  <a:pt x="12892" y="16710"/>
                  <a:pt x="12931" y="16761"/>
                  <a:pt x="12991" y="16798"/>
                </a:cubicBezTo>
                <a:cubicBezTo>
                  <a:pt x="13047" y="16837"/>
                  <a:pt x="13095" y="16877"/>
                  <a:pt x="13132" y="16913"/>
                </a:cubicBezTo>
                <a:cubicBezTo>
                  <a:pt x="13112" y="16896"/>
                  <a:pt x="13090" y="16894"/>
                  <a:pt x="13064" y="16902"/>
                </a:cubicBezTo>
                <a:cubicBezTo>
                  <a:pt x="13036" y="16908"/>
                  <a:pt x="13025" y="16925"/>
                  <a:pt x="13025" y="16942"/>
                </a:cubicBezTo>
                <a:lnTo>
                  <a:pt x="13025" y="16998"/>
                </a:lnTo>
                <a:lnTo>
                  <a:pt x="13211" y="17266"/>
                </a:lnTo>
                <a:lnTo>
                  <a:pt x="13211" y="17791"/>
                </a:lnTo>
                <a:lnTo>
                  <a:pt x="13268" y="17930"/>
                </a:lnTo>
                <a:cubicBezTo>
                  <a:pt x="13231" y="18074"/>
                  <a:pt x="13157" y="18192"/>
                  <a:pt x="13050" y="18294"/>
                </a:cubicBezTo>
                <a:lnTo>
                  <a:pt x="13050" y="18266"/>
                </a:lnTo>
                <a:lnTo>
                  <a:pt x="12996" y="18294"/>
                </a:lnTo>
                <a:lnTo>
                  <a:pt x="12957" y="18319"/>
                </a:lnTo>
                <a:lnTo>
                  <a:pt x="12928" y="18452"/>
                </a:lnTo>
                <a:lnTo>
                  <a:pt x="12957" y="18480"/>
                </a:lnTo>
                <a:lnTo>
                  <a:pt x="12957" y="18509"/>
                </a:lnTo>
                <a:lnTo>
                  <a:pt x="12903" y="18452"/>
                </a:lnTo>
                <a:lnTo>
                  <a:pt x="12875" y="18627"/>
                </a:lnTo>
                <a:lnTo>
                  <a:pt x="12714" y="18681"/>
                </a:lnTo>
                <a:cubicBezTo>
                  <a:pt x="12657" y="18720"/>
                  <a:pt x="12635" y="18771"/>
                  <a:pt x="12646" y="18831"/>
                </a:cubicBezTo>
                <a:cubicBezTo>
                  <a:pt x="12654" y="18896"/>
                  <a:pt x="12632" y="18941"/>
                  <a:pt x="12578" y="18980"/>
                </a:cubicBezTo>
                <a:lnTo>
                  <a:pt x="12604" y="19034"/>
                </a:lnTo>
                <a:lnTo>
                  <a:pt x="12522" y="19113"/>
                </a:lnTo>
                <a:cubicBezTo>
                  <a:pt x="12522" y="19150"/>
                  <a:pt x="12519" y="19178"/>
                  <a:pt x="12508" y="19201"/>
                </a:cubicBezTo>
                <a:cubicBezTo>
                  <a:pt x="12499" y="19229"/>
                  <a:pt x="12496" y="19254"/>
                  <a:pt x="12496" y="19288"/>
                </a:cubicBezTo>
                <a:lnTo>
                  <a:pt x="12522" y="19483"/>
                </a:lnTo>
                <a:lnTo>
                  <a:pt x="12604" y="19531"/>
                </a:lnTo>
                <a:lnTo>
                  <a:pt x="12657" y="19483"/>
                </a:lnTo>
                <a:lnTo>
                  <a:pt x="12685" y="19398"/>
                </a:lnTo>
                <a:lnTo>
                  <a:pt x="12714" y="19559"/>
                </a:lnTo>
                <a:cubicBezTo>
                  <a:pt x="12714" y="19599"/>
                  <a:pt x="12694" y="19630"/>
                  <a:pt x="12657" y="19669"/>
                </a:cubicBezTo>
                <a:cubicBezTo>
                  <a:pt x="12604" y="19709"/>
                  <a:pt x="12550" y="19746"/>
                  <a:pt x="12496" y="19796"/>
                </a:cubicBezTo>
                <a:cubicBezTo>
                  <a:pt x="12440" y="19844"/>
                  <a:pt x="12414" y="19918"/>
                  <a:pt x="12414" y="20005"/>
                </a:cubicBezTo>
                <a:cubicBezTo>
                  <a:pt x="12414" y="20045"/>
                  <a:pt x="12428" y="20081"/>
                  <a:pt x="12454" y="20127"/>
                </a:cubicBezTo>
                <a:cubicBezTo>
                  <a:pt x="12482" y="20185"/>
                  <a:pt x="12496" y="20225"/>
                  <a:pt x="12496" y="20256"/>
                </a:cubicBezTo>
              </a:path>
            </a:pathLst>
          </a:custGeom>
          <a:solidFill>
            <a:schemeClr val="accent2">
              <a:alpha val="60000"/>
            </a:schemeClr>
          </a:solidFill>
          <a:ln>
            <a:noFill/>
          </a:ln>
        </p:spPr>
        <p:txBody>
          <a:bodyPr vert="horz" wrap="square" lIns="65365" tIns="32683" rIns="65365" bIns="32683" numCol="1" anchor="t" anchorCtr="0" compatLnSpc="1">
            <a:prstTxWarp prst="textNoShape">
              <a:avLst/>
            </a:prstTxWarp>
          </a:bodyPr>
          <a:lstStyle/>
          <a:p>
            <a:endParaRPr lang="es-ES" sz="2399" dirty="0">
              <a:solidFill>
                <a:schemeClr val="accent6"/>
              </a:solidFill>
              <a:cs typeface="+mn-ea"/>
              <a:sym typeface="+mn-lt"/>
            </a:endParaRPr>
          </a:p>
        </p:txBody>
      </p:sp>
      <p:sp>
        <p:nvSpPr>
          <p:cNvPr id="29" name="AutoShape 30">
            <a:extLst>
              <a:ext uri="{FF2B5EF4-FFF2-40B4-BE49-F238E27FC236}">
                <a16:creationId xmlns:a16="http://schemas.microsoft.com/office/drawing/2014/main" id="{FA1F5DAC-6EF0-8649-8E22-C86710E75DC2}"/>
              </a:ext>
            </a:extLst>
          </p:cNvPr>
          <p:cNvSpPr>
            <a:spLocks/>
          </p:cNvSpPr>
          <p:nvPr/>
        </p:nvSpPr>
        <p:spPr bwMode="auto">
          <a:xfrm>
            <a:off x="1131832" y="2523100"/>
            <a:ext cx="2320208" cy="4762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728">
              <a:lnSpc>
                <a:spcPct val="120000"/>
              </a:lnSpc>
              <a:spcBef>
                <a:spcPts val="851"/>
              </a:spcBef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es-ES" sz="3733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AutoShape 31">
            <a:extLst>
              <a:ext uri="{FF2B5EF4-FFF2-40B4-BE49-F238E27FC236}">
                <a16:creationId xmlns:a16="http://schemas.microsoft.com/office/drawing/2014/main" id="{7E2198BF-8EA6-A743-8ADC-5CB353054203}"/>
              </a:ext>
            </a:extLst>
          </p:cNvPr>
          <p:cNvSpPr>
            <a:spLocks/>
          </p:cNvSpPr>
          <p:nvPr/>
        </p:nvSpPr>
        <p:spPr bwMode="auto">
          <a:xfrm>
            <a:off x="1138182" y="2180861"/>
            <a:ext cx="1923457" cy="17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1217218"/>
            <a:r>
              <a:rPr lang="en-US" altLang="zh-CN" sz="1867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1867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AutoShape 30">
            <a:extLst>
              <a:ext uri="{FF2B5EF4-FFF2-40B4-BE49-F238E27FC236}">
                <a16:creationId xmlns:a16="http://schemas.microsoft.com/office/drawing/2014/main" id="{62127BFF-2225-1649-9BDC-4FB3B92C18AF}"/>
              </a:ext>
            </a:extLst>
          </p:cNvPr>
          <p:cNvSpPr>
            <a:spLocks/>
          </p:cNvSpPr>
          <p:nvPr/>
        </p:nvSpPr>
        <p:spPr bwMode="auto">
          <a:xfrm>
            <a:off x="1131832" y="3708961"/>
            <a:ext cx="2320208" cy="4762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728">
              <a:lnSpc>
                <a:spcPct val="120000"/>
              </a:lnSpc>
              <a:spcBef>
                <a:spcPts val="851"/>
              </a:spcBef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es-ES" sz="3733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AutoShape 31">
            <a:extLst>
              <a:ext uri="{FF2B5EF4-FFF2-40B4-BE49-F238E27FC236}">
                <a16:creationId xmlns:a16="http://schemas.microsoft.com/office/drawing/2014/main" id="{3509D176-A251-7141-B322-2EB412288378}"/>
              </a:ext>
            </a:extLst>
          </p:cNvPr>
          <p:cNvSpPr>
            <a:spLocks/>
          </p:cNvSpPr>
          <p:nvPr/>
        </p:nvSpPr>
        <p:spPr bwMode="auto">
          <a:xfrm>
            <a:off x="1138182" y="3366724"/>
            <a:ext cx="1923457" cy="17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1217218"/>
            <a:r>
              <a:rPr lang="en-US" altLang="zh-CN" sz="1867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1867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AutoShape 30">
            <a:extLst>
              <a:ext uri="{FF2B5EF4-FFF2-40B4-BE49-F238E27FC236}">
                <a16:creationId xmlns:a16="http://schemas.microsoft.com/office/drawing/2014/main" id="{782A99DF-17BC-3244-92D4-4D502A001FAF}"/>
              </a:ext>
            </a:extLst>
          </p:cNvPr>
          <p:cNvSpPr>
            <a:spLocks/>
          </p:cNvSpPr>
          <p:nvPr/>
        </p:nvSpPr>
        <p:spPr bwMode="auto">
          <a:xfrm>
            <a:off x="1131832" y="4894825"/>
            <a:ext cx="2320208" cy="4762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728">
              <a:lnSpc>
                <a:spcPct val="120000"/>
              </a:lnSpc>
              <a:spcBef>
                <a:spcPts val="851"/>
              </a:spcBef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es-ES" sz="3733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4" name="AutoShape 31">
            <a:extLst>
              <a:ext uri="{FF2B5EF4-FFF2-40B4-BE49-F238E27FC236}">
                <a16:creationId xmlns:a16="http://schemas.microsoft.com/office/drawing/2014/main" id="{C34FB216-A779-1145-A48E-A078919E670B}"/>
              </a:ext>
            </a:extLst>
          </p:cNvPr>
          <p:cNvSpPr>
            <a:spLocks/>
          </p:cNvSpPr>
          <p:nvPr/>
        </p:nvSpPr>
        <p:spPr bwMode="auto">
          <a:xfrm>
            <a:off x="1138182" y="4552587"/>
            <a:ext cx="1923457" cy="17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1217218"/>
            <a:r>
              <a:rPr lang="en-US" altLang="zh-CN" sz="1867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1867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AutoShape 30">
            <a:extLst>
              <a:ext uri="{FF2B5EF4-FFF2-40B4-BE49-F238E27FC236}">
                <a16:creationId xmlns:a16="http://schemas.microsoft.com/office/drawing/2014/main" id="{A720A9EC-131C-8C4B-9FBA-98FC6C1896FB}"/>
              </a:ext>
            </a:extLst>
          </p:cNvPr>
          <p:cNvSpPr>
            <a:spLocks/>
          </p:cNvSpPr>
          <p:nvPr/>
        </p:nvSpPr>
        <p:spPr bwMode="auto">
          <a:xfrm>
            <a:off x="9149407" y="2523100"/>
            <a:ext cx="2320208" cy="4762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728">
              <a:lnSpc>
                <a:spcPct val="120000"/>
              </a:lnSpc>
              <a:spcBef>
                <a:spcPts val="851"/>
              </a:spcBef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es-ES" sz="3733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" name="AutoShape 31">
            <a:extLst>
              <a:ext uri="{FF2B5EF4-FFF2-40B4-BE49-F238E27FC236}">
                <a16:creationId xmlns:a16="http://schemas.microsoft.com/office/drawing/2014/main" id="{1303961F-2D02-D040-B25B-3666F978D0A8}"/>
              </a:ext>
            </a:extLst>
          </p:cNvPr>
          <p:cNvSpPr>
            <a:spLocks/>
          </p:cNvSpPr>
          <p:nvPr/>
        </p:nvSpPr>
        <p:spPr bwMode="auto">
          <a:xfrm>
            <a:off x="9149408" y="2180861"/>
            <a:ext cx="1923457" cy="17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1217218"/>
            <a:r>
              <a:rPr lang="en-US" altLang="zh-CN" sz="21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21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7" name="AutoShape 30">
            <a:extLst>
              <a:ext uri="{FF2B5EF4-FFF2-40B4-BE49-F238E27FC236}">
                <a16:creationId xmlns:a16="http://schemas.microsoft.com/office/drawing/2014/main" id="{54DC4207-6E85-FA4C-99B7-096EE6BD066A}"/>
              </a:ext>
            </a:extLst>
          </p:cNvPr>
          <p:cNvSpPr>
            <a:spLocks/>
          </p:cNvSpPr>
          <p:nvPr/>
        </p:nvSpPr>
        <p:spPr bwMode="auto">
          <a:xfrm>
            <a:off x="9149407" y="3708961"/>
            <a:ext cx="2320208" cy="4762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728">
              <a:lnSpc>
                <a:spcPct val="120000"/>
              </a:lnSpc>
              <a:spcBef>
                <a:spcPts val="851"/>
              </a:spcBef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es-ES" sz="3733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8" name="AutoShape 31">
            <a:extLst>
              <a:ext uri="{FF2B5EF4-FFF2-40B4-BE49-F238E27FC236}">
                <a16:creationId xmlns:a16="http://schemas.microsoft.com/office/drawing/2014/main" id="{CE5373DF-6169-5E46-8508-D6B131F836DE}"/>
              </a:ext>
            </a:extLst>
          </p:cNvPr>
          <p:cNvSpPr>
            <a:spLocks/>
          </p:cNvSpPr>
          <p:nvPr/>
        </p:nvSpPr>
        <p:spPr bwMode="auto">
          <a:xfrm>
            <a:off x="9149408" y="3366724"/>
            <a:ext cx="1923457" cy="17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1217218"/>
            <a:r>
              <a:rPr lang="en-US" altLang="zh-CN" sz="21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21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8BC48EFB-CC74-FC4E-8976-F188C0D10EB7}"/>
              </a:ext>
            </a:extLst>
          </p:cNvPr>
          <p:cNvSpPr>
            <a:spLocks/>
          </p:cNvSpPr>
          <p:nvPr/>
        </p:nvSpPr>
        <p:spPr bwMode="auto">
          <a:xfrm>
            <a:off x="9149407" y="4894825"/>
            <a:ext cx="2320208" cy="476251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323728">
              <a:lnSpc>
                <a:spcPct val="120000"/>
              </a:lnSpc>
              <a:spcBef>
                <a:spcPts val="851"/>
              </a:spcBef>
              <a:defRPr/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Click here to add content, content to match the title. </a:t>
            </a:r>
            <a:endParaRPr lang="es-ES" sz="3733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0" name="AutoShape 31">
            <a:extLst>
              <a:ext uri="{FF2B5EF4-FFF2-40B4-BE49-F238E27FC236}">
                <a16:creationId xmlns:a16="http://schemas.microsoft.com/office/drawing/2014/main" id="{343076CD-670F-A149-9B96-D75162D162AA}"/>
              </a:ext>
            </a:extLst>
          </p:cNvPr>
          <p:cNvSpPr>
            <a:spLocks/>
          </p:cNvSpPr>
          <p:nvPr/>
        </p:nvSpPr>
        <p:spPr bwMode="auto">
          <a:xfrm>
            <a:off x="9149408" y="4552587"/>
            <a:ext cx="1923457" cy="17780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defTabSz="1217218"/>
            <a:r>
              <a:rPr lang="en-US" altLang="zh-CN" sz="2133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title text</a:t>
            </a:r>
            <a:endParaRPr lang="zh-CN" altLang="en-US" sz="2133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0176264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957-19E6-A44A-BCE4-A59AB75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</a:t>
            </a:r>
            <a:r>
              <a:rPr lang="en-GB" dirty="0"/>
              <a:t>l</a:t>
            </a:r>
            <a:r>
              <a:rPr lang="en-UA" dirty="0"/>
              <a:t>ide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6D1E59-1016-284D-86EE-0C024272D5B2}"/>
              </a:ext>
            </a:extLst>
          </p:cNvPr>
          <p:cNvGrpSpPr/>
          <p:nvPr/>
        </p:nvGrpSpPr>
        <p:grpSpPr>
          <a:xfrm>
            <a:off x="6708087" y="1428750"/>
            <a:ext cx="4471452" cy="4370396"/>
            <a:chOff x="6756401" y="1371601"/>
            <a:chExt cx="3995550" cy="3905250"/>
          </a:xfrm>
        </p:grpSpPr>
        <p:sp>
          <p:nvSpPr>
            <p:cNvPr id="4" name="Freeform 145">
              <a:extLst>
                <a:ext uri="{FF2B5EF4-FFF2-40B4-BE49-F238E27FC236}">
                  <a16:creationId xmlns:a16="http://schemas.microsoft.com/office/drawing/2014/main" id="{0891F51F-8953-3F43-B2E3-09A409F12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8530" y="3545322"/>
              <a:ext cx="1463421" cy="1731529"/>
            </a:xfrm>
            <a:custGeom>
              <a:avLst/>
              <a:gdLst>
                <a:gd name="T0" fmla="*/ 4970 w 6291"/>
                <a:gd name="T1" fmla="*/ 2869 h 7442"/>
                <a:gd name="T2" fmla="*/ 0 w 6291"/>
                <a:gd name="T3" fmla="*/ 0 h 7442"/>
                <a:gd name="T4" fmla="*/ 0 w 6291"/>
                <a:gd name="T5" fmla="*/ 7442 h 7442"/>
                <a:gd name="T6" fmla="*/ 33 w 6291"/>
                <a:gd name="T7" fmla="*/ 7440 h 7442"/>
                <a:gd name="T8" fmla="*/ 65 w 6291"/>
                <a:gd name="T9" fmla="*/ 7437 h 7442"/>
                <a:gd name="T10" fmla="*/ 96 w 6291"/>
                <a:gd name="T11" fmla="*/ 7431 h 7442"/>
                <a:gd name="T12" fmla="*/ 129 w 6291"/>
                <a:gd name="T13" fmla="*/ 7424 h 7442"/>
                <a:gd name="T14" fmla="*/ 160 w 6291"/>
                <a:gd name="T15" fmla="*/ 7414 h 7442"/>
                <a:gd name="T16" fmla="*/ 190 w 6291"/>
                <a:gd name="T17" fmla="*/ 7402 h 7442"/>
                <a:gd name="T18" fmla="*/ 220 w 6291"/>
                <a:gd name="T19" fmla="*/ 7388 h 7442"/>
                <a:gd name="T20" fmla="*/ 250 w 6291"/>
                <a:gd name="T21" fmla="*/ 7373 h 7442"/>
                <a:gd name="T22" fmla="*/ 2859 w 6291"/>
                <a:gd name="T23" fmla="*/ 5866 h 7442"/>
                <a:gd name="T24" fmla="*/ 6182 w 6291"/>
                <a:gd name="T25" fmla="*/ 3947 h 7442"/>
                <a:gd name="T26" fmla="*/ 6195 w 6291"/>
                <a:gd name="T27" fmla="*/ 3940 h 7442"/>
                <a:gd name="T28" fmla="*/ 6208 w 6291"/>
                <a:gd name="T29" fmla="*/ 3930 h 7442"/>
                <a:gd name="T30" fmla="*/ 6219 w 6291"/>
                <a:gd name="T31" fmla="*/ 3921 h 7442"/>
                <a:gd name="T32" fmla="*/ 6229 w 6291"/>
                <a:gd name="T33" fmla="*/ 3910 h 7442"/>
                <a:gd name="T34" fmla="*/ 6239 w 6291"/>
                <a:gd name="T35" fmla="*/ 3900 h 7442"/>
                <a:gd name="T36" fmla="*/ 6249 w 6291"/>
                <a:gd name="T37" fmla="*/ 3889 h 7442"/>
                <a:gd name="T38" fmla="*/ 6256 w 6291"/>
                <a:gd name="T39" fmla="*/ 3877 h 7442"/>
                <a:gd name="T40" fmla="*/ 6264 w 6291"/>
                <a:gd name="T41" fmla="*/ 3865 h 7442"/>
                <a:gd name="T42" fmla="*/ 6270 w 6291"/>
                <a:gd name="T43" fmla="*/ 3852 h 7442"/>
                <a:gd name="T44" fmla="*/ 6276 w 6291"/>
                <a:gd name="T45" fmla="*/ 3839 h 7442"/>
                <a:gd name="T46" fmla="*/ 6280 w 6291"/>
                <a:gd name="T47" fmla="*/ 3826 h 7442"/>
                <a:gd name="T48" fmla="*/ 6285 w 6291"/>
                <a:gd name="T49" fmla="*/ 3813 h 7442"/>
                <a:gd name="T50" fmla="*/ 6288 w 6291"/>
                <a:gd name="T51" fmla="*/ 3799 h 7442"/>
                <a:gd name="T52" fmla="*/ 6290 w 6291"/>
                <a:gd name="T53" fmla="*/ 3786 h 7442"/>
                <a:gd name="T54" fmla="*/ 6291 w 6291"/>
                <a:gd name="T55" fmla="*/ 3772 h 7442"/>
                <a:gd name="T56" fmla="*/ 6291 w 6291"/>
                <a:gd name="T57" fmla="*/ 3758 h 7442"/>
                <a:gd name="T58" fmla="*/ 6291 w 6291"/>
                <a:gd name="T59" fmla="*/ 3026 h 7442"/>
                <a:gd name="T60" fmla="*/ 4970 w 6291"/>
                <a:gd name="T61" fmla="*/ 2869 h 7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291" h="7442">
                  <a:moveTo>
                    <a:pt x="4970" y="2869"/>
                  </a:moveTo>
                  <a:lnTo>
                    <a:pt x="0" y="0"/>
                  </a:lnTo>
                  <a:lnTo>
                    <a:pt x="0" y="7442"/>
                  </a:lnTo>
                  <a:lnTo>
                    <a:pt x="33" y="7440"/>
                  </a:lnTo>
                  <a:lnTo>
                    <a:pt x="65" y="7437"/>
                  </a:lnTo>
                  <a:lnTo>
                    <a:pt x="96" y="7431"/>
                  </a:lnTo>
                  <a:lnTo>
                    <a:pt x="129" y="7424"/>
                  </a:lnTo>
                  <a:lnTo>
                    <a:pt x="160" y="7414"/>
                  </a:lnTo>
                  <a:lnTo>
                    <a:pt x="190" y="7402"/>
                  </a:lnTo>
                  <a:lnTo>
                    <a:pt x="220" y="7388"/>
                  </a:lnTo>
                  <a:lnTo>
                    <a:pt x="250" y="7373"/>
                  </a:lnTo>
                  <a:lnTo>
                    <a:pt x="2859" y="5866"/>
                  </a:lnTo>
                  <a:lnTo>
                    <a:pt x="6182" y="3947"/>
                  </a:lnTo>
                  <a:lnTo>
                    <a:pt x="6195" y="3940"/>
                  </a:lnTo>
                  <a:lnTo>
                    <a:pt x="6208" y="3930"/>
                  </a:lnTo>
                  <a:lnTo>
                    <a:pt x="6219" y="3921"/>
                  </a:lnTo>
                  <a:lnTo>
                    <a:pt x="6229" y="3910"/>
                  </a:lnTo>
                  <a:lnTo>
                    <a:pt x="6239" y="3900"/>
                  </a:lnTo>
                  <a:lnTo>
                    <a:pt x="6249" y="3889"/>
                  </a:lnTo>
                  <a:lnTo>
                    <a:pt x="6256" y="3877"/>
                  </a:lnTo>
                  <a:lnTo>
                    <a:pt x="6264" y="3865"/>
                  </a:lnTo>
                  <a:lnTo>
                    <a:pt x="6270" y="3852"/>
                  </a:lnTo>
                  <a:lnTo>
                    <a:pt x="6276" y="3839"/>
                  </a:lnTo>
                  <a:lnTo>
                    <a:pt x="6280" y="3826"/>
                  </a:lnTo>
                  <a:lnTo>
                    <a:pt x="6285" y="3813"/>
                  </a:lnTo>
                  <a:lnTo>
                    <a:pt x="6288" y="3799"/>
                  </a:lnTo>
                  <a:lnTo>
                    <a:pt x="6290" y="3786"/>
                  </a:lnTo>
                  <a:lnTo>
                    <a:pt x="6291" y="3772"/>
                  </a:lnTo>
                  <a:lnTo>
                    <a:pt x="6291" y="3758"/>
                  </a:lnTo>
                  <a:lnTo>
                    <a:pt x="6291" y="3026"/>
                  </a:lnTo>
                  <a:lnTo>
                    <a:pt x="4970" y="286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" name="Freeform 146">
              <a:extLst>
                <a:ext uri="{FF2B5EF4-FFF2-40B4-BE49-F238E27FC236}">
                  <a16:creationId xmlns:a16="http://schemas.microsoft.com/office/drawing/2014/main" id="{719D6E6E-88AE-5546-8DF6-E6B1A9872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1" y="2949527"/>
              <a:ext cx="2532129" cy="2327324"/>
            </a:xfrm>
            <a:custGeom>
              <a:avLst/>
              <a:gdLst>
                <a:gd name="T0" fmla="*/ 6550 w 10879"/>
                <a:gd name="T1" fmla="*/ 62 h 10003"/>
                <a:gd name="T2" fmla="*/ 6518 w 10879"/>
                <a:gd name="T3" fmla="*/ 45 h 10003"/>
                <a:gd name="T4" fmla="*/ 6487 w 10879"/>
                <a:gd name="T5" fmla="*/ 32 h 10003"/>
                <a:gd name="T6" fmla="*/ 6453 w 10879"/>
                <a:gd name="T7" fmla="*/ 22 h 10003"/>
                <a:gd name="T8" fmla="*/ 6421 w 10879"/>
                <a:gd name="T9" fmla="*/ 13 h 10003"/>
                <a:gd name="T10" fmla="*/ 6388 w 10879"/>
                <a:gd name="T11" fmla="*/ 7 h 10003"/>
                <a:gd name="T12" fmla="*/ 6354 w 10879"/>
                <a:gd name="T13" fmla="*/ 2 h 10003"/>
                <a:gd name="T14" fmla="*/ 6320 w 10879"/>
                <a:gd name="T15" fmla="*/ 0 h 10003"/>
                <a:gd name="T16" fmla="*/ 6286 w 10879"/>
                <a:gd name="T17" fmla="*/ 0 h 10003"/>
                <a:gd name="T18" fmla="*/ 6253 w 10879"/>
                <a:gd name="T19" fmla="*/ 2 h 10003"/>
                <a:gd name="T20" fmla="*/ 6219 w 10879"/>
                <a:gd name="T21" fmla="*/ 7 h 10003"/>
                <a:gd name="T22" fmla="*/ 6186 w 10879"/>
                <a:gd name="T23" fmla="*/ 13 h 10003"/>
                <a:gd name="T24" fmla="*/ 6152 w 10879"/>
                <a:gd name="T25" fmla="*/ 22 h 10003"/>
                <a:gd name="T26" fmla="*/ 6120 w 10879"/>
                <a:gd name="T27" fmla="*/ 32 h 10003"/>
                <a:gd name="T28" fmla="*/ 6087 w 10879"/>
                <a:gd name="T29" fmla="*/ 45 h 10003"/>
                <a:gd name="T30" fmla="*/ 6056 w 10879"/>
                <a:gd name="T31" fmla="*/ 62 h 10003"/>
                <a:gd name="T32" fmla="*/ 838 w 10879"/>
                <a:gd name="T33" fmla="*/ 3074 h 10003"/>
                <a:gd name="T34" fmla="*/ 838 w 10879"/>
                <a:gd name="T35" fmla="*/ 2985 h 10003"/>
                <a:gd name="T36" fmla="*/ 838 w 10879"/>
                <a:gd name="T37" fmla="*/ 2952 h 10003"/>
                <a:gd name="T38" fmla="*/ 0 w 10879"/>
                <a:gd name="T39" fmla="*/ 3676 h 10003"/>
                <a:gd name="T40" fmla="*/ 1 w 10879"/>
                <a:gd name="T41" fmla="*/ 3690 h 10003"/>
                <a:gd name="T42" fmla="*/ 3 w 10879"/>
                <a:gd name="T43" fmla="*/ 3720 h 10003"/>
                <a:gd name="T44" fmla="*/ 9 w 10879"/>
                <a:gd name="T45" fmla="*/ 3747 h 10003"/>
                <a:gd name="T46" fmla="*/ 19 w 10879"/>
                <a:gd name="T47" fmla="*/ 3774 h 10003"/>
                <a:gd name="T48" fmla="*/ 33 w 10879"/>
                <a:gd name="T49" fmla="*/ 3800 h 10003"/>
                <a:gd name="T50" fmla="*/ 50 w 10879"/>
                <a:gd name="T51" fmla="*/ 3823 h 10003"/>
                <a:gd name="T52" fmla="*/ 71 w 10879"/>
                <a:gd name="T53" fmla="*/ 3846 h 10003"/>
                <a:gd name="T54" fmla="*/ 96 w 10879"/>
                <a:gd name="T55" fmla="*/ 3865 h 10003"/>
                <a:gd name="T56" fmla="*/ 10605 w 10879"/>
                <a:gd name="T57" fmla="*/ 9934 h 10003"/>
                <a:gd name="T58" fmla="*/ 10637 w 10879"/>
                <a:gd name="T59" fmla="*/ 9951 h 10003"/>
                <a:gd name="T60" fmla="*/ 10671 w 10879"/>
                <a:gd name="T61" fmla="*/ 9965 h 10003"/>
                <a:gd name="T62" fmla="*/ 10704 w 10879"/>
                <a:gd name="T63" fmla="*/ 9977 h 10003"/>
                <a:gd name="T64" fmla="*/ 10739 w 10879"/>
                <a:gd name="T65" fmla="*/ 9988 h 10003"/>
                <a:gd name="T66" fmla="*/ 10773 w 10879"/>
                <a:gd name="T67" fmla="*/ 9994 h 10003"/>
                <a:gd name="T68" fmla="*/ 10808 w 10879"/>
                <a:gd name="T69" fmla="*/ 10000 h 10003"/>
                <a:gd name="T70" fmla="*/ 10844 w 10879"/>
                <a:gd name="T71" fmla="*/ 10003 h 10003"/>
                <a:gd name="T72" fmla="*/ 10879 w 10879"/>
                <a:gd name="T73" fmla="*/ 10003 h 10003"/>
                <a:gd name="T74" fmla="*/ 6565 w 10879"/>
                <a:gd name="T75" fmla="*/ 70 h 10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879" h="10003">
                  <a:moveTo>
                    <a:pt x="6565" y="70"/>
                  </a:moveTo>
                  <a:lnTo>
                    <a:pt x="6550" y="62"/>
                  </a:lnTo>
                  <a:lnTo>
                    <a:pt x="6534" y="53"/>
                  </a:lnTo>
                  <a:lnTo>
                    <a:pt x="6518" y="45"/>
                  </a:lnTo>
                  <a:lnTo>
                    <a:pt x="6502" y="39"/>
                  </a:lnTo>
                  <a:lnTo>
                    <a:pt x="6487" y="32"/>
                  </a:lnTo>
                  <a:lnTo>
                    <a:pt x="6471" y="27"/>
                  </a:lnTo>
                  <a:lnTo>
                    <a:pt x="6453" y="22"/>
                  </a:lnTo>
                  <a:lnTo>
                    <a:pt x="6437" y="17"/>
                  </a:lnTo>
                  <a:lnTo>
                    <a:pt x="6421" y="13"/>
                  </a:lnTo>
                  <a:lnTo>
                    <a:pt x="6404" y="10"/>
                  </a:lnTo>
                  <a:lnTo>
                    <a:pt x="6388" y="7"/>
                  </a:lnTo>
                  <a:lnTo>
                    <a:pt x="6370" y="4"/>
                  </a:lnTo>
                  <a:lnTo>
                    <a:pt x="6354" y="2"/>
                  </a:lnTo>
                  <a:lnTo>
                    <a:pt x="6337" y="1"/>
                  </a:lnTo>
                  <a:lnTo>
                    <a:pt x="6320" y="0"/>
                  </a:lnTo>
                  <a:lnTo>
                    <a:pt x="6303" y="0"/>
                  </a:lnTo>
                  <a:lnTo>
                    <a:pt x="6286" y="0"/>
                  </a:lnTo>
                  <a:lnTo>
                    <a:pt x="6269" y="1"/>
                  </a:lnTo>
                  <a:lnTo>
                    <a:pt x="6253" y="2"/>
                  </a:lnTo>
                  <a:lnTo>
                    <a:pt x="6235" y="4"/>
                  </a:lnTo>
                  <a:lnTo>
                    <a:pt x="6219" y="7"/>
                  </a:lnTo>
                  <a:lnTo>
                    <a:pt x="6202" y="10"/>
                  </a:lnTo>
                  <a:lnTo>
                    <a:pt x="6186" y="13"/>
                  </a:lnTo>
                  <a:lnTo>
                    <a:pt x="6168" y="17"/>
                  </a:lnTo>
                  <a:lnTo>
                    <a:pt x="6152" y="22"/>
                  </a:lnTo>
                  <a:lnTo>
                    <a:pt x="6136" y="27"/>
                  </a:lnTo>
                  <a:lnTo>
                    <a:pt x="6120" y="32"/>
                  </a:lnTo>
                  <a:lnTo>
                    <a:pt x="6104" y="39"/>
                  </a:lnTo>
                  <a:lnTo>
                    <a:pt x="6087" y="45"/>
                  </a:lnTo>
                  <a:lnTo>
                    <a:pt x="6072" y="53"/>
                  </a:lnTo>
                  <a:lnTo>
                    <a:pt x="6056" y="62"/>
                  </a:lnTo>
                  <a:lnTo>
                    <a:pt x="6041" y="70"/>
                  </a:lnTo>
                  <a:lnTo>
                    <a:pt x="838" y="3074"/>
                  </a:lnTo>
                  <a:lnTo>
                    <a:pt x="838" y="3024"/>
                  </a:lnTo>
                  <a:lnTo>
                    <a:pt x="838" y="2985"/>
                  </a:lnTo>
                  <a:lnTo>
                    <a:pt x="838" y="2960"/>
                  </a:lnTo>
                  <a:lnTo>
                    <a:pt x="838" y="2952"/>
                  </a:lnTo>
                  <a:lnTo>
                    <a:pt x="0" y="2952"/>
                  </a:lnTo>
                  <a:lnTo>
                    <a:pt x="0" y="3676"/>
                  </a:lnTo>
                  <a:lnTo>
                    <a:pt x="1" y="3676"/>
                  </a:lnTo>
                  <a:lnTo>
                    <a:pt x="1" y="3690"/>
                  </a:lnTo>
                  <a:lnTo>
                    <a:pt x="1" y="3704"/>
                  </a:lnTo>
                  <a:lnTo>
                    <a:pt x="3" y="3720"/>
                  </a:lnTo>
                  <a:lnTo>
                    <a:pt x="5" y="3734"/>
                  </a:lnTo>
                  <a:lnTo>
                    <a:pt x="9" y="3747"/>
                  </a:lnTo>
                  <a:lnTo>
                    <a:pt x="14" y="3761"/>
                  </a:lnTo>
                  <a:lnTo>
                    <a:pt x="19" y="3774"/>
                  </a:lnTo>
                  <a:lnTo>
                    <a:pt x="25" y="3788"/>
                  </a:lnTo>
                  <a:lnTo>
                    <a:pt x="33" y="3800"/>
                  </a:lnTo>
                  <a:lnTo>
                    <a:pt x="41" y="3812"/>
                  </a:lnTo>
                  <a:lnTo>
                    <a:pt x="50" y="3823"/>
                  </a:lnTo>
                  <a:lnTo>
                    <a:pt x="60" y="3835"/>
                  </a:lnTo>
                  <a:lnTo>
                    <a:pt x="71" y="3846"/>
                  </a:lnTo>
                  <a:lnTo>
                    <a:pt x="83" y="3856"/>
                  </a:lnTo>
                  <a:lnTo>
                    <a:pt x="96" y="3865"/>
                  </a:lnTo>
                  <a:lnTo>
                    <a:pt x="109" y="3873"/>
                  </a:lnTo>
                  <a:lnTo>
                    <a:pt x="10605" y="9934"/>
                  </a:lnTo>
                  <a:lnTo>
                    <a:pt x="10621" y="9943"/>
                  </a:lnTo>
                  <a:lnTo>
                    <a:pt x="10637" y="9951"/>
                  </a:lnTo>
                  <a:lnTo>
                    <a:pt x="10653" y="9959"/>
                  </a:lnTo>
                  <a:lnTo>
                    <a:pt x="10671" y="9965"/>
                  </a:lnTo>
                  <a:lnTo>
                    <a:pt x="10687" y="9972"/>
                  </a:lnTo>
                  <a:lnTo>
                    <a:pt x="10704" y="9977"/>
                  </a:lnTo>
                  <a:lnTo>
                    <a:pt x="10721" y="9983"/>
                  </a:lnTo>
                  <a:lnTo>
                    <a:pt x="10739" y="9988"/>
                  </a:lnTo>
                  <a:lnTo>
                    <a:pt x="10756" y="9991"/>
                  </a:lnTo>
                  <a:lnTo>
                    <a:pt x="10773" y="9994"/>
                  </a:lnTo>
                  <a:lnTo>
                    <a:pt x="10791" y="9998"/>
                  </a:lnTo>
                  <a:lnTo>
                    <a:pt x="10808" y="10000"/>
                  </a:lnTo>
                  <a:lnTo>
                    <a:pt x="10826" y="10002"/>
                  </a:lnTo>
                  <a:lnTo>
                    <a:pt x="10844" y="10003"/>
                  </a:lnTo>
                  <a:lnTo>
                    <a:pt x="10862" y="10003"/>
                  </a:lnTo>
                  <a:lnTo>
                    <a:pt x="10879" y="10003"/>
                  </a:lnTo>
                  <a:lnTo>
                    <a:pt x="10879" y="2561"/>
                  </a:lnTo>
                  <a:lnTo>
                    <a:pt x="6565" y="7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" name="Freeform 147">
              <a:extLst>
                <a:ext uri="{FF2B5EF4-FFF2-40B4-BE49-F238E27FC236}">
                  <a16:creationId xmlns:a16="http://schemas.microsoft.com/office/drawing/2014/main" id="{DB5C99C5-8257-E541-BDD3-E4C7D65D6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6401" y="2778236"/>
              <a:ext cx="3995550" cy="2328255"/>
            </a:xfrm>
            <a:custGeom>
              <a:avLst/>
              <a:gdLst>
                <a:gd name="T0" fmla="*/ 96 w 17170"/>
                <a:gd name="T1" fmla="*/ 3865 h 10004"/>
                <a:gd name="T2" fmla="*/ 61 w 17170"/>
                <a:gd name="T3" fmla="*/ 3837 h 10004"/>
                <a:gd name="T4" fmla="*/ 34 w 17170"/>
                <a:gd name="T5" fmla="*/ 3804 h 10004"/>
                <a:gd name="T6" fmla="*/ 15 w 17170"/>
                <a:gd name="T7" fmla="*/ 3766 h 10004"/>
                <a:gd name="T8" fmla="*/ 4 w 17170"/>
                <a:gd name="T9" fmla="*/ 3726 h 10004"/>
                <a:gd name="T10" fmla="*/ 0 w 17170"/>
                <a:gd name="T11" fmla="*/ 3685 h 10004"/>
                <a:gd name="T12" fmla="*/ 4 w 17170"/>
                <a:gd name="T13" fmla="*/ 3644 h 10004"/>
                <a:gd name="T14" fmla="*/ 15 w 17170"/>
                <a:gd name="T15" fmla="*/ 3604 h 10004"/>
                <a:gd name="T16" fmla="*/ 34 w 17170"/>
                <a:gd name="T17" fmla="*/ 3566 h 10004"/>
                <a:gd name="T18" fmla="*/ 61 w 17170"/>
                <a:gd name="T19" fmla="*/ 3532 h 10004"/>
                <a:gd name="T20" fmla="*/ 96 w 17170"/>
                <a:gd name="T21" fmla="*/ 3503 h 10004"/>
                <a:gd name="T22" fmla="*/ 6056 w 17170"/>
                <a:gd name="T23" fmla="*/ 61 h 10004"/>
                <a:gd name="T24" fmla="*/ 6104 w 17170"/>
                <a:gd name="T25" fmla="*/ 40 h 10004"/>
                <a:gd name="T26" fmla="*/ 6152 w 17170"/>
                <a:gd name="T27" fmla="*/ 22 h 10004"/>
                <a:gd name="T28" fmla="*/ 6202 w 17170"/>
                <a:gd name="T29" fmla="*/ 9 h 10004"/>
                <a:gd name="T30" fmla="*/ 6253 w 17170"/>
                <a:gd name="T31" fmla="*/ 2 h 10004"/>
                <a:gd name="T32" fmla="*/ 6303 w 17170"/>
                <a:gd name="T33" fmla="*/ 0 h 10004"/>
                <a:gd name="T34" fmla="*/ 6354 w 17170"/>
                <a:gd name="T35" fmla="*/ 2 h 10004"/>
                <a:gd name="T36" fmla="*/ 6404 w 17170"/>
                <a:gd name="T37" fmla="*/ 9 h 10004"/>
                <a:gd name="T38" fmla="*/ 6453 w 17170"/>
                <a:gd name="T39" fmla="*/ 22 h 10004"/>
                <a:gd name="T40" fmla="*/ 6502 w 17170"/>
                <a:gd name="T41" fmla="*/ 40 h 10004"/>
                <a:gd name="T42" fmla="*/ 6550 w 17170"/>
                <a:gd name="T43" fmla="*/ 61 h 10004"/>
                <a:gd name="T44" fmla="*/ 17074 w 17170"/>
                <a:gd name="T45" fmla="*/ 6138 h 10004"/>
                <a:gd name="T46" fmla="*/ 17108 w 17170"/>
                <a:gd name="T47" fmla="*/ 6168 h 10004"/>
                <a:gd name="T48" fmla="*/ 17135 w 17170"/>
                <a:gd name="T49" fmla="*/ 6201 h 10004"/>
                <a:gd name="T50" fmla="*/ 17155 w 17170"/>
                <a:gd name="T51" fmla="*/ 6239 h 10004"/>
                <a:gd name="T52" fmla="*/ 17167 w 17170"/>
                <a:gd name="T53" fmla="*/ 6279 h 10004"/>
                <a:gd name="T54" fmla="*/ 17170 w 17170"/>
                <a:gd name="T55" fmla="*/ 6320 h 10004"/>
                <a:gd name="T56" fmla="*/ 17167 w 17170"/>
                <a:gd name="T57" fmla="*/ 6361 h 10004"/>
                <a:gd name="T58" fmla="*/ 17155 w 17170"/>
                <a:gd name="T59" fmla="*/ 6401 h 10004"/>
                <a:gd name="T60" fmla="*/ 17135 w 17170"/>
                <a:gd name="T61" fmla="*/ 6438 h 10004"/>
                <a:gd name="T62" fmla="*/ 17108 w 17170"/>
                <a:gd name="T63" fmla="*/ 6472 h 10004"/>
                <a:gd name="T64" fmla="*/ 17074 w 17170"/>
                <a:gd name="T65" fmla="*/ 6500 h 10004"/>
                <a:gd name="T66" fmla="*/ 11114 w 17170"/>
                <a:gd name="T67" fmla="*/ 9942 h 10004"/>
                <a:gd name="T68" fmla="*/ 11066 w 17170"/>
                <a:gd name="T69" fmla="*/ 9965 h 10004"/>
                <a:gd name="T70" fmla="*/ 11017 w 17170"/>
                <a:gd name="T71" fmla="*/ 9982 h 10004"/>
                <a:gd name="T72" fmla="*/ 10968 w 17170"/>
                <a:gd name="T73" fmla="*/ 9994 h 10004"/>
                <a:gd name="T74" fmla="*/ 10918 w 17170"/>
                <a:gd name="T75" fmla="*/ 10002 h 10004"/>
                <a:gd name="T76" fmla="*/ 10867 w 17170"/>
                <a:gd name="T77" fmla="*/ 10004 h 10004"/>
                <a:gd name="T78" fmla="*/ 10817 w 17170"/>
                <a:gd name="T79" fmla="*/ 10002 h 10004"/>
                <a:gd name="T80" fmla="*/ 10766 w 17170"/>
                <a:gd name="T81" fmla="*/ 9994 h 10004"/>
                <a:gd name="T82" fmla="*/ 10716 w 17170"/>
                <a:gd name="T83" fmla="*/ 9982 h 10004"/>
                <a:gd name="T84" fmla="*/ 10667 w 17170"/>
                <a:gd name="T85" fmla="*/ 9965 h 10004"/>
                <a:gd name="T86" fmla="*/ 10620 w 17170"/>
                <a:gd name="T87" fmla="*/ 9942 h 10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7170" h="10004">
                  <a:moveTo>
                    <a:pt x="10605" y="9934"/>
                  </a:moveTo>
                  <a:lnTo>
                    <a:pt x="109" y="3874"/>
                  </a:lnTo>
                  <a:lnTo>
                    <a:pt x="96" y="3865"/>
                  </a:lnTo>
                  <a:lnTo>
                    <a:pt x="84" y="3856"/>
                  </a:lnTo>
                  <a:lnTo>
                    <a:pt x="72" y="3847"/>
                  </a:lnTo>
                  <a:lnTo>
                    <a:pt x="61" y="3837"/>
                  </a:lnTo>
                  <a:lnTo>
                    <a:pt x="51" y="3826"/>
                  </a:lnTo>
                  <a:lnTo>
                    <a:pt x="43" y="3814"/>
                  </a:lnTo>
                  <a:lnTo>
                    <a:pt x="34" y="3804"/>
                  </a:lnTo>
                  <a:lnTo>
                    <a:pt x="27" y="3791"/>
                  </a:lnTo>
                  <a:lnTo>
                    <a:pt x="21" y="3779"/>
                  </a:lnTo>
                  <a:lnTo>
                    <a:pt x="15" y="3766"/>
                  </a:lnTo>
                  <a:lnTo>
                    <a:pt x="10" y="3753"/>
                  </a:lnTo>
                  <a:lnTo>
                    <a:pt x="7" y="3739"/>
                  </a:lnTo>
                  <a:lnTo>
                    <a:pt x="4" y="3726"/>
                  </a:lnTo>
                  <a:lnTo>
                    <a:pt x="2" y="3712"/>
                  </a:lnTo>
                  <a:lnTo>
                    <a:pt x="1" y="3699"/>
                  </a:lnTo>
                  <a:lnTo>
                    <a:pt x="0" y="3685"/>
                  </a:lnTo>
                  <a:lnTo>
                    <a:pt x="1" y="3671"/>
                  </a:lnTo>
                  <a:lnTo>
                    <a:pt x="2" y="3657"/>
                  </a:lnTo>
                  <a:lnTo>
                    <a:pt x="4" y="3644"/>
                  </a:lnTo>
                  <a:lnTo>
                    <a:pt x="7" y="3630"/>
                  </a:lnTo>
                  <a:lnTo>
                    <a:pt x="10" y="3617"/>
                  </a:lnTo>
                  <a:lnTo>
                    <a:pt x="15" y="3604"/>
                  </a:lnTo>
                  <a:lnTo>
                    <a:pt x="21" y="3591"/>
                  </a:lnTo>
                  <a:lnTo>
                    <a:pt x="27" y="3578"/>
                  </a:lnTo>
                  <a:lnTo>
                    <a:pt x="34" y="3566"/>
                  </a:lnTo>
                  <a:lnTo>
                    <a:pt x="43" y="3554"/>
                  </a:lnTo>
                  <a:lnTo>
                    <a:pt x="51" y="3543"/>
                  </a:lnTo>
                  <a:lnTo>
                    <a:pt x="61" y="3532"/>
                  </a:lnTo>
                  <a:lnTo>
                    <a:pt x="72" y="3522"/>
                  </a:lnTo>
                  <a:lnTo>
                    <a:pt x="84" y="3512"/>
                  </a:lnTo>
                  <a:lnTo>
                    <a:pt x="96" y="3503"/>
                  </a:lnTo>
                  <a:lnTo>
                    <a:pt x="109" y="3496"/>
                  </a:lnTo>
                  <a:lnTo>
                    <a:pt x="6041" y="70"/>
                  </a:lnTo>
                  <a:lnTo>
                    <a:pt x="6056" y="61"/>
                  </a:lnTo>
                  <a:lnTo>
                    <a:pt x="6072" y="54"/>
                  </a:lnTo>
                  <a:lnTo>
                    <a:pt x="6087" y="46"/>
                  </a:lnTo>
                  <a:lnTo>
                    <a:pt x="6104" y="40"/>
                  </a:lnTo>
                  <a:lnTo>
                    <a:pt x="6120" y="33"/>
                  </a:lnTo>
                  <a:lnTo>
                    <a:pt x="6136" y="28"/>
                  </a:lnTo>
                  <a:lnTo>
                    <a:pt x="6152" y="22"/>
                  </a:lnTo>
                  <a:lnTo>
                    <a:pt x="6168" y="17"/>
                  </a:lnTo>
                  <a:lnTo>
                    <a:pt x="6186" y="14"/>
                  </a:lnTo>
                  <a:lnTo>
                    <a:pt x="6202" y="9"/>
                  </a:lnTo>
                  <a:lnTo>
                    <a:pt x="6219" y="7"/>
                  </a:lnTo>
                  <a:lnTo>
                    <a:pt x="6235" y="4"/>
                  </a:lnTo>
                  <a:lnTo>
                    <a:pt x="6253" y="2"/>
                  </a:lnTo>
                  <a:lnTo>
                    <a:pt x="6269" y="1"/>
                  </a:lnTo>
                  <a:lnTo>
                    <a:pt x="6286" y="0"/>
                  </a:lnTo>
                  <a:lnTo>
                    <a:pt x="6303" y="0"/>
                  </a:lnTo>
                  <a:lnTo>
                    <a:pt x="6320" y="0"/>
                  </a:lnTo>
                  <a:lnTo>
                    <a:pt x="6337" y="1"/>
                  </a:lnTo>
                  <a:lnTo>
                    <a:pt x="6354" y="2"/>
                  </a:lnTo>
                  <a:lnTo>
                    <a:pt x="6370" y="4"/>
                  </a:lnTo>
                  <a:lnTo>
                    <a:pt x="6388" y="7"/>
                  </a:lnTo>
                  <a:lnTo>
                    <a:pt x="6404" y="9"/>
                  </a:lnTo>
                  <a:lnTo>
                    <a:pt x="6421" y="14"/>
                  </a:lnTo>
                  <a:lnTo>
                    <a:pt x="6437" y="17"/>
                  </a:lnTo>
                  <a:lnTo>
                    <a:pt x="6453" y="22"/>
                  </a:lnTo>
                  <a:lnTo>
                    <a:pt x="6471" y="28"/>
                  </a:lnTo>
                  <a:lnTo>
                    <a:pt x="6487" y="33"/>
                  </a:lnTo>
                  <a:lnTo>
                    <a:pt x="6502" y="40"/>
                  </a:lnTo>
                  <a:lnTo>
                    <a:pt x="6518" y="46"/>
                  </a:lnTo>
                  <a:lnTo>
                    <a:pt x="6534" y="54"/>
                  </a:lnTo>
                  <a:lnTo>
                    <a:pt x="6550" y="61"/>
                  </a:lnTo>
                  <a:lnTo>
                    <a:pt x="6565" y="70"/>
                  </a:lnTo>
                  <a:lnTo>
                    <a:pt x="17061" y="6130"/>
                  </a:lnTo>
                  <a:lnTo>
                    <a:pt x="17074" y="6138"/>
                  </a:lnTo>
                  <a:lnTo>
                    <a:pt x="17087" y="6147"/>
                  </a:lnTo>
                  <a:lnTo>
                    <a:pt x="17098" y="6157"/>
                  </a:lnTo>
                  <a:lnTo>
                    <a:pt x="17108" y="6168"/>
                  </a:lnTo>
                  <a:lnTo>
                    <a:pt x="17118" y="6178"/>
                  </a:lnTo>
                  <a:lnTo>
                    <a:pt x="17128" y="6189"/>
                  </a:lnTo>
                  <a:lnTo>
                    <a:pt x="17135" y="6201"/>
                  </a:lnTo>
                  <a:lnTo>
                    <a:pt x="17143" y="6213"/>
                  </a:lnTo>
                  <a:lnTo>
                    <a:pt x="17149" y="6226"/>
                  </a:lnTo>
                  <a:lnTo>
                    <a:pt x="17155" y="6239"/>
                  </a:lnTo>
                  <a:lnTo>
                    <a:pt x="17159" y="6252"/>
                  </a:lnTo>
                  <a:lnTo>
                    <a:pt x="17164" y="6265"/>
                  </a:lnTo>
                  <a:lnTo>
                    <a:pt x="17167" y="6279"/>
                  </a:lnTo>
                  <a:lnTo>
                    <a:pt x="17169" y="6292"/>
                  </a:lnTo>
                  <a:lnTo>
                    <a:pt x="17170" y="6306"/>
                  </a:lnTo>
                  <a:lnTo>
                    <a:pt x="17170" y="6320"/>
                  </a:lnTo>
                  <a:lnTo>
                    <a:pt x="17170" y="6333"/>
                  </a:lnTo>
                  <a:lnTo>
                    <a:pt x="17169" y="6347"/>
                  </a:lnTo>
                  <a:lnTo>
                    <a:pt x="17167" y="6361"/>
                  </a:lnTo>
                  <a:lnTo>
                    <a:pt x="17164" y="6374"/>
                  </a:lnTo>
                  <a:lnTo>
                    <a:pt x="17159" y="6388"/>
                  </a:lnTo>
                  <a:lnTo>
                    <a:pt x="17155" y="6401"/>
                  </a:lnTo>
                  <a:lnTo>
                    <a:pt x="17149" y="6414"/>
                  </a:lnTo>
                  <a:lnTo>
                    <a:pt x="17143" y="6426"/>
                  </a:lnTo>
                  <a:lnTo>
                    <a:pt x="17135" y="6438"/>
                  </a:lnTo>
                  <a:lnTo>
                    <a:pt x="17128" y="6450"/>
                  </a:lnTo>
                  <a:lnTo>
                    <a:pt x="17118" y="6461"/>
                  </a:lnTo>
                  <a:lnTo>
                    <a:pt x="17108" y="6472"/>
                  </a:lnTo>
                  <a:lnTo>
                    <a:pt x="17098" y="6482"/>
                  </a:lnTo>
                  <a:lnTo>
                    <a:pt x="17087" y="6492"/>
                  </a:lnTo>
                  <a:lnTo>
                    <a:pt x="17074" y="6500"/>
                  </a:lnTo>
                  <a:lnTo>
                    <a:pt x="17061" y="6509"/>
                  </a:lnTo>
                  <a:lnTo>
                    <a:pt x="11129" y="9934"/>
                  </a:lnTo>
                  <a:lnTo>
                    <a:pt x="11114" y="9942"/>
                  </a:lnTo>
                  <a:lnTo>
                    <a:pt x="11098" y="9951"/>
                  </a:lnTo>
                  <a:lnTo>
                    <a:pt x="11082" y="9957"/>
                  </a:lnTo>
                  <a:lnTo>
                    <a:pt x="11066" y="9965"/>
                  </a:lnTo>
                  <a:lnTo>
                    <a:pt x="11050" y="9971"/>
                  </a:lnTo>
                  <a:lnTo>
                    <a:pt x="11034" y="9977"/>
                  </a:lnTo>
                  <a:lnTo>
                    <a:pt x="11017" y="9982"/>
                  </a:lnTo>
                  <a:lnTo>
                    <a:pt x="11001" y="9987"/>
                  </a:lnTo>
                  <a:lnTo>
                    <a:pt x="10985" y="9991"/>
                  </a:lnTo>
                  <a:lnTo>
                    <a:pt x="10968" y="9994"/>
                  </a:lnTo>
                  <a:lnTo>
                    <a:pt x="10952" y="9997"/>
                  </a:lnTo>
                  <a:lnTo>
                    <a:pt x="10934" y="9999"/>
                  </a:lnTo>
                  <a:lnTo>
                    <a:pt x="10918" y="10002"/>
                  </a:lnTo>
                  <a:lnTo>
                    <a:pt x="10901" y="10003"/>
                  </a:lnTo>
                  <a:lnTo>
                    <a:pt x="10883" y="10004"/>
                  </a:lnTo>
                  <a:lnTo>
                    <a:pt x="10867" y="10004"/>
                  </a:lnTo>
                  <a:lnTo>
                    <a:pt x="10850" y="10004"/>
                  </a:lnTo>
                  <a:lnTo>
                    <a:pt x="10833" y="10003"/>
                  </a:lnTo>
                  <a:lnTo>
                    <a:pt x="10817" y="10002"/>
                  </a:lnTo>
                  <a:lnTo>
                    <a:pt x="10799" y="9999"/>
                  </a:lnTo>
                  <a:lnTo>
                    <a:pt x="10782" y="9997"/>
                  </a:lnTo>
                  <a:lnTo>
                    <a:pt x="10766" y="9994"/>
                  </a:lnTo>
                  <a:lnTo>
                    <a:pt x="10748" y="9991"/>
                  </a:lnTo>
                  <a:lnTo>
                    <a:pt x="10732" y="9987"/>
                  </a:lnTo>
                  <a:lnTo>
                    <a:pt x="10716" y="9982"/>
                  </a:lnTo>
                  <a:lnTo>
                    <a:pt x="10700" y="9977"/>
                  </a:lnTo>
                  <a:lnTo>
                    <a:pt x="10684" y="9971"/>
                  </a:lnTo>
                  <a:lnTo>
                    <a:pt x="10667" y="9965"/>
                  </a:lnTo>
                  <a:lnTo>
                    <a:pt x="10651" y="9957"/>
                  </a:lnTo>
                  <a:lnTo>
                    <a:pt x="10636" y="9951"/>
                  </a:lnTo>
                  <a:lnTo>
                    <a:pt x="10620" y="9942"/>
                  </a:lnTo>
                  <a:lnTo>
                    <a:pt x="10605" y="993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" name="Freeform 148">
              <a:extLst>
                <a:ext uri="{FF2B5EF4-FFF2-40B4-BE49-F238E27FC236}">
                  <a16:creationId xmlns:a16="http://schemas.microsoft.com/office/drawing/2014/main" id="{76B7AE51-57C6-844A-85C7-2F1871BC6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5465" y="4534900"/>
              <a:ext cx="188979" cy="108919"/>
            </a:xfrm>
            <a:custGeom>
              <a:avLst/>
              <a:gdLst>
                <a:gd name="T0" fmla="*/ 552 w 814"/>
                <a:gd name="T1" fmla="*/ 16 h 470"/>
                <a:gd name="T2" fmla="*/ 607 w 814"/>
                <a:gd name="T3" fmla="*/ 30 h 470"/>
                <a:gd name="T4" fmla="*/ 656 w 814"/>
                <a:gd name="T5" fmla="*/ 49 h 470"/>
                <a:gd name="T6" fmla="*/ 701 w 814"/>
                <a:gd name="T7" fmla="*/ 72 h 470"/>
                <a:gd name="T8" fmla="*/ 738 w 814"/>
                <a:gd name="T9" fmla="*/ 99 h 470"/>
                <a:gd name="T10" fmla="*/ 769 w 814"/>
                <a:gd name="T11" fmla="*/ 127 h 470"/>
                <a:gd name="T12" fmla="*/ 791 w 814"/>
                <a:gd name="T13" fmla="*/ 158 h 470"/>
                <a:gd name="T14" fmla="*/ 806 w 814"/>
                <a:gd name="T15" fmla="*/ 191 h 470"/>
                <a:gd name="T16" fmla="*/ 813 w 814"/>
                <a:gd name="T17" fmla="*/ 225 h 470"/>
                <a:gd name="T18" fmla="*/ 811 w 814"/>
                <a:gd name="T19" fmla="*/ 260 h 470"/>
                <a:gd name="T20" fmla="*/ 800 w 814"/>
                <a:gd name="T21" fmla="*/ 296 h 470"/>
                <a:gd name="T22" fmla="*/ 779 w 814"/>
                <a:gd name="T23" fmla="*/ 329 h 470"/>
                <a:gd name="T24" fmla="*/ 750 w 814"/>
                <a:gd name="T25" fmla="*/ 360 h 470"/>
                <a:gd name="T26" fmla="*/ 716 w 814"/>
                <a:gd name="T27" fmla="*/ 389 h 470"/>
                <a:gd name="T28" fmla="*/ 674 w 814"/>
                <a:gd name="T29" fmla="*/ 412 h 470"/>
                <a:gd name="T30" fmla="*/ 627 w 814"/>
                <a:gd name="T31" fmla="*/ 433 h 470"/>
                <a:gd name="T32" fmla="*/ 575 w 814"/>
                <a:gd name="T33" fmla="*/ 449 h 470"/>
                <a:gd name="T34" fmla="*/ 520 w 814"/>
                <a:gd name="T35" fmla="*/ 461 h 470"/>
                <a:gd name="T36" fmla="*/ 463 w 814"/>
                <a:gd name="T37" fmla="*/ 467 h 470"/>
                <a:gd name="T38" fmla="*/ 402 w 814"/>
                <a:gd name="T39" fmla="*/ 470 h 470"/>
                <a:gd name="T40" fmla="*/ 342 w 814"/>
                <a:gd name="T41" fmla="*/ 467 h 470"/>
                <a:gd name="T42" fmla="*/ 282 w 814"/>
                <a:gd name="T43" fmla="*/ 459 h 470"/>
                <a:gd name="T44" fmla="*/ 224 w 814"/>
                <a:gd name="T45" fmla="*/ 445 h 470"/>
                <a:gd name="T46" fmla="*/ 172 w 814"/>
                <a:gd name="T47" fmla="*/ 427 h 470"/>
                <a:gd name="T48" fmla="*/ 127 w 814"/>
                <a:gd name="T49" fmla="*/ 406 h 470"/>
                <a:gd name="T50" fmla="*/ 87 w 814"/>
                <a:gd name="T51" fmla="*/ 380 h 470"/>
                <a:gd name="T52" fmla="*/ 55 w 814"/>
                <a:gd name="T53" fmla="*/ 353 h 470"/>
                <a:gd name="T54" fmla="*/ 29 w 814"/>
                <a:gd name="T55" fmla="*/ 322 h 470"/>
                <a:gd name="T56" fmla="*/ 10 w 814"/>
                <a:gd name="T57" fmla="*/ 289 h 470"/>
                <a:gd name="T58" fmla="*/ 2 w 814"/>
                <a:gd name="T59" fmla="*/ 256 h 470"/>
                <a:gd name="T60" fmla="*/ 1 w 814"/>
                <a:gd name="T61" fmla="*/ 221 h 470"/>
                <a:gd name="T62" fmla="*/ 8 w 814"/>
                <a:gd name="T63" fmla="*/ 185 h 470"/>
                <a:gd name="T64" fmla="*/ 27 w 814"/>
                <a:gd name="T65" fmla="*/ 151 h 470"/>
                <a:gd name="T66" fmla="*/ 53 w 814"/>
                <a:gd name="T67" fmla="*/ 120 h 470"/>
                <a:gd name="T68" fmla="*/ 86 w 814"/>
                <a:gd name="T69" fmla="*/ 90 h 470"/>
                <a:gd name="T70" fmla="*/ 125 w 814"/>
                <a:gd name="T71" fmla="*/ 66 h 470"/>
                <a:gd name="T72" fmla="*/ 170 w 814"/>
                <a:gd name="T73" fmla="*/ 44 h 470"/>
                <a:gd name="T74" fmla="*/ 220 w 814"/>
                <a:gd name="T75" fmla="*/ 26 h 470"/>
                <a:gd name="T76" fmla="*/ 274 w 814"/>
                <a:gd name="T77" fmla="*/ 13 h 470"/>
                <a:gd name="T78" fmla="*/ 331 w 814"/>
                <a:gd name="T79" fmla="*/ 4 h 470"/>
                <a:gd name="T80" fmla="*/ 391 w 814"/>
                <a:gd name="T81" fmla="*/ 0 h 470"/>
                <a:gd name="T82" fmla="*/ 451 w 814"/>
                <a:gd name="T83" fmla="*/ 2 h 470"/>
                <a:gd name="T84" fmla="*/ 512 w 814"/>
                <a:gd name="T85" fmla="*/ 8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14" h="470">
                  <a:moveTo>
                    <a:pt x="512" y="8"/>
                  </a:moveTo>
                  <a:lnTo>
                    <a:pt x="532" y="12"/>
                  </a:lnTo>
                  <a:lnTo>
                    <a:pt x="552" y="16"/>
                  </a:lnTo>
                  <a:lnTo>
                    <a:pt x="571" y="20"/>
                  </a:lnTo>
                  <a:lnTo>
                    <a:pt x="589" y="25"/>
                  </a:lnTo>
                  <a:lnTo>
                    <a:pt x="607" y="30"/>
                  </a:lnTo>
                  <a:lnTo>
                    <a:pt x="624" y="36"/>
                  </a:lnTo>
                  <a:lnTo>
                    <a:pt x="641" y="43"/>
                  </a:lnTo>
                  <a:lnTo>
                    <a:pt x="656" y="49"/>
                  </a:lnTo>
                  <a:lnTo>
                    <a:pt x="671" y="57"/>
                  </a:lnTo>
                  <a:lnTo>
                    <a:pt x="687" y="65"/>
                  </a:lnTo>
                  <a:lnTo>
                    <a:pt x="701" y="72"/>
                  </a:lnTo>
                  <a:lnTo>
                    <a:pt x="714" y="81"/>
                  </a:lnTo>
                  <a:lnTo>
                    <a:pt x="726" y="89"/>
                  </a:lnTo>
                  <a:lnTo>
                    <a:pt x="738" y="99"/>
                  </a:lnTo>
                  <a:lnTo>
                    <a:pt x="749" y="108"/>
                  </a:lnTo>
                  <a:lnTo>
                    <a:pt x="759" y="117"/>
                  </a:lnTo>
                  <a:lnTo>
                    <a:pt x="769" y="127"/>
                  </a:lnTo>
                  <a:lnTo>
                    <a:pt x="777" y="138"/>
                  </a:lnTo>
                  <a:lnTo>
                    <a:pt x="785" y="148"/>
                  </a:lnTo>
                  <a:lnTo>
                    <a:pt x="791" y="158"/>
                  </a:lnTo>
                  <a:lnTo>
                    <a:pt x="798" y="169"/>
                  </a:lnTo>
                  <a:lnTo>
                    <a:pt x="802" y="180"/>
                  </a:lnTo>
                  <a:lnTo>
                    <a:pt x="806" y="191"/>
                  </a:lnTo>
                  <a:lnTo>
                    <a:pt x="810" y="203"/>
                  </a:lnTo>
                  <a:lnTo>
                    <a:pt x="812" y="214"/>
                  </a:lnTo>
                  <a:lnTo>
                    <a:pt x="813" y="225"/>
                  </a:lnTo>
                  <a:lnTo>
                    <a:pt x="814" y="237"/>
                  </a:lnTo>
                  <a:lnTo>
                    <a:pt x="813" y="249"/>
                  </a:lnTo>
                  <a:lnTo>
                    <a:pt x="811" y="260"/>
                  </a:lnTo>
                  <a:lnTo>
                    <a:pt x="809" y="272"/>
                  </a:lnTo>
                  <a:lnTo>
                    <a:pt x="804" y="284"/>
                  </a:lnTo>
                  <a:lnTo>
                    <a:pt x="800" y="296"/>
                  </a:lnTo>
                  <a:lnTo>
                    <a:pt x="793" y="308"/>
                  </a:lnTo>
                  <a:lnTo>
                    <a:pt x="787" y="318"/>
                  </a:lnTo>
                  <a:lnTo>
                    <a:pt x="779" y="329"/>
                  </a:lnTo>
                  <a:lnTo>
                    <a:pt x="771" y="340"/>
                  </a:lnTo>
                  <a:lnTo>
                    <a:pt x="761" y="351"/>
                  </a:lnTo>
                  <a:lnTo>
                    <a:pt x="750" y="360"/>
                  </a:lnTo>
                  <a:lnTo>
                    <a:pt x="739" y="370"/>
                  </a:lnTo>
                  <a:lnTo>
                    <a:pt x="728" y="379"/>
                  </a:lnTo>
                  <a:lnTo>
                    <a:pt x="716" y="389"/>
                  </a:lnTo>
                  <a:lnTo>
                    <a:pt x="702" y="396"/>
                  </a:lnTo>
                  <a:lnTo>
                    <a:pt x="689" y="405"/>
                  </a:lnTo>
                  <a:lnTo>
                    <a:pt x="674" y="412"/>
                  </a:lnTo>
                  <a:lnTo>
                    <a:pt x="658" y="420"/>
                  </a:lnTo>
                  <a:lnTo>
                    <a:pt x="643" y="426"/>
                  </a:lnTo>
                  <a:lnTo>
                    <a:pt x="627" y="433"/>
                  </a:lnTo>
                  <a:lnTo>
                    <a:pt x="610" y="438"/>
                  </a:lnTo>
                  <a:lnTo>
                    <a:pt x="593" y="444"/>
                  </a:lnTo>
                  <a:lnTo>
                    <a:pt x="575" y="449"/>
                  </a:lnTo>
                  <a:lnTo>
                    <a:pt x="557" y="453"/>
                  </a:lnTo>
                  <a:lnTo>
                    <a:pt x="539" y="458"/>
                  </a:lnTo>
                  <a:lnTo>
                    <a:pt x="520" y="461"/>
                  </a:lnTo>
                  <a:lnTo>
                    <a:pt x="502" y="463"/>
                  </a:lnTo>
                  <a:lnTo>
                    <a:pt x="482" y="466"/>
                  </a:lnTo>
                  <a:lnTo>
                    <a:pt x="463" y="467"/>
                  </a:lnTo>
                  <a:lnTo>
                    <a:pt x="442" y="470"/>
                  </a:lnTo>
                  <a:lnTo>
                    <a:pt x="423" y="470"/>
                  </a:lnTo>
                  <a:lnTo>
                    <a:pt x="402" y="470"/>
                  </a:lnTo>
                  <a:lnTo>
                    <a:pt x="383" y="470"/>
                  </a:lnTo>
                  <a:lnTo>
                    <a:pt x="363" y="468"/>
                  </a:lnTo>
                  <a:lnTo>
                    <a:pt x="342" y="467"/>
                  </a:lnTo>
                  <a:lnTo>
                    <a:pt x="321" y="465"/>
                  </a:lnTo>
                  <a:lnTo>
                    <a:pt x="301" y="462"/>
                  </a:lnTo>
                  <a:lnTo>
                    <a:pt x="282" y="459"/>
                  </a:lnTo>
                  <a:lnTo>
                    <a:pt x="262" y="454"/>
                  </a:lnTo>
                  <a:lnTo>
                    <a:pt x="243" y="450"/>
                  </a:lnTo>
                  <a:lnTo>
                    <a:pt x="224" y="445"/>
                  </a:lnTo>
                  <a:lnTo>
                    <a:pt x="206" y="439"/>
                  </a:lnTo>
                  <a:lnTo>
                    <a:pt x="190" y="434"/>
                  </a:lnTo>
                  <a:lnTo>
                    <a:pt x="172" y="427"/>
                  </a:lnTo>
                  <a:lnTo>
                    <a:pt x="156" y="420"/>
                  </a:lnTo>
                  <a:lnTo>
                    <a:pt x="141" y="413"/>
                  </a:lnTo>
                  <a:lnTo>
                    <a:pt x="127" y="406"/>
                  </a:lnTo>
                  <a:lnTo>
                    <a:pt x="113" y="397"/>
                  </a:lnTo>
                  <a:lnTo>
                    <a:pt x="100" y="390"/>
                  </a:lnTo>
                  <a:lnTo>
                    <a:pt x="87" y="380"/>
                  </a:lnTo>
                  <a:lnTo>
                    <a:pt x="75" y="371"/>
                  </a:lnTo>
                  <a:lnTo>
                    <a:pt x="64" y="362"/>
                  </a:lnTo>
                  <a:lnTo>
                    <a:pt x="55" y="353"/>
                  </a:lnTo>
                  <a:lnTo>
                    <a:pt x="45" y="342"/>
                  </a:lnTo>
                  <a:lnTo>
                    <a:pt x="36" y="332"/>
                  </a:lnTo>
                  <a:lnTo>
                    <a:pt x="29" y="322"/>
                  </a:lnTo>
                  <a:lnTo>
                    <a:pt x="22" y="312"/>
                  </a:lnTo>
                  <a:lnTo>
                    <a:pt x="16" y="301"/>
                  </a:lnTo>
                  <a:lnTo>
                    <a:pt x="10" y="289"/>
                  </a:lnTo>
                  <a:lnTo>
                    <a:pt x="7" y="278"/>
                  </a:lnTo>
                  <a:lnTo>
                    <a:pt x="4" y="268"/>
                  </a:lnTo>
                  <a:lnTo>
                    <a:pt x="2" y="256"/>
                  </a:lnTo>
                  <a:lnTo>
                    <a:pt x="0" y="245"/>
                  </a:lnTo>
                  <a:lnTo>
                    <a:pt x="0" y="233"/>
                  </a:lnTo>
                  <a:lnTo>
                    <a:pt x="1" y="221"/>
                  </a:lnTo>
                  <a:lnTo>
                    <a:pt x="2" y="209"/>
                  </a:lnTo>
                  <a:lnTo>
                    <a:pt x="5" y="197"/>
                  </a:lnTo>
                  <a:lnTo>
                    <a:pt x="8" y="185"/>
                  </a:lnTo>
                  <a:lnTo>
                    <a:pt x="14" y="175"/>
                  </a:lnTo>
                  <a:lnTo>
                    <a:pt x="19" y="163"/>
                  </a:lnTo>
                  <a:lnTo>
                    <a:pt x="27" y="151"/>
                  </a:lnTo>
                  <a:lnTo>
                    <a:pt x="34" y="140"/>
                  </a:lnTo>
                  <a:lnTo>
                    <a:pt x="43" y="129"/>
                  </a:lnTo>
                  <a:lnTo>
                    <a:pt x="53" y="120"/>
                  </a:lnTo>
                  <a:lnTo>
                    <a:pt x="62" y="110"/>
                  </a:lnTo>
                  <a:lnTo>
                    <a:pt x="74" y="100"/>
                  </a:lnTo>
                  <a:lnTo>
                    <a:pt x="86" y="90"/>
                  </a:lnTo>
                  <a:lnTo>
                    <a:pt x="98" y="82"/>
                  </a:lnTo>
                  <a:lnTo>
                    <a:pt x="111" y="73"/>
                  </a:lnTo>
                  <a:lnTo>
                    <a:pt x="125" y="66"/>
                  </a:lnTo>
                  <a:lnTo>
                    <a:pt x="140" y="58"/>
                  </a:lnTo>
                  <a:lnTo>
                    <a:pt x="155" y="50"/>
                  </a:lnTo>
                  <a:lnTo>
                    <a:pt x="170" y="44"/>
                  </a:lnTo>
                  <a:lnTo>
                    <a:pt x="186" y="38"/>
                  </a:lnTo>
                  <a:lnTo>
                    <a:pt x="204" y="31"/>
                  </a:lnTo>
                  <a:lnTo>
                    <a:pt x="220" y="26"/>
                  </a:lnTo>
                  <a:lnTo>
                    <a:pt x="238" y="21"/>
                  </a:lnTo>
                  <a:lnTo>
                    <a:pt x="256" y="17"/>
                  </a:lnTo>
                  <a:lnTo>
                    <a:pt x="274" y="13"/>
                  </a:lnTo>
                  <a:lnTo>
                    <a:pt x="293" y="9"/>
                  </a:lnTo>
                  <a:lnTo>
                    <a:pt x="312" y="6"/>
                  </a:lnTo>
                  <a:lnTo>
                    <a:pt x="331" y="4"/>
                  </a:lnTo>
                  <a:lnTo>
                    <a:pt x="351" y="2"/>
                  </a:lnTo>
                  <a:lnTo>
                    <a:pt x="370" y="1"/>
                  </a:lnTo>
                  <a:lnTo>
                    <a:pt x="391" y="0"/>
                  </a:lnTo>
                  <a:lnTo>
                    <a:pt x="410" y="0"/>
                  </a:lnTo>
                  <a:lnTo>
                    <a:pt x="431" y="1"/>
                  </a:lnTo>
                  <a:lnTo>
                    <a:pt x="451" y="2"/>
                  </a:lnTo>
                  <a:lnTo>
                    <a:pt x="472" y="3"/>
                  </a:lnTo>
                  <a:lnTo>
                    <a:pt x="492" y="5"/>
                  </a:lnTo>
                  <a:lnTo>
                    <a:pt x="512" y="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" name="Freeform 149">
              <a:extLst>
                <a:ext uri="{FF2B5EF4-FFF2-40B4-BE49-F238E27FC236}">
                  <a16:creationId xmlns:a16="http://schemas.microsoft.com/office/drawing/2014/main" id="{05D83E15-BF59-9C40-BF8D-ACA880B1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725" y="2896464"/>
              <a:ext cx="3490986" cy="2014532"/>
            </a:xfrm>
            <a:custGeom>
              <a:avLst/>
              <a:gdLst>
                <a:gd name="T0" fmla="*/ 14999 w 14999"/>
                <a:gd name="T1" fmla="*/ 5477 h 8658"/>
                <a:gd name="T2" fmla="*/ 5518 w 14999"/>
                <a:gd name="T3" fmla="*/ 2 h 8658"/>
                <a:gd name="T4" fmla="*/ 5515 w 14999"/>
                <a:gd name="T5" fmla="*/ 1 h 8658"/>
                <a:gd name="T6" fmla="*/ 5509 w 14999"/>
                <a:gd name="T7" fmla="*/ 0 h 8658"/>
                <a:gd name="T8" fmla="*/ 5503 w 14999"/>
                <a:gd name="T9" fmla="*/ 1 h 8658"/>
                <a:gd name="T10" fmla="*/ 5501 w 14999"/>
                <a:gd name="T11" fmla="*/ 2 h 8658"/>
                <a:gd name="T12" fmla="*/ 0 w 14999"/>
                <a:gd name="T13" fmla="*/ 3179 h 8658"/>
                <a:gd name="T14" fmla="*/ 9490 w 14999"/>
                <a:gd name="T15" fmla="*/ 8658 h 8658"/>
                <a:gd name="T16" fmla="*/ 14999 w 14999"/>
                <a:gd name="T17" fmla="*/ 5477 h 8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99" h="8658">
                  <a:moveTo>
                    <a:pt x="14999" y="5477"/>
                  </a:moveTo>
                  <a:lnTo>
                    <a:pt x="5518" y="2"/>
                  </a:lnTo>
                  <a:lnTo>
                    <a:pt x="5515" y="1"/>
                  </a:lnTo>
                  <a:lnTo>
                    <a:pt x="5509" y="0"/>
                  </a:lnTo>
                  <a:lnTo>
                    <a:pt x="5503" y="1"/>
                  </a:lnTo>
                  <a:lnTo>
                    <a:pt x="5501" y="2"/>
                  </a:lnTo>
                  <a:lnTo>
                    <a:pt x="0" y="3179"/>
                  </a:lnTo>
                  <a:lnTo>
                    <a:pt x="9490" y="8658"/>
                  </a:lnTo>
                  <a:lnTo>
                    <a:pt x="14999" y="547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" name="Freeform 150">
              <a:extLst>
                <a:ext uri="{FF2B5EF4-FFF2-40B4-BE49-F238E27FC236}">
                  <a16:creationId xmlns:a16="http://schemas.microsoft.com/office/drawing/2014/main" id="{BE66B423-0EA9-974E-93F4-75BA45CEC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9821" y="3430817"/>
              <a:ext cx="416126" cy="1480178"/>
            </a:xfrm>
            <a:custGeom>
              <a:avLst/>
              <a:gdLst>
                <a:gd name="T0" fmla="*/ 1791 w 1791"/>
                <a:gd name="T1" fmla="*/ 1034 h 6362"/>
                <a:gd name="T2" fmla="*/ 0 w 1791"/>
                <a:gd name="T3" fmla="*/ 0 h 6362"/>
                <a:gd name="T4" fmla="*/ 0 w 1791"/>
                <a:gd name="T5" fmla="*/ 6362 h 6362"/>
                <a:gd name="T6" fmla="*/ 1791 w 1791"/>
                <a:gd name="T7" fmla="*/ 5328 h 6362"/>
                <a:gd name="T8" fmla="*/ 1791 w 1791"/>
                <a:gd name="T9" fmla="*/ 1034 h 6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91" h="6362">
                  <a:moveTo>
                    <a:pt x="1791" y="1034"/>
                  </a:moveTo>
                  <a:lnTo>
                    <a:pt x="0" y="0"/>
                  </a:lnTo>
                  <a:lnTo>
                    <a:pt x="0" y="6362"/>
                  </a:lnTo>
                  <a:lnTo>
                    <a:pt x="1791" y="5328"/>
                  </a:lnTo>
                  <a:lnTo>
                    <a:pt x="1791" y="103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" name="Freeform 151">
              <a:extLst>
                <a:ext uri="{FF2B5EF4-FFF2-40B4-BE49-F238E27FC236}">
                  <a16:creationId xmlns:a16="http://schemas.microsoft.com/office/drawing/2014/main" id="{56580A22-EF16-224D-99CB-5E7A60A5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4024" y="3802259"/>
              <a:ext cx="208528" cy="737296"/>
            </a:xfrm>
            <a:custGeom>
              <a:avLst/>
              <a:gdLst>
                <a:gd name="T0" fmla="*/ 895 w 895"/>
                <a:gd name="T1" fmla="*/ 2648 h 3164"/>
                <a:gd name="T2" fmla="*/ 895 w 895"/>
                <a:gd name="T3" fmla="*/ 517 h 3164"/>
                <a:gd name="T4" fmla="*/ 0 w 895"/>
                <a:gd name="T5" fmla="*/ 0 h 3164"/>
                <a:gd name="T6" fmla="*/ 0 w 895"/>
                <a:gd name="T7" fmla="*/ 3164 h 3164"/>
                <a:gd name="T8" fmla="*/ 895 w 895"/>
                <a:gd name="T9" fmla="*/ 264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5" h="3164">
                  <a:moveTo>
                    <a:pt x="895" y="2648"/>
                  </a:moveTo>
                  <a:lnTo>
                    <a:pt x="895" y="517"/>
                  </a:lnTo>
                  <a:lnTo>
                    <a:pt x="0" y="0"/>
                  </a:lnTo>
                  <a:lnTo>
                    <a:pt x="0" y="3164"/>
                  </a:lnTo>
                  <a:lnTo>
                    <a:pt x="895" y="264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" name="Freeform 152">
              <a:extLst>
                <a:ext uri="{FF2B5EF4-FFF2-40B4-BE49-F238E27FC236}">
                  <a16:creationId xmlns:a16="http://schemas.microsoft.com/office/drawing/2014/main" id="{790D9CCC-D68C-774C-A4E4-4105960B7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465" y="2896464"/>
              <a:ext cx="207598" cy="1483902"/>
            </a:xfrm>
            <a:custGeom>
              <a:avLst/>
              <a:gdLst>
                <a:gd name="T0" fmla="*/ 873 w 896"/>
                <a:gd name="T1" fmla="*/ 2 h 6378"/>
                <a:gd name="T2" fmla="*/ 870 w 896"/>
                <a:gd name="T3" fmla="*/ 1 h 6378"/>
                <a:gd name="T4" fmla="*/ 864 w 896"/>
                <a:gd name="T5" fmla="*/ 0 h 6378"/>
                <a:gd name="T6" fmla="*/ 858 w 896"/>
                <a:gd name="T7" fmla="*/ 1 h 6378"/>
                <a:gd name="T8" fmla="*/ 856 w 896"/>
                <a:gd name="T9" fmla="*/ 2 h 6378"/>
                <a:gd name="T10" fmla="*/ 0 w 896"/>
                <a:gd name="T11" fmla="*/ 497 h 6378"/>
                <a:gd name="T12" fmla="*/ 0 w 896"/>
                <a:gd name="T13" fmla="*/ 5860 h 6378"/>
                <a:gd name="T14" fmla="*/ 896 w 896"/>
                <a:gd name="T15" fmla="*/ 6378 h 6378"/>
                <a:gd name="T16" fmla="*/ 896 w 896"/>
                <a:gd name="T17" fmla="*/ 16 h 6378"/>
                <a:gd name="T18" fmla="*/ 873 w 896"/>
                <a:gd name="T19" fmla="*/ 2 h 6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96" h="6378">
                  <a:moveTo>
                    <a:pt x="873" y="2"/>
                  </a:moveTo>
                  <a:lnTo>
                    <a:pt x="870" y="1"/>
                  </a:lnTo>
                  <a:lnTo>
                    <a:pt x="864" y="0"/>
                  </a:lnTo>
                  <a:lnTo>
                    <a:pt x="858" y="1"/>
                  </a:lnTo>
                  <a:lnTo>
                    <a:pt x="856" y="2"/>
                  </a:lnTo>
                  <a:lnTo>
                    <a:pt x="0" y="497"/>
                  </a:lnTo>
                  <a:lnTo>
                    <a:pt x="0" y="5860"/>
                  </a:lnTo>
                  <a:lnTo>
                    <a:pt x="896" y="6378"/>
                  </a:lnTo>
                  <a:lnTo>
                    <a:pt x="896" y="16"/>
                  </a:lnTo>
                  <a:lnTo>
                    <a:pt x="873" y="2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" name="Freeform 153">
              <a:extLst>
                <a:ext uri="{FF2B5EF4-FFF2-40B4-BE49-F238E27FC236}">
                  <a16:creationId xmlns:a16="http://schemas.microsoft.com/office/drawing/2014/main" id="{0F4216CF-DA9D-2046-B9E5-6F558632D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087" y="3123611"/>
              <a:ext cx="124745" cy="1024954"/>
            </a:xfrm>
            <a:custGeom>
              <a:avLst/>
              <a:gdLst>
                <a:gd name="T0" fmla="*/ 0 w 535"/>
                <a:gd name="T1" fmla="*/ 308 h 4404"/>
                <a:gd name="T2" fmla="*/ 0 w 535"/>
                <a:gd name="T3" fmla="*/ 4095 h 4404"/>
                <a:gd name="T4" fmla="*/ 535 w 535"/>
                <a:gd name="T5" fmla="*/ 4404 h 4404"/>
                <a:gd name="T6" fmla="*/ 535 w 535"/>
                <a:gd name="T7" fmla="*/ 0 h 4404"/>
                <a:gd name="T8" fmla="*/ 0 w 535"/>
                <a:gd name="T9" fmla="*/ 308 h 4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4404">
                  <a:moveTo>
                    <a:pt x="0" y="308"/>
                  </a:moveTo>
                  <a:lnTo>
                    <a:pt x="0" y="4095"/>
                  </a:lnTo>
                  <a:lnTo>
                    <a:pt x="535" y="4404"/>
                  </a:lnTo>
                  <a:lnTo>
                    <a:pt x="535" y="0"/>
                  </a:lnTo>
                  <a:lnTo>
                    <a:pt x="0" y="30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" name="Freeform 154">
              <a:extLst>
                <a:ext uri="{FF2B5EF4-FFF2-40B4-BE49-F238E27FC236}">
                  <a16:creationId xmlns:a16="http://schemas.microsoft.com/office/drawing/2014/main" id="{6A4F4D26-510A-8442-BB4B-BB95C4EE7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0725" y="2896464"/>
              <a:ext cx="3490986" cy="1293992"/>
            </a:xfrm>
            <a:custGeom>
              <a:avLst/>
              <a:gdLst>
                <a:gd name="T0" fmla="*/ 5501 w 14999"/>
                <a:gd name="T1" fmla="*/ 170 h 5560"/>
                <a:gd name="T2" fmla="*/ 5503 w 14999"/>
                <a:gd name="T3" fmla="*/ 169 h 5560"/>
                <a:gd name="T4" fmla="*/ 5509 w 14999"/>
                <a:gd name="T5" fmla="*/ 168 h 5560"/>
                <a:gd name="T6" fmla="*/ 5515 w 14999"/>
                <a:gd name="T7" fmla="*/ 169 h 5560"/>
                <a:gd name="T8" fmla="*/ 5518 w 14999"/>
                <a:gd name="T9" fmla="*/ 170 h 5560"/>
                <a:gd name="T10" fmla="*/ 14854 w 14999"/>
                <a:gd name="T11" fmla="*/ 5560 h 5560"/>
                <a:gd name="T12" fmla="*/ 14999 w 14999"/>
                <a:gd name="T13" fmla="*/ 5477 h 5560"/>
                <a:gd name="T14" fmla="*/ 5518 w 14999"/>
                <a:gd name="T15" fmla="*/ 2 h 5560"/>
                <a:gd name="T16" fmla="*/ 5515 w 14999"/>
                <a:gd name="T17" fmla="*/ 1 h 5560"/>
                <a:gd name="T18" fmla="*/ 5509 w 14999"/>
                <a:gd name="T19" fmla="*/ 0 h 5560"/>
                <a:gd name="T20" fmla="*/ 5503 w 14999"/>
                <a:gd name="T21" fmla="*/ 1 h 5560"/>
                <a:gd name="T22" fmla="*/ 5501 w 14999"/>
                <a:gd name="T23" fmla="*/ 2 h 5560"/>
                <a:gd name="T24" fmla="*/ 0 w 14999"/>
                <a:gd name="T25" fmla="*/ 3179 h 5560"/>
                <a:gd name="T26" fmla="*/ 145 w 14999"/>
                <a:gd name="T27" fmla="*/ 3262 h 5560"/>
                <a:gd name="T28" fmla="*/ 5501 w 14999"/>
                <a:gd name="T29" fmla="*/ 170 h 5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999" h="5560">
                  <a:moveTo>
                    <a:pt x="5501" y="170"/>
                  </a:moveTo>
                  <a:lnTo>
                    <a:pt x="5503" y="169"/>
                  </a:lnTo>
                  <a:lnTo>
                    <a:pt x="5509" y="168"/>
                  </a:lnTo>
                  <a:lnTo>
                    <a:pt x="5515" y="169"/>
                  </a:lnTo>
                  <a:lnTo>
                    <a:pt x="5518" y="170"/>
                  </a:lnTo>
                  <a:lnTo>
                    <a:pt x="14854" y="5560"/>
                  </a:lnTo>
                  <a:lnTo>
                    <a:pt x="14999" y="5477"/>
                  </a:lnTo>
                  <a:lnTo>
                    <a:pt x="5518" y="2"/>
                  </a:lnTo>
                  <a:lnTo>
                    <a:pt x="5515" y="1"/>
                  </a:lnTo>
                  <a:lnTo>
                    <a:pt x="5509" y="0"/>
                  </a:lnTo>
                  <a:lnTo>
                    <a:pt x="5503" y="1"/>
                  </a:lnTo>
                  <a:lnTo>
                    <a:pt x="5501" y="2"/>
                  </a:lnTo>
                  <a:lnTo>
                    <a:pt x="0" y="3179"/>
                  </a:lnTo>
                  <a:lnTo>
                    <a:pt x="145" y="3262"/>
                  </a:lnTo>
                  <a:lnTo>
                    <a:pt x="5501" y="1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" name="Freeform 155">
              <a:extLst>
                <a:ext uri="{FF2B5EF4-FFF2-40B4-BE49-F238E27FC236}">
                  <a16:creationId xmlns:a16="http://schemas.microsoft.com/office/drawing/2014/main" id="{FA74CE10-0C6C-5649-96C4-5A6B65A2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701" y="2491510"/>
              <a:ext cx="3679034" cy="2122520"/>
            </a:xfrm>
            <a:custGeom>
              <a:avLst/>
              <a:gdLst>
                <a:gd name="T0" fmla="*/ 15807 w 15807"/>
                <a:gd name="T1" fmla="*/ 5772 h 9123"/>
                <a:gd name="T2" fmla="*/ 5815 w 15807"/>
                <a:gd name="T3" fmla="*/ 2 h 9123"/>
                <a:gd name="T4" fmla="*/ 5812 w 15807"/>
                <a:gd name="T5" fmla="*/ 1 h 9123"/>
                <a:gd name="T6" fmla="*/ 5806 w 15807"/>
                <a:gd name="T7" fmla="*/ 0 h 9123"/>
                <a:gd name="T8" fmla="*/ 5800 w 15807"/>
                <a:gd name="T9" fmla="*/ 1 h 9123"/>
                <a:gd name="T10" fmla="*/ 5797 w 15807"/>
                <a:gd name="T11" fmla="*/ 2 h 9123"/>
                <a:gd name="T12" fmla="*/ 0 w 15807"/>
                <a:gd name="T13" fmla="*/ 3349 h 9123"/>
                <a:gd name="T14" fmla="*/ 10001 w 15807"/>
                <a:gd name="T15" fmla="*/ 9123 h 9123"/>
                <a:gd name="T16" fmla="*/ 15807 w 15807"/>
                <a:gd name="T17" fmla="*/ 5772 h 9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807" h="9123">
                  <a:moveTo>
                    <a:pt x="15807" y="5772"/>
                  </a:moveTo>
                  <a:lnTo>
                    <a:pt x="5815" y="2"/>
                  </a:lnTo>
                  <a:lnTo>
                    <a:pt x="5812" y="1"/>
                  </a:lnTo>
                  <a:lnTo>
                    <a:pt x="5806" y="0"/>
                  </a:lnTo>
                  <a:lnTo>
                    <a:pt x="5800" y="1"/>
                  </a:lnTo>
                  <a:lnTo>
                    <a:pt x="5797" y="2"/>
                  </a:lnTo>
                  <a:lnTo>
                    <a:pt x="0" y="3349"/>
                  </a:lnTo>
                  <a:lnTo>
                    <a:pt x="10001" y="9123"/>
                  </a:lnTo>
                  <a:lnTo>
                    <a:pt x="15807" y="577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5" name="Freeform 156">
              <a:extLst>
                <a:ext uri="{FF2B5EF4-FFF2-40B4-BE49-F238E27FC236}">
                  <a16:creationId xmlns:a16="http://schemas.microsoft.com/office/drawing/2014/main" id="{4D17BF31-854D-5D49-B844-27C45CF16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7210" y="3399166"/>
              <a:ext cx="771741" cy="468258"/>
            </a:xfrm>
            <a:custGeom>
              <a:avLst/>
              <a:gdLst>
                <a:gd name="T0" fmla="*/ 7 w 3319"/>
                <a:gd name="T1" fmla="*/ 2003 h 2009"/>
                <a:gd name="T2" fmla="*/ 0 w 3319"/>
                <a:gd name="T3" fmla="*/ 1987 h 2009"/>
                <a:gd name="T4" fmla="*/ 7 w 3319"/>
                <a:gd name="T5" fmla="*/ 1971 h 2009"/>
                <a:gd name="T6" fmla="*/ 202 w 3319"/>
                <a:gd name="T7" fmla="*/ 1856 h 2009"/>
                <a:gd name="T8" fmla="*/ 218 w 3319"/>
                <a:gd name="T9" fmla="*/ 1860 h 2009"/>
                <a:gd name="T10" fmla="*/ 227 w 3319"/>
                <a:gd name="T11" fmla="*/ 1874 h 2009"/>
                <a:gd name="T12" fmla="*/ 223 w 3319"/>
                <a:gd name="T13" fmla="*/ 1889 h 2009"/>
                <a:gd name="T14" fmla="*/ 27 w 3319"/>
                <a:gd name="T15" fmla="*/ 2008 h 2009"/>
                <a:gd name="T16" fmla="*/ 531 w 3319"/>
                <a:gd name="T17" fmla="*/ 1699 h 2009"/>
                <a:gd name="T18" fmla="*/ 516 w 3319"/>
                <a:gd name="T19" fmla="*/ 1685 h 2009"/>
                <a:gd name="T20" fmla="*/ 517 w 3319"/>
                <a:gd name="T21" fmla="*/ 1669 h 2009"/>
                <a:gd name="T22" fmla="*/ 710 w 3319"/>
                <a:gd name="T23" fmla="*/ 1549 h 2009"/>
                <a:gd name="T24" fmla="*/ 726 w 3319"/>
                <a:gd name="T25" fmla="*/ 1547 h 2009"/>
                <a:gd name="T26" fmla="*/ 739 w 3319"/>
                <a:gd name="T27" fmla="*/ 1557 h 2009"/>
                <a:gd name="T28" fmla="*/ 742 w 3319"/>
                <a:gd name="T29" fmla="*/ 1573 h 2009"/>
                <a:gd name="T30" fmla="*/ 732 w 3319"/>
                <a:gd name="T31" fmla="*/ 1587 h 2009"/>
                <a:gd name="T32" fmla="*/ 1052 w 3319"/>
                <a:gd name="T33" fmla="*/ 1390 h 2009"/>
                <a:gd name="T34" fmla="*/ 1037 w 3319"/>
                <a:gd name="T35" fmla="*/ 1385 h 2009"/>
                <a:gd name="T36" fmla="*/ 1030 w 3319"/>
                <a:gd name="T37" fmla="*/ 1368 h 2009"/>
                <a:gd name="T38" fmla="*/ 1038 w 3319"/>
                <a:gd name="T39" fmla="*/ 1354 h 2009"/>
                <a:gd name="T40" fmla="*/ 1233 w 3319"/>
                <a:gd name="T41" fmla="*/ 1238 h 2009"/>
                <a:gd name="T42" fmla="*/ 1249 w 3319"/>
                <a:gd name="T43" fmla="*/ 1241 h 2009"/>
                <a:gd name="T44" fmla="*/ 1257 w 3319"/>
                <a:gd name="T45" fmla="*/ 1255 h 2009"/>
                <a:gd name="T46" fmla="*/ 1253 w 3319"/>
                <a:gd name="T47" fmla="*/ 1272 h 2009"/>
                <a:gd name="T48" fmla="*/ 1057 w 3319"/>
                <a:gd name="T49" fmla="*/ 1390 h 2009"/>
                <a:gd name="T50" fmla="*/ 1562 w 3319"/>
                <a:gd name="T51" fmla="*/ 1080 h 2009"/>
                <a:gd name="T52" fmla="*/ 1547 w 3319"/>
                <a:gd name="T53" fmla="*/ 1067 h 2009"/>
                <a:gd name="T54" fmla="*/ 1548 w 3319"/>
                <a:gd name="T55" fmla="*/ 1051 h 2009"/>
                <a:gd name="T56" fmla="*/ 1740 w 3319"/>
                <a:gd name="T57" fmla="*/ 931 h 2009"/>
                <a:gd name="T58" fmla="*/ 1756 w 3319"/>
                <a:gd name="T59" fmla="*/ 929 h 2009"/>
                <a:gd name="T60" fmla="*/ 1770 w 3319"/>
                <a:gd name="T61" fmla="*/ 939 h 2009"/>
                <a:gd name="T62" fmla="*/ 1772 w 3319"/>
                <a:gd name="T63" fmla="*/ 955 h 2009"/>
                <a:gd name="T64" fmla="*/ 1763 w 3319"/>
                <a:gd name="T65" fmla="*/ 968 h 2009"/>
                <a:gd name="T66" fmla="*/ 2082 w 3319"/>
                <a:gd name="T67" fmla="*/ 773 h 2009"/>
                <a:gd name="T68" fmla="*/ 2068 w 3319"/>
                <a:gd name="T69" fmla="*/ 766 h 2009"/>
                <a:gd name="T70" fmla="*/ 2061 w 3319"/>
                <a:gd name="T71" fmla="*/ 750 h 2009"/>
                <a:gd name="T72" fmla="*/ 2068 w 3319"/>
                <a:gd name="T73" fmla="*/ 735 h 2009"/>
                <a:gd name="T74" fmla="*/ 2264 w 3319"/>
                <a:gd name="T75" fmla="*/ 619 h 2009"/>
                <a:gd name="T76" fmla="*/ 2279 w 3319"/>
                <a:gd name="T77" fmla="*/ 624 h 2009"/>
                <a:gd name="T78" fmla="*/ 2287 w 3319"/>
                <a:gd name="T79" fmla="*/ 638 h 2009"/>
                <a:gd name="T80" fmla="*/ 2284 w 3319"/>
                <a:gd name="T81" fmla="*/ 653 h 2009"/>
                <a:gd name="T82" fmla="*/ 2088 w 3319"/>
                <a:gd name="T83" fmla="*/ 772 h 2009"/>
                <a:gd name="T84" fmla="*/ 2592 w 3319"/>
                <a:gd name="T85" fmla="*/ 463 h 2009"/>
                <a:gd name="T86" fmla="*/ 2578 w 3319"/>
                <a:gd name="T87" fmla="*/ 449 h 2009"/>
                <a:gd name="T88" fmla="*/ 2578 w 3319"/>
                <a:gd name="T89" fmla="*/ 432 h 2009"/>
                <a:gd name="T90" fmla="*/ 2771 w 3319"/>
                <a:gd name="T91" fmla="*/ 313 h 2009"/>
                <a:gd name="T92" fmla="*/ 2787 w 3319"/>
                <a:gd name="T93" fmla="*/ 310 h 2009"/>
                <a:gd name="T94" fmla="*/ 2800 w 3319"/>
                <a:gd name="T95" fmla="*/ 320 h 2009"/>
                <a:gd name="T96" fmla="*/ 2803 w 3319"/>
                <a:gd name="T97" fmla="*/ 336 h 2009"/>
                <a:gd name="T98" fmla="*/ 2793 w 3319"/>
                <a:gd name="T99" fmla="*/ 349 h 2009"/>
                <a:gd name="T100" fmla="*/ 3113 w 3319"/>
                <a:gd name="T101" fmla="*/ 154 h 2009"/>
                <a:gd name="T102" fmla="*/ 3099 w 3319"/>
                <a:gd name="T103" fmla="*/ 148 h 2009"/>
                <a:gd name="T104" fmla="*/ 3092 w 3319"/>
                <a:gd name="T105" fmla="*/ 131 h 2009"/>
                <a:gd name="T106" fmla="*/ 3099 w 3319"/>
                <a:gd name="T107" fmla="*/ 117 h 2009"/>
                <a:gd name="T108" fmla="*/ 3294 w 3319"/>
                <a:gd name="T109" fmla="*/ 2 h 2009"/>
                <a:gd name="T110" fmla="*/ 3310 w 3319"/>
                <a:gd name="T111" fmla="*/ 5 h 2009"/>
                <a:gd name="T112" fmla="*/ 3319 w 3319"/>
                <a:gd name="T113" fmla="*/ 19 h 2009"/>
                <a:gd name="T114" fmla="*/ 3315 w 3319"/>
                <a:gd name="T115" fmla="*/ 35 h 2009"/>
                <a:gd name="T116" fmla="*/ 3119 w 3319"/>
                <a:gd name="T117" fmla="*/ 154 h 2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19" h="2009">
                  <a:moveTo>
                    <a:pt x="22" y="2009"/>
                  </a:moveTo>
                  <a:lnTo>
                    <a:pt x="16" y="2008"/>
                  </a:lnTo>
                  <a:lnTo>
                    <a:pt x="11" y="2006"/>
                  </a:lnTo>
                  <a:lnTo>
                    <a:pt x="7" y="2003"/>
                  </a:lnTo>
                  <a:lnTo>
                    <a:pt x="3" y="1998"/>
                  </a:lnTo>
                  <a:lnTo>
                    <a:pt x="1" y="1995"/>
                  </a:lnTo>
                  <a:lnTo>
                    <a:pt x="0" y="1991"/>
                  </a:lnTo>
                  <a:lnTo>
                    <a:pt x="0" y="1987"/>
                  </a:lnTo>
                  <a:lnTo>
                    <a:pt x="0" y="1982"/>
                  </a:lnTo>
                  <a:lnTo>
                    <a:pt x="2" y="1979"/>
                  </a:lnTo>
                  <a:lnTo>
                    <a:pt x="4" y="1975"/>
                  </a:lnTo>
                  <a:lnTo>
                    <a:pt x="7" y="1971"/>
                  </a:lnTo>
                  <a:lnTo>
                    <a:pt x="11" y="1969"/>
                  </a:lnTo>
                  <a:lnTo>
                    <a:pt x="194" y="1859"/>
                  </a:lnTo>
                  <a:lnTo>
                    <a:pt x="199" y="1857"/>
                  </a:lnTo>
                  <a:lnTo>
                    <a:pt x="202" y="1856"/>
                  </a:lnTo>
                  <a:lnTo>
                    <a:pt x="206" y="1856"/>
                  </a:lnTo>
                  <a:lnTo>
                    <a:pt x="211" y="1856"/>
                  </a:lnTo>
                  <a:lnTo>
                    <a:pt x="215" y="1858"/>
                  </a:lnTo>
                  <a:lnTo>
                    <a:pt x="218" y="1860"/>
                  </a:lnTo>
                  <a:lnTo>
                    <a:pt x="221" y="1862"/>
                  </a:lnTo>
                  <a:lnTo>
                    <a:pt x="224" y="1867"/>
                  </a:lnTo>
                  <a:lnTo>
                    <a:pt x="226" y="1870"/>
                  </a:lnTo>
                  <a:lnTo>
                    <a:pt x="227" y="1874"/>
                  </a:lnTo>
                  <a:lnTo>
                    <a:pt x="227" y="1879"/>
                  </a:lnTo>
                  <a:lnTo>
                    <a:pt x="226" y="1883"/>
                  </a:lnTo>
                  <a:lnTo>
                    <a:pt x="225" y="1886"/>
                  </a:lnTo>
                  <a:lnTo>
                    <a:pt x="223" y="1889"/>
                  </a:lnTo>
                  <a:lnTo>
                    <a:pt x="220" y="1893"/>
                  </a:lnTo>
                  <a:lnTo>
                    <a:pt x="216" y="1896"/>
                  </a:lnTo>
                  <a:lnTo>
                    <a:pt x="32" y="2006"/>
                  </a:lnTo>
                  <a:lnTo>
                    <a:pt x="27" y="2008"/>
                  </a:lnTo>
                  <a:lnTo>
                    <a:pt x="22" y="2009"/>
                  </a:lnTo>
                  <a:close/>
                  <a:moveTo>
                    <a:pt x="537" y="1700"/>
                  </a:moveTo>
                  <a:lnTo>
                    <a:pt x="537" y="1700"/>
                  </a:lnTo>
                  <a:lnTo>
                    <a:pt x="531" y="1699"/>
                  </a:lnTo>
                  <a:lnTo>
                    <a:pt x="526" y="1697"/>
                  </a:lnTo>
                  <a:lnTo>
                    <a:pt x="522" y="1694"/>
                  </a:lnTo>
                  <a:lnTo>
                    <a:pt x="518" y="1690"/>
                  </a:lnTo>
                  <a:lnTo>
                    <a:pt x="516" y="1685"/>
                  </a:lnTo>
                  <a:lnTo>
                    <a:pt x="515" y="1682"/>
                  </a:lnTo>
                  <a:lnTo>
                    <a:pt x="515" y="1678"/>
                  </a:lnTo>
                  <a:lnTo>
                    <a:pt x="516" y="1673"/>
                  </a:lnTo>
                  <a:lnTo>
                    <a:pt x="517" y="1669"/>
                  </a:lnTo>
                  <a:lnTo>
                    <a:pt x="520" y="1666"/>
                  </a:lnTo>
                  <a:lnTo>
                    <a:pt x="522" y="1663"/>
                  </a:lnTo>
                  <a:lnTo>
                    <a:pt x="526" y="1660"/>
                  </a:lnTo>
                  <a:lnTo>
                    <a:pt x="710" y="1549"/>
                  </a:lnTo>
                  <a:lnTo>
                    <a:pt x="714" y="1548"/>
                  </a:lnTo>
                  <a:lnTo>
                    <a:pt x="717" y="1547"/>
                  </a:lnTo>
                  <a:lnTo>
                    <a:pt x="722" y="1547"/>
                  </a:lnTo>
                  <a:lnTo>
                    <a:pt x="726" y="1547"/>
                  </a:lnTo>
                  <a:lnTo>
                    <a:pt x="730" y="1548"/>
                  </a:lnTo>
                  <a:lnTo>
                    <a:pt x="733" y="1550"/>
                  </a:lnTo>
                  <a:lnTo>
                    <a:pt x="737" y="1553"/>
                  </a:lnTo>
                  <a:lnTo>
                    <a:pt x="739" y="1557"/>
                  </a:lnTo>
                  <a:lnTo>
                    <a:pt x="741" y="1561"/>
                  </a:lnTo>
                  <a:lnTo>
                    <a:pt x="742" y="1565"/>
                  </a:lnTo>
                  <a:lnTo>
                    <a:pt x="742" y="1570"/>
                  </a:lnTo>
                  <a:lnTo>
                    <a:pt x="742" y="1573"/>
                  </a:lnTo>
                  <a:lnTo>
                    <a:pt x="740" y="1577"/>
                  </a:lnTo>
                  <a:lnTo>
                    <a:pt x="738" y="1580"/>
                  </a:lnTo>
                  <a:lnTo>
                    <a:pt x="736" y="1584"/>
                  </a:lnTo>
                  <a:lnTo>
                    <a:pt x="732" y="1587"/>
                  </a:lnTo>
                  <a:lnTo>
                    <a:pt x="548" y="1697"/>
                  </a:lnTo>
                  <a:lnTo>
                    <a:pt x="542" y="1699"/>
                  </a:lnTo>
                  <a:lnTo>
                    <a:pt x="537" y="1700"/>
                  </a:lnTo>
                  <a:close/>
                  <a:moveTo>
                    <a:pt x="1052" y="1390"/>
                  </a:moveTo>
                  <a:lnTo>
                    <a:pt x="1052" y="1390"/>
                  </a:lnTo>
                  <a:lnTo>
                    <a:pt x="1047" y="1390"/>
                  </a:lnTo>
                  <a:lnTo>
                    <a:pt x="1041" y="1388"/>
                  </a:lnTo>
                  <a:lnTo>
                    <a:pt x="1037" y="1385"/>
                  </a:lnTo>
                  <a:lnTo>
                    <a:pt x="1034" y="1381"/>
                  </a:lnTo>
                  <a:lnTo>
                    <a:pt x="1031" y="1376"/>
                  </a:lnTo>
                  <a:lnTo>
                    <a:pt x="1030" y="1372"/>
                  </a:lnTo>
                  <a:lnTo>
                    <a:pt x="1030" y="1368"/>
                  </a:lnTo>
                  <a:lnTo>
                    <a:pt x="1031" y="1364"/>
                  </a:lnTo>
                  <a:lnTo>
                    <a:pt x="1033" y="1360"/>
                  </a:lnTo>
                  <a:lnTo>
                    <a:pt x="1035" y="1357"/>
                  </a:lnTo>
                  <a:lnTo>
                    <a:pt x="1038" y="1354"/>
                  </a:lnTo>
                  <a:lnTo>
                    <a:pt x="1041" y="1350"/>
                  </a:lnTo>
                  <a:lnTo>
                    <a:pt x="1225" y="1240"/>
                  </a:lnTo>
                  <a:lnTo>
                    <a:pt x="1229" y="1238"/>
                  </a:lnTo>
                  <a:lnTo>
                    <a:pt x="1233" y="1238"/>
                  </a:lnTo>
                  <a:lnTo>
                    <a:pt x="1237" y="1237"/>
                  </a:lnTo>
                  <a:lnTo>
                    <a:pt x="1241" y="1238"/>
                  </a:lnTo>
                  <a:lnTo>
                    <a:pt x="1245" y="1239"/>
                  </a:lnTo>
                  <a:lnTo>
                    <a:pt x="1249" y="1241"/>
                  </a:lnTo>
                  <a:lnTo>
                    <a:pt x="1252" y="1245"/>
                  </a:lnTo>
                  <a:lnTo>
                    <a:pt x="1254" y="1248"/>
                  </a:lnTo>
                  <a:lnTo>
                    <a:pt x="1256" y="1252"/>
                  </a:lnTo>
                  <a:lnTo>
                    <a:pt x="1257" y="1255"/>
                  </a:lnTo>
                  <a:lnTo>
                    <a:pt x="1257" y="1260"/>
                  </a:lnTo>
                  <a:lnTo>
                    <a:pt x="1257" y="1264"/>
                  </a:lnTo>
                  <a:lnTo>
                    <a:pt x="1255" y="1268"/>
                  </a:lnTo>
                  <a:lnTo>
                    <a:pt x="1253" y="1272"/>
                  </a:lnTo>
                  <a:lnTo>
                    <a:pt x="1251" y="1275"/>
                  </a:lnTo>
                  <a:lnTo>
                    <a:pt x="1247" y="1277"/>
                  </a:lnTo>
                  <a:lnTo>
                    <a:pt x="1063" y="1387"/>
                  </a:lnTo>
                  <a:lnTo>
                    <a:pt x="1057" y="1390"/>
                  </a:lnTo>
                  <a:lnTo>
                    <a:pt x="1052" y="1390"/>
                  </a:lnTo>
                  <a:close/>
                  <a:moveTo>
                    <a:pt x="1567" y="1082"/>
                  </a:moveTo>
                  <a:lnTo>
                    <a:pt x="1567" y="1082"/>
                  </a:lnTo>
                  <a:lnTo>
                    <a:pt x="1562" y="1080"/>
                  </a:lnTo>
                  <a:lnTo>
                    <a:pt x="1556" y="1079"/>
                  </a:lnTo>
                  <a:lnTo>
                    <a:pt x="1552" y="1076"/>
                  </a:lnTo>
                  <a:lnTo>
                    <a:pt x="1549" y="1071"/>
                  </a:lnTo>
                  <a:lnTo>
                    <a:pt x="1547" y="1067"/>
                  </a:lnTo>
                  <a:lnTo>
                    <a:pt x="1546" y="1063"/>
                  </a:lnTo>
                  <a:lnTo>
                    <a:pt x="1546" y="1059"/>
                  </a:lnTo>
                  <a:lnTo>
                    <a:pt x="1547" y="1055"/>
                  </a:lnTo>
                  <a:lnTo>
                    <a:pt x="1548" y="1051"/>
                  </a:lnTo>
                  <a:lnTo>
                    <a:pt x="1550" y="1047"/>
                  </a:lnTo>
                  <a:lnTo>
                    <a:pt x="1553" y="1045"/>
                  </a:lnTo>
                  <a:lnTo>
                    <a:pt x="1556" y="1042"/>
                  </a:lnTo>
                  <a:lnTo>
                    <a:pt x="1740" y="931"/>
                  </a:lnTo>
                  <a:lnTo>
                    <a:pt x="1744" y="929"/>
                  </a:lnTo>
                  <a:lnTo>
                    <a:pt x="1749" y="928"/>
                  </a:lnTo>
                  <a:lnTo>
                    <a:pt x="1753" y="928"/>
                  </a:lnTo>
                  <a:lnTo>
                    <a:pt x="1756" y="929"/>
                  </a:lnTo>
                  <a:lnTo>
                    <a:pt x="1760" y="930"/>
                  </a:lnTo>
                  <a:lnTo>
                    <a:pt x="1764" y="932"/>
                  </a:lnTo>
                  <a:lnTo>
                    <a:pt x="1767" y="935"/>
                  </a:lnTo>
                  <a:lnTo>
                    <a:pt x="1770" y="939"/>
                  </a:lnTo>
                  <a:lnTo>
                    <a:pt x="1771" y="942"/>
                  </a:lnTo>
                  <a:lnTo>
                    <a:pt x="1772" y="947"/>
                  </a:lnTo>
                  <a:lnTo>
                    <a:pt x="1772" y="951"/>
                  </a:lnTo>
                  <a:lnTo>
                    <a:pt x="1772" y="955"/>
                  </a:lnTo>
                  <a:lnTo>
                    <a:pt x="1771" y="958"/>
                  </a:lnTo>
                  <a:lnTo>
                    <a:pt x="1769" y="963"/>
                  </a:lnTo>
                  <a:lnTo>
                    <a:pt x="1766" y="966"/>
                  </a:lnTo>
                  <a:lnTo>
                    <a:pt x="1763" y="968"/>
                  </a:lnTo>
                  <a:lnTo>
                    <a:pt x="1578" y="1078"/>
                  </a:lnTo>
                  <a:lnTo>
                    <a:pt x="1573" y="1080"/>
                  </a:lnTo>
                  <a:lnTo>
                    <a:pt x="1567" y="1082"/>
                  </a:lnTo>
                  <a:close/>
                  <a:moveTo>
                    <a:pt x="2082" y="773"/>
                  </a:moveTo>
                  <a:lnTo>
                    <a:pt x="2082" y="773"/>
                  </a:lnTo>
                  <a:lnTo>
                    <a:pt x="2077" y="772"/>
                  </a:lnTo>
                  <a:lnTo>
                    <a:pt x="2073" y="769"/>
                  </a:lnTo>
                  <a:lnTo>
                    <a:pt x="2068" y="766"/>
                  </a:lnTo>
                  <a:lnTo>
                    <a:pt x="2064" y="762"/>
                  </a:lnTo>
                  <a:lnTo>
                    <a:pt x="2062" y="759"/>
                  </a:lnTo>
                  <a:lnTo>
                    <a:pt x="2062" y="754"/>
                  </a:lnTo>
                  <a:lnTo>
                    <a:pt x="2061" y="750"/>
                  </a:lnTo>
                  <a:lnTo>
                    <a:pt x="2062" y="746"/>
                  </a:lnTo>
                  <a:lnTo>
                    <a:pt x="2063" y="742"/>
                  </a:lnTo>
                  <a:lnTo>
                    <a:pt x="2065" y="738"/>
                  </a:lnTo>
                  <a:lnTo>
                    <a:pt x="2068" y="735"/>
                  </a:lnTo>
                  <a:lnTo>
                    <a:pt x="2071" y="733"/>
                  </a:lnTo>
                  <a:lnTo>
                    <a:pt x="2255" y="623"/>
                  </a:lnTo>
                  <a:lnTo>
                    <a:pt x="2259" y="620"/>
                  </a:lnTo>
                  <a:lnTo>
                    <a:pt x="2264" y="619"/>
                  </a:lnTo>
                  <a:lnTo>
                    <a:pt x="2268" y="619"/>
                  </a:lnTo>
                  <a:lnTo>
                    <a:pt x="2271" y="619"/>
                  </a:lnTo>
                  <a:lnTo>
                    <a:pt x="2276" y="621"/>
                  </a:lnTo>
                  <a:lnTo>
                    <a:pt x="2279" y="624"/>
                  </a:lnTo>
                  <a:lnTo>
                    <a:pt x="2282" y="626"/>
                  </a:lnTo>
                  <a:lnTo>
                    <a:pt x="2285" y="629"/>
                  </a:lnTo>
                  <a:lnTo>
                    <a:pt x="2286" y="633"/>
                  </a:lnTo>
                  <a:lnTo>
                    <a:pt x="2287" y="638"/>
                  </a:lnTo>
                  <a:lnTo>
                    <a:pt x="2287" y="642"/>
                  </a:lnTo>
                  <a:lnTo>
                    <a:pt x="2287" y="646"/>
                  </a:lnTo>
                  <a:lnTo>
                    <a:pt x="2286" y="650"/>
                  </a:lnTo>
                  <a:lnTo>
                    <a:pt x="2284" y="653"/>
                  </a:lnTo>
                  <a:lnTo>
                    <a:pt x="2281" y="656"/>
                  </a:lnTo>
                  <a:lnTo>
                    <a:pt x="2278" y="659"/>
                  </a:lnTo>
                  <a:lnTo>
                    <a:pt x="2093" y="769"/>
                  </a:lnTo>
                  <a:lnTo>
                    <a:pt x="2088" y="772"/>
                  </a:lnTo>
                  <a:lnTo>
                    <a:pt x="2082" y="773"/>
                  </a:lnTo>
                  <a:close/>
                  <a:moveTo>
                    <a:pt x="2597" y="464"/>
                  </a:moveTo>
                  <a:lnTo>
                    <a:pt x="2597" y="464"/>
                  </a:lnTo>
                  <a:lnTo>
                    <a:pt x="2592" y="463"/>
                  </a:lnTo>
                  <a:lnTo>
                    <a:pt x="2588" y="461"/>
                  </a:lnTo>
                  <a:lnTo>
                    <a:pt x="2583" y="457"/>
                  </a:lnTo>
                  <a:lnTo>
                    <a:pt x="2579" y="453"/>
                  </a:lnTo>
                  <a:lnTo>
                    <a:pt x="2578" y="449"/>
                  </a:lnTo>
                  <a:lnTo>
                    <a:pt x="2577" y="444"/>
                  </a:lnTo>
                  <a:lnTo>
                    <a:pt x="2576" y="441"/>
                  </a:lnTo>
                  <a:lnTo>
                    <a:pt x="2577" y="437"/>
                  </a:lnTo>
                  <a:lnTo>
                    <a:pt x="2578" y="432"/>
                  </a:lnTo>
                  <a:lnTo>
                    <a:pt x="2580" y="429"/>
                  </a:lnTo>
                  <a:lnTo>
                    <a:pt x="2583" y="426"/>
                  </a:lnTo>
                  <a:lnTo>
                    <a:pt x="2587" y="424"/>
                  </a:lnTo>
                  <a:lnTo>
                    <a:pt x="2771" y="313"/>
                  </a:lnTo>
                  <a:lnTo>
                    <a:pt x="2775" y="311"/>
                  </a:lnTo>
                  <a:lnTo>
                    <a:pt x="2779" y="310"/>
                  </a:lnTo>
                  <a:lnTo>
                    <a:pt x="2783" y="310"/>
                  </a:lnTo>
                  <a:lnTo>
                    <a:pt x="2787" y="310"/>
                  </a:lnTo>
                  <a:lnTo>
                    <a:pt x="2791" y="311"/>
                  </a:lnTo>
                  <a:lnTo>
                    <a:pt x="2794" y="314"/>
                  </a:lnTo>
                  <a:lnTo>
                    <a:pt x="2797" y="317"/>
                  </a:lnTo>
                  <a:lnTo>
                    <a:pt x="2800" y="320"/>
                  </a:lnTo>
                  <a:lnTo>
                    <a:pt x="2802" y="324"/>
                  </a:lnTo>
                  <a:lnTo>
                    <a:pt x="2803" y="329"/>
                  </a:lnTo>
                  <a:lnTo>
                    <a:pt x="2804" y="332"/>
                  </a:lnTo>
                  <a:lnTo>
                    <a:pt x="2803" y="336"/>
                  </a:lnTo>
                  <a:lnTo>
                    <a:pt x="2802" y="341"/>
                  </a:lnTo>
                  <a:lnTo>
                    <a:pt x="2799" y="344"/>
                  </a:lnTo>
                  <a:lnTo>
                    <a:pt x="2796" y="347"/>
                  </a:lnTo>
                  <a:lnTo>
                    <a:pt x="2793" y="349"/>
                  </a:lnTo>
                  <a:lnTo>
                    <a:pt x="2609" y="461"/>
                  </a:lnTo>
                  <a:lnTo>
                    <a:pt x="2604" y="463"/>
                  </a:lnTo>
                  <a:lnTo>
                    <a:pt x="2597" y="464"/>
                  </a:lnTo>
                  <a:close/>
                  <a:moveTo>
                    <a:pt x="3113" y="154"/>
                  </a:moveTo>
                  <a:lnTo>
                    <a:pt x="3113" y="154"/>
                  </a:lnTo>
                  <a:lnTo>
                    <a:pt x="3107" y="154"/>
                  </a:lnTo>
                  <a:lnTo>
                    <a:pt x="3103" y="152"/>
                  </a:lnTo>
                  <a:lnTo>
                    <a:pt x="3099" y="148"/>
                  </a:lnTo>
                  <a:lnTo>
                    <a:pt x="3094" y="144"/>
                  </a:lnTo>
                  <a:lnTo>
                    <a:pt x="3093" y="140"/>
                  </a:lnTo>
                  <a:lnTo>
                    <a:pt x="3092" y="135"/>
                  </a:lnTo>
                  <a:lnTo>
                    <a:pt x="3092" y="131"/>
                  </a:lnTo>
                  <a:lnTo>
                    <a:pt x="3092" y="128"/>
                  </a:lnTo>
                  <a:lnTo>
                    <a:pt x="3093" y="124"/>
                  </a:lnTo>
                  <a:lnTo>
                    <a:pt x="3095" y="120"/>
                  </a:lnTo>
                  <a:lnTo>
                    <a:pt x="3099" y="117"/>
                  </a:lnTo>
                  <a:lnTo>
                    <a:pt x="3102" y="114"/>
                  </a:lnTo>
                  <a:lnTo>
                    <a:pt x="3286" y="4"/>
                  </a:lnTo>
                  <a:lnTo>
                    <a:pt x="3290" y="2"/>
                  </a:lnTo>
                  <a:lnTo>
                    <a:pt x="3294" y="2"/>
                  </a:lnTo>
                  <a:lnTo>
                    <a:pt x="3298" y="0"/>
                  </a:lnTo>
                  <a:lnTo>
                    <a:pt x="3303" y="2"/>
                  </a:lnTo>
                  <a:lnTo>
                    <a:pt x="3306" y="3"/>
                  </a:lnTo>
                  <a:lnTo>
                    <a:pt x="3310" y="5"/>
                  </a:lnTo>
                  <a:lnTo>
                    <a:pt x="3313" y="8"/>
                  </a:lnTo>
                  <a:lnTo>
                    <a:pt x="3316" y="11"/>
                  </a:lnTo>
                  <a:lnTo>
                    <a:pt x="3318" y="16"/>
                  </a:lnTo>
                  <a:lnTo>
                    <a:pt x="3319" y="19"/>
                  </a:lnTo>
                  <a:lnTo>
                    <a:pt x="3319" y="23"/>
                  </a:lnTo>
                  <a:lnTo>
                    <a:pt x="3318" y="27"/>
                  </a:lnTo>
                  <a:lnTo>
                    <a:pt x="3317" y="32"/>
                  </a:lnTo>
                  <a:lnTo>
                    <a:pt x="3315" y="35"/>
                  </a:lnTo>
                  <a:lnTo>
                    <a:pt x="3311" y="38"/>
                  </a:lnTo>
                  <a:lnTo>
                    <a:pt x="3308" y="40"/>
                  </a:lnTo>
                  <a:lnTo>
                    <a:pt x="3124" y="151"/>
                  </a:lnTo>
                  <a:lnTo>
                    <a:pt x="3119" y="154"/>
                  </a:lnTo>
                  <a:lnTo>
                    <a:pt x="3113" y="154"/>
                  </a:lnTo>
                  <a:close/>
                </a:path>
              </a:pathLst>
            </a:custGeom>
            <a:solidFill>
              <a:srgbClr val="F7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Freeform 157">
              <a:extLst>
                <a:ext uri="{FF2B5EF4-FFF2-40B4-BE49-F238E27FC236}">
                  <a16:creationId xmlns:a16="http://schemas.microsoft.com/office/drawing/2014/main" id="{1198A324-4FA1-F74E-8895-B23ED763A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9372" y="2589257"/>
              <a:ext cx="831320" cy="480360"/>
            </a:xfrm>
            <a:custGeom>
              <a:avLst/>
              <a:gdLst>
                <a:gd name="T0" fmla="*/ 1295 w 3574"/>
                <a:gd name="T1" fmla="*/ 2066 h 2066"/>
                <a:gd name="T2" fmla="*/ 0 w 3574"/>
                <a:gd name="T3" fmla="*/ 1308 h 2066"/>
                <a:gd name="T4" fmla="*/ 2279 w 3574"/>
                <a:gd name="T5" fmla="*/ 0 h 2066"/>
                <a:gd name="T6" fmla="*/ 3574 w 3574"/>
                <a:gd name="T7" fmla="*/ 757 h 2066"/>
                <a:gd name="T8" fmla="*/ 1295 w 3574"/>
                <a:gd name="T9" fmla="*/ 2066 h 2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74" h="2066">
                  <a:moveTo>
                    <a:pt x="1295" y="2066"/>
                  </a:moveTo>
                  <a:lnTo>
                    <a:pt x="0" y="1308"/>
                  </a:lnTo>
                  <a:lnTo>
                    <a:pt x="2279" y="0"/>
                  </a:lnTo>
                  <a:lnTo>
                    <a:pt x="3574" y="757"/>
                  </a:lnTo>
                  <a:lnTo>
                    <a:pt x="1295" y="206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Freeform 158">
              <a:extLst>
                <a:ext uri="{FF2B5EF4-FFF2-40B4-BE49-F238E27FC236}">
                  <a16:creationId xmlns:a16="http://schemas.microsoft.com/office/drawing/2014/main" id="{D24F2F0C-68BC-8E45-82DA-E7597A0CD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934" y="2869467"/>
              <a:ext cx="20480" cy="215976"/>
            </a:xfrm>
            <a:custGeom>
              <a:avLst/>
              <a:gdLst>
                <a:gd name="T0" fmla="*/ 43 w 86"/>
                <a:gd name="T1" fmla="*/ 930 h 930"/>
                <a:gd name="T2" fmla="*/ 34 w 86"/>
                <a:gd name="T3" fmla="*/ 928 h 930"/>
                <a:gd name="T4" fmla="*/ 27 w 86"/>
                <a:gd name="T5" fmla="*/ 926 h 930"/>
                <a:gd name="T6" fmla="*/ 19 w 86"/>
                <a:gd name="T7" fmla="*/ 922 h 930"/>
                <a:gd name="T8" fmla="*/ 13 w 86"/>
                <a:gd name="T9" fmla="*/ 917 h 930"/>
                <a:gd name="T10" fmla="*/ 7 w 86"/>
                <a:gd name="T11" fmla="*/ 910 h 930"/>
                <a:gd name="T12" fmla="*/ 4 w 86"/>
                <a:gd name="T13" fmla="*/ 903 h 930"/>
                <a:gd name="T14" fmla="*/ 1 w 86"/>
                <a:gd name="T15" fmla="*/ 895 h 930"/>
                <a:gd name="T16" fmla="*/ 0 w 86"/>
                <a:gd name="T17" fmla="*/ 886 h 930"/>
                <a:gd name="T18" fmla="*/ 0 w 86"/>
                <a:gd name="T19" fmla="*/ 42 h 930"/>
                <a:gd name="T20" fmla="*/ 1 w 86"/>
                <a:gd name="T21" fmla="*/ 33 h 930"/>
                <a:gd name="T22" fmla="*/ 4 w 86"/>
                <a:gd name="T23" fmla="*/ 26 h 930"/>
                <a:gd name="T24" fmla="*/ 7 w 86"/>
                <a:gd name="T25" fmla="*/ 18 h 930"/>
                <a:gd name="T26" fmla="*/ 13 w 86"/>
                <a:gd name="T27" fmla="*/ 12 h 930"/>
                <a:gd name="T28" fmla="*/ 19 w 86"/>
                <a:gd name="T29" fmla="*/ 6 h 930"/>
                <a:gd name="T30" fmla="*/ 27 w 86"/>
                <a:gd name="T31" fmla="*/ 3 h 930"/>
                <a:gd name="T32" fmla="*/ 34 w 86"/>
                <a:gd name="T33" fmla="*/ 0 h 930"/>
                <a:gd name="T34" fmla="*/ 43 w 86"/>
                <a:gd name="T35" fmla="*/ 0 h 930"/>
                <a:gd name="T36" fmla="*/ 52 w 86"/>
                <a:gd name="T37" fmla="*/ 0 h 930"/>
                <a:gd name="T38" fmla="*/ 60 w 86"/>
                <a:gd name="T39" fmla="*/ 3 h 930"/>
                <a:gd name="T40" fmla="*/ 67 w 86"/>
                <a:gd name="T41" fmla="*/ 6 h 930"/>
                <a:gd name="T42" fmla="*/ 73 w 86"/>
                <a:gd name="T43" fmla="*/ 12 h 930"/>
                <a:gd name="T44" fmla="*/ 79 w 86"/>
                <a:gd name="T45" fmla="*/ 18 h 930"/>
                <a:gd name="T46" fmla="*/ 83 w 86"/>
                <a:gd name="T47" fmla="*/ 26 h 930"/>
                <a:gd name="T48" fmla="*/ 85 w 86"/>
                <a:gd name="T49" fmla="*/ 33 h 930"/>
                <a:gd name="T50" fmla="*/ 86 w 86"/>
                <a:gd name="T51" fmla="*/ 42 h 930"/>
                <a:gd name="T52" fmla="*/ 86 w 86"/>
                <a:gd name="T53" fmla="*/ 886 h 930"/>
                <a:gd name="T54" fmla="*/ 85 w 86"/>
                <a:gd name="T55" fmla="*/ 895 h 930"/>
                <a:gd name="T56" fmla="*/ 83 w 86"/>
                <a:gd name="T57" fmla="*/ 903 h 930"/>
                <a:gd name="T58" fmla="*/ 79 w 86"/>
                <a:gd name="T59" fmla="*/ 910 h 930"/>
                <a:gd name="T60" fmla="*/ 73 w 86"/>
                <a:gd name="T61" fmla="*/ 917 h 930"/>
                <a:gd name="T62" fmla="*/ 67 w 86"/>
                <a:gd name="T63" fmla="*/ 922 h 930"/>
                <a:gd name="T64" fmla="*/ 60 w 86"/>
                <a:gd name="T65" fmla="*/ 926 h 930"/>
                <a:gd name="T66" fmla="*/ 52 w 86"/>
                <a:gd name="T67" fmla="*/ 928 h 930"/>
                <a:gd name="T68" fmla="*/ 43 w 86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930">
                  <a:moveTo>
                    <a:pt x="43" y="930"/>
                  </a:moveTo>
                  <a:lnTo>
                    <a:pt x="34" y="928"/>
                  </a:lnTo>
                  <a:lnTo>
                    <a:pt x="27" y="926"/>
                  </a:lnTo>
                  <a:lnTo>
                    <a:pt x="19" y="922"/>
                  </a:lnTo>
                  <a:lnTo>
                    <a:pt x="13" y="917"/>
                  </a:lnTo>
                  <a:lnTo>
                    <a:pt x="7" y="910"/>
                  </a:lnTo>
                  <a:lnTo>
                    <a:pt x="4" y="903"/>
                  </a:lnTo>
                  <a:lnTo>
                    <a:pt x="1" y="895"/>
                  </a:lnTo>
                  <a:lnTo>
                    <a:pt x="0" y="886"/>
                  </a:lnTo>
                  <a:lnTo>
                    <a:pt x="0" y="42"/>
                  </a:lnTo>
                  <a:lnTo>
                    <a:pt x="1" y="33"/>
                  </a:lnTo>
                  <a:lnTo>
                    <a:pt x="4" y="26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9" y="6"/>
                  </a:lnTo>
                  <a:lnTo>
                    <a:pt x="27" y="3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0" y="3"/>
                  </a:lnTo>
                  <a:lnTo>
                    <a:pt x="67" y="6"/>
                  </a:lnTo>
                  <a:lnTo>
                    <a:pt x="73" y="12"/>
                  </a:lnTo>
                  <a:lnTo>
                    <a:pt x="79" y="18"/>
                  </a:lnTo>
                  <a:lnTo>
                    <a:pt x="83" y="26"/>
                  </a:lnTo>
                  <a:lnTo>
                    <a:pt x="85" y="33"/>
                  </a:lnTo>
                  <a:lnTo>
                    <a:pt x="86" y="42"/>
                  </a:lnTo>
                  <a:lnTo>
                    <a:pt x="86" y="886"/>
                  </a:lnTo>
                  <a:lnTo>
                    <a:pt x="85" y="895"/>
                  </a:lnTo>
                  <a:lnTo>
                    <a:pt x="83" y="903"/>
                  </a:lnTo>
                  <a:lnTo>
                    <a:pt x="79" y="910"/>
                  </a:lnTo>
                  <a:lnTo>
                    <a:pt x="73" y="917"/>
                  </a:lnTo>
                  <a:lnTo>
                    <a:pt x="67" y="922"/>
                  </a:lnTo>
                  <a:lnTo>
                    <a:pt x="60" y="926"/>
                  </a:lnTo>
                  <a:lnTo>
                    <a:pt x="52" y="928"/>
                  </a:lnTo>
                  <a:lnTo>
                    <a:pt x="43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Freeform 159">
              <a:extLst>
                <a:ext uri="{FF2B5EF4-FFF2-40B4-BE49-F238E27FC236}">
                  <a16:creationId xmlns:a16="http://schemas.microsoft.com/office/drawing/2014/main" id="{22B809DF-C670-4A48-A0F1-EFD73D482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5078" y="2812680"/>
              <a:ext cx="133123" cy="181532"/>
            </a:xfrm>
            <a:custGeom>
              <a:avLst/>
              <a:gdLst>
                <a:gd name="T0" fmla="*/ 571 w 572"/>
                <a:gd name="T1" fmla="*/ 429 h 779"/>
                <a:gd name="T2" fmla="*/ 564 w 572"/>
                <a:gd name="T3" fmla="*/ 488 h 779"/>
                <a:gd name="T4" fmla="*/ 550 w 572"/>
                <a:gd name="T5" fmla="*/ 542 h 779"/>
                <a:gd name="T6" fmla="*/ 531 w 572"/>
                <a:gd name="T7" fmla="*/ 592 h 779"/>
                <a:gd name="T8" fmla="*/ 507 w 572"/>
                <a:gd name="T9" fmla="*/ 638 h 779"/>
                <a:gd name="T10" fmla="*/ 478 w 572"/>
                <a:gd name="T11" fmla="*/ 679 h 779"/>
                <a:gd name="T12" fmla="*/ 446 w 572"/>
                <a:gd name="T13" fmla="*/ 713 h 779"/>
                <a:gd name="T14" fmla="*/ 410 w 572"/>
                <a:gd name="T15" fmla="*/ 742 h 779"/>
                <a:gd name="T16" fmla="*/ 371 w 572"/>
                <a:gd name="T17" fmla="*/ 762 h 779"/>
                <a:gd name="T18" fmla="*/ 330 w 572"/>
                <a:gd name="T19" fmla="*/ 775 h 779"/>
                <a:gd name="T20" fmla="*/ 286 w 572"/>
                <a:gd name="T21" fmla="*/ 779 h 779"/>
                <a:gd name="T22" fmla="*/ 243 w 572"/>
                <a:gd name="T23" fmla="*/ 775 h 779"/>
                <a:gd name="T24" fmla="*/ 201 w 572"/>
                <a:gd name="T25" fmla="*/ 762 h 779"/>
                <a:gd name="T26" fmla="*/ 162 w 572"/>
                <a:gd name="T27" fmla="*/ 742 h 779"/>
                <a:gd name="T28" fmla="*/ 126 w 572"/>
                <a:gd name="T29" fmla="*/ 713 h 779"/>
                <a:gd name="T30" fmla="*/ 94 w 572"/>
                <a:gd name="T31" fmla="*/ 679 h 779"/>
                <a:gd name="T32" fmla="*/ 66 w 572"/>
                <a:gd name="T33" fmla="*/ 638 h 779"/>
                <a:gd name="T34" fmla="*/ 42 w 572"/>
                <a:gd name="T35" fmla="*/ 592 h 779"/>
                <a:gd name="T36" fmla="*/ 23 w 572"/>
                <a:gd name="T37" fmla="*/ 542 h 779"/>
                <a:gd name="T38" fmla="*/ 10 w 572"/>
                <a:gd name="T39" fmla="*/ 488 h 779"/>
                <a:gd name="T40" fmla="*/ 2 w 572"/>
                <a:gd name="T41" fmla="*/ 429 h 779"/>
                <a:gd name="T42" fmla="*/ 1 w 572"/>
                <a:gd name="T43" fmla="*/ 370 h 779"/>
                <a:gd name="T44" fmla="*/ 6 w 572"/>
                <a:gd name="T45" fmla="*/ 312 h 779"/>
                <a:gd name="T46" fmla="*/ 17 w 572"/>
                <a:gd name="T47" fmla="*/ 256 h 779"/>
                <a:gd name="T48" fmla="*/ 34 w 572"/>
                <a:gd name="T49" fmla="*/ 204 h 779"/>
                <a:gd name="T50" fmla="*/ 57 w 572"/>
                <a:gd name="T51" fmla="*/ 156 h 779"/>
                <a:gd name="T52" fmla="*/ 84 w 572"/>
                <a:gd name="T53" fmla="*/ 114 h 779"/>
                <a:gd name="T54" fmla="*/ 115 w 572"/>
                <a:gd name="T55" fmla="*/ 77 h 779"/>
                <a:gd name="T56" fmla="*/ 150 w 572"/>
                <a:gd name="T57" fmla="*/ 47 h 779"/>
                <a:gd name="T58" fmla="*/ 188 w 572"/>
                <a:gd name="T59" fmla="*/ 23 h 779"/>
                <a:gd name="T60" fmla="*/ 229 w 572"/>
                <a:gd name="T61" fmla="*/ 8 h 779"/>
                <a:gd name="T62" fmla="*/ 272 w 572"/>
                <a:gd name="T63" fmla="*/ 1 h 779"/>
                <a:gd name="T64" fmla="*/ 315 w 572"/>
                <a:gd name="T65" fmla="*/ 2 h 779"/>
                <a:gd name="T66" fmla="*/ 357 w 572"/>
                <a:gd name="T67" fmla="*/ 13 h 779"/>
                <a:gd name="T68" fmla="*/ 397 w 572"/>
                <a:gd name="T69" fmla="*/ 31 h 779"/>
                <a:gd name="T70" fmla="*/ 435 w 572"/>
                <a:gd name="T71" fmla="*/ 57 h 779"/>
                <a:gd name="T72" fmla="*/ 469 w 572"/>
                <a:gd name="T73" fmla="*/ 89 h 779"/>
                <a:gd name="T74" fmla="*/ 498 w 572"/>
                <a:gd name="T75" fmla="*/ 128 h 779"/>
                <a:gd name="T76" fmla="*/ 524 w 572"/>
                <a:gd name="T77" fmla="*/ 172 h 779"/>
                <a:gd name="T78" fmla="*/ 544 w 572"/>
                <a:gd name="T79" fmla="*/ 221 h 779"/>
                <a:gd name="T80" fmla="*/ 559 w 572"/>
                <a:gd name="T81" fmla="*/ 274 h 779"/>
                <a:gd name="T82" fmla="*/ 569 w 572"/>
                <a:gd name="T83" fmla="*/ 330 h 779"/>
                <a:gd name="T84" fmla="*/ 572 w 572"/>
                <a:gd name="T85" fmla="*/ 38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79">
                  <a:moveTo>
                    <a:pt x="572" y="389"/>
                  </a:moveTo>
                  <a:lnTo>
                    <a:pt x="572" y="410"/>
                  </a:lnTo>
                  <a:lnTo>
                    <a:pt x="571" y="429"/>
                  </a:lnTo>
                  <a:lnTo>
                    <a:pt x="569" y="449"/>
                  </a:lnTo>
                  <a:lnTo>
                    <a:pt x="567" y="468"/>
                  </a:lnTo>
                  <a:lnTo>
                    <a:pt x="564" y="488"/>
                  </a:lnTo>
                  <a:lnTo>
                    <a:pt x="559" y="506"/>
                  </a:lnTo>
                  <a:lnTo>
                    <a:pt x="555" y="524"/>
                  </a:lnTo>
                  <a:lnTo>
                    <a:pt x="550" y="542"/>
                  </a:lnTo>
                  <a:lnTo>
                    <a:pt x="544" y="559"/>
                  </a:lnTo>
                  <a:lnTo>
                    <a:pt x="538" y="576"/>
                  </a:lnTo>
                  <a:lnTo>
                    <a:pt x="531" y="592"/>
                  </a:lnTo>
                  <a:lnTo>
                    <a:pt x="524" y="608"/>
                  </a:lnTo>
                  <a:lnTo>
                    <a:pt x="516" y="623"/>
                  </a:lnTo>
                  <a:lnTo>
                    <a:pt x="507" y="638"/>
                  </a:lnTo>
                  <a:lnTo>
                    <a:pt x="498" y="652"/>
                  </a:lnTo>
                  <a:lnTo>
                    <a:pt x="489" y="666"/>
                  </a:lnTo>
                  <a:lnTo>
                    <a:pt x="478" y="679"/>
                  </a:lnTo>
                  <a:lnTo>
                    <a:pt x="469" y="691"/>
                  </a:lnTo>
                  <a:lnTo>
                    <a:pt x="458" y="703"/>
                  </a:lnTo>
                  <a:lnTo>
                    <a:pt x="446" y="713"/>
                  </a:lnTo>
                  <a:lnTo>
                    <a:pt x="435" y="723"/>
                  </a:lnTo>
                  <a:lnTo>
                    <a:pt x="422" y="733"/>
                  </a:lnTo>
                  <a:lnTo>
                    <a:pt x="410" y="742"/>
                  </a:lnTo>
                  <a:lnTo>
                    <a:pt x="397" y="749"/>
                  </a:lnTo>
                  <a:lnTo>
                    <a:pt x="384" y="757"/>
                  </a:lnTo>
                  <a:lnTo>
                    <a:pt x="371" y="762"/>
                  </a:lnTo>
                  <a:lnTo>
                    <a:pt x="357" y="767"/>
                  </a:lnTo>
                  <a:lnTo>
                    <a:pt x="344" y="772"/>
                  </a:lnTo>
                  <a:lnTo>
                    <a:pt x="330" y="775"/>
                  </a:lnTo>
                  <a:lnTo>
                    <a:pt x="315" y="778"/>
                  </a:lnTo>
                  <a:lnTo>
                    <a:pt x="301" y="779"/>
                  </a:lnTo>
                  <a:lnTo>
                    <a:pt x="286" y="779"/>
                  </a:lnTo>
                  <a:lnTo>
                    <a:pt x="272" y="779"/>
                  </a:lnTo>
                  <a:lnTo>
                    <a:pt x="257" y="778"/>
                  </a:lnTo>
                  <a:lnTo>
                    <a:pt x="243" y="775"/>
                  </a:lnTo>
                  <a:lnTo>
                    <a:pt x="229" y="772"/>
                  </a:lnTo>
                  <a:lnTo>
                    <a:pt x="215" y="767"/>
                  </a:lnTo>
                  <a:lnTo>
                    <a:pt x="201" y="762"/>
                  </a:lnTo>
                  <a:lnTo>
                    <a:pt x="188" y="757"/>
                  </a:lnTo>
                  <a:lnTo>
                    <a:pt x="175" y="749"/>
                  </a:lnTo>
                  <a:lnTo>
                    <a:pt x="162" y="742"/>
                  </a:lnTo>
                  <a:lnTo>
                    <a:pt x="150" y="733"/>
                  </a:lnTo>
                  <a:lnTo>
                    <a:pt x="138" y="723"/>
                  </a:lnTo>
                  <a:lnTo>
                    <a:pt x="126" y="713"/>
                  </a:lnTo>
                  <a:lnTo>
                    <a:pt x="115" y="703"/>
                  </a:lnTo>
                  <a:lnTo>
                    <a:pt x="105" y="691"/>
                  </a:lnTo>
                  <a:lnTo>
                    <a:pt x="94" y="679"/>
                  </a:lnTo>
                  <a:lnTo>
                    <a:pt x="84" y="666"/>
                  </a:lnTo>
                  <a:lnTo>
                    <a:pt x="74" y="652"/>
                  </a:lnTo>
                  <a:lnTo>
                    <a:pt x="66" y="638"/>
                  </a:lnTo>
                  <a:lnTo>
                    <a:pt x="57" y="623"/>
                  </a:lnTo>
                  <a:lnTo>
                    <a:pt x="48" y="608"/>
                  </a:lnTo>
                  <a:lnTo>
                    <a:pt x="42" y="592"/>
                  </a:lnTo>
                  <a:lnTo>
                    <a:pt x="34" y="576"/>
                  </a:lnTo>
                  <a:lnTo>
                    <a:pt x="28" y="559"/>
                  </a:lnTo>
                  <a:lnTo>
                    <a:pt x="23" y="542"/>
                  </a:lnTo>
                  <a:lnTo>
                    <a:pt x="17" y="524"/>
                  </a:lnTo>
                  <a:lnTo>
                    <a:pt x="13" y="506"/>
                  </a:lnTo>
                  <a:lnTo>
                    <a:pt x="10" y="488"/>
                  </a:lnTo>
                  <a:lnTo>
                    <a:pt x="6" y="468"/>
                  </a:lnTo>
                  <a:lnTo>
                    <a:pt x="3" y="449"/>
                  </a:lnTo>
                  <a:lnTo>
                    <a:pt x="2" y="429"/>
                  </a:lnTo>
                  <a:lnTo>
                    <a:pt x="1" y="410"/>
                  </a:lnTo>
                  <a:lnTo>
                    <a:pt x="0" y="389"/>
                  </a:lnTo>
                  <a:lnTo>
                    <a:pt x="1" y="370"/>
                  </a:lnTo>
                  <a:lnTo>
                    <a:pt x="2" y="351"/>
                  </a:lnTo>
                  <a:lnTo>
                    <a:pt x="3" y="330"/>
                  </a:lnTo>
                  <a:lnTo>
                    <a:pt x="6" y="312"/>
                  </a:lnTo>
                  <a:lnTo>
                    <a:pt x="10" y="292"/>
                  </a:lnTo>
                  <a:lnTo>
                    <a:pt x="13" y="274"/>
                  </a:lnTo>
                  <a:lnTo>
                    <a:pt x="17" y="256"/>
                  </a:lnTo>
                  <a:lnTo>
                    <a:pt x="23" y="238"/>
                  </a:lnTo>
                  <a:lnTo>
                    <a:pt x="28" y="221"/>
                  </a:lnTo>
                  <a:lnTo>
                    <a:pt x="34" y="204"/>
                  </a:lnTo>
                  <a:lnTo>
                    <a:pt x="42" y="187"/>
                  </a:lnTo>
                  <a:lnTo>
                    <a:pt x="48" y="172"/>
                  </a:lnTo>
                  <a:lnTo>
                    <a:pt x="57" y="156"/>
                  </a:lnTo>
                  <a:lnTo>
                    <a:pt x="66" y="142"/>
                  </a:lnTo>
                  <a:lnTo>
                    <a:pt x="74" y="128"/>
                  </a:lnTo>
                  <a:lnTo>
                    <a:pt x="84" y="114"/>
                  </a:lnTo>
                  <a:lnTo>
                    <a:pt x="94" y="101"/>
                  </a:lnTo>
                  <a:lnTo>
                    <a:pt x="105" y="89"/>
                  </a:lnTo>
                  <a:lnTo>
                    <a:pt x="115" y="77"/>
                  </a:lnTo>
                  <a:lnTo>
                    <a:pt x="126" y="67"/>
                  </a:lnTo>
                  <a:lnTo>
                    <a:pt x="138" y="57"/>
                  </a:lnTo>
                  <a:lnTo>
                    <a:pt x="150" y="47"/>
                  </a:lnTo>
                  <a:lnTo>
                    <a:pt x="162" y="38"/>
                  </a:lnTo>
                  <a:lnTo>
                    <a:pt x="175" y="31"/>
                  </a:lnTo>
                  <a:lnTo>
                    <a:pt x="188" y="23"/>
                  </a:lnTo>
                  <a:lnTo>
                    <a:pt x="201" y="18"/>
                  </a:lnTo>
                  <a:lnTo>
                    <a:pt x="215" y="13"/>
                  </a:lnTo>
                  <a:lnTo>
                    <a:pt x="229" y="8"/>
                  </a:lnTo>
                  <a:lnTo>
                    <a:pt x="243" y="5"/>
                  </a:lnTo>
                  <a:lnTo>
                    <a:pt x="257" y="2"/>
                  </a:lnTo>
                  <a:lnTo>
                    <a:pt x="272" y="1"/>
                  </a:lnTo>
                  <a:lnTo>
                    <a:pt x="286" y="0"/>
                  </a:lnTo>
                  <a:lnTo>
                    <a:pt x="301" y="1"/>
                  </a:lnTo>
                  <a:lnTo>
                    <a:pt x="315" y="2"/>
                  </a:lnTo>
                  <a:lnTo>
                    <a:pt x="330" y="5"/>
                  </a:lnTo>
                  <a:lnTo>
                    <a:pt x="344" y="8"/>
                  </a:lnTo>
                  <a:lnTo>
                    <a:pt x="357" y="13"/>
                  </a:lnTo>
                  <a:lnTo>
                    <a:pt x="371" y="18"/>
                  </a:lnTo>
                  <a:lnTo>
                    <a:pt x="384" y="23"/>
                  </a:lnTo>
                  <a:lnTo>
                    <a:pt x="397" y="31"/>
                  </a:lnTo>
                  <a:lnTo>
                    <a:pt x="410" y="38"/>
                  </a:lnTo>
                  <a:lnTo>
                    <a:pt x="422" y="47"/>
                  </a:lnTo>
                  <a:lnTo>
                    <a:pt x="435" y="57"/>
                  </a:lnTo>
                  <a:lnTo>
                    <a:pt x="446" y="67"/>
                  </a:lnTo>
                  <a:lnTo>
                    <a:pt x="458" y="77"/>
                  </a:lnTo>
                  <a:lnTo>
                    <a:pt x="469" y="89"/>
                  </a:lnTo>
                  <a:lnTo>
                    <a:pt x="478" y="101"/>
                  </a:lnTo>
                  <a:lnTo>
                    <a:pt x="489" y="114"/>
                  </a:lnTo>
                  <a:lnTo>
                    <a:pt x="498" y="128"/>
                  </a:lnTo>
                  <a:lnTo>
                    <a:pt x="507" y="142"/>
                  </a:lnTo>
                  <a:lnTo>
                    <a:pt x="516" y="156"/>
                  </a:lnTo>
                  <a:lnTo>
                    <a:pt x="524" y="172"/>
                  </a:lnTo>
                  <a:lnTo>
                    <a:pt x="531" y="187"/>
                  </a:lnTo>
                  <a:lnTo>
                    <a:pt x="538" y="204"/>
                  </a:lnTo>
                  <a:lnTo>
                    <a:pt x="544" y="221"/>
                  </a:lnTo>
                  <a:lnTo>
                    <a:pt x="550" y="238"/>
                  </a:lnTo>
                  <a:lnTo>
                    <a:pt x="555" y="256"/>
                  </a:lnTo>
                  <a:lnTo>
                    <a:pt x="559" y="274"/>
                  </a:lnTo>
                  <a:lnTo>
                    <a:pt x="564" y="292"/>
                  </a:lnTo>
                  <a:lnTo>
                    <a:pt x="567" y="312"/>
                  </a:lnTo>
                  <a:lnTo>
                    <a:pt x="569" y="330"/>
                  </a:lnTo>
                  <a:lnTo>
                    <a:pt x="571" y="351"/>
                  </a:lnTo>
                  <a:lnTo>
                    <a:pt x="572" y="370"/>
                  </a:lnTo>
                  <a:lnTo>
                    <a:pt x="572" y="3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Freeform 160">
              <a:extLst>
                <a:ext uri="{FF2B5EF4-FFF2-40B4-BE49-F238E27FC236}">
                  <a16:creationId xmlns:a16="http://schemas.microsoft.com/office/drawing/2014/main" id="{804379E3-B5EA-D944-8521-FE7817FB7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319" y="2538987"/>
              <a:ext cx="332342" cy="191771"/>
            </a:xfrm>
            <a:custGeom>
              <a:avLst/>
              <a:gdLst>
                <a:gd name="T0" fmla="*/ 713 w 1427"/>
                <a:gd name="T1" fmla="*/ 825 h 825"/>
                <a:gd name="T2" fmla="*/ 0 w 1427"/>
                <a:gd name="T3" fmla="*/ 412 h 825"/>
                <a:gd name="T4" fmla="*/ 713 w 1427"/>
                <a:gd name="T5" fmla="*/ 0 h 825"/>
                <a:gd name="T6" fmla="*/ 1427 w 1427"/>
                <a:gd name="T7" fmla="*/ 412 h 825"/>
                <a:gd name="T8" fmla="*/ 713 w 1427"/>
                <a:gd name="T9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7" h="825">
                  <a:moveTo>
                    <a:pt x="713" y="825"/>
                  </a:moveTo>
                  <a:lnTo>
                    <a:pt x="0" y="412"/>
                  </a:lnTo>
                  <a:lnTo>
                    <a:pt x="713" y="0"/>
                  </a:lnTo>
                  <a:lnTo>
                    <a:pt x="1427" y="412"/>
                  </a:lnTo>
                  <a:lnTo>
                    <a:pt x="713" y="8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Freeform 161">
              <a:extLst>
                <a:ext uri="{FF2B5EF4-FFF2-40B4-BE49-F238E27FC236}">
                  <a16:creationId xmlns:a16="http://schemas.microsoft.com/office/drawing/2014/main" id="{FBA8B509-A17C-2A48-A9D2-4026A2915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5319" y="2634873"/>
              <a:ext cx="166637" cy="588348"/>
            </a:xfrm>
            <a:custGeom>
              <a:avLst/>
              <a:gdLst>
                <a:gd name="T0" fmla="*/ 713 w 713"/>
                <a:gd name="T1" fmla="*/ 2529 h 2529"/>
                <a:gd name="T2" fmla="*/ 0 w 713"/>
                <a:gd name="T3" fmla="*/ 2118 h 2529"/>
                <a:gd name="T4" fmla="*/ 0 w 713"/>
                <a:gd name="T5" fmla="*/ 0 h 2529"/>
                <a:gd name="T6" fmla="*/ 713 w 713"/>
                <a:gd name="T7" fmla="*/ 413 h 2529"/>
                <a:gd name="T8" fmla="*/ 713 w 713"/>
                <a:gd name="T9" fmla="*/ 2529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2529">
                  <a:moveTo>
                    <a:pt x="713" y="2529"/>
                  </a:moveTo>
                  <a:lnTo>
                    <a:pt x="0" y="2118"/>
                  </a:lnTo>
                  <a:lnTo>
                    <a:pt x="0" y="0"/>
                  </a:lnTo>
                  <a:lnTo>
                    <a:pt x="713" y="413"/>
                  </a:lnTo>
                  <a:lnTo>
                    <a:pt x="713" y="25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Freeform 162">
              <a:extLst>
                <a:ext uri="{FF2B5EF4-FFF2-40B4-BE49-F238E27FC236}">
                  <a16:creationId xmlns:a16="http://schemas.microsoft.com/office/drawing/2014/main" id="{78A098DB-1DBB-C140-9598-E52CC6397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1955" y="2634873"/>
              <a:ext cx="165705" cy="588348"/>
            </a:xfrm>
            <a:custGeom>
              <a:avLst/>
              <a:gdLst>
                <a:gd name="T0" fmla="*/ 0 w 714"/>
                <a:gd name="T1" fmla="*/ 2529 h 2529"/>
                <a:gd name="T2" fmla="*/ 0 w 714"/>
                <a:gd name="T3" fmla="*/ 413 h 2529"/>
                <a:gd name="T4" fmla="*/ 714 w 714"/>
                <a:gd name="T5" fmla="*/ 0 h 2529"/>
                <a:gd name="T6" fmla="*/ 714 w 714"/>
                <a:gd name="T7" fmla="*/ 2118 h 2529"/>
                <a:gd name="T8" fmla="*/ 0 w 714"/>
                <a:gd name="T9" fmla="*/ 2529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2529">
                  <a:moveTo>
                    <a:pt x="0" y="2529"/>
                  </a:moveTo>
                  <a:lnTo>
                    <a:pt x="0" y="413"/>
                  </a:lnTo>
                  <a:lnTo>
                    <a:pt x="714" y="0"/>
                  </a:lnTo>
                  <a:lnTo>
                    <a:pt x="714" y="2118"/>
                  </a:lnTo>
                  <a:lnTo>
                    <a:pt x="0" y="2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Freeform 163">
              <a:extLst>
                <a:ext uri="{FF2B5EF4-FFF2-40B4-BE49-F238E27FC236}">
                  <a16:creationId xmlns:a16="http://schemas.microsoft.com/office/drawing/2014/main" id="{A324FE16-3132-7843-A7F0-067A589F0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258" y="2519438"/>
              <a:ext cx="519459" cy="242973"/>
            </a:xfrm>
            <a:custGeom>
              <a:avLst/>
              <a:gdLst>
                <a:gd name="T0" fmla="*/ 1304 w 2230"/>
                <a:gd name="T1" fmla="*/ 1046 h 1046"/>
                <a:gd name="T2" fmla="*/ 0 w 2230"/>
                <a:gd name="T3" fmla="*/ 286 h 1046"/>
                <a:gd name="T4" fmla="*/ 496 w 2230"/>
                <a:gd name="T5" fmla="*/ 0 h 1046"/>
                <a:gd name="T6" fmla="*/ 2230 w 2230"/>
                <a:gd name="T7" fmla="*/ 526 h 1046"/>
                <a:gd name="T8" fmla="*/ 1304 w 2230"/>
                <a:gd name="T9" fmla="*/ 1046 h 1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0" h="1046">
                  <a:moveTo>
                    <a:pt x="1304" y="1046"/>
                  </a:moveTo>
                  <a:lnTo>
                    <a:pt x="0" y="286"/>
                  </a:lnTo>
                  <a:lnTo>
                    <a:pt x="496" y="0"/>
                  </a:lnTo>
                  <a:lnTo>
                    <a:pt x="2230" y="526"/>
                  </a:lnTo>
                  <a:lnTo>
                    <a:pt x="1304" y="104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Freeform 164">
              <a:extLst>
                <a:ext uri="{FF2B5EF4-FFF2-40B4-BE49-F238E27FC236}">
                  <a16:creationId xmlns:a16="http://schemas.microsoft.com/office/drawing/2014/main" id="{7D4BA025-8E84-294D-B049-72DDB9834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5258" y="2585533"/>
              <a:ext cx="303483" cy="518528"/>
            </a:xfrm>
            <a:custGeom>
              <a:avLst/>
              <a:gdLst>
                <a:gd name="T0" fmla="*/ 1304 w 1304"/>
                <a:gd name="T1" fmla="*/ 2228 h 2228"/>
                <a:gd name="T2" fmla="*/ 0 w 1304"/>
                <a:gd name="T3" fmla="*/ 1469 h 2228"/>
                <a:gd name="T4" fmla="*/ 0 w 1304"/>
                <a:gd name="T5" fmla="*/ 0 h 2228"/>
                <a:gd name="T6" fmla="*/ 1304 w 1304"/>
                <a:gd name="T7" fmla="*/ 760 h 2228"/>
                <a:gd name="T8" fmla="*/ 1304 w 1304"/>
                <a:gd name="T9" fmla="*/ 2228 h 2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4" h="2228">
                  <a:moveTo>
                    <a:pt x="1304" y="2228"/>
                  </a:moveTo>
                  <a:lnTo>
                    <a:pt x="0" y="1469"/>
                  </a:lnTo>
                  <a:lnTo>
                    <a:pt x="0" y="0"/>
                  </a:lnTo>
                  <a:lnTo>
                    <a:pt x="1304" y="760"/>
                  </a:lnTo>
                  <a:lnTo>
                    <a:pt x="1304" y="2228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Freeform 165">
              <a:extLst>
                <a:ext uri="{FF2B5EF4-FFF2-40B4-BE49-F238E27FC236}">
                  <a16:creationId xmlns:a16="http://schemas.microsoft.com/office/drawing/2014/main" id="{6083CE82-0923-F542-9F16-336C07056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8741" y="2641389"/>
              <a:ext cx="215976" cy="462672"/>
            </a:xfrm>
            <a:custGeom>
              <a:avLst/>
              <a:gdLst>
                <a:gd name="T0" fmla="*/ 0 w 926"/>
                <a:gd name="T1" fmla="*/ 1988 h 1988"/>
                <a:gd name="T2" fmla="*/ 0 w 926"/>
                <a:gd name="T3" fmla="*/ 520 h 1988"/>
                <a:gd name="T4" fmla="*/ 926 w 926"/>
                <a:gd name="T5" fmla="*/ 0 h 1988"/>
                <a:gd name="T6" fmla="*/ 926 w 926"/>
                <a:gd name="T7" fmla="*/ 1469 h 1988"/>
                <a:gd name="T8" fmla="*/ 0 w 926"/>
                <a:gd name="T9" fmla="*/ 1988 h 1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6" h="1988">
                  <a:moveTo>
                    <a:pt x="0" y="1988"/>
                  </a:moveTo>
                  <a:lnTo>
                    <a:pt x="0" y="520"/>
                  </a:lnTo>
                  <a:lnTo>
                    <a:pt x="926" y="0"/>
                  </a:lnTo>
                  <a:lnTo>
                    <a:pt x="926" y="1469"/>
                  </a:lnTo>
                  <a:lnTo>
                    <a:pt x="0" y="19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Freeform 166">
              <a:extLst>
                <a:ext uri="{FF2B5EF4-FFF2-40B4-BE49-F238E27FC236}">
                  <a16:creationId xmlns:a16="http://schemas.microsoft.com/office/drawing/2014/main" id="{6DDD7B60-1DE3-E946-9B67-4F3B2FF2A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914" y="2397485"/>
              <a:ext cx="484083" cy="280210"/>
            </a:xfrm>
            <a:custGeom>
              <a:avLst/>
              <a:gdLst>
                <a:gd name="T0" fmla="*/ 1039 w 2079"/>
                <a:gd name="T1" fmla="*/ 1201 h 1201"/>
                <a:gd name="T2" fmla="*/ 0 w 2079"/>
                <a:gd name="T3" fmla="*/ 600 h 1201"/>
                <a:gd name="T4" fmla="*/ 1039 w 2079"/>
                <a:gd name="T5" fmla="*/ 0 h 1201"/>
                <a:gd name="T6" fmla="*/ 2079 w 2079"/>
                <a:gd name="T7" fmla="*/ 600 h 1201"/>
                <a:gd name="T8" fmla="*/ 1039 w 2079"/>
                <a:gd name="T9" fmla="*/ 1201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9" h="1201">
                  <a:moveTo>
                    <a:pt x="1039" y="1201"/>
                  </a:moveTo>
                  <a:lnTo>
                    <a:pt x="0" y="600"/>
                  </a:lnTo>
                  <a:lnTo>
                    <a:pt x="1039" y="0"/>
                  </a:lnTo>
                  <a:lnTo>
                    <a:pt x="2079" y="600"/>
                  </a:lnTo>
                  <a:lnTo>
                    <a:pt x="1039" y="120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Freeform 167">
              <a:extLst>
                <a:ext uri="{FF2B5EF4-FFF2-40B4-BE49-F238E27FC236}">
                  <a16:creationId xmlns:a16="http://schemas.microsoft.com/office/drawing/2014/main" id="{044775B4-C018-DD4F-B608-F6637983C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9914" y="2538056"/>
              <a:ext cx="242042" cy="856455"/>
            </a:xfrm>
            <a:custGeom>
              <a:avLst/>
              <a:gdLst>
                <a:gd name="T0" fmla="*/ 1039 w 1039"/>
                <a:gd name="T1" fmla="*/ 3683 h 3683"/>
                <a:gd name="T2" fmla="*/ 0 w 1039"/>
                <a:gd name="T3" fmla="*/ 3084 h 3683"/>
                <a:gd name="T4" fmla="*/ 0 w 1039"/>
                <a:gd name="T5" fmla="*/ 0 h 3683"/>
                <a:gd name="T6" fmla="*/ 1039 w 1039"/>
                <a:gd name="T7" fmla="*/ 601 h 3683"/>
                <a:gd name="T8" fmla="*/ 1039 w 1039"/>
                <a:gd name="T9" fmla="*/ 3683 h 3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9" h="3683">
                  <a:moveTo>
                    <a:pt x="1039" y="3683"/>
                  </a:moveTo>
                  <a:lnTo>
                    <a:pt x="0" y="3084"/>
                  </a:lnTo>
                  <a:lnTo>
                    <a:pt x="0" y="0"/>
                  </a:lnTo>
                  <a:lnTo>
                    <a:pt x="1039" y="601"/>
                  </a:lnTo>
                  <a:lnTo>
                    <a:pt x="1039" y="368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Freeform 168">
              <a:extLst>
                <a:ext uri="{FF2B5EF4-FFF2-40B4-BE49-F238E27FC236}">
                  <a16:creationId xmlns:a16="http://schemas.microsoft.com/office/drawing/2014/main" id="{FFE29442-6E78-CF46-AAB5-216E9EF0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1955" y="2538056"/>
              <a:ext cx="242042" cy="856455"/>
            </a:xfrm>
            <a:custGeom>
              <a:avLst/>
              <a:gdLst>
                <a:gd name="T0" fmla="*/ 0 w 1040"/>
                <a:gd name="T1" fmla="*/ 3683 h 3683"/>
                <a:gd name="T2" fmla="*/ 0 w 1040"/>
                <a:gd name="T3" fmla="*/ 601 h 3683"/>
                <a:gd name="T4" fmla="*/ 1040 w 1040"/>
                <a:gd name="T5" fmla="*/ 0 h 3683"/>
                <a:gd name="T6" fmla="*/ 1040 w 1040"/>
                <a:gd name="T7" fmla="*/ 3084 h 3683"/>
                <a:gd name="T8" fmla="*/ 0 w 1040"/>
                <a:gd name="T9" fmla="*/ 3683 h 3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0" h="3683">
                  <a:moveTo>
                    <a:pt x="0" y="3683"/>
                  </a:moveTo>
                  <a:lnTo>
                    <a:pt x="0" y="601"/>
                  </a:lnTo>
                  <a:lnTo>
                    <a:pt x="1040" y="0"/>
                  </a:lnTo>
                  <a:lnTo>
                    <a:pt x="1040" y="3084"/>
                  </a:lnTo>
                  <a:lnTo>
                    <a:pt x="0" y="36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Freeform 169">
              <a:extLst>
                <a:ext uri="{FF2B5EF4-FFF2-40B4-BE49-F238E27FC236}">
                  <a16:creationId xmlns:a16="http://schemas.microsoft.com/office/drawing/2014/main" id="{63280BAA-497F-F142-81B7-75FDC6AB6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310" y="3180398"/>
              <a:ext cx="19550" cy="215976"/>
            </a:xfrm>
            <a:custGeom>
              <a:avLst/>
              <a:gdLst>
                <a:gd name="T0" fmla="*/ 43 w 86"/>
                <a:gd name="T1" fmla="*/ 929 h 929"/>
                <a:gd name="T2" fmla="*/ 34 w 86"/>
                <a:gd name="T3" fmla="*/ 928 h 929"/>
                <a:gd name="T4" fmla="*/ 26 w 86"/>
                <a:gd name="T5" fmla="*/ 926 h 929"/>
                <a:gd name="T6" fmla="*/ 19 w 86"/>
                <a:gd name="T7" fmla="*/ 922 h 929"/>
                <a:gd name="T8" fmla="*/ 13 w 86"/>
                <a:gd name="T9" fmla="*/ 918 h 929"/>
                <a:gd name="T10" fmla="*/ 7 w 86"/>
                <a:gd name="T11" fmla="*/ 911 h 929"/>
                <a:gd name="T12" fmla="*/ 3 w 86"/>
                <a:gd name="T13" fmla="*/ 904 h 929"/>
                <a:gd name="T14" fmla="*/ 1 w 86"/>
                <a:gd name="T15" fmla="*/ 895 h 929"/>
                <a:gd name="T16" fmla="*/ 0 w 86"/>
                <a:gd name="T17" fmla="*/ 886 h 929"/>
                <a:gd name="T18" fmla="*/ 0 w 86"/>
                <a:gd name="T19" fmla="*/ 43 h 929"/>
                <a:gd name="T20" fmla="*/ 1 w 86"/>
                <a:gd name="T21" fmla="*/ 34 h 929"/>
                <a:gd name="T22" fmla="*/ 3 w 86"/>
                <a:gd name="T23" fmla="*/ 26 h 929"/>
                <a:gd name="T24" fmla="*/ 7 w 86"/>
                <a:gd name="T25" fmla="*/ 19 h 929"/>
                <a:gd name="T26" fmla="*/ 13 w 86"/>
                <a:gd name="T27" fmla="*/ 13 h 929"/>
                <a:gd name="T28" fmla="*/ 19 w 86"/>
                <a:gd name="T29" fmla="*/ 7 h 929"/>
                <a:gd name="T30" fmla="*/ 26 w 86"/>
                <a:gd name="T31" fmla="*/ 3 h 929"/>
                <a:gd name="T32" fmla="*/ 34 w 86"/>
                <a:gd name="T33" fmla="*/ 1 h 929"/>
                <a:gd name="T34" fmla="*/ 43 w 86"/>
                <a:gd name="T35" fmla="*/ 0 h 929"/>
                <a:gd name="T36" fmla="*/ 51 w 86"/>
                <a:gd name="T37" fmla="*/ 1 h 929"/>
                <a:gd name="T38" fmla="*/ 59 w 86"/>
                <a:gd name="T39" fmla="*/ 3 h 929"/>
                <a:gd name="T40" fmla="*/ 67 w 86"/>
                <a:gd name="T41" fmla="*/ 7 h 929"/>
                <a:gd name="T42" fmla="*/ 73 w 86"/>
                <a:gd name="T43" fmla="*/ 13 h 929"/>
                <a:gd name="T44" fmla="*/ 78 w 86"/>
                <a:gd name="T45" fmla="*/ 19 h 929"/>
                <a:gd name="T46" fmla="*/ 82 w 86"/>
                <a:gd name="T47" fmla="*/ 26 h 929"/>
                <a:gd name="T48" fmla="*/ 85 w 86"/>
                <a:gd name="T49" fmla="*/ 34 h 929"/>
                <a:gd name="T50" fmla="*/ 86 w 86"/>
                <a:gd name="T51" fmla="*/ 43 h 929"/>
                <a:gd name="T52" fmla="*/ 86 w 86"/>
                <a:gd name="T53" fmla="*/ 886 h 929"/>
                <a:gd name="T54" fmla="*/ 85 w 86"/>
                <a:gd name="T55" fmla="*/ 895 h 929"/>
                <a:gd name="T56" fmla="*/ 82 w 86"/>
                <a:gd name="T57" fmla="*/ 904 h 929"/>
                <a:gd name="T58" fmla="*/ 78 w 86"/>
                <a:gd name="T59" fmla="*/ 911 h 929"/>
                <a:gd name="T60" fmla="*/ 73 w 86"/>
                <a:gd name="T61" fmla="*/ 918 h 929"/>
                <a:gd name="T62" fmla="*/ 67 w 86"/>
                <a:gd name="T63" fmla="*/ 922 h 929"/>
                <a:gd name="T64" fmla="*/ 59 w 86"/>
                <a:gd name="T65" fmla="*/ 926 h 929"/>
                <a:gd name="T66" fmla="*/ 51 w 86"/>
                <a:gd name="T67" fmla="*/ 928 h 929"/>
                <a:gd name="T68" fmla="*/ 43 w 86"/>
                <a:gd name="T69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929">
                  <a:moveTo>
                    <a:pt x="43" y="929"/>
                  </a:moveTo>
                  <a:lnTo>
                    <a:pt x="34" y="928"/>
                  </a:lnTo>
                  <a:lnTo>
                    <a:pt x="26" y="926"/>
                  </a:lnTo>
                  <a:lnTo>
                    <a:pt x="19" y="922"/>
                  </a:lnTo>
                  <a:lnTo>
                    <a:pt x="13" y="918"/>
                  </a:lnTo>
                  <a:lnTo>
                    <a:pt x="7" y="911"/>
                  </a:lnTo>
                  <a:lnTo>
                    <a:pt x="3" y="904"/>
                  </a:lnTo>
                  <a:lnTo>
                    <a:pt x="1" y="895"/>
                  </a:lnTo>
                  <a:lnTo>
                    <a:pt x="0" y="886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51" y="1"/>
                  </a:lnTo>
                  <a:lnTo>
                    <a:pt x="59" y="3"/>
                  </a:lnTo>
                  <a:lnTo>
                    <a:pt x="67" y="7"/>
                  </a:lnTo>
                  <a:lnTo>
                    <a:pt x="73" y="13"/>
                  </a:lnTo>
                  <a:lnTo>
                    <a:pt x="78" y="19"/>
                  </a:lnTo>
                  <a:lnTo>
                    <a:pt x="82" y="26"/>
                  </a:lnTo>
                  <a:lnTo>
                    <a:pt x="85" y="34"/>
                  </a:lnTo>
                  <a:lnTo>
                    <a:pt x="86" y="43"/>
                  </a:lnTo>
                  <a:lnTo>
                    <a:pt x="86" y="886"/>
                  </a:lnTo>
                  <a:lnTo>
                    <a:pt x="85" y="895"/>
                  </a:lnTo>
                  <a:lnTo>
                    <a:pt x="82" y="904"/>
                  </a:lnTo>
                  <a:lnTo>
                    <a:pt x="78" y="911"/>
                  </a:lnTo>
                  <a:lnTo>
                    <a:pt x="73" y="918"/>
                  </a:lnTo>
                  <a:lnTo>
                    <a:pt x="67" y="922"/>
                  </a:lnTo>
                  <a:lnTo>
                    <a:pt x="59" y="926"/>
                  </a:lnTo>
                  <a:lnTo>
                    <a:pt x="51" y="928"/>
                  </a:lnTo>
                  <a:lnTo>
                    <a:pt x="43" y="9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Freeform 170">
              <a:extLst>
                <a:ext uri="{FF2B5EF4-FFF2-40B4-BE49-F238E27FC236}">
                  <a16:creationId xmlns:a16="http://schemas.microsoft.com/office/drawing/2014/main" id="{C4ED9E62-7079-734B-A8DA-AFF5F4098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9524" y="3123611"/>
              <a:ext cx="133123" cy="181532"/>
            </a:xfrm>
            <a:custGeom>
              <a:avLst/>
              <a:gdLst>
                <a:gd name="T0" fmla="*/ 570 w 572"/>
                <a:gd name="T1" fmla="*/ 429 h 779"/>
                <a:gd name="T2" fmla="*/ 563 w 572"/>
                <a:gd name="T3" fmla="*/ 487 h 779"/>
                <a:gd name="T4" fmla="*/ 549 w 572"/>
                <a:gd name="T5" fmla="*/ 541 h 779"/>
                <a:gd name="T6" fmla="*/ 530 w 572"/>
                <a:gd name="T7" fmla="*/ 591 h 779"/>
                <a:gd name="T8" fmla="*/ 506 w 572"/>
                <a:gd name="T9" fmla="*/ 637 h 779"/>
                <a:gd name="T10" fmla="*/ 478 w 572"/>
                <a:gd name="T11" fmla="*/ 678 h 779"/>
                <a:gd name="T12" fmla="*/ 446 w 572"/>
                <a:gd name="T13" fmla="*/ 712 h 779"/>
                <a:gd name="T14" fmla="*/ 410 w 572"/>
                <a:gd name="T15" fmla="*/ 740 h 779"/>
                <a:gd name="T16" fmla="*/ 371 w 572"/>
                <a:gd name="T17" fmla="*/ 762 h 779"/>
                <a:gd name="T18" fmla="*/ 329 w 572"/>
                <a:gd name="T19" fmla="*/ 775 h 779"/>
                <a:gd name="T20" fmla="*/ 286 w 572"/>
                <a:gd name="T21" fmla="*/ 779 h 779"/>
                <a:gd name="T22" fmla="*/ 243 w 572"/>
                <a:gd name="T23" fmla="*/ 775 h 779"/>
                <a:gd name="T24" fmla="*/ 200 w 572"/>
                <a:gd name="T25" fmla="*/ 762 h 779"/>
                <a:gd name="T26" fmla="*/ 162 w 572"/>
                <a:gd name="T27" fmla="*/ 740 h 779"/>
                <a:gd name="T28" fmla="*/ 126 w 572"/>
                <a:gd name="T29" fmla="*/ 712 h 779"/>
                <a:gd name="T30" fmla="*/ 94 w 572"/>
                <a:gd name="T31" fmla="*/ 678 h 779"/>
                <a:gd name="T32" fmla="*/ 64 w 572"/>
                <a:gd name="T33" fmla="*/ 637 h 779"/>
                <a:gd name="T34" fmla="*/ 41 w 572"/>
                <a:gd name="T35" fmla="*/ 591 h 779"/>
                <a:gd name="T36" fmla="*/ 22 w 572"/>
                <a:gd name="T37" fmla="*/ 541 h 779"/>
                <a:gd name="T38" fmla="*/ 8 w 572"/>
                <a:gd name="T39" fmla="*/ 487 h 779"/>
                <a:gd name="T40" fmla="*/ 1 w 572"/>
                <a:gd name="T41" fmla="*/ 429 h 779"/>
                <a:gd name="T42" fmla="*/ 0 w 572"/>
                <a:gd name="T43" fmla="*/ 369 h 779"/>
                <a:gd name="T44" fmla="*/ 5 w 572"/>
                <a:gd name="T45" fmla="*/ 311 h 779"/>
                <a:gd name="T46" fmla="*/ 17 w 572"/>
                <a:gd name="T47" fmla="*/ 256 h 779"/>
                <a:gd name="T48" fmla="*/ 34 w 572"/>
                <a:gd name="T49" fmla="*/ 204 h 779"/>
                <a:gd name="T50" fmla="*/ 57 w 572"/>
                <a:gd name="T51" fmla="*/ 156 h 779"/>
                <a:gd name="T52" fmla="*/ 84 w 572"/>
                <a:gd name="T53" fmla="*/ 114 h 779"/>
                <a:gd name="T54" fmla="*/ 114 w 572"/>
                <a:gd name="T55" fmla="*/ 77 h 779"/>
                <a:gd name="T56" fmla="*/ 150 w 572"/>
                <a:gd name="T57" fmla="*/ 46 h 779"/>
                <a:gd name="T58" fmla="*/ 188 w 572"/>
                <a:gd name="T59" fmla="*/ 23 h 779"/>
                <a:gd name="T60" fmla="*/ 227 w 572"/>
                <a:gd name="T61" fmla="*/ 7 h 779"/>
                <a:gd name="T62" fmla="*/ 271 w 572"/>
                <a:gd name="T63" fmla="*/ 0 h 779"/>
                <a:gd name="T64" fmla="*/ 315 w 572"/>
                <a:gd name="T65" fmla="*/ 2 h 779"/>
                <a:gd name="T66" fmla="*/ 357 w 572"/>
                <a:gd name="T67" fmla="*/ 11 h 779"/>
                <a:gd name="T68" fmla="*/ 397 w 572"/>
                <a:gd name="T69" fmla="*/ 30 h 779"/>
                <a:gd name="T70" fmla="*/ 434 w 572"/>
                <a:gd name="T71" fmla="*/ 56 h 779"/>
                <a:gd name="T72" fmla="*/ 467 w 572"/>
                <a:gd name="T73" fmla="*/ 88 h 779"/>
                <a:gd name="T74" fmla="*/ 497 w 572"/>
                <a:gd name="T75" fmla="*/ 127 h 779"/>
                <a:gd name="T76" fmla="*/ 523 w 572"/>
                <a:gd name="T77" fmla="*/ 171 h 779"/>
                <a:gd name="T78" fmla="*/ 544 w 572"/>
                <a:gd name="T79" fmla="*/ 220 h 779"/>
                <a:gd name="T80" fmla="*/ 559 w 572"/>
                <a:gd name="T81" fmla="*/ 273 h 779"/>
                <a:gd name="T82" fmla="*/ 569 w 572"/>
                <a:gd name="T83" fmla="*/ 330 h 779"/>
                <a:gd name="T84" fmla="*/ 572 w 572"/>
                <a:gd name="T85" fmla="*/ 38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79">
                  <a:moveTo>
                    <a:pt x="572" y="389"/>
                  </a:moveTo>
                  <a:lnTo>
                    <a:pt x="571" y="409"/>
                  </a:lnTo>
                  <a:lnTo>
                    <a:pt x="570" y="429"/>
                  </a:lnTo>
                  <a:lnTo>
                    <a:pt x="569" y="449"/>
                  </a:lnTo>
                  <a:lnTo>
                    <a:pt x="565" y="468"/>
                  </a:lnTo>
                  <a:lnTo>
                    <a:pt x="563" y="487"/>
                  </a:lnTo>
                  <a:lnTo>
                    <a:pt x="559" y="505"/>
                  </a:lnTo>
                  <a:lnTo>
                    <a:pt x="555" y="523"/>
                  </a:lnTo>
                  <a:lnTo>
                    <a:pt x="549" y="541"/>
                  </a:lnTo>
                  <a:lnTo>
                    <a:pt x="544" y="558"/>
                  </a:lnTo>
                  <a:lnTo>
                    <a:pt x="537" y="575"/>
                  </a:lnTo>
                  <a:lnTo>
                    <a:pt x="530" y="591"/>
                  </a:lnTo>
                  <a:lnTo>
                    <a:pt x="523" y="608"/>
                  </a:lnTo>
                  <a:lnTo>
                    <a:pt x="515" y="623"/>
                  </a:lnTo>
                  <a:lnTo>
                    <a:pt x="506" y="637"/>
                  </a:lnTo>
                  <a:lnTo>
                    <a:pt x="497" y="652"/>
                  </a:lnTo>
                  <a:lnTo>
                    <a:pt x="488" y="665"/>
                  </a:lnTo>
                  <a:lnTo>
                    <a:pt x="478" y="678"/>
                  </a:lnTo>
                  <a:lnTo>
                    <a:pt x="467" y="690"/>
                  </a:lnTo>
                  <a:lnTo>
                    <a:pt x="456" y="702"/>
                  </a:lnTo>
                  <a:lnTo>
                    <a:pt x="446" y="712"/>
                  </a:lnTo>
                  <a:lnTo>
                    <a:pt x="434" y="723"/>
                  </a:lnTo>
                  <a:lnTo>
                    <a:pt x="422" y="732"/>
                  </a:lnTo>
                  <a:lnTo>
                    <a:pt x="410" y="740"/>
                  </a:lnTo>
                  <a:lnTo>
                    <a:pt x="397" y="748"/>
                  </a:lnTo>
                  <a:lnTo>
                    <a:pt x="384" y="756"/>
                  </a:lnTo>
                  <a:lnTo>
                    <a:pt x="371" y="762"/>
                  </a:lnTo>
                  <a:lnTo>
                    <a:pt x="357" y="766"/>
                  </a:lnTo>
                  <a:lnTo>
                    <a:pt x="343" y="772"/>
                  </a:lnTo>
                  <a:lnTo>
                    <a:pt x="329" y="775"/>
                  </a:lnTo>
                  <a:lnTo>
                    <a:pt x="315" y="777"/>
                  </a:lnTo>
                  <a:lnTo>
                    <a:pt x="301" y="778"/>
                  </a:lnTo>
                  <a:lnTo>
                    <a:pt x="286" y="779"/>
                  </a:lnTo>
                  <a:lnTo>
                    <a:pt x="271" y="778"/>
                  </a:lnTo>
                  <a:lnTo>
                    <a:pt x="257" y="777"/>
                  </a:lnTo>
                  <a:lnTo>
                    <a:pt x="243" y="775"/>
                  </a:lnTo>
                  <a:lnTo>
                    <a:pt x="227" y="772"/>
                  </a:lnTo>
                  <a:lnTo>
                    <a:pt x="215" y="766"/>
                  </a:lnTo>
                  <a:lnTo>
                    <a:pt x="200" y="762"/>
                  </a:lnTo>
                  <a:lnTo>
                    <a:pt x="188" y="756"/>
                  </a:lnTo>
                  <a:lnTo>
                    <a:pt x="175" y="748"/>
                  </a:lnTo>
                  <a:lnTo>
                    <a:pt x="162" y="740"/>
                  </a:lnTo>
                  <a:lnTo>
                    <a:pt x="150" y="732"/>
                  </a:lnTo>
                  <a:lnTo>
                    <a:pt x="138" y="723"/>
                  </a:lnTo>
                  <a:lnTo>
                    <a:pt x="126" y="712"/>
                  </a:lnTo>
                  <a:lnTo>
                    <a:pt x="114" y="702"/>
                  </a:lnTo>
                  <a:lnTo>
                    <a:pt x="103" y="690"/>
                  </a:lnTo>
                  <a:lnTo>
                    <a:pt x="94" y="678"/>
                  </a:lnTo>
                  <a:lnTo>
                    <a:pt x="84" y="665"/>
                  </a:lnTo>
                  <a:lnTo>
                    <a:pt x="74" y="652"/>
                  </a:lnTo>
                  <a:lnTo>
                    <a:pt x="64" y="637"/>
                  </a:lnTo>
                  <a:lnTo>
                    <a:pt x="57" y="623"/>
                  </a:lnTo>
                  <a:lnTo>
                    <a:pt x="48" y="608"/>
                  </a:lnTo>
                  <a:lnTo>
                    <a:pt x="41" y="591"/>
                  </a:lnTo>
                  <a:lnTo>
                    <a:pt x="34" y="575"/>
                  </a:lnTo>
                  <a:lnTo>
                    <a:pt x="28" y="558"/>
                  </a:lnTo>
                  <a:lnTo>
                    <a:pt x="22" y="541"/>
                  </a:lnTo>
                  <a:lnTo>
                    <a:pt x="17" y="523"/>
                  </a:lnTo>
                  <a:lnTo>
                    <a:pt x="13" y="505"/>
                  </a:lnTo>
                  <a:lnTo>
                    <a:pt x="8" y="487"/>
                  </a:lnTo>
                  <a:lnTo>
                    <a:pt x="5" y="468"/>
                  </a:lnTo>
                  <a:lnTo>
                    <a:pt x="3" y="449"/>
                  </a:lnTo>
                  <a:lnTo>
                    <a:pt x="1" y="429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69"/>
                  </a:lnTo>
                  <a:lnTo>
                    <a:pt x="1" y="350"/>
                  </a:lnTo>
                  <a:lnTo>
                    <a:pt x="3" y="330"/>
                  </a:lnTo>
                  <a:lnTo>
                    <a:pt x="5" y="311"/>
                  </a:lnTo>
                  <a:lnTo>
                    <a:pt x="8" y="292"/>
                  </a:lnTo>
                  <a:lnTo>
                    <a:pt x="13" y="273"/>
                  </a:lnTo>
                  <a:lnTo>
                    <a:pt x="17" y="256"/>
                  </a:lnTo>
                  <a:lnTo>
                    <a:pt x="22" y="237"/>
                  </a:lnTo>
                  <a:lnTo>
                    <a:pt x="28" y="220"/>
                  </a:lnTo>
                  <a:lnTo>
                    <a:pt x="34" y="204"/>
                  </a:lnTo>
                  <a:lnTo>
                    <a:pt x="41" y="188"/>
                  </a:lnTo>
                  <a:lnTo>
                    <a:pt x="48" y="171"/>
                  </a:lnTo>
                  <a:lnTo>
                    <a:pt x="57" y="156"/>
                  </a:lnTo>
                  <a:lnTo>
                    <a:pt x="64" y="141"/>
                  </a:lnTo>
                  <a:lnTo>
                    <a:pt x="74" y="127"/>
                  </a:lnTo>
                  <a:lnTo>
                    <a:pt x="84" y="114"/>
                  </a:lnTo>
                  <a:lnTo>
                    <a:pt x="94" y="101"/>
                  </a:lnTo>
                  <a:lnTo>
                    <a:pt x="103" y="88"/>
                  </a:lnTo>
                  <a:lnTo>
                    <a:pt x="114" y="77"/>
                  </a:lnTo>
                  <a:lnTo>
                    <a:pt x="126" y="65"/>
                  </a:lnTo>
                  <a:lnTo>
                    <a:pt x="138" y="56"/>
                  </a:lnTo>
                  <a:lnTo>
                    <a:pt x="150" y="46"/>
                  </a:lnTo>
                  <a:lnTo>
                    <a:pt x="162" y="37"/>
                  </a:lnTo>
                  <a:lnTo>
                    <a:pt x="175" y="30"/>
                  </a:lnTo>
                  <a:lnTo>
                    <a:pt x="188" y="23"/>
                  </a:lnTo>
                  <a:lnTo>
                    <a:pt x="200" y="17"/>
                  </a:lnTo>
                  <a:lnTo>
                    <a:pt x="215" y="11"/>
                  </a:lnTo>
                  <a:lnTo>
                    <a:pt x="227" y="7"/>
                  </a:lnTo>
                  <a:lnTo>
                    <a:pt x="243" y="4"/>
                  </a:lnTo>
                  <a:lnTo>
                    <a:pt x="257" y="2"/>
                  </a:lnTo>
                  <a:lnTo>
                    <a:pt x="271" y="0"/>
                  </a:lnTo>
                  <a:lnTo>
                    <a:pt x="286" y="0"/>
                  </a:lnTo>
                  <a:lnTo>
                    <a:pt x="301" y="0"/>
                  </a:lnTo>
                  <a:lnTo>
                    <a:pt x="315" y="2"/>
                  </a:lnTo>
                  <a:lnTo>
                    <a:pt x="329" y="4"/>
                  </a:lnTo>
                  <a:lnTo>
                    <a:pt x="343" y="7"/>
                  </a:lnTo>
                  <a:lnTo>
                    <a:pt x="357" y="11"/>
                  </a:lnTo>
                  <a:lnTo>
                    <a:pt x="371" y="17"/>
                  </a:lnTo>
                  <a:lnTo>
                    <a:pt x="384" y="23"/>
                  </a:lnTo>
                  <a:lnTo>
                    <a:pt x="397" y="30"/>
                  </a:lnTo>
                  <a:lnTo>
                    <a:pt x="410" y="37"/>
                  </a:lnTo>
                  <a:lnTo>
                    <a:pt x="422" y="46"/>
                  </a:lnTo>
                  <a:lnTo>
                    <a:pt x="434" y="56"/>
                  </a:lnTo>
                  <a:lnTo>
                    <a:pt x="446" y="65"/>
                  </a:lnTo>
                  <a:lnTo>
                    <a:pt x="456" y="77"/>
                  </a:lnTo>
                  <a:lnTo>
                    <a:pt x="467" y="88"/>
                  </a:lnTo>
                  <a:lnTo>
                    <a:pt x="478" y="101"/>
                  </a:lnTo>
                  <a:lnTo>
                    <a:pt x="488" y="114"/>
                  </a:lnTo>
                  <a:lnTo>
                    <a:pt x="497" y="127"/>
                  </a:lnTo>
                  <a:lnTo>
                    <a:pt x="506" y="141"/>
                  </a:lnTo>
                  <a:lnTo>
                    <a:pt x="515" y="156"/>
                  </a:lnTo>
                  <a:lnTo>
                    <a:pt x="523" y="171"/>
                  </a:lnTo>
                  <a:lnTo>
                    <a:pt x="530" y="188"/>
                  </a:lnTo>
                  <a:lnTo>
                    <a:pt x="537" y="204"/>
                  </a:lnTo>
                  <a:lnTo>
                    <a:pt x="544" y="220"/>
                  </a:lnTo>
                  <a:lnTo>
                    <a:pt x="549" y="237"/>
                  </a:lnTo>
                  <a:lnTo>
                    <a:pt x="555" y="256"/>
                  </a:lnTo>
                  <a:lnTo>
                    <a:pt x="559" y="273"/>
                  </a:lnTo>
                  <a:lnTo>
                    <a:pt x="563" y="292"/>
                  </a:lnTo>
                  <a:lnTo>
                    <a:pt x="565" y="311"/>
                  </a:lnTo>
                  <a:lnTo>
                    <a:pt x="569" y="330"/>
                  </a:lnTo>
                  <a:lnTo>
                    <a:pt x="570" y="350"/>
                  </a:lnTo>
                  <a:lnTo>
                    <a:pt x="571" y="369"/>
                  </a:lnTo>
                  <a:lnTo>
                    <a:pt x="572" y="3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Freeform 171">
              <a:extLst>
                <a:ext uri="{FF2B5EF4-FFF2-40B4-BE49-F238E27FC236}">
                  <a16:creationId xmlns:a16="http://schemas.microsoft.com/office/drawing/2014/main" id="{F2409055-C4EB-D048-B8BE-21D080B1F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4057" y="2700968"/>
              <a:ext cx="272763" cy="154534"/>
            </a:xfrm>
            <a:custGeom>
              <a:avLst/>
              <a:gdLst>
                <a:gd name="T0" fmla="*/ 1 w 1172"/>
                <a:gd name="T1" fmla="*/ 428 h 665"/>
                <a:gd name="T2" fmla="*/ 0 w 1172"/>
                <a:gd name="T3" fmla="*/ 455 h 665"/>
                <a:gd name="T4" fmla="*/ 3 w 1172"/>
                <a:gd name="T5" fmla="*/ 482 h 665"/>
                <a:gd name="T6" fmla="*/ 10 w 1172"/>
                <a:gd name="T7" fmla="*/ 508 h 665"/>
                <a:gd name="T8" fmla="*/ 21 w 1172"/>
                <a:gd name="T9" fmla="*/ 533 h 665"/>
                <a:gd name="T10" fmla="*/ 34 w 1172"/>
                <a:gd name="T11" fmla="*/ 555 h 665"/>
                <a:gd name="T12" fmla="*/ 51 w 1172"/>
                <a:gd name="T13" fmla="*/ 575 h 665"/>
                <a:gd name="T14" fmla="*/ 71 w 1172"/>
                <a:gd name="T15" fmla="*/ 591 h 665"/>
                <a:gd name="T16" fmla="*/ 92 w 1172"/>
                <a:gd name="T17" fmla="*/ 602 h 665"/>
                <a:gd name="T18" fmla="*/ 110 w 1172"/>
                <a:gd name="T19" fmla="*/ 608 h 665"/>
                <a:gd name="T20" fmla="*/ 137 w 1172"/>
                <a:gd name="T21" fmla="*/ 614 h 665"/>
                <a:gd name="T22" fmla="*/ 175 w 1172"/>
                <a:gd name="T23" fmla="*/ 612 h 665"/>
                <a:gd name="T24" fmla="*/ 213 w 1172"/>
                <a:gd name="T25" fmla="*/ 605 h 665"/>
                <a:gd name="T26" fmla="*/ 270 w 1172"/>
                <a:gd name="T27" fmla="*/ 587 h 665"/>
                <a:gd name="T28" fmla="*/ 347 w 1172"/>
                <a:gd name="T29" fmla="*/ 557 h 665"/>
                <a:gd name="T30" fmla="*/ 404 w 1172"/>
                <a:gd name="T31" fmla="*/ 540 h 665"/>
                <a:gd name="T32" fmla="*/ 441 w 1172"/>
                <a:gd name="T33" fmla="*/ 535 h 665"/>
                <a:gd name="T34" fmla="*/ 478 w 1172"/>
                <a:gd name="T35" fmla="*/ 533 h 665"/>
                <a:gd name="T36" fmla="*/ 516 w 1172"/>
                <a:gd name="T37" fmla="*/ 535 h 665"/>
                <a:gd name="T38" fmla="*/ 554 w 1172"/>
                <a:gd name="T39" fmla="*/ 541 h 665"/>
                <a:gd name="T40" fmla="*/ 591 w 1172"/>
                <a:gd name="T41" fmla="*/ 551 h 665"/>
                <a:gd name="T42" fmla="*/ 625 w 1172"/>
                <a:gd name="T43" fmla="*/ 565 h 665"/>
                <a:gd name="T44" fmla="*/ 659 w 1172"/>
                <a:gd name="T45" fmla="*/ 582 h 665"/>
                <a:gd name="T46" fmla="*/ 698 w 1172"/>
                <a:gd name="T47" fmla="*/ 609 h 665"/>
                <a:gd name="T48" fmla="*/ 732 w 1172"/>
                <a:gd name="T49" fmla="*/ 634 h 665"/>
                <a:gd name="T50" fmla="*/ 756 w 1172"/>
                <a:gd name="T51" fmla="*/ 648 h 665"/>
                <a:gd name="T52" fmla="*/ 781 w 1172"/>
                <a:gd name="T53" fmla="*/ 658 h 665"/>
                <a:gd name="T54" fmla="*/ 805 w 1172"/>
                <a:gd name="T55" fmla="*/ 663 h 665"/>
                <a:gd name="T56" fmla="*/ 828 w 1172"/>
                <a:gd name="T57" fmla="*/ 665 h 665"/>
                <a:gd name="T58" fmla="*/ 853 w 1172"/>
                <a:gd name="T59" fmla="*/ 664 h 665"/>
                <a:gd name="T60" fmla="*/ 890 w 1172"/>
                <a:gd name="T61" fmla="*/ 659 h 665"/>
                <a:gd name="T62" fmla="*/ 937 w 1172"/>
                <a:gd name="T63" fmla="*/ 647 h 665"/>
                <a:gd name="T64" fmla="*/ 980 w 1172"/>
                <a:gd name="T65" fmla="*/ 634 h 665"/>
                <a:gd name="T66" fmla="*/ 1016 w 1172"/>
                <a:gd name="T67" fmla="*/ 620 h 665"/>
                <a:gd name="T68" fmla="*/ 1052 w 1172"/>
                <a:gd name="T69" fmla="*/ 604 h 665"/>
                <a:gd name="T70" fmla="*/ 1084 w 1172"/>
                <a:gd name="T71" fmla="*/ 584 h 665"/>
                <a:gd name="T72" fmla="*/ 1108 w 1172"/>
                <a:gd name="T73" fmla="*/ 565 h 665"/>
                <a:gd name="T74" fmla="*/ 1122 w 1172"/>
                <a:gd name="T75" fmla="*/ 549 h 665"/>
                <a:gd name="T76" fmla="*/ 1135 w 1172"/>
                <a:gd name="T77" fmla="*/ 531 h 665"/>
                <a:gd name="T78" fmla="*/ 1146 w 1172"/>
                <a:gd name="T79" fmla="*/ 513 h 665"/>
                <a:gd name="T80" fmla="*/ 1158 w 1172"/>
                <a:gd name="T81" fmla="*/ 484 h 665"/>
                <a:gd name="T82" fmla="*/ 1169 w 1172"/>
                <a:gd name="T83" fmla="*/ 442 h 665"/>
                <a:gd name="T84" fmla="*/ 1172 w 1172"/>
                <a:gd name="T85" fmla="*/ 399 h 665"/>
                <a:gd name="T86" fmla="*/ 1169 w 1172"/>
                <a:gd name="T87" fmla="*/ 354 h 665"/>
                <a:gd name="T88" fmla="*/ 1159 w 1172"/>
                <a:gd name="T89" fmla="*/ 311 h 665"/>
                <a:gd name="T90" fmla="*/ 1144 w 1172"/>
                <a:gd name="T91" fmla="*/ 270 h 665"/>
                <a:gd name="T92" fmla="*/ 1111 w 1172"/>
                <a:gd name="T93" fmla="*/ 215 h 665"/>
                <a:gd name="T94" fmla="*/ 1057 w 1172"/>
                <a:gd name="T95" fmla="*/ 152 h 665"/>
                <a:gd name="T96" fmla="*/ 991 w 1172"/>
                <a:gd name="T97" fmla="*/ 101 h 665"/>
                <a:gd name="T98" fmla="*/ 916 w 1172"/>
                <a:gd name="T99" fmla="*/ 61 h 665"/>
                <a:gd name="T100" fmla="*/ 834 w 1172"/>
                <a:gd name="T101" fmla="*/ 30 h 665"/>
                <a:gd name="T102" fmla="*/ 746 w 1172"/>
                <a:gd name="T103" fmla="*/ 10 h 665"/>
                <a:gd name="T104" fmla="*/ 656 w 1172"/>
                <a:gd name="T105" fmla="*/ 1 h 665"/>
                <a:gd name="T106" fmla="*/ 563 w 1172"/>
                <a:gd name="T107" fmla="*/ 2 h 665"/>
                <a:gd name="T108" fmla="*/ 471 w 1172"/>
                <a:gd name="T109" fmla="*/ 14 h 665"/>
                <a:gd name="T110" fmla="*/ 381 w 1172"/>
                <a:gd name="T111" fmla="*/ 35 h 665"/>
                <a:gd name="T112" fmla="*/ 297 w 1172"/>
                <a:gd name="T113" fmla="*/ 67 h 665"/>
                <a:gd name="T114" fmla="*/ 219 w 1172"/>
                <a:gd name="T115" fmla="*/ 108 h 665"/>
                <a:gd name="T116" fmla="*/ 149 w 1172"/>
                <a:gd name="T117" fmla="*/ 159 h 665"/>
                <a:gd name="T118" fmla="*/ 91 w 1172"/>
                <a:gd name="T119" fmla="*/ 220 h 665"/>
                <a:gd name="T120" fmla="*/ 44 w 1172"/>
                <a:gd name="T121" fmla="*/ 291 h 665"/>
                <a:gd name="T122" fmla="*/ 13 w 1172"/>
                <a:gd name="T123" fmla="*/ 371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72" h="665">
                  <a:moveTo>
                    <a:pt x="3" y="414"/>
                  </a:moveTo>
                  <a:lnTo>
                    <a:pt x="1" y="428"/>
                  </a:lnTo>
                  <a:lnTo>
                    <a:pt x="0" y="441"/>
                  </a:lnTo>
                  <a:lnTo>
                    <a:pt x="0" y="455"/>
                  </a:lnTo>
                  <a:lnTo>
                    <a:pt x="1" y="468"/>
                  </a:lnTo>
                  <a:lnTo>
                    <a:pt x="3" y="482"/>
                  </a:lnTo>
                  <a:lnTo>
                    <a:pt x="7" y="495"/>
                  </a:lnTo>
                  <a:lnTo>
                    <a:pt x="10" y="508"/>
                  </a:lnTo>
                  <a:lnTo>
                    <a:pt x="15" y="521"/>
                  </a:lnTo>
                  <a:lnTo>
                    <a:pt x="21" y="533"/>
                  </a:lnTo>
                  <a:lnTo>
                    <a:pt x="27" y="544"/>
                  </a:lnTo>
                  <a:lnTo>
                    <a:pt x="34" y="555"/>
                  </a:lnTo>
                  <a:lnTo>
                    <a:pt x="42" y="566"/>
                  </a:lnTo>
                  <a:lnTo>
                    <a:pt x="51" y="575"/>
                  </a:lnTo>
                  <a:lnTo>
                    <a:pt x="61" y="583"/>
                  </a:lnTo>
                  <a:lnTo>
                    <a:pt x="71" y="591"/>
                  </a:lnTo>
                  <a:lnTo>
                    <a:pt x="83" y="598"/>
                  </a:lnTo>
                  <a:lnTo>
                    <a:pt x="92" y="602"/>
                  </a:lnTo>
                  <a:lnTo>
                    <a:pt x="102" y="606"/>
                  </a:lnTo>
                  <a:lnTo>
                    <a:pt x="110" y="608"/>
                  </a:lnTo>
                  <a:lnTo>
                    <a:pt x="119" y="610"/>
                  </a:lnTo>
                  <a:lnTo>
                    <a:pt x="137" y="614"/>
                  </a:lnTo>
                  <a:lnTo>
                    <a:pt x="156" y="614"/>
                  </a:lnTo>
                  <a:lnTo>
                    <a:pt x="175" y="612"/>
                  </a:lnTo>
                  <a:lnTo>
                    <a:pt x="193" y="609"/>
                  </a:lnTo>
                  <a:lnTo>
                    <a:pt x="213" y="605"/>
                  </a:lnTo>
                  <a:lnTo>
                    <a:pt x="231" y="600"/>
                  </a:lnTo>
                  <a:lnTo>
                    <a:pt x="270" y="587"/>
                  </a:lnTo>
                  <a:lnTo>
                    <a:pt x="309" y="571"/>
                  </a:lnTo>
                  <a:lnTo>
                    <a:pt x="347" y="557"/>
                  </a:lnTo>
                  <a:lnTo>
                    <a:pt x="386" y="544"/>
                  </a:lnTo>
                  <a:lnTo>
                    <a:pt x="404" y="540"/>
                  </a:lnTo>
                  <a:lnTo>
                    <a:pt x="422" y="537"/>
                  </a:lnTo>
                  <a:lnTo>
                    <a:pt x="441" y="535"/>
                  </a:lnTo>
                  <a:lnTo>
                    <a:pt x="460" y="534"/>
                  </a:lnTo>
                  <a:lnTo>
                    <a:pt x="478" y="533"/>
                  </a:lnTo>
                  <a:lnTo>
                    <a:pt x="498" y="534"/>
                  </a:lnTo>
                  <a:lnTo>
                    <a:pt x="516" y="535"/>
                  </a:lnTo>
                  <a:lnTo>
                    <a:pt x="536" y="538"/>
                  </a:lnTo>
                  <a:lnTo>
                    <a:pt x="554" y="541"/>
                  </a:lnTo>
                  <a:lnTo>
                    <a:pt x="572" y="546"/>
                  </a:lnTo>
                  <a:lnTo>
                    <a:pt x="591" y="551"/>
                  </a:lnTo>
                  <a:lnTo>
                    <a:pt x="608" y="557"/>
                  </a:lnTo>
                  <a:lnTo>
                    <a:pt x="625" y="565"/>
                  </a:lnTo>
                  <a:lnTo>
                    <a:pt x="643" y="574"/>
                  </a:lnTo>
                  <a:lnTo>
                    <a:pt x="659" y="582"/>
                  </a:lnTo>
                  <a:lnTo>
                    <a:pt x="675" y="593"/>
                  </a:lnTo>
                  <a:lnTo>
                    <a:pt x="698" y="609"/>
                  </a:lnTo>
                  <a:lnTo>
                    <a:pt x="720" y="627"/>
                  </a:lnTo>
                  <a:lnTo>
                    <a:pt x="732" y="634"/>
                  </a:lnTo>
                  <a:lnTo>
                    <a:pt x="744" y="642"/>
                  </a:lnTo>
                  <a:lnTo>
                    <a:pt x="756" y="648"/>
                  </a:lnTo>
                  <a:lnTo>
                    <a:pt x="769" y="654"/>
                  </a:lnTo>
                  <a:lnTo>
                    <a:pt x="781" y="658"/>
                  </a:lnTo>
                  <a:lnTo>
                    <a:pt x="793" y="661"/>
                  </a:lnTo>
                  <a:lnTo>
                    <a:pt x="805" y="663"/>
                  </a:lnTo>
                  <a:lnTo>
                    <a:pt x="817" y="664"/>
                  </a:lnTo>
                  <a:lnTo>
                    <a:pt x="828" y="665"/>
                  </a:lnTo>
                  <a:lnTo>
                    <a:pt x="840" y="665"/>
                  </a:lnTo>
                  <a:lnTo>
                    <a:pt x="853" y="664"/>
                  </a:lnTo>
                  <a:lnTo>
                    <a:pt x="865" y="663"/>
                  </a:lnTo>
                  <a:lnTo>
                    <a:pt x="890" y="659"/>
                  </a:lnTo>
                  <a:lnTo>
                    <a:pt x="914" y="654"/>
                  </a:lnTo>
                  <a:lnTo>
                    <a:pt x="937" y="647"/>
                  </a:lnTo>
                  <a:lnTo>
                    <a:pt x="961" y="639"/>
                  </a:lnTo>
                  <a:lnTo>
                    <a:pt x="980" y="634"/>
                  </a:lnTo>
                  <a:lnTo>
                    <a:pt x="999" y="628"/>
                  </a:lnTo>
                  <a:lnTo>
                    <a:pt x="1016" y="620"/>
                  </a:lnTo>
                  <a:lnTo>
                    <a:pt x="1035" y="612"/>
                  </a:lnTo>
                  <a:lnTo>
                    <a:pt x="1052" y="604"/>
                  </a:lnTo>
                  <a:lnTo>
                    <a:pt x="1069" y="595"/>
                  </a:lnTo>
                  <a:lnTo>
                    <a:pt x="1084" y="584"/>
                  </a:lnTo>
                  <a:lnTo>
                    <a:pt x="1099" y="573"/>
                  </a:lnTo>
                  <a:lnTo>
                    <a:pt x="1108" y="565"/>
                  </a:lnTo>
                  <a:lnTo>
                    <a:pt x="1116" y="557"/>
                  </a:lnTo>
                  <a:lnTo>
                    <a:pt x="1122" y="549"/>
                  </a:lnTo>
                  <a:lnTo>
                    <a:pt x="1129" y="540"/>
                  </a:lnTo>
                  <a:lnTo>
                    <a:pt x="1135" y="531"/>
                  </a:lnTo>
                  <a:lnTo>
                    <a:pt x="1141" y="523"/>
                  </a:lnTo>
                  <a:lnTo>
                    <a:pt x="1146" y="513"/>
                  </a:lnTo>
                  <a:lnTo>
                    <a:pt x="1150" y="503"/>
                  </a:lnTo>
                  <a:lnTo>
                    <a:pt x="1158" y="484"/>
                  </a:lnTo>
                  <a:lnTo>
                    <a:pt x="1164" y="463"/>
                  </a:lnTo>
                  <a:lnTo>
                    <a:pt x="1169" y="442"/>
                  </a:lnTo>
                  <a:lnTo>
                    <a:pt x="1171" y="420"/>
                  </a:lnTo>
                  <a:lnTo>
                    <a:pt x="1172" y="399"/>
                  </a:lnTo>
                  <a:lnTo>
                    <a:pt x="1171" y="377"/>
                  </a:lnTo>
                  <a:lnTo>
                    <a:pt x="1169" y="354"/>
                  </a:lnTo>
                  <a:lnTo>
                    <a:pt x="1164" y="333"/>
                  </a:lnTo>
                  <a:lnTo>
                    <a:pt x="1159" y="311"/>
                  </a:lnTo>
                  <a:lnTo>
                    <a:pt x="1152" y="290"/>
                  </a:lnTo>
                  <a:lnTo>
                    <a:pt x="1144" y="270"/>
                  </a:lnTo>
                  <a:lnTo>
                    <a:pt x="1133" y="250"/>
                  </a:lnTo>
                  <a:lnTo>
                    <a:pt x="1111" y="215"/>
                  </a:lnTo>
                  <a:lnTo>
                    <a:pt x="1085" y="183"/>
                  </a:lnTo>
                  <a:lnTo>
                    <a:pt x="1057" y="152"/>
                  </a:lnTo>
                  <a:lnTo>
                    <a:pt x="1025" y="125"/>
                  </a:lnTo>
                  <a:lnTo>
                    <a:pt x="991" y="101"/>
                  </a:lnTo>
                  <a:lnTo>
                    <a:pt x="955" y="79"/>
                  </a:lnTo>
                  <a:lnTo>
                    <a:pt x="916" y="61"/>
                  </a:lnTo>
                  <a:lnTo>
                    <a:pt x="876" y="43"/>
                  </a:lnTo>
                  <a:lnTo>
                    <a:pt x="834" y="30"/>
                  </a:lnTo>
                  <a:lnTo>
                    <a:pt x="791" y="18"/>
                  </a:lnTo>
                  <a:lnTo>
                    <a:pt x="746" y="10"/>
                  </a:lnTo>
                  <a:lnTo>
                    <a:pt x="701" y="4"/>
                  </a:lnTo>
                  <a:lnTo>
                    <a:pt x="656" y="1"/>
                  </a:lnTo>
                  <a:lnTo>
                    <a:pt x="609" y="0"/>
                  </a:lnTo>
                  <a:lnTo>
                    <a:pt x="563" y="2"/>
                  </a:lnTo>
                  <a:lnTo>
                    <a:pt x="516" y="7"/>
                  </a:lnTo>
                  <a:lnTo>
                    <a:pt x="471" y="14"/>
                  </a:lnTo>
                  <a:lnTo>
                    <a:pt x="426" y="23"/>
                  </a:lnTo>
                  <a:lnTo>
                    <a:pt x="381" y="35"/>
                  </a:lnTo>
                  <a:lnTo>
                    <a:pt x="338" y="50"/>
                  </a:lnTo>
                  <a:lnTo>
                    <a:pt x="297" y="67"/>
                  </a:lnTo>
                  <a:lnTo>
                    <a:pt x="257" y="87"/>
                  </a:lnTo>
                  <a:lnTo>
                    <a:pt x="219" y="108"/>
                  </a:lnTo>
                  <a:lnTo>
                    <a:pt x="183" y="132"/>
                  </a:lnTo>
                  <a:lnTo>
                    <a:pt x="149" y="159"/>
                  </a:lnTo>
                  <a:lnTo>
                    <a:pt x="119" y="188"/>
                  </a:lnTo>
                  <a:lnTo>
                    <a:pt x="91" y="220"/>
                  </a:lnTo>
                  <a:lnTo>
                    <a:pt x="66" y="254"/>
                  </a:lnTo>
                  <a:lnTo>
                    <a:pt x="44" y="291"/>
                  </a:lnTo>
                  <a:lnTo>
                    <a:pt x="27" y="330"/>
                  </a:lnTo>
                  <a:lnTo>
                    <a:pt x="13" y="371"/>
                  </a:lnTo>
                  <a:lnTo>
                    <a:pt x="3" y="41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Freeform 172">
              <a:extLst>
                <a:ext uri="{FF2B5EF4-FFF2-40B4-BE49-F238E27FC236}">
                  <a16:creationId xmlns:a16="http://schemas.microsoft.com/office/drawing/2014/main" id="{77D61C1D-39BE-8D45-87CC-2937ABEEC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080" y="2538987"/>
              <a:ext cx="332342" cy="191771"/>
            </a:xfrm>
            <a:custGeom>
              <a:avLst/>
              <a:gdLst>
                <a:gd name="T0" fmla="*/ 714 w 1428"/>
                <a:gd name="T1" fmla="*/ 825 h 825"/>
                <a:gd name="T2" fmla="*/ 0 w 1428"/>
                <a:gd name="T3" fmla="*/ 412 h 825"/>
                <a:gd name="T4" fmla="*/ 714 w 1428"/>
                <a:gd name="T5" fmla="*/ 0 h 825"/>
                <a:gd name="T6" fmla="*/ 1428 w 1428"/>
                <a:gd name="T7" fmla="*/ 412 h 825"/>
                <a:gd name="T8" fmla="*/ 714 w 1428"/>
                <a:gd name="T9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28" h="825">
                  <a:moveTo>
                    <a:pt x="714" y="825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1428" y="412"/>
                  </a:lnTo>
                  <a:lnTo>
                    <a:pt x="714" y="82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Freeform 173">
              <a:extLst>
                <a:ext uri="{FF2B5EF4-FFF2-40B4-BE49-F238E27FC236}">
                  <a16:creationId xmlns:a16="http://schemas.microsoft.com/office/drawing/2014/main" id="{99FDF3C5-43A1-BA49-8C3E-6DAEAC63F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8080" y="2634873"/>
              <a:ext cx="166637" cy="588348"/>
            </a:xfrm>
            <a:custGeom>
              <a:avLst/>
              <a:gdLst>
                <a:gd name="T0" fmla="*/ 714 w 714"/>
                <a:gd name="T1" fmla="*/ 2529 h 2529"/>
                <a:gd name="T2" fmla="*/ 0 w 714"/>
                <a:gd name="T3" fmla="*/ 2118 h 2529"/>
                <a:gd name="T4" fmla="*/ 0 w 714"/>
                <a:gd name="T5" fmla="*/ 0 h 2529"/>
                <a:gd name="T6" fmla="*/ 714 w 714"/>
                <a:gd name="T7" fmla="*/ 413 h 2529"/>
                <a:gd name="T8" fmla="*/ 714 w 714"/>
                <a:gd name="T9" fmla="*/ 2529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2529">
                  <a:moveTo>
                    <a:pt x="714" y="2529"/>
                  </a:moveTo>
                  <a:lnTo>
                    <a:pt x="0" y="2118"/>
                  </a:lnTo>
                  <a:lnTo>
                    <a:pt x="0" y="0"/>
                  </a:lnTo>
                  <a:lnTo>
                    <a:pt x="714" y="413"/>
                  </a:lnTo>
                  <a:lnTo>
                    <a:pt x="714" y="25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Freeform 174">
              <a:extLst>
                <a:ext uri="{FF2B5EF4-FFF2-40B4-BE49-F238E27FC236}">
                  <a16:creationId xmlns:a16="http://schemas.microsoft.com/office/drawing/2014/main" id="{6D008380-CC8C-994F-BB0E-2A038DDE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4716" y="2634873"/>
              <a:ext cx="165705" cy="588348"/>
            </a:xfrm>
            <a:custGeom>
              <a:avLst/>
              <a:gdLst>
                <a:gd name="T0" fmla="*/ 0 w 714"/>
                <a:gd name="T1" fmla="*/ 2529 h 2529"/>
                <a:gd name="T2" fmla="*/ 0 w 714"/>
                <a:gd name="T3" fmla="*/ 413 h 2529"/>
                <a:gd name="T4" fmla="*/ 714 w 714"/>
                <a:gd name="T5" fmla="*/ 0 h 2529"/>
                <a:gd name="T6" fmla="*/ 714 w 714"/>
                <a:gd name="T7" fmla="*/ 2118 h 2529"/>
                <a:gd name="T8" fmla="*/ 0 w 714"/>
                <a:gd name="T9" fmla="*/ 2529 h 2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2529">
                  <a:moveTo>
                    <a:pt x="0" y="2529"/>
                  </a:moveTo>
                  <a:lnTo>
                    <a:pt x="0" y="413"/>
                  </a:lnTo>
                  <a:lnTo>
                    <a:pt x="714" y="0"/>
                  </a:lnTo>
                  <a:lnTo>
                    <a:pt x="714" y="2118"/>
                  </a:lnTo>
                  <a:lnTo>
                    <a:pt x="0" y="25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Freeform 175">
              <a:extLst>
                <a:ext uri="{FF2B5EF4-FFF2-40B4-BE49-F238E27FC236}">
                  <a16:creationId xmlns:a16="http://schemas.microsoft.com/office/drawing/2014/main" id="{5166D269-6583-5B4E-98B2-A931E621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569" y="2469167"/>
              <a:ext cx="586486" cy="330480"/>
            </a:xfrm>
            <a:custGeom>
              <a:avLst/>
              <a:gdLst>
                <a:gd name="T0" fmla="*/ 1806 w 2520"/>
                <a:gd name="T1" fmla="*/ 1422 h 1422"/>
                <a:gd name="T2" fmla="*/ 0 w 2520"/>
                <a:gd name="T3" fmla="*/ 412 h 1422"/>
                <a:gd name="T4" fmla="*/ 713 w 2520"/>
                <a:gd name="T5" fmla="*/ 0 h 1422"/>
                <a:gd name="T6" fmla="*/ 2520 w 2520"/>
                <a:gd name="T7" fmla="*/ 1009 h 1422"/>
                <a:gd name="T8" fmla="*/ 1806 w 2520"/>
                <a:gd name="T9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1422">
                  <a:moveTo>
                    <a:pt x="1806" y="1422"/>
                  </a:moveTo>
                  <a:lnTo>
                    <a:pt x="0" y="412"/>
                  </a:lnTo>
                  <a:lnTo>
                    <a:pt x="713" y="0"/>
                  </a:lnTo>
                  <a:lnTo>
                    <a:pt x="2520" y="1009"/>
                  </a:lnTo>
                  <a:lnTo>
                    <a:pt x="1806" y="14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Freeform 176">
              <a:extLst>
                <a:ext uri="{FF2B5EF4-FFF2-40B4-BE49-F238E27FC236}">
                  <a16:creationId xmlns:a16="http://schemas.microsoft.com/office/drawing/2014/main" id="{3FEA473C-04C2-1B43-A9B2-D5732C979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7569" y="2565053"/>
              <a:ext cx="420780" cy="954203"/>
            </a:xfrm>
            <a:custGeom>
              <a:avLst/>
              <a:gdLst>
                <a:gd name="T0" fmla="*/ 1806 w 1806"/>
                <a:gd name="T1" fmla="*/ 4099 h 4099"/>
                <a:gd name="T2" fmla="*/ 0 w 1806"/>
                <a:gd name="T3" fmla="*/ 3091 h 4099"/>
                <a:gd name="T4" fmla="*/ 0 w 1806"/>
                <a:gd name="T5" fmla="*/ 0 h 4099"/>
                <a:gd name="T6" fmla="*/ 1806 w 1806"/>
                <a:gd name="T7" fmla="*/ 1010 h 4099"/>
                <a:gd name="T8" fmla="*/ 1806 w 1806"/>
                <a:gd name="T9" fmla="*/ 4099 h 4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6" h="4099">
                  <a:moveTo>
                    <a:pt x="1806" y="4099"/>
                  </a:moveTo>
                  <a:lnTo>
                    <a:pt x="0" y="3091"/>
                  </a:lnTo>
                  <a:lnTo>
                    <a:pt x="0" y="0"/>
                  </a:lnTo>
                  <a:lnTo>
                    <a:pt x="1806" y="1010"/>
                  </a:lnTo>
                  <a:lnTo>
                    <a:pt x="1806" y="40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Freeform 177">
              <a:extLst>
                <a:ext uri="{FF2B5EF4-FFF2-40B4-BE49-F238E27FC236}">
                  <a16:creationId xmlns:a16="http://schemas.microsoft.com/office/drawing/2014/main" id="{313BC4DA-7D07-1E4E-9AFB-C651B7A4B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8349" y="2703762"/>
              <a:ext cx="165705" cy="815494"/>
            </a:xfrm>
            <a:custGeom>
              <a:avLst/>
              <a:gdLst>
                <a:gd name="T0" fmla="*/ 0 w 714"/>
                <a:gd name="T1" fmla="*/ 3502 h 3502"/>
                <a:gd name="T2" fmla="*/ 0 w 714"/>
                <a:gd name="T3" fmla="*/ 413 h 3502"/>
                <a:gd name="T4" fmla="*/ 714 w 714"/>
                <a:gd name="T5" fmla="*/ 0 h 3502"/>
                <a:gd name="T6" fmla="*/ 714 w 714"/>
                <a:gd name="T7" fmla="*/ 3091 h 3502"/>
                <a:gd name="T8" fmla="*/ 0 w 714"/>
                <a:gd name="T9" fmla="*/ 3502 h 3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3502">
                  <a:moveTo>
                    <a:pt x="0" y="3502"/>
                  </a:moveTo>
                  <a:lnTo>
                    <a:pt x="0" y="413"/>
                  </a:lnTo>
                  <a:lnTo>
                    <a:pt x="714" y="0"/>
                  </a:lnTo>
                  <a:lnTo>
                    <a:pt x="714" y="3091"/>
                  </a:lnTo>
                  <a:lnTo>
                    <a:pt x="0" y="35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178">
              <a:extLst>
                <a:ext uri="{FF2B5EF4-FFF2-40B4-BE49-F238E27FC236}">
                  <a16:creationId xmlns:a16="http://schemas.microsoft.com/office/drawing/2014/main" id="{73DCC80D-21B7-F345-96AA-9672246B06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5798" y="2998866"/>
              <a:ext cx="407747" cy="231802"/>
            </a:xfrm>
            <a:custGeom>
              <a:avLst/>
              <a:gdLst>
                <a:gd name="T0" fmla="*/ 1038 w 1752"/>
                <a:gd name="T1" fmla="*/ 996 h 996"/>
                <a:gd name="T2" fmla="*/ 0 w 1752"/>
                <a:gd name="T3" fmla="*/ 411 h 996"/>
                <a:gd name="T4" fmla="*/ 714 w 1752"/>
                <a:gd name="T5" fmla="*/ 0 h 996"/>
                <a:gd name="T6" fmla="*/ 1752 w 1752"/>
                <a:gd name="T7" fmla="*/ 583 h 996"/>
                <a:gd name="T8" fmla="*/ 1038 w 1752"/>
                <a:gd name="T9" fmla="*/ 996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2" h="996">
                  <a:moveTo>
                    <a:pt x="1038" y="996"/>
                  </a:moveTo>
                  <a:lnTo>
                    <a:pt x="0" y="411"/>
                  </a:lnTo>
                  <a:lnTo>
                    <a:pt x="714" y="0"/>
                  </a:lnTo>
                  <a:lnTo>
                    <a:pt x="1752" y="583"/>
                  </a:lnTo>
                  <a:lnTo>
                    <a:pt x="1038" y="99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Freeform 179">
              <a:extLst>
                <a:ext uri="{FF2B5EF4-FFF2-40B4-BE49-F238E27FC236}">
                  <a16:creationId xmlns:a16="http://schemas.microsoft.com/office/drawing/2014/main" id="{91D71AC4-CDBA-B549-91AC-2E5931AB4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25798" y="3094752"/>
              <a:ext cx="242042" cy="348168"/>
            </a:xfrm>
            <a:custGeom>
              <a:avLst/>
              <a:gdLst>
                <a:gd name="T0" fmla="*/ 1038 w 1038"/>
                <a:gd name="T1" fmla="*/ 1496 h 1496"/>
                <a:gd name="T2" fmla="*/ 0 w 1038"/>
                <a:gd name="T3" fmla="*/ 913 h 1496"/>
                <a:gd name="T4" fmla="*/ 0 w 1038"/>
                <a:gd name="T5" fmla="*/ 0 h 1496"/>
                <a:gd name="T6" fmla="*/ 1038 w 1038"/>
                <a:gd name="T7" fmla="*/ 585 h 1496"/>
                <a:gd name="T8" fmla="*/ 1038 w 1038"/>
                <a:gd name="T9" fmla="*/ 1496 h 1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1496">
                  <a:moveTo>
                    <a:pt x="1038" y="1496"/>
                  </a:moveTo>
                  <a:lnTo>
                    <a:pt x="0" y="913"/>
                  </a:lnTo>
                  <a:lnTo>
                    <a:pt x="0" y="0"/>
                  </a:lnTo>
                  <a:lnTo>
                    <a:pt x="1038" y="585"/>
                  </a:lnTo>
                  <a:lnTo>
                    <a:pt x="1038" y="149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Freeform 180">
              <a:extLst>
                <a:ext uri="{FF2B5EF4-FFF2-40B4-BE49-F238E27FC236}">
                  <a16:creationId xmlns:a16="http://schemas.microsoft.com/office/drawing/2014/main" id="{805BB3FF-1A44-5B4E-80A7-2CBC27738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7840" y="3134782"/>
              <a:ext cx="165705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3 h 1324"/>
                <a:gd name="T4" fmla="*/ 714 w 714"/>
                <a:gd name="T5" fmla="*/ 0 h 1324"/>
                <a:gd name="T6" fmla="*/ 714 w 714"/>
                <a:gd name="T7" fmla="*/ 912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3"/>
                  </a:lnTo>
                  <a:lnTo>
                    <a:pt x="714" y="0"/>
                  </a:lnTo>
                  <a:lnTo>
                    <a:pt x="714" y="912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Freeform 181">
              <a:extLst>
                <a:ext uri="{FF2B5EF4-FFF2-40B4-BE49-F238E27FC236}">
                  <a16:creationId xmlns:a16="http://schemas.microsoft.com/office/drawing/2014/main" id="{243FFA2A-FF58-3E40-A99C-3C63C6ACD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0962" y="3345172"/>
              <a:ext cx="19550" cy="215976"/>
            </a:xfrm>
            <a:custGeom>
              <a:avLst/>
              <a:gdLst>
                <a:gd name="T0" fmla="*/ 42 w 85"/>
                <a:gd name="T1" fmla="*/ 930 h 930"/>
                <a:gd name="T2" fmla="*/ 33 w 85"/>
                <a:gd name="T3" fmla="*/ 929 h 930"/>
                <a:gd name="T4" fmla="*/ 26 w 85"/>
                <a:gd name="T5" fmla="*/ 927 h 930"/>
                <a:gd name="T6" fmla="*/ 18 w 85"/>
                <a:gd name="T7" fmla="*/ 922 h 930"/>
                <a:gd name="T8" fmla="*/ 12 w 85"/>
                <a:gd name="T9" fmla="*/ 917 h 930"/>
                <a:gd name="T10" fmla="*/ 6 w 85"/>
                <a:gd name="T11" fmla="*/ 911 h 930"/>
                <a:gd name="T12" fmla="*/ 3 w 85"/>
                <a:gd name="T13" fmla="*/ 904 h 930"/>
                <a:gd name="T14" fmla="*/ 0 w 85"/>
                <a:gd name="T15" fmla="*/ 895 h 930"/>
                <a:gd name="T16" fmla="*/ 0 w 85"/>
                <a:gd name="T17" fmla="*/ 887 h 930"/>
                <a:gd name="T18" fmla="*/ 0 w 85"/>
                <a:gd name="T19" fmla="*/ 43 h 930"/>
                <a:gd name="T20" fmla="*/ 0 w 85"/>
                <a:gd name="T21" fmla="*/ 35 h 930"/>
                <a:gd name="T22" fmla="*/ 3 w 85"/>
                <a:gd name="T23" fmla="*/ 26 h 930"/>
                <a:gd name="T24" fmla="*/ 6 w 85"/>
                <a:gd name="T25" fmla="*/ 18 h 930"/>
                <a:gd name="T26" fmla="*/ 12 w 85"/>
                <a:gd name="T27" fmla="*/ 12 h 930"/>
                <a:gd name="T28" fmla="*/ 18 w 85"/>
                <a:gd name="T29" fmla="*/ 8 h 930"/>
                <a:gd name="T30" fmla="*/ 26 w 85"/>
                <a:gd name="T31" fmla="*/ 3 h 930"/>
                <a:gd name="T32" fmla="*/ 33 w 85"/>
                <a:gd name="T33" fmla="*/ 1 h 930"/>
                <a:gd name="T34" fmla="*/ 42 w 85"/>
                <a:gd name="T35" fmla="*/ 0 h 930"/>
                <a:gd name="T36" fmla="*/ 50 w 85"/>
                <a:gd name="T37" fmla="*/ 1 h 930"/>
                <a:gd name="T38" fmla="*/ 59 w 85"/>
                <a:gd name="T39" fmla="*/ 3 h 930"/>
                <a:gd name="T40" fmla="*/ 67 w 85"/>
                <a:gd name="T41" fmla="*/ 8 h 930"/>
                <a:gd name="T42" fmla="*/ 72 w 85"/>
                <a:gd name="T43" fmla="*/ 12 h 930"/>
                <a:gd name="T44" fmla="*/ 77 w 85"/>
                <a:gd name="T45" fmla="*/ 18 h 930"/>
                <a:gd name="T46" fmla="*/ 82 w 85"/>
                <a:gd name="T47" fmla="*/ 26 h 930"/>
                <a:gd name="T48" fmla="*/ 84 w 85"/>
                <a:gd name="T49" fmla="*/ 35 h 930"/>
                <a:gd name="T50" fmla="*/ 85 w 85"/>
                <a:gd name="T51" fmla="*/ 43 h 930"/>
                <a:gd name="T52" fmla="*/ 85 w 85"/>
                <a:gd name="T53" fmla="*/ 887 h 930"/>
                <a:gd name="T54" fmla="*/ 84 w 85"/>
                <a:gd name="T55" fmla="*/ 895 h 930"/>
                <a:gd name="T56" fmla="*/ 82 w 85"/>
                <a:gd name="T57" fmla="*/ 904 h 930"/>
                <a:gd name="T58" fmla="*/ 77 w 85"/>
                <a:gd name="T59" fmla="*/ 911 h 930"/>
                <a:gd name="T60" fmla="*/ 72 w 85"/>
                <a:gd name="T61" fmla="*/ 917 h 930"/>
                <a:gd name="T62" fmla="*/ 67 w 85"/>
                <a:gd name="T63" fmla="*/ 922 h 930"/>
                <a:gd name="T64" fmla="*/ 59 w 85"/>
                <a:gd name="T65" fmla="*/ 927 h 930"/>
                <a:gd name="T66" fmla="*/ 50 w 85"/>
                <a:gd name="T67" fmla="*/ 929 h 930"/>
                <a:gd name="T68" fmla="*/ 42 w 85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930">
                  <a:moveTo>
                    <a:pt x="42" y="930"/>
                  </a:moveTo>
                  <a:lnTo>
                    <a:pt x="33" y="929"/>
                  </a:lnTo>
                  <a:lnTo>
                    <a:pt x="26" y="927"/>
                  </a:lnTo>
                  <a:lnTo>
                    <a:pt x="18" y="922"/>
                  </a:lnTo>
                  <a:lnTo>
                    <a:pt x="12" y="917"/>
                  </a:lnTo>
                  <a:lnTo>
                    <a:pt x="6" y="911"/>
                  </a:lnTo>
                  <a:lnTo>
                    <a:pt x="3" y="904"/>
                  </a:lnTo>
                  <a:lnTo>
                    <a:pt x="0" y="895"/>
                  </a:lnTo>
                  <a:lnTo>
                    <a:pt x="0" y="887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3" y="26"/>
                  </a:lnTo>
                  <a:lnTo>
                    <a:pt x="6" y="18"/>
                  </a:lnTo>
                  <a:lnTo>
                    <a:pt x="12" y="12"/>
                  </a:lnTo>
                  <a:lnTo>
                    <a:pt x="18" y="8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50" y="1"/>
                  </a:lnTo>
                  <a:lnTo>
                    <a:pt x="59" y="3"/>
                  </a:lnTo>
                  <a:lnTo>
                    <a:pt x="67" y="8"/>
                  </a:lnTo>
                  <a:lnTo>
                    <a:pt x="72" y="12"/>
                  </a:lnTo>
                  <a:lnTo>
                    <a:pt x="77" y="18"/>
                  </a:lnTo>
                  <a:lnTo>
                    <a:pt x="82" y="26"/>
                  </a:lnTo>
                  <a:lnTo>
                    <a:pt x="84" y="35"/>
                  </a:lnTo>
                  <a:lnTo>
                    <a:pt x="85" y="43"/>
                  </a:lnTo>
                  <a:lnTo>
                    <a:pt x="85" y="887"/>
                  </a:lnTo>
                  <a:lnTo>
                    <a:pt x="84" y="895"/>
                  </a:lnTo>
                  <a:lnTo>
                    <a:pt x="82" y="904"/>
                  </a:lnTo>
                  <a:lnTo>
                    <a:pt x="77" y="911"/>
                  </a:lnTo>
                  <a:lnTo>
                    <a:pt x="72" y="917"/>
                  </a:lnTo>
                  <a:lnTo>
                    <a:pt x="67" y="922"/>
                  </a:lnTo>
                  <a:lnTo>
                    <a:pt x="59" y="927"/>
                  </a:lnTo>
                  <a:lnTo>
                    <a:pt x="50" y="929"/>
                  </a:lnTo>
                  <a:lnTo>
                    <a:pt x="42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Freeform 182">
              <a:extLst>
                <a:ext uri="{FF2B5EF4-FFF2-40B4-BE49-F238E27FC236}">
                  <a16:creationId xmlns:a16="http://schemas.microsoft.com/office/drawing/2014/main" id="{60F42AA2-20DA-3A49-AFFB-19617E76D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74175" y="3288385"/>
              <a:ext cx="133123" cy="181532"/>
            </a:xfrm>
            <a:custGeom>
              <a:avLst/>
              <a:gdLst>
                <a:gd name="T0" fmla="*/ 571 w 572"/>
                <a:gd name="T1" fmla="*/ 430 h 780"/>
                <a:gd name="T2" fmla="*/ 563 w 572"/>
                <a:gd name="T3" fmla="*/ 487 h 780"/>
                <a:gd name="T4" fmla="*/ 550 w 572"/>
                <a:gd name="T5" fmla="*/ 541 h 780"/>
                <a:gd name="T6" fmla="*/ 531 w 572"/>
                <a:gd name="T7" fmla="*/ 592 h 780"/>
                <a:gd name="T8" fmla="*/ 507 w 572"/>
                <a:gd name="T9" fmla="*/ 637 h 780"/>
                <a:gd name="T10" fmla="*/ 479 w 572"/>
                <a:gd name="T11" fmla="*/ 678 h 780"/>
                <a:gd name="T12" fmla="*/ 447 w 572"/>
                <a:gd name="T13" fmla="*/ 713 h 780"/>
                <a:gd name="T14" fmla="*/ 410 w 572"/>
                <a:gd name="T15" fmla="*/ 741 h 780"/>
                <a:gd name="T16" fmla="*/ 371 w 572"/>
                <a:gd name="T17" fmla="*/ 761 h 780"/>
                <a:gd name="T18" fmla="*/ 330 w 572"/>
                <a:gd name="T19" fmla="*/ 774 h 780"/>
                <a:gd name="T20" fmla="*/ 286 w 572"/>
                <a:gd name="T21" fmla="*/ 780 h 780"/>
                <a:gd name="T22" fmla="*/ 243 w 572"/>
                <a:gd name="T23" fmla="*/ 774 h 780"/>
                <a:gd name="T24" fmla="*/ 202 w 572"/>
                <a:gd name="T25" fmla="*/ 761 h 780"/>
                <a:gd name="T26" fmla="*/ 163 w 572"/>
                <a:gd name="T27" fmla="*/ 741 h 780"/>
                <a:gd name="T28" fmla="*/ 126 w 572"/>
                <a:gd name="T29" fmla="*/ 713 h 780"/>
                <a:gd name="T30" fmla="*/ 94 w 572"/>
                <a:gd name="T31" fmla="*/ 678 h 780"/>
                <a:gd name="T32" fmla="*/ 65 w 572"/>
                <a:gd name="T33" fmla="*/ 637 h 780"/>
                <a:gd name="T34" fmla="*/ 42 w 572"/>
                <a:gd name="T35" fmla="*/ 592 h 780"/>
                <a:gd name="T36" fmla="*/ 22 w 572"/>
                <a:gd name="T37" fmla="*/ 541 h 780"/>
                <a:gd name="T38" fmla="*/ 9 w 572"/>
                <a:gd name="T39" fmla="*/ 487 h 780"/>
                <a:gd name="T40" fmla="*/ 2 w 572"/>
                <a:gd name="T41" fmla="*/ 430 h 780"/>
                <a:gd name="T42" fmla="*/ 1 w 572"/>
                <a:gd name="T43" fmla="*/ 369 h 780"/>
                <a:gd name="T44" fmla="*/ 6 w 572"/>
                <a:gd name="T45" fmla="*/ 311 h 780"/>
                <a:gd name="T46" fmla="*/ 18 w 572"/>
                <a:gd name="T47" fmla="*/ 255 h 780"/>
                <a:gd name="T48" fmla="*/ 34 w 572"/>
                <a:gd name="T49" fmla="*/ 204 h 780"/>
                <a:gd name="T50" fmla="*/ 57 w 572"/>
                <a:gd name="T51" fmla="*/ 157 h 780"/>
                <a:gd name="T52" fmla="*/ 84 w 572"/>
                <a:gd name="T53" fmla="*/ 113 h 780"/>
                <a:gd name="T54" fmla="*/ 115 w 572"/>
                <a:gd name="T55" fmla="*/ 77 h 780"/>
                <a:gd name="T56" fmla="*/ 150 w 572"/>
                <a:gd name="T57" fmla="*/ 47 h 780"/>
                <a:gd name="T58" fmla="*/ 188 w 572"/>
                <a:gd name="T59" fmla="*/ 24 h 780"/>
                <a:gd name="T60" fmla="*/ 229 w 572"/>
                <a:gd name="T61" fmla="*/ 8 h 780"/>
                <a:gd name="T62" fmla="*/ 272 w 572"/>
                <a:gd name="T63" fmla="*/ 0 h 780"/>
                <a:gd name="T64" fmla="*/ 315 w 572"/>
                <a:gd name="T65" fmla="*/ 1 h 780"/>
                <a:gd name="T66" fmla="*/ 358 w 572"/>
                <a:gd name="T67" fmla="*/ 12 h 780"/>
                <a:gd name="T68" fmla="*/ 398 w 572"/>
                <a:gd name="T69" fmla="*/ 30 h 780"/>
                <a:gd name="T70" fmla="*/ 435 w 572"/>
                <a:gd name="T71" fmla="*/ 56 h 780"/>
                <a:gd name="T72" fmla="*/ 468 w 572"/>
                <a:gd name="T73" fmla="*/ 89 h 780"/>
                <a:gd name="T74" fmla="*/ 497 w 572"/>
                <a:gd name="T75" fmla="*/ 128 h 780"/>
                <a:gd name="T76" fmla="*/ 523 w 572"/>
                <a:gd name="T77" fmla="*/ 172 h 780"/>
                <a:gd name="T78" fmla="*/ 544 w 572"/>
                <a:gd name="T79" fmla="*/ 220 h 780"/>
                <a:gd name="T80" fmla="*/ 559 w 572"/>
                <a:gd name="T81" fmla="*/ 273 h 780"/>
                <a:gd name="T82" fmla="*/ 569 w 572"/>
                <a:gd name="T83" fmla="*/ 331 h 780"/>
                <a:gd name="T84" fmla="*/ 572 w 572"/>
                <a:gd name="T85" fmla="*/ 3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80">
                  <a:moveTo>
                    <a:pt x="572" y="390"/>
                  </a:moveTo>
                  <a:lnTo>
                    <a:pt x="572" y="409"/>
                  </a:lnTo>
                  <a:lnTo>
                    <a:pt x="571" y="430"/>
                  </a:lnTo>
                  <a:lnTo>
                    <a:pt x="569" y="449"/>
                  </a:lnTo>
                  <a:lnTo>
                    <a:pt x="567" y="468"/>
                  </a:lnTo>
                  <a:lnTo>
                    <a:pt x="563" y="487"/>
                  </a:lnTo>
                  <a:lnTo>
                    <a:pt x="559" y="506"/>
                  </a:lnTo>
                  <a:lnTo>
                    <a:pt x="555" y="524"/>
                  </a:lnTo>
                  <a:lnTo>
                    <a:pt x="550" y="541"/>
                  </a:lnTo>
                  <a:lnTo>
                    <a:pt x="544" y="558"/>
                  </a:lnTo>
                  <a:lnTo>
                    <a:pt x="537" y="576"/>
                  </a:lnTo>
                  <a:lnTo>
                    <a:pt x="531" y="592"/>
                  </a:lnTo>
                  <a:lnTo>
                    <a:pt x="523" y="607"/>
                  </a:lnTo>
                  <a:lnTo>
                    <a:pt x="516" y="623"/>
                  </a:lnTo>
                  <a:lnTo>
                    <a:pt x="507" y="637"/>
                  </a:lnTo>
                  <a:lnTo>
                    <a:pt x="497" y="651"/>
                  </a:lnTo>
                  <a:lnTo>
                    <a:pt x="489" y="665"/>
                  </a:lnTo>
                  <a:lnTo>
                    <a:pt x="479" y="678"/>
                  </a:lnTo>
                  <a:lnTo>
                    <a:pt x="468" y="690"/>
                  </a:lnTo>
                  <a:lnTo>
                    <a:pt x="457" y="702"/>
                  </a:lnTo>
                  <a:lnTo>
                    <a:pt x="447" y="713"/>
                  </a:lnTo>
                  <a:lnTo>
                    <a:pt x="435" y="723"/>
                  </a:lnTo>
                  <a:lnTo>
                    <a:pt x="423" y="732"/>
                  </a:lnTo>
                  <a:lnTo>
                    <a:pt x="410" y="741"/>
                  </a:lnTo>
                  <a:lnTo>
                    <a:pt x="398" y="749"/>
                  </a:lnTo>
                  <a:lnTo>
                    <a:pt x="384" y="756"/>
                  </a:lnTo>
                  <a:lnTo>
                    <a:pt x="371" y="761"/>
                  </a:lnTo>
                  <a:lnTo>
                    <a:pt x="358" y="767"/>
                  </a:lnTo>
                  <a:lnTo>
                    <a:pt x="344" y="771"/>
                  </a:lnTo>
                  <a:lnTo>
                    <a:pt x="330" y="774"/>
                  </a:lnTo>
                  <a:lnTo>
                    <a:pt x="315" y="778"/>
                  </a:lnTo>
                  <a:lnTo>
                    <a:pt x="301" y="779"/>
                  </a:lnTo>
                  <a:lnTo>
                    <a:pt x="286" y="780"/>
                  </a:lnTo>
                  <a:lnTo>
                    <a:pt x="272" y="779"/>
                  </a:lnTo>
                  <a:lnTo>
                    <a:pt x="257" y="778"/>
                  </a:lnTo>
                  <a:lnTo>
                    <a:pt x="243" y="774"/>
                  </a:lnTo>
                  <a:lnTo>
                    <a:pt x="229" y="771"/>
                  </a:lnTo>
                  <a:lnTo>
                    <a:pt x="215" y="767"/>
                  </a:lnTo>
                  <a:lnTo>
                    <a:pt x="202" y="761"/>
                  </a:lnTo>
                  <a:lnTo>
                    <a:pt x="188" y="756"/>
                  </a:lnTo>
                  <a:lnTo>
                    <a:pt x="175" y="749"/>
                  </a:lnTo>
                  <a:lnTo>
                    <a:pt x="163" y="741"/>
                  </a:lnTo>
                  <a:lnTo>
                    <a:pt x="150" y="732"/>
                  </a:lnTo>
                  <a:lnTo>
                    <a:pt x="138" y="723"/>
                  </a:lnTo>
                  <a:lnTo>
                    <a:pt x="126" y="713"/>
                  </a:lnTo>
                  <a:lnTo>
                    <a:pt x="115" y="702"/>
                  </a:lnTo>
                  <a:lnTo>
                    <a:pt x="104" y="690"/>
                  </a:lnTo>
                  <a:lnTo>
                    <a:pt x="94" y="678"/>
                  </a:lnTo>
                  <a:lnTo>
                    <a:pt x="84" y="665"/>
                  </a:lnTo>
                  <a:lnTo>
                    <a:pt x="74" y="651"/>
                  </a:lnTo>
                  <a:lnTo>
                    <a:pt x="65" y="637"/>
                  </a:lnTo>
                  <a:lnTo>
                    <a:pt x="57" y="623"/>
                  </a:lnTo>
                  <a:lnTo>
                    <a:pt x="49" y="607"/>
                  </a:lnTo>
                  <a:lnTo>
                    <a:pt x="42" y="592"/>
                  </a:lnTo>
                  <a:lnTo>
                    <a:pt x="34" y="576"/>
                  </a:lnTo>
                  <a:lnTo>
                    <a:pt x="29" y="558"/>
                  </a:lnTo>
                  <a:lnTo>
                    <a:pt x="22" y="541"/>
                  </a:lnTo>
                  <a:lnTo>
                    <a:pt x="18" y="524"/>
                  </a:lnTo>
                  <a:lnTo>
                    <a:pt x="13" y="506"/>
                  </a:lnTo>
                  <a:lnTo>
                    <a:pt x="9" y="487"/>
                  </a:lnTo>
                  <a:lnTo>
                    <a:pt x="6" y="468"/>
                  </a:lnTo>
                  <a:lnTo>
                    <a:pt x="3" y="449"/>
                  </a:lnTo>
                  <a:lnTo>
                    <a:pt x="2" y="430"/>
                  </a:lnTo>
                  <a:lnTo>
                    <a:pt x="1" y="409"/>
                  </a:lnTo>
                  <a:lnTo>
                    <a:pt x="0" y="390"/>
                  </a:lnTo>
                  <a:lnTo>
                    <a:pt x="1" y="369"/>
                  </a:lnTo>
                  <a:lnTo>
                    <a:pt x="2" y="350"/>
                  </a:lnTo>
                  <a:lnTo>
                    <a:pt x="3" y="331"/>
                  </a:lnTo>
                  <a:lnTo>
                    <a:pt x="6" y="311"/>
                  </a:lnTo>
                  <a:lnTo>
                    <a:pt x="9" y="292"/>
                  </a:lnTo>
                  <a:lnTo>
                    <a:pt x="13" y="273"/>
                  </a:lnTo>
                  <a:lnTo>
                    <a:pt x="18" y="255"/>
                  </a:lnTo>
                  <a:lnTo>
                    <a:pt x="22" y="238"/>
                  </a:lnTo>
                  <a:lnTo>
                    <a:pt x="29" y="220"/>
                  </a:lnTo>
                  <a:lnTo>
                    <a:pt x="34" y="204"/>
                  </a:lnTo>
                  <a:lnTo>
                    <a:pt x="42" y="187"/>
                  </a:lnTo>
                  <a:lnTo>
                    <a:pt x="49" y="172"/>
                  </a:lnTo>
                  <a:lnTo>
                    <a:pt x="57" y="157"/>
                  </a:lnTo>
                  <a:lnTo>
                    <a:pt x="65" y="142"/>
                  </a:lnTo>
                  <a:lnTo>
                    <a:pt x="74" y="128"/>
                  </a:lnTo>
                  <a:lnTo>
                    <a:pt x="84" y="113"/>
                  </a:lnTo>
                  <a:lnTo>
                    <a:pt x="94" y="101"/>
                  </a:lnTo>
                  <a:lnTo>
                    <a:pt x="104" y="89"/>
                  </a:lnTo>
                  <a:lnTo>
                    <a:pt x="115" y="77"/>
                  </a:lnTo>
                  <a:lnTo>
                    <a:pt x="126" y="66"/>
                  </a:lnTo>
                  <a:lnTo>
                    <a:pt x="138" y="56"/>
                  </a:lnTo>
                  <a:lnTo>
                    <a:pt x="150" y="47"/>
                  </a:lnTo>
                  <a:lnTo>
                    <a:pt x="163" y="38"/>
                  </a:lnTo>
                  <a:lnTo>
                    <a:pt x="175" y="30"/>
                  </a:lnTo>
                  <a:lnTo>
                    <a:pt x="188" y="24"/>
                  </a:lnTo>
                  <a:lnTo>
                    <a:pt x="202" y="17"/>
                  </a:lnTo>
                  <a:lnTo>
                    <a:pt x="215" y="12"/>
                  </a:lnTo>
                  <a:lnTo>
                    <a:pt x="229" y="8"/>
                  </a:lnTo>
                  <a:lnTo>
                    <a:pt x="243" y="4"/>
                  </a:lnTo>
                  <a:lnTo>
                    <a:pt x="257" y="1"/>
                  </a:lnTo>
                  <a:lnTo>
                    <a:pt x="272" y="0"/>
                  </a:lnTo>
                  <a:lnTo>
                    <a:pt x="286" y="0"/>
                  </a:lnTo>
                  <a:lnTo>
                    <a:pt x="301" y="0"/>
                  </a:lnTo>
                  <a:lnTo>
                    <a:pt x="315" y="1"/>
                  </a:lnTo>
                  <a:lnTo>
                    <a:pt x="330" y="4"/>
                  </a:lnTo>
                  <a:lnTo>
                    <a:pt x="344" y="8"/>
                  </a:lnTo>
                  <a:lnTo>
                    <a:pt x="358" y="12"/>
                  </a:lnTo>
                  <a:lnTo>
                    <a:pt x="371" y="17"/>
                  </a:lnTo>
                  <a:lnTo>
                    <a:pt x="384" y="24"/>
                  </a:lnTo>
                  <a:lnTo>
                    <a:pt x="398" y="30"/>
                  </a:lnTo>
                  <a:lnTo>
                    <a:pt x="410" y="38"/>
                  </a:lnTo>
                  <a:lnTo>
                    <a:pt x="423" y="47"/>
                  </a:lnTo>
                  <a:lnTo>
                    <a:pt x="435" y="56"/>
                  </a:lnTo>
                  <a:lnTo>
                    <a:pt x="447" y="66"/>
                  </a:lnTo>
                  <a:lnTo>
                    <a:pt x="457" y="77"/>
                  </a:lnTo>
                  <a:lnTo>
                    <a:pt x="468" y="89"/>
                  </a:lnTo>
                  <a:lnTo>
                    <a:pt x="479" y="101"/>
                  </a:lnTo>
                  <a:lnTo>
                    <a:pt x="489" y="113"/>
                  </a:lnTo>
                  <a:lnTo>
                    <a:pt x="497" y="128"/>
                  </a:lnTo>
                  <a:lnTo>
                    <a:pt x="507" y="142"/>
                  </a:lnTo>
                  <a:lnTo>
                    <a:pt x="516" y="157"/>
                  </a:lnTo>
                  <a:lnTo>
                    <a:pt x="523" y="172"/>
                  </a:lnTo>
                  <a:lnTo>
                    <a:pt x="531" y="187"/>
                  </a:lnTo>
                  <a:lnTo>
                    <a:pt x="537" y="204"/>
                  </a:lnTo>
                  <a:lnTo>
                    <a:pt x="544" y="220"/>
                  </a:lnTo>
                  <a:lnTo>
                    <a:pt x="550" y="238"/>
                  </a:lnTo>
                  <a:lnTo>
                    <a:pt x="555" y="255"/>
                  </a:lnTo>
                  <a:lnTo>
                    <a:pt x="559" y="273"/>
                  </a:lnTo>
                  <a:lnTo>
                    <a:pt x="563" y="292"/>
                  </a:lnTo>
                  <a:lnTo>
                    <a:pt x="567" y="311"/>
                  </a:lnTo>
                  <a:lnTo>
                    <a:pt x="569" y="331"/>
                  </a:lnTo>
                  <a:lnTo>
                    <a:pt x="571" y="350"/>
                  </a:lnTo>
                  <a:lnTo>
                    <a:pt x="572" y="369"/>
                  </a:lnTo>
                  <a:lnTo>
                    <a:pt x="572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183">
              <a:extLst>
                <a:ext uri="{FF2B5EF4-FFF2-40B4-BE49-F238E27FC236}">
                  <a16:creationId xmlns:a16="http://schemas.microsoft.com/office/drawing/2014/main" id="{FA4FD4C7-20E1-E04E-859B-7F53EB92E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0842" y="3435472"/>
              <a:ext cx="19550" cy="216907"/>
            </a:xfrm>
            <a:custGeom>
              <a:avLst/>
              <a:gdLst>
                <a:gd name="T0" fmla="*/ 43 w 87"/>
                <a:gd name="T1" fmla="*/ 930 h 930"/>
                <a:gd name="T2" fmla="*/ 35 w 87"/>
                <a:gd name="T3" fmla="*/ 929 h 930"/>
                <a:gd name="T4" fmla="*/ 26 w 87"/>
                <a:gd name="T5" fmla="*/ 927 h 930"/>
                <a:gd name="T6" fmla="*/ 20 w 87"/>
                <a:gd name="T7" fmla="*/ 922 h 930"/>
                <a:gd name="T8" fmla="*/ 13 w 87"/>
                <a:gd name="T9" fmla="*/ 917 h 930"/>
                <a:gd name="T10" fmla="*/ 8 w 87"/>
                <a:gd name="T11" fmla="*/ 910 h 930"/>
                <a:gd name="T12" fmla="*/ 3 w 87"/>
                <a:gd name="T13" fmla="*/ 904 h 930"/>
                <a:gd name="T14" fmla="*/ 1 w 87"/>
                <a:gd name="T15" fmla="*/ 895 h 930"/>
                <a:gd name="T16" fmla="*/ 0 w 87"/>
                <a:gd name="T17" fmla="*/ 887 h 930"/>
                <a:gd name="T18" fmla="*/ 0 w 87"/>
                <a:gd name="T19" fmla="*/ 43 h 930"/>
                <a:gd name="T20" fmla="*/ 1 w 87"/>
                <a:gd name="T21" fmla="*/ 35 h 930"/>
                <a:gd name="T22" fmla="*/ 3 w 87"/>
                <a:gd name="T23" fmla="*/ 26 h 930"/>
                <a:gd name="T24" fmla="*/ 8 w 87"/>
                <a:gd name="T25" fmla="*/ 18 h 930"/>
                <a:gd name="T26" fmla="*/ 13 w 87"/>
                <a:gd name="T27" fmla="*/ 12 h 930"/>
                <a:gd name="T28" fmla="*/ 20 w 87"/>
                <a:gd name="T29" fmla="*/ 8 h 930"/>
                <a:gd name="T30" fmla="*/ 26 w 87"/>
                <a:gd name="T31" fmla="*/ 3 h 930"/>
                <a:gd name="T32" fmla="*/ 35 w 87"/>
                <a:gd name="T33" fmla="*/ 1 h 930"/>
                <a:gd name="T34" fmla="*/ 43 w 87"/>
                <a:gd name="T35" fmla="*/ 0 h 930"/>
                <a:gd name="T36" fmla="*/ 52 w 87"/>
                <a:gd name="T37" fmla="*/ 1 h 930"/>
                <a:gd name="T38" fmla="*/ 60 w 87"/>
                <a:gd name="T39" fmla="*/ 3 h 930"/>
                <a:gd name="T40" fmla="*/ 67 w 87"/>
                <a:gd name="T41" fmla="*/ 8 h 930"/>
                <a:gd name="T42" fmla="*/ 74 w 87"/>
                <a:gd name="T43" fmla="*/ 12 h 930"/>
                <a:gd name="T44" fmla="*/ 79 w 87"/>
                <a:gd name="T45" fmla="*/ 18 h 930"/>
                <a:gd name="T46" fmla="*/ 82 w 87"/>
                <a:gd name="T47" fmla="*/ 26 h 930"/>
                <a:gd name="T48" fmla="*/ 86 w 87"/>
                <a:gd name="T49" fmla="*/ 35 h 930"/>
                <a:gd name="T50" fmla="*/ 87 w 87"/>
                <a:gd name="T51" fmla="*/ 43 h 930"/>
                <a:gd name="T52" fmla="*/ 87 w 87"/>
                <a:gd name="T53" fmla="*/ 887 h 930"/>
                <a:gd name="T54" fmla="*/ 86 w 87"/>
                <a:gd name="T55" fmla="*/ 895 h 930"/>
                <a:gd name="T56" fmla="*/ 82 w 87"/>
                <a:gd name="T57" fmla="*/ 904 h 930"/>
                <a:gd name="T58" fmla="*/ 79 w 87"/>
                <a:gd name="T59" fmla="*/ 910 h 930"/>
                <a:gd name="T60" fmla="*/ 74 w 87"/>
                <a:gd name="T61" fmla="*/ 917 h 930"/>
                <a:gd name="T62" fmla="*/ 67 w 87"/>
                <a:gd name="T63" fmla="*/ 922 h 930"/>
                <a:gd name="T64" fmla="*/ 60 w 87"/>
                <a:gd name="T65" fmla="*/ 927 h 930"/>
                <a:gd name="T66" fmla="*/ 52 w 87"/>
                <a:gd name="T67" fmla="*/ 929 h 930"/>
                <a:gd name="T68" fmla="*/ 43 w 87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930">
                  <a:moveTo>
                    <a:pt x="43" y="930"/>
                  </a:moveTo>
                  <a:lnTo>
                    <a:pt x="35" y="929"/>
                  </a:lnTo>
                  <a:lnTo>
                    <a:pt x="26" y="927"/>
                  </a:lnTo>
                  <a:lnTo>
                    <a:pt x="20" y="922"/>
                  </a:lnTo>
                  <a:lnTo>
                    <a:pt x="13" y="917"/>
                  </a:lnTo>
                  <a:lnTo>
                    <a:pt x="8" y="910"/>
                  </a:lnTo>
                  <a:lnTo>
                    <a:pt x="3" y="904"/>
                  </a:lnTo>
                  <a:lnTo>
                    <a:pt x="1" y="895"/>
                  </a:lnTo>
                  <a:lnTo>
                    <a:pt x="0" y="887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3" y="26"/>
                  </a:lnTo>
                  <a:lnTo>
                    <a:pt x="8" y="18"/>
                  </a:lnTo>
                  <a:lnTo>
                    <a:pt x="13" y="12"/>
                  </a:lnTo>
                  <a:lnTo>
                    <a:pt x="20" y="8"/>
                  </a:lnTo>
                  <a:lnTo>
                    <a:pt x="26" y="3"/>
                  </a:lnTo>
                  <a:lnTo>
                    <a:pt x="35" y="1"/>
                  </a:lnTo>
                  <a:lnTo>
                    <a:pt x="43" y="0"/>
                  </a:lnTo>
                  <a:lnTo>
                    <a:pt x="52" y="1"/>
                  </a:lnTo>
                  <a:lnTo>
                    <a:pt x="60" y="3"/>
                  </a:lnTo>
                  <a:lnTo>
                    <a:pt x="67" y="8"/>
                  </a:lnTo>
                  <a:lnTo>
                    <a:pt x="74" y="12"/>
                  </a:lnTo>
                  <a:lnTo>
                    <a:pt x="79" y="18"/>
                  </a:lnTo>
                  <a:lnTo>
                    <a:pt x="82" y="26"/>
                  </a:lnTo>
                  <a:lnTo>
                    <a:pt x="86" y="35"/>
                  </a:lnTo>
                  <a:lnTo>
                    <a:pt x="87" y="43"/>
                  </a:lnTo>
                  <a:lnTo>
                    <a:pt x="87" y="887"/>
                  </a:lnTo>
                  <a:lnTo>
                    <a:pt x="86" y="895"/>
                  </a:lnTo>
                  <a:lnTo>
                    <a:pt x="82" y="904"/>
                  </a:lnTo>
                  <a:lnTo>
                    <a:pt x="79" y="910"/>
                  </a:lnTo>
                  <a:lnTo>
                    <a:pt x="74" y="917"/>
                  </a:lnTo>
                  <a:lnTo>
                    <a:pt x="67" y="922"/>
                  </a:lnTo>
                  <a:lnTo>
                    <a:pt x="60" y="927"/>
                  </a:lnTo>
                  <a:lnTo>
                    <a:pt x="52" y="929"/>
                  </a:lnTo>
                  <a:lnTo>
                    <a:pt x="43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184">
              <a:extLst>
                <a:ext uri="{FF2B5EF4-FFF2-40B4-BE49-F238E27FC236}">
                  <a16:creationId xmlns:a16="http://schemas.microsoft.com/office/drawing/2014/main" id="{6C603352-F1BE-2C43-9167-E59290196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4055" y="3378685"/>
              <a:ext cx="133123" cy="181532"/>
            </a:xfrm>
            <a:custGeom>
              <a:avLst/>
              <a:gdLst>
                <a:gd name="T0" fmla="*/ 570 w 573"/>
                <a:gd name="T1" fmla="*/ 430 h 780"/>
                <a:gd name="T2" fmla="*/ 563 w 573"/>
                <a:gd name="T3" fmla="*/ 487 h 780"/>
                <a:gd name="T4" fmla="*/ 550 w 573"/>
                <a:gd name="T5" fmla="*/ 541 h 780"/>
                <a:gd name="T6" fmla="*/ 531 w 573"/>
                <a:gd name="T7" fmla="*/ 592 h 780"/>
                <a:gd name="T8" fmla="*/ 507 w 573"/>
                <a:gd name="T9" fmla="*/ 637 h 780"/>
                <a:gd name="T10" fmla="*/ 479 w 573"/>
                <a:gd name="T11" fmla="*/ 678 h 780"/>
                <a:gd name="T12" fmla="*/ 446 w 573"/>
                <a:gd name="T13" fmla="*/ 713 h 780"/>
                <a:gd name="T14" fmla="*/ 411 w 573"/>
                <a:gd name="T15" fmla="*/ 741 h 780"/>
                <a:gd name="T16" fmla="*/ 372 w 573"/>
                <a:gd name="T17" fmla="*/ 761 h 780"/>
                <a:gd name="T18" fmla="*/ 330 w 573"/>
                <a:gd name="T19" fmla="*/ 774 h 780"/>
                <a:gd name="T20" fmla="*/ 286 w 573"/>
                <a:gd name="T21" fmla="*/ 780 h 780"/>
                <a:gd name="T22" fmla="*/ 242 w 573"/>
                <a:gd name="T23" fmla="*/ 774 h 780"/>
                <a:gd name="T24" fmla="*/ 201 w 573"/>
                <a:gd name="T25" fmla="*/ 761 h 780"/>
                <a:gd name="T26" fmla="*/ 162 w 573"/>
                <a:gd name="T27" fmla="*/ 741 h 780"/>
                <a:gd name="T28" fmla="*/ 127 w 573"/>
                <a:gd name="T29" fmla="*/ 713 h 780"/>
                <a:gd name="T30" fmla="*/ 94 w 573"/>
                <a:gd name="T31" fmla="*/ 678 h 780"/>
                <a:gd name="T32" fmla="*/ 65 w 573"/>
                <a:gd name="T33" fmla="*/ 637 h 780"/>
                <a:gd name="T34" fmla="*/ 41 w 573"/>
                <a:gd name="T35" fmla="*/ 592 h 780"/>
                <a:gd name="T36" fmla="*/ 23 w 573"/>
                <a:gd name="T37" fmla="*/ 541 h 780"/>
                <a:gd name="T38" fmla="*/ 9 w 573"/>
                <a:gd name="T39" fmla="*/ 487 h 780"/>
                <a:gd name="T40" fmla="*/ 1 w 573"/>
                <a:gd name="T41" fmla="*/ 430 h 780"/>
                <a:gd name="T42" fmla="*/ 0 w 573"/>
                <a:gd name="T43" fmla="*/ 369 h 780"/>
                <a:gd name="T44" fmla="*/ 6 w 573"/>
                <a:gd name="T45" fmla="*/ 311 h 780"/>
                <a:gd name="T46" fmla="*/ 18 w 573"/>
                <a:gd name="T47" fmla="*/ 256 h 780"/>
                <a:gd name="T48" fmla="*/ 35 w 573"/>
                <a:gd name="T49" fmla="*/ 204 h 780"/>
                <a:gd name="T50" fmla="*/ 56 w 573"/>
                <a:gd name="T51" fmla="*/ 157 h 780"/>
                <a:gd name="T52" fmla="*/ 83 w 573"/>
                <a:gd name="T53" fmla="*/ 113 h 780"/>
                <a:gd name="T54" fmla="*/ 115 w 573"/>
                <a:gd name="T55" fmla="*/ 77 h 780"/>
                <a:gd name="T56" fmla="*/ 149 w 573"/>
                <a:gd name="T57" fmla="*/ 46 h 780"/>
                <a:gd name="T58" fmla="*/ 188 w 573"/>
                <a:gd name="T59" fmla="*/ 24 h 780"/>
                <a:gd name="T60" fmla="*/ 228 w 573"/>
                <a:gd name="T61" fmla="*/ 8 h 780"/>
                <a:gd name="T62" fmla="*/ 271 w 573"/>
                <a:gd name="T63" fmla="*/ 0 h 780"/>
                <a:gd name="T64" fmla="*/ 316 w 573"/>
                <a:gd name="T65" fmla="*/ 1 h 780"/>
                <a:gd name="T66" fmla="*/ 358 w 573"/>
                <a:gd name="T67" fmla="*/ 12 h 780"/>
                <a:gd name="T68" fmla="*/ 398 w 573"/>
                <a:gd name="T69" fmla="*/ 30 h 780"/>
                <a:gd name="T70" fmla="*/ 434 w 573"/>
                <a:gd name="T71" fmla="*/ 56 h 780"/>
                <a:gd name="T72" fmla="*/ 468 w 573"/>
                <a:gd name="T73" fmla="*/ 89 h 780"/>
                <a:gd name="T74" fmla="*/ 498 w 573"/>
                <a:gd name="T75" fmla="*/ 127 h 780"/>
                <a:gd name="T76" fmla="*/ 523 w 573"/>
                <a:gd name="T77" fmla="*/ 172 h 780"/>
                <a:gd name="T78" fmla="*/ 545 w 573"/>
                <a:gd name="T79" fmla="*/ 220 h 780"/>
                <a:gd name="T80" fmla="*/ 560 w 573"/>
                <a:gd name="T81" fmla="*/ 273 h 780"/>
                <a:gd name="T82" fmla="*/ 569 w 573"/>
                <a:gd name="T83" fmla="*/ 330 h 780"/>
                <a:gd name="T84" fmla="*/ 573 w 573"/>
                <a:gd name="T85" fmla="*/ 3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3" h="780">
                  <a:moveTo>
                    <a:pt x="573" y="390"/>
                  </a:moveTo>
                  <a:lnTo>
                    <a:pt x="572" y="409"/>
                  </a:lnTo>
                  <a:lnTo>
                    <a:pt x="570" y="430"/>
                  </a:lnTo>
                  <a:lnTo>
                    <a:pt x="569" y="449"/>
                  </a:lnTo>
                  <a:lnTo>
                    <a:pt x="566" y="468"/>
                  </a:lnTo>
                  <a:lnTo>
                    <a:pt x="563" y="487"/>
                  </a:lnTo>
                  <a:lnTo>
                    <a:pt x="560" y="505"/>
                  </a:lnTo>
                  <a:lnTo>
                    <a:pt x="555" y="524"/>
                  </a:lnTo>
                  <a:lnTo>
                    <a:pt x="550" y="541"/>
                  </a:lnTo>
                  <a:lnTo>
                    <a:pt x="545" y="558"/>
                  </a:lnTo>
                  <a:lnTo>
                    <a:pt x="538" y="576"/>
                  </a:lnTo>
                  <a:lnTo>
                    <a:pt x="531" y="592"/>
                  </a:lnTo>
                  <a:lnTo>
                    <a:pt x="523" y="607"/>
                  </a:lnTo>
                  <a:lnTo>
                    <a:pt x="515" y="623"/>
                  </a:lnTo>
                  <a:lnTo>
                    <a:pt x="507" y="637"/>
                  </a:lnTo>
                  <a:lnTo>
                    <a:pt x="498" y="651"/>
                  </a:lnTo>
                  <a:lnTo>
                    <a:pt x="488" y="665"/>
                  </a:lnTo>
                  <a:lnTo>
                    <a:pt x="479" y="678"/>
                  </a:lnTo>
                  <a:lnTo>
                    <a:pt x="468" y="690"/>
                  </a:lnTo>
                  <a:lnTo>
                    <a:pt x="457" y="702"/>
                  </a:lnTo>
                  <a:lnTo>
                    <a:pt x="446" y="713"/>
                  </a:lnTo>
                  <a:lnTo>
                    <a:pt x="434" y="722"/>
                  </a:lnTo>
                  <a:lnTo>
                    <a:pt x="423" y="732"/>
                  </a:lnTo>
                  <a:lnTo>
                    <a:pt x="411" y="741"/>
                  </a:lnTo>
                  <a:lnTo>
                    <a:pt x="398" y="748"/>
                  </a:lnTo>
                  <a:lnTo>
                    <a:pt x="385" y="756"/>
                  </a:lnTo>
                  <a:lnTo>
                    <a:pt x="372" y="761"/>
                  </a:lnTo>
                  <a:lnTo>
                    <a:pt x="358" y="767"/>
                  </a:lnTo>
                  <a:lnTo>
                    <a:pt x="344" y="771"/>
                  </a:lnTo>
                  <a:lnTo>
                    <a:pt x="330" y="774"/>
                  </a:lnTo>
                  <a:lnTo>
                    <a:pt x="316" y="778"/>
                  </a:lnTo>
                  <a:lnTo>
                    <a:pt x="300" y="779"/>
                  </a:lnTo>
                  <a:lnTo>
                    <a:pt x="286" y="780"/>
                  </a:lnTo>
                  <a:lnTo>
                    <a:pt x="271" y="779"/>
                  </a:lnTo>
                  <a:lnTo>
                    <a:pt x="257" y="778"/>
                  </a:lnTo>
                  <a:lnTo>
                    <a:pt x="242" y="774"/>
                  </a:lnTo>
                  <a:lnTo>
                    <a:pt x="228" y="771"/>
                  </a:lnTo>
                  <a:lnTo>
                    <a:pt x="215" y="767"/>
                  </a:lnTo>
                  <a:lnTo>
                    <a:pt x="201" y="761"/>
                  </a:lnTo>
                  <a:lnTo>
                    <a:pt x="188" y="756"/>
                  </a:lnTo>
                  <a:lnTo>
                    <a:pt x="175" y="748"/>
                  </a:lnTo>
                  <a:lnTo>
                    <a:pt x="162" y="741"/>
                  </a:lnTo>
                  <a:lnTo>
                    <a:pt x="149" y="732"/>
                  </a:lnTo>
                  <a:lnTo>
                    <a:pt x="137" y="722"/>
                  </a:lnTo>
                  <a:lnTo>
                    <a:pt x="127" y="713"/>
                  </a:lnTo>
                  <a:lnTo>
                    <a:pt x="115" y="702"/>
                  </a:lnTo>
                  <a:lnTo>
                    <a:pt x="104" y="690"/>
                  </a:lnTo>
                  <a:lnTo>
                    <a:pt x="94" y="678"/>
                  </a:lnTo>
                  <a:lnTo>
                    <a:pt x="83" y="665"/>
                  </a:lnTo>
                  <a:lnTo>
                    <a:pt x="75" y="651"/>
                  </a:lnTo>
                  <a:lnTo>
                    <a:pt x="65" y="637"/>
                  </a:lnTo>
                  <a:lnTo>
                    <a:pt x="56" y="623"/>
                  </a:lnTo>
                  <a:lnTo>
                    <a:pt x="49" y="607"/>
                  </a:lnTo>
                  <a:lnTo>
                    <a:pt x="41" y="592"/>
                  </a:lnTo>
                  <a:lnTo>
                    <a:pt x="35" y="576"/>
                  </a:lnTo>
                  <a:lnTo>
                    <a:pt x="28" y="558"/>
                  </a:lnTo>
                  <a:lnTo>
                    <a:pt x="23" y="541"/>
                  </a:lnTo>
                  <a:lnTo>
                    <a:pt x="18" y="524"/>
                  </a:lnTo>
                  <a:lnTo>
                    <a:pt x="13" y="505"/>
                  </a:lnTo>
                  <a:lnTo>
                    <a:pt x="9" y="487"/>
                  </a:lnTo>
                  <a:lnTo>
                    <a:pt x="6" y="468"/>
                  </a:lnTo>
                  <a:lnTo>
                    <a:pt x="3" y="449"/>
                  </a:lnTo>
                  <a:lnTo>
                    <a:pt x="1" y="430"/>
                  </a:lnTo>
                  <a:lnTo>
                    <a:pt x="0" y="409"/>
                  </a:lnTo>
                  <a:lnTo>
                    <a:pt x="0" y="390"/>
                  </a:lnTo>
                  <a:lnTo>
                    <a:pt x="0" y="369"/>
                  </a:lnTo>
                  <a:lnTo>
                    <a:pt x="1" y="350"/>
                  </a:lnTo>
                  <a:lnTo>
                    <a:pt x="3" y="330"/>
                  </a:lnTo>
                  <a:lnTo>
                    <a:pt x="6" y="311"/>
                  </a:lnTo>
                  <a:lnTo>
                    <a:pt x="9" y="292"/>
                  </a:lnTo>
                  <a:lnTo>
                    <a:pt x="13" y="273"/>
                  </a:lnTo>
                  <a:lnTo>
                    <a:pt x="18" y="256"/>
                  </a:lnTo>
                  <a:lnTo>
                    <a:pt x="23" y="238"/>
                  </a:lnTo>
                  <a:lnTo>
                    <a:pt x="28" y="220"/>
                  </a:lnTo>
                  <a:lnTo>
                    <a:pt x="35" y="204"/>
                  </a:lnTo>
                  <a:lnTo>
                    <a:pt x="41" y="187"/>
                  </a:lnTo>
                  <a:lnTo>
                    <a:pt x="49" y="172"/>
                  </a:lnTo>
                  <a:lnTo>
                    <a:pt x="56" y="157"/>
                  </a:lnTo>
                  <a:lnTo>
                    <a:pt x="65" y="141"/>
                  </a:lnTo>
                  <a:lnTo>
                    <a:pt x="75" y="127"/>
                  </a:lnTo>
                  <a:lnTo>
                    <a:pt x="83" y="113"/>
                  </a:lnTo>
                  <a:lnTo>
                    <a:pt x="94" y="100"/>
                  </a:lnTo>
                  <a:lnTo>
                    <a:pt x="104" y="89"/>
                  </a:lnTo>
                  <a:lnTo>
                    <a:pt x="115" y="77"/>
                  </a:lnTo>
                  <a:lnTo>
                    <a:pt x="127" y="66"/>
                  </a:lnTo>
                  <a:lnTo>
                    <a:pt x="137" y="56"/>
                  </a:lnTo>
                  <a:lnTo>
                    <a:pt x="149" y="46"/>
                  </a:lnTo>
                  <a:lnTo>
                    <a:pt x="162" y="38"/>
                  </a:lnTo>
                  <a:lnTo>
                    <a:pt x="175" y="30"/>
                  </a:lnTo>
                  <a:lnTo>
                    <a:pt x="188" y="24"/>
                  </a:lnTo>
                  <a:lnTo>
                    <a:pt x="201" y="17"/>
                  </a:lnTo>
                  <a:lnTo>
                    <a:pt x="215" y="12"/>
                  </a:lnTo>
                  <a:lnTo>
                    <a:pt x="228" y="8"/>
                  </a:lnTo>
                  <a:lnTo>
                    <a:pt x="242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6" y="0"/>
                  </a:lnTo>
                  <a:lnTo>
                    <a:pt x="300" y="0"/>
                  </a:lnTo>
                  <a:lnTo>
                    <a:pt x="316" y="1"/>
                  </a:lnTo>
                  <a:lnTo>
                    <a:pt x="330" y="4"/>
                  </a:lnTo>
                  <a:lnTo>
                    <a:pt x="344" y="8"/>
                  </a:lnTo>
                  <a:lnTo>
                    <a:pt x="358" y="12"/>
                  </a:lnTo>
                  <a:lnTo>
                    <a:pt x="372" y="17"/>
                  </a:lnTo>
                  <a:lnTo>
                    <a:pt x="385" y="24"/>
                  </a:lnTo>
                  <a:lnTo>
                    <a:pt x="398" y="30"/>
                  </a:lnTo>
                  <a:lnTo>
                    <a:pt x="411" y="38"/>
                  </a:lnTo>
                  <a:lnTo>
                    <a:pt x="423" y="46"/>
                  </a:lnTo>
                  <a:lnTo>
                    <a:pt x="434" y="56"/>
                  </a:lnTo>
                  <a:lnTo>
                    <a:pt x="446" y="66"/>
                  </a:lnTo>
                  <a:lnTo>
                    <a:pt x="457" y="77"/>
                  </a:lnTo>
                  <a:lnTo>
                    <a:pt x="468" y="89"/>
                  </a:lnTo>
                  <a:lnTo>
                    <a:pt x="479" y="100"/>
                  </a:lnTo>
                  <a:lnTo>
                    <a:pt x="488" y="113"/>
                  </a:lnTo>
                  <a:lnTo>
                    <a:pt x="498" y="127"/>
                  </a:lnTo>
                  <a:lnTo>
                    <a:pt x="507" y="141"/>
                  </a:lnTo>
                  <a:lnTo>
                    <a:pt x="515" y="157"/>
                  </a:lnTo>
                  <a:lnTo>
                    <a:pt x="523" y="172"/>
                  </a:lnTo>
                  <a:lnTo>
                    <a:pt x="531" y="187"/>
                  </a:lnTo>
                  <a:lnTo>
                    <a:pt x="538" y="204"/>
                  </a:lnTo>
                  <a:lnTo>
                    <a:pt x="545" y="220"/>
                  </a:lnTo>
                  <a:lnTo>
                    <a:pt x="550" y="238"/>
                  </a:lnTo>
                  <a:lnTo>
                    <a:pt x="555" y="256"/>
                  </a:lnTo>
                  <a:lnTo>
                    <a:pt x="560" y="273"/>
                  </a:lnTo>
                  <a:lnTo>
                    <a:pt x="563" y="292"/>
                  </a:lnTo>
                  <a:lnTo>
                    <a:pt x="566" y="311"/>
                  </a:lnTo>
                  <a:lnTo>
                    <a:pt x="569" y="330"/>
                  </a:lnTo>
                  <a:lnTo>
                    <a:pt x="570" y="350"/>
                  </a:lnTo>
                  <a:lnTo>
                    <a:pt x="572" y="369"/>
                  </a:lnTo>
                  <a:lnTo>
                    <a:pt x="573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4" name="Freeform 185">
              <a:extLst>
                <a:ext uri="{FF2B5EF4-FFF2-40B4-BE49-F238E27FC236}">
                  <a16:creationId xmlns:a16="http://schemas.microsoft.com/office/drawing/2014/main" id="{7FA21419-DC3A-F242-B694-3A351B4BB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9790" y="3526703"/>
              <a:ext cx="20480" cy="215976"/>
            </a:xfrm>
            <a:custGeom>
              <a:avLst/>
              <a:gdLst>
                <a:gd name="T0" fmla="*/ 43 w 86"/>
                <a:gd name="T1" fmla="*/ 930 h 930"/>
                <a:gd name="T2" fmla="*/ 34 w 86"/>
                <a:gd name="T3" fmla="*/ 929 h 930"/>
                <a:gd name="T4" fmla="*/ 27 w 86"/>
                <a:gd name="T5" fmla="*/ 926 h 930"/>
                <a:gd name="T6" fmla="*/ 19 w 86"/>
                <a:gd name="T7" fmla="*/ 922 h 930"/>
                <a:gd name="T8" fmla="*/ 13 w 86"/>
                <a:gd name="T9" fmla="*/ 917 h 930"/>
                <a:gd name="T10" fmla="*/ 7 w 86"/>
                <a:gd name="T11" fmla="*/ 910 h 930"/>
                <a:gd name="T12" fmla="*/ 4 w 86"/>
                <a:gd name="T13" fmla="*/ 904 h 930"/>
                <a:gd name="T14" fmla="*/ 1 w 86"/>
                <a:gd name="T15" fmla="*/ 895 h 930"/>
                <a:gd name="T16" fmla="*/ 0 w 86"/>
                <a:gd name="T17" fmla="*/ 887 h 930"/>
                <a:gd name="T18" fmla="*/ 0 w 86"/>
                <a:gd name="T19" fmla="*/ 43 h 930"/>
                <a:gd name="T20" fmla="*/ 1 w 86"/>
                <a:gd name="T21" fmla="*/ 34 h 930"/>
                <a:gd name="T22" fmla="*/ 4 w 86"/>
                <a:gd name="T23" fmla="*/ 26 h 930"/>
                <a:gd name="T24" fmla="*/ 7 w 86"/>
                <a:gd name="T25" fmla="*/ 18 h 930"/>
                <a:gd name="T26" fmla="*/ 13 w 86"/>
                <a:gd name="T27" fmla="*/ 12 h 930"/>
                <a:gd name="T28" fmla="*/ 19 w 86"/>
                <a:gd name="T29" fmla="*/ 7 h 930"/>
                <a:gd name="T30" fmla="*/ 27 w 86"/>
                <a:gd name="T31" fmla="*/ 3 h 930"/>
                <a:gd name="T32" fmla="*/ 34 w 86"/>
                <a:gd name="T33" fmla="*/ 1 h 930"/>
                <a:gd name="T34" fmla="*/ 43 w 86"/>
                <a:gd name="T35" fmla="*/ 0 h 930"/>
                <a:gd name="T36" fmla="*/ 52 w 86"/>
                <a:gd name="T37" fmla="*/ 1 h 930"/>
                <a:gd name="T38" fmla="*/ 60 w 86"/>
                <a:gd name="T39" fmla="*/ 3 h 930"/>
                <a:gd name="T40" fmla="*/ 67 w 86"/>
                <a:gd name="T41" fmla="*/ 7 h 930"/>
                <a:gd name="T42" fmla="*/ 73 w 86"/>
                <a:gd name="T43" fmla="*/ 12 h 930"/>
                <a:gd name="T44" fmla="*/ 79 w 86"/>
                <a:gd name="T45" fmla="*/ 18 h 930"/>
                <a:gd name="T46" fmla="*/ 83 w 86"/>
                <a:gd name="T47" fmla="*/ 26 h 930"/>
                <a:gd name="T48" fmla="*/ 85 w 86"/>
                <a:gd name="T49" fmla="*/ 34 h 930"/>
                <a:gd name="T50" fmla="*/ 86 w 86"/>
                <a:gd name="T51" fmla="*/ 43 h 930"/>
                <a:gd name="T52" fmla="*/ 86 w 86"/>
                <a:gd name="T53" fmla="*/ 887 h 930"/>
                <a:gd name="T54" fmla="*/ 85 w 86"/>
                <a:gd name="T55" fmla="*/ 895 h 930"/>
                <a:gd name="T56" fmla="*/ 83 w 86"/>
                <a:gd name="T57" fmla="*/ 904 h 930"/>
                <a:gd name="T58" fmla="*/ 79 w 86"/>
                <a:gd name="T59" fmla="*/ 910 h 930"/>
                <a:gd name="T60" fmla="*/ 73 w 86"/>
                <a:gd name="T61" fmla="*/ 917 h 930"/>
                <a:gd name="T62" fmla="*/ 67 w 86"/>
                <a:gd name="T63" fmla="*/ 922 h 930"/>
                <a:gd name="T64" fmla="*/ 60 w 86"/>
                <a:gd name="T65" fmla="*/ 926 h 930"/>
                <a:gd name="T66" fmla="*/ 52 w 86"/>
                <a:gd name="T67" fmla="*/ 929 h 930"/>
                <a:gd name="T68" fmla="*/ 43 w 86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930">
                  <a:moveTo>
                    <a:pt x="43" y="930"/>
                  </a:moveTo>
                  <a:lnTo>
                    <a:pt x="34" y="929"/>
                  </a:lnTo>
                  <a:lnTo>
                    <a:pt x="27" y="926"/>
                  </a:lnTo>
                  <a:lnTo>
                    <a:pt x="19" y="922"/>
                  </a:lnTo>
                  <a:lnTo>
                    <a:pt x="13" y="917"/>
                  </a:lnTo>
                  <a:lnTo>
                    <a:pt x="7" y="910"/>
                  </a:lnTo>
                  <a:lnTo>
                    <a:pt x="4" y="904"/>
                  </a:lnTo>
                  <a:lnTo>
                    <a:pt x="1" y="895"/>
                  </a:lnTo>
                  <a:lnTo>
                    <a:pt x="0" y="887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4" y="26"/>
                  </a:lnTo>
                  <a:lnTo>
                    <a:pt x="7" y="18"/>
                  </a:lnTo>
                  <a:lnTo>
                    <a:pt x="13" y="12"/>
                  </a:lnTo>
                  <a:lnTo>
                    <a:pt x="19" y="7"/>
                  </a:lnTo>
                  <a:lnTo>
                    <a:pt x="27" y="3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52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9" y="18"/>
                  </a:lnTo>
                  <a:lnTo>
                    <a:pt x="83" y="26"/>
                  </a:lnTo>
                  <a:lnTo>
                    <a:pt x="85" y="34"/>
                  </a:lnTo>
                  <a:lnTo>
                    <a:pt x="86" y="43"/>
                  </a:lnTo>
                  <a:lnTo>
                    <a:pt x="86" y="887"/>
                  </a:lnTo>
                  <a:lnTo>
                    <a:pt x="85" y="895"/>
                  </a:lnTo>
                  <a:lnTo>
                    <a:pt x="83" y="904"/>
                  </a:lnTo>
                  <a:lnTo>
                    <a:pt x="79" y="910"/>
                  </a:lnTo>
                  <a:lnTo>
                    <a:pt x="73" y="917"/>
                  </a:lnTo>
                  <a:lnTo>
                    <a:pt x="67" y="922"/>
                  </a:lnTo>
                  <a:lnTo>
                    <a:pt x="60" y="926"/>
                  </a:lnTo>
                  <a:lnTo>
                    <a:pt x="52" y="929"/>
                  </a:lnTo>
                  <a:lnTo>
                    <a:pt x="43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5" name="Freeform 186">
              <a:extLst>
                <a:ext uri="{FF2B5EF4-FFF2-40B4-BE49-F238E27FC236}">
                  <a16:creationId xmlns:a16="http://schemas.microsoft.com/office/drawing/2014/main" id="{93B5327A-055A-0340-BCBE-44AB83ED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3934" y="3469916"/>
              <a:ext cx="133123" cy="181532"/>
            </a:xfrm>
            <a:custGeom>
              <a:avLst/>
              <a:gdLst>
                <a:gd name="T0" fmla="*/ 571 w 572"/>
                <a:gd name="T1" fmla="*/ 430 h 780"/>
                <a:gd name="T2" fmla="*/ 564 w 572"/>
                <a:gd name="T3" fmla="*/ 487 h 780"/>
                <a:gd name="T4" fmla="*/ 550 w 572"/>
                <a:gd name="T5" fmla="*/ 541 h 780"/>
                <a:gd name="T6" fmla="*/ 531 w 572"/>
                <a:gd name="T7" fmla="*/ 592 h 780"/>
                <a:gd name="T8" fmla="*/ 507 w 572"/>
                <a:gd name="T9" fmla="*/ 637 h 780"/>
                <a:gd name="T10" fmla="*/ 478 w 572"/>
                <a:gd name="T11" fmla="*/ 678 h 780"/>
                <a:gd name="T12" fmla="*/ 446 w 572"/>
                <a:gd name="T13" fmla="*/ 713 h 780"/>
                <a:gd name="T14" fmla="*/ 410 w 572"/>
                <a:gd name="T15" fmla="*/ 741 h 780"/>
                <a:gd name="T16" fmla="*/ 371 w 572"/>
                <a:gd name="T17" fmla="*/ 761 h 780"/>
                <a:gd name="T18" fmla="*/ 330 w 572"/>
                <a:gd name="T19" fmla="*/ 774 h 780"/>
                <a:gd name="T20" fmla="*/ 286 w 572"/>
                <a:gd name="T21" fmla="*/ 780 h 780"/>
                <a:gd name="T22" fmla="*/ 243 w 572"/>
                <a:gd name="T23" fmla="*/ 774 h 780"/>
                <a:gd name="T24" fmla="*/ 201 w 572"/>
                <a:gd name="T25" fmla="*/ 761 h 780"/>
                <a:gd name="T26" fmla="*/ 162 w 572"/>
                <a:gd name="T27" fmla="*/ 741 h 780"/>
                <a:gd name="T28" fmla="*/ 126 w 572"/>
                <a:gd name="T29" fmla="*/ 713 h 780"/>
                <a:gd name="T30" fmla="*/ 94 w 572"/>
                <a:gd name="T31" fmla="*/ 678 h 780"/>
                <a:gd name="T32" fmla="*/ 66 w 572"/>
                <a:gd name="T33" fmla="*/ 637 h 780"/>
                <a:gd name="T34" fmla="*/ 42 w 572"/>
                <a:gd name="T35" fmla="*/ 592 h 780"/>
                <a:gd name="T36" fmla="*/ 23 w 572"/>
                <a:gd name="T37" fmla="*/ 541 h 780"/>
                <a:gd name="T38" fmla="*/ 10 w 572"/>
                <a:gd name="T39" fmla="*/ 487 h 780"/>
                <a:gd name="T40" fmla="*/ 2 w 572"/>
                <a:gd name="T41" fmla="*/ 430 h 780"/>
                <a:gd name="T42" fmla="*/ 1 w 572"/>
                <a:gd name="T43" fmla="*/ 369 h 780"/>
                <a:gd name="T44" fmla="*/ 6 w 572"/>
                <a:gd name="T45" fmla="*/ 311 h 780"/>
                <a:gd name="T46" fmla="*/ 17 w 572"/>
                <a:gd name="T47" fmla="*/ 256 h 780"/>
                <a:gd name="T48" fmla="*/ 34 w 572"/>
                <a:gd name="T49" fmla="*/ 204 h 780"/>
                <a:gd name="T50" fmla="*/ 57 w 572"/>
                <a:gd name="T51" fmla="*/ 156 h 780"/>
                <a:gd name="T52" fmla="*/ 84 w 572"/>
                <a:gd name="T53" fmla="*/ 113 h 780"/>
                <a:gd name="T54" fmla="*/ 115 w 572"/>
                <a:gd name="T55" fmla="*/ 77 h 780"/>
                <a:gd name="T56" fmla="*/ 150 w 572"/>
                <a:gd name="T57" fmla="*/ 46 h 780"/>
                <a:gd name="T58" fmla="*/ 188 w 572"/>
                <a:gd name="T59" fmla="*/ 24 h 780"/>
                <a:gd name="T60" fmla="*/ 229 w 572"/>
                <a:gd name="T61" fmla="*/ 7 h 780"/>
                <a:gd name="T62" fmla="*/ 272 w 572"/>
                <a:gd name="T63" fmla="*/ 0 h 780"/>
                <a:gd name="T64" fmla="*/ 315 w 572"/>
                <a:gd name="T65" fmla="*/ 1 h 780"/>
                <a:gd name="T66" fmla="*/ 357 w 572"/>
                <a:gd name="T67" fmla="*/ 12 h 780"/>
                <a:gd name="T68" fmla="*/ 397 w 572"/>
                <a:gd name="T69" fmla="*/ 30 h 780"/>
                <a:gd name="T70" fmla="*/ 435 w 572"/>
                <a:gd name="T71" fmla="*/ 56 h 780"/>
                <a:gd name="T72" fmla="*/ 469 w 572"/>
                <a:gd name="T73" fmla="*/ 88 h 780"/>
                <a:gd name="T74" fmla="*/ 498 w 572"/>
                <a:gd name="T75" fmla="*/ 127 h 780"/>
                <a:gd name="T76" fmla="*/ 524 w 572"/>
                <a:gd name="T77" fmla="*/ 172 h 780"/>
                <a:gd name="T78" fmla="*/ 544 w 572"/>
                <a:gd name="T79" fmla="*/ 220 h 780"/>
                <a:gd name="T80" fmla="*/ 559 w 572"/>
                <a:gd name="T81" fmla="*/ 273 h 780"/>
                <a:gd name="T82" fmla="*/ 569 w 572"/>
                <a:gd name="T83" fmla="*/ 330 h 780"/>
                <a:gd name="T84" fmla="*/ 572 w 572"/>
                <a:gd name="T85" fmla="*/ 3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80">
                  <a:moveTo>
                    <a:pt x="572" y="390"/>
                  </a:moveTo>
                  <a:lnTo>
                    <a:pt x="572" y="409"/>
                  </a:lnTo>
                  <a:lnTo>
                    <a:pt x="571" y="430"/>
                  </a:lnTo>
                  <a:lnTo>
                    <a:pt x="569" y="449"/>
                  </a:lnTo>
                  <a:lnTo>
                    <a:pt x="567" y="467"/>
                  </a:lnTo>
                  <a:lnTo>
                    <a:pt x="564" y="487"/>
                  </a:lnTo>
                  <a:lnTo>
                    <a:pt x="559" y="505"/>
                  </a:lnTo>
                  <a:lnTo>
                    <a:pt x="555" y="524"/>
                  </a:lnTo>
                  <a:lnTo>
                    <a:pt x="550" y="541"/>
                  </a:lnTo>
                  <a:lnTo>
                    <a:pt x="544" y="558"/>
                  </a:lnTo>
                  <a:lnTo>
                    <a:pt x="538" y="575"/>
                  </a:lnTo>
                  <a:lnTo>
                    <a:pt x="531" y="592"/>
                  </a:lnTo>
                  <a:lnTo>
                    <a:pt x="524" y="607"/>
                  </a:lnTo>
                  <a:lnTo>
                    <a:pt x="516" y="623"/>
                  </a:lnTo>
                  <a:lnTo>
                    <a:pt x="507" y="637"/>
                  </a:lnTo>
                  <a:lnTo>
                    <a:pt x="498" y="651"/>
                  </a:lnTo>
                  <a:lnTo>
                    <a:pt x="489" y="665"/>
                  </a:lnTo>
                  <a:lnTo>
                    <a:pt x="478" y="678"/>
                  </a:lnTo>
                  <a:lnTo>
                    <a:pt x="469" y="690"/>
                  </a:lnTo>
                  <a:lnTo>
                    <a:pt x="458" y="702"/>
                  </a:lnTo>
                  <a:lnTo>
                    <a:pt x="446" y="713"/>
                  </a:lnTo>
                  <a:lnTo>
                    <a:pt x="435" y="722"/>
                  </a:lnTo>
                  <a:lnTo>
                    <a:pt x="422" y="732"/>
                  </a:lnTo>
                  <a:lnTo>
                    <a:pt x="410" y="741"/>
                  </a:lnTo>
                  <a:lnTo>
                    <a:pt x="397" y="748"/>
                  </a:lnTo>
                  <a:lnTo>
                    <a:pt x="384" y="756"/>
                  </a:lnTo>
                  <a:lnTo>
                    <a:pt x="371" y="761"/>
                  </a:lnTo>
                  <a:lnTo>
                    <a:pt x="357" y="767"/>
                  </a:lnTo>
                  <a:lnTo>
                    <a:pt x="344" y="771"/>
                  </a:lnTo>
                  <a:lnTo>
                    <a:pt x="330" y="774"/>
                  </a:lnTo>
                  <a:lnTo>
                    <a:pt x="315" y="777"/>
                  </a:lnTo>
                  <a:lnTo>
                    <a:pt x="301" y="779"/>
                  </a:lnTo>
                  <a:lnTo>
                    <a:pt x="286" y="780"/>
                  </a:lnTo>
                  <a:lnTo>
                    <a:pt x="272" y="779"/>
                  </a:lnTo>
                  <a:lnTo>
                    <a:pt x="257" y="777"/>
                  </a:lnTo>
                  <a:lnTo>
                    <a:pt x="243" y="774"/>
                  </a:lnTo>
                  <a:lnTo>
                    <a:pt x="229" y="771"/>
                  </a:lnTo>
                  <a:lnTo>
                    <a:pt x="215" y="767"/>
                  </a:lnTo>
                  <a:lnTo>
                    <a:pt x="201" y="761"/>
                  </a:lnTo>
                  <a:lnTo>
                    <a:pt x="188" y="756"/>
                  </a:lnTo>
                  <a:lnTo>
                    <a:pt x="175" y="748"/>
                  </a:lnTo>
                  <a:lnTo>
                    <a:pt x="162" y="741"/>
                  </a:lnTo>
                  <a:lnTo>
                    <a:pt x="150" y="732"/>
                  </a:lnTo>
                  <a:lnTo>
                    <a:pt x="138" y="722"/>
                  </a:lnTo>
                  <a:lnTo>
                    <a:pt x="126" y="713"/>
                  </a:lnTo>
                  <a:lnTo>
                    <a:pt x="115" y="702"/>
                  </a:lnTo>
                  <a:lnTo>
                    <a:pt x="105" y="690"/>
                  </a:lnTo>
                  <a:lnTo>
                    <a:pt x="94" y="678"/>
                  </a:lnTo>
                  <a:lnTo>
                    <a:pt x="84" y="665"/>
                  </a:lnTo>
                  <a:lnTo>
                    <a:pt x="74" y="651"/>
                  </a:lnTo>
                  <a:lnTo>
                    <a:pt x="66" y="637"/>
                  </a:lnTo>
                  <a:lnTo>
                    <a:pt x="57" y="623"/>
                  </a:lnTo>
                  <a:lnTo>
                    <a:pt x="48" y="607"/>
                  </a:lnTo>
                  <a:lnTo>
                    <a:pt x="42" y="592"/>
                  </a:lnTo>
                  <a:lnTo>
                    <a:pt x="34" y="575"/>
                  </a:lnTo>
                  <a:lnTo>
                    <a:pt x="28" y="558"/>
                  </a:lnTo>
                  <a:lnTo>
                    <a:pt x="23" y="541"/>
                  </a:lnTo>
                  <a:lnTo>
                    <a:pt x="17" y="524"/>
                  </a:lnTo>
                  <a:lnTo>
                    <a:pt x="13" y="505"/>
                  </a:lnTo>
                  <a:lnTo>
                    <a:pt x="10" y="487"/>
                  </a:lnTo>
                  <a:lnTo>
                    <a:pt x="6" y="467"/>
                  </a:lnTo>
                  <a:lnTo>
                    <a:pt x="3" y="449"/>
                  </a:lnTo>
                  <a:lnTo>
                    <a:pt x="2" y="430"/>
                  </a:lnTo>
                  <a:lnTo>
                    <a:pt x="1" y="409"/>
                  </a:lnTo>
                  <a:lnTo>
                    <a:pt x="0" y="390"/>
                  </a:lnTo>
                  <a:lnTo>
                    <a:pt x="1" y="369"/>
                  </a:lnTo>
                  <a:lnTo>
                    <a:pt x="2" y="350"/>
                  </a:lnTo>
                  <a:lnTo>
                    <a:pt x="3" y="330"/>
                  </a:lnTo>
                  <a:lnTo>
                    <a:pt x="6" y="311"/>
                  </a:lnTo>
                  <a:lnTo>
                    <a:pt x="10" y="291"/>
                  </a:lnTo>
                  <a:lnTo>
                    <a:pt x="13" y="273"/>
                  </a:lnTo>
                  <a:lnTo>
                    <a:pt x="17" y="256"/>
                  </a:lnTo>
                  <a:lnTo>
                    <a:pt x="23" y="237"/>
                  </a:lnTo>
                  <a:lnTo>
                    <a:pt x="28" y="220"/>
                  </a:lnTo>
                  <a:lnTo>
                    <a:pt x="34" y="204"/>
                  </a:lnTo>
                  <a:lnTo>
                    <a:pt x="42" y="187"/>
                  </a:lnTo>
                  <a:lnTo>
                    <a:pt x="48" y="172"/>
                  </a:lnTo>
                  <a:lnTo>
                    <a:pt x="57" y="156"/>
                  </a:lnTo>
                  <a:lnTo>
                    <a:pt x="66" y="141"/>
                  </a:lnTo>
                  <a:lnTo>
                    <a:pt x="74" y="127"/>
                  </a:lnTo>
                  <a:lnTo>
                    <a:pt x="84" y="113"/>
                  </a:lnTo>
                  <a:lnTo>
                    <a:pt x="94" y="100"/>
                  </a:lnTo>
                  <a:lnTo>
                    <a:pt x="105" y="88"/>
                  </a:lnTo>
                  <a:lnTo>
                    <a:pt x="115" y="77"/>
                  </a:lnTo>
                  <a:lnTo>
                    <a:pt x="126" y="66"/>
                  </a:lnTo>
                  <a:lnTo>
                    <a:pt x="138" y="56"/>
                  </a:lnTo>
                  <a:lnTo>
                    <a:pt x="150" y="46"/>
                  </a:lnTo>
                  <a:lnTo>
                    <a:pt x="162" y="38"/>
                  </a:lnTo>
                  <a:lnTo>
                    <a:pt x="175" y="30"/>
                  </a:lnTo>
                  <a:lnTo>
                    <a:pt x="188" y="24"/>
                  </a:lnTo>
                  <a:lnTo>
                    <a:pt x="201" y="17"/>
                  </a:lnTo>
                  <a:lnTo>
                    <a:pt x="215" y="12"/>
                  </a:lnTo>
                  <a:lnTo>
                    <a:pt x="229" y="7"/>
                  </a:lnTo>
                  <a:lnTo>
                    <a:pt x="243" y="4"/>
                  </a:lnTo>
                  <a:lnTo>
                    <a:pt x="257" y="1"/>
                  </a:lnTo>
                  <a:lnTo>
                    <a:pt x="272" y="0"/>
                  </a:lnTo>
                  <a:lnTo>
                    <a:pt x="286" y="0"/>
                  </a:lnTo>
                  <a:lnTo>
                    <a:pt x="301" y="0"/>
                  </a:lnTo>
                  <a:lnTo>
                    <a:pt x="315" y="1"/>
                  </a:lnTo>
                  <a:lnTo>
                    <a:pt x="330" y="4"/>
                  </a:lnTo>
                  <a:lnTo>
                    <a:pt x="344" y="7"/>
                  </a:lnTo>
                  <a:lnTo>
                    <a:pt x="357" y="12"/>
                  </a:lnTo>
                  <a:lnTo>
                    <a:pt x="371" y="17"/>
                  </a:lnTo>
                  <a:lnTo>
                    <a:pt x="384" y="24"/>
                  </a:lnTo>
                  <a:lnTo>
                    <a:pt x="397" y="30"/>
                  </a:lnTo>
                  <a:lnTo>
                    <a:pt x="410" y="38"/>
                  </a:lnTo>
                  <a:lnTo>
                    <a:pt x="422" y="46"/>
                  </a:lnTo>
                  <a:lnTo>
                    <a:pt x="435" y="56"/>
                  </a:lnTo>
                  <a:lnTo>
                    <a:pt x="446" y="66"/>
                  </a:lnTo>
                  <a:lnTo>
                    <a:pt x="458" y="77"/>
                  </a:lnTo>
                  <a:lnTo>
                    <a:pt x="469" y="88"/>
                  </a:lnTo>
                  <a:lnTo>
                    <a:pt x="478" y="100"/>
                  </a:lnTo>
                  <a:lnTo>
                    <a:pt x="489" y="113"/>
                  </a:lnTo>
                  <a:lnTo>
                    <a:pt x="498" y="127"/>
                  </a:lnTo>
                  <a:lnTo>
                    <a:pt x="507" y="141"/>
                  </a:lnTo>
                  <a:lnTo>
                    <a:pt x="516" y="156"/>
                  </a:lnTo>
                  <a:lnTo>
                    <a:pt x="524" y="172"/>
                  </a:lnTo>
                  <a:lnTo>
                    <a:pt x="531" y="187"/>
                  </a:lnTo>
                  <a:lnTo>
                    <a:pt x="538" y="204"/>
                  </a:lnTo>
                  <a:lnTo>
                    <a:pt x="544" y="220"/>
                  </a:lnTo>
                  <a:lnTo>
                    <a:pt x="550" y="237"/>
                  </a:lnTo>
                  <a:lnTo>
                    <a:pt x="555" y="256"/>
                  </a:lnTo>
                  <a:lnTo>
                    <a:pt x="559" y="273"/>
                  </a:lnTo>
                  <a:lnTo>
                    <a:pt x="564" y="291"/>
                  </a:lnTo>
                  <a:lnTo>
                    <a:pt x="567" y="311"/>
                  </a:lnTo>
                  <a:lnTo>
                    <a:pt x="569" y="330"/>
                  </a:lnTo>
                  <a:lnTo>
                    <a:pt x="571" y="350"/>
                  </a:lnTo>
                  <a:lnTo>
                    <a:pt x="572" y="369"/>
                  </a:lnTo>
                  <a:lnTo>
                    <a:pt x="572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6" name="Freeform 187">
              <a:extLst>
                <a:ext uri="{FF2B5EF4-FFF2-40B4-BE49-F238E27FC236}">
                  <a16:creationId xmlns:a16="http://schemas.microsoft.com/office/drawing/2014/main" id="{D98B0B65-5464-F04D-B12B-F205AD7D3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9670" y="3617003"/>
              <a:ext cx="20480" cy="216907"/>
            </a:xfrm>
            <a:custGeom>
              <a:avLst/>
              <a:gdLst>
                <a:gd name="T0" fmla="*/ 44 w 86"/>
                <a:gd name="T1" fmla="*/ 930 h 930"/>
                <a:gd name="T2" fmla="*/ 35 w 86"/>
                <a:gd name="T3" fmla="*/ 929 h 930"/>
                <a:gd name="T4" fmla="*/ 26 w 86"/>
                <a:gd name="T5" fmla="*/ 926 h 930"/>
                <a:gd name="T6" fmla="*/ 19 w 86"/>
                <a:gd name="T7" fmla="*/ 922 h 930"/>
                <a:gd name="T8" fmla="*/ 12 w 86"/>
                <a:gd name="T9" fmla="*/ 917 h 930"/>
                <a:gd name="T10" fmla="*/ 8 w 86"/>
                <a:gd name="T11" fmla="*/ 910 h 930"/>
                <a:gd name="T12" fmla="*/ 4 w 86"/>
                <a:gd name="T13" fmla="*/ 904 h 930"/>
                <a:gd name="T14" fmla="*/ 2 w 86"/>
                <a:gd name="T15" fmla="*/ 895 h 930"/>
                <a:gd name="T16" fmla="*/ 0 w 86"/>
                <a:gd name="T17" fmla="*/ 886 h 930"/>
                <a:gd name="T18" fmla="*/ 0 w 86"/>
                <a:gd name="T19" fmla="*/ 43 h 930"/>
                <a:gd name="T20" fmla="*/ 2 w 86"/>
                <a:gd name="T21" fmla="*/ 34 h 930"/>
                <a:gd name="T22" fmla="*/ 4 w 86"/>
                <a:gd name="T23" fmla="*/ 26 h 930"/>
                <a:gd name="T24" fmla="*/ 8 w 86"/>
                <a:gd name="T25" fmla="*/ 18 h 930"/>
                <a:gd name="T26" fmla="*/ 12 w 86"/>
                <a:gd name="T27" fmla="*/ 12 h 930"/>
                <a:gd name="T28" fmla="*/ 19 w 86"/>
                <a:gd name="T29" fmla="*/ 7 h 930"/>
                <a:gd name="T30" fmla="*/ 26 w 86"/>
                <a:gd name="T31" fmla="*/ 3 h 930"/>
                <a:gd name="T32" fmla="*/ 35 w 86"/>
                <a:gd name="T33" fmla="*/ 1 h 930"/>
                <a:gd name="T34" fmla="*/ 44 w 86"/>
                <a:gd name="T35" fmla="*/ 0 h 930"/>
                <a:gd name="T36" fmla="*/ 52 w 86"/>
                <a:gd name="T37" fmla="*/ 1 h 930"/>
                <a:gd name="T38" fmla="*/ 60 w 86"/>
                <a:gd name="T39" fmla="*/ 3 h 930"/>
                <a:gd name="T40" fmla="*/ 67 w 86"/>
                <a:gd name="T41" fmla="*/ 7 h 930"/>
                <a:gd name="T42" fmla="*/ 74 w 86"/>
                <a:gd name="T43" fmla="*/ 12 h 930"/>
                <a:gd name="T44" fmla="*/ 79 w 86"/>
                <a:gd name="T45" fmla="*/ 18 h 930"/>
                <a:gd name="T46" fmla="*/ 83 w 86"/>
                <a:gd name="T47" fmla="*/ 26 h 930"/>
                <a:gd name="T48" fmla="*/ 86 w 86"/>
                <a:gd name="T49" fmla="*/ 34 h 930"/>
                <a:gd name="T50" fmla="*/ 86 w 86"/>
                <a:gd name="T51" fmla="*/ 43 h 930"/>
                <a:gd name="T52" fmla="*/ 86 w 86"/>
                <a:gd name="T53" fmla="*/ 886 h 930"/>
                <a:gd name="T54" fmla="*/ 86 w 86"/>
                <a:gd name="T55" fmla="*/ 895 h 930"/>
                <a:gd name="T56" fmla="*/ 83 w 86"/>
                <a:gd name="T57" fmla="*/ 904 h 930"/>
                <a:gd name="T58" fmla="*/ 79 w 86"/>
                <a:gd name="T59" fmla="*/ 910 h 930"/>
                <a:gd name="T60" fmla="*/ 74 w 86"/>
                <a:gd name="T61" fmla="*/ 917 h 930"/>
                <a:gd name="T62" fmla="*/ 67 w 86"/>
                <a:gd name="T63" fmla="*/ 922 h 930"/>
                <a:gd name="T64" fmla="*/ 60 w 86"/>
                <a:gd name="T65" fmla="*/ 926 h 930"/>
                <a:gd name="T66" fmla="*/ 52 w 86"/>
                <a:gd name="T67" fmla="*/ 929 h 930"/>
                <a:gd name="T68" fmla="*/ 44 w 86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930">
                  <a:moveTo>
                    <a:pt x="44" y="930"/>
                  </a:moveTo>
                  <a:lnTo>
                    <a:pt x="35" y="929"/>
                  </a:lnTo>
                  <a:lnTo>
                    <a:pt x="26" y="926"/>
                  </a:lnTo>
                  <a:lnTo>
                    <a:pt x="19" y="922"/>
                  </a:lnTo>
                  <a:lnTo>
                    <a:pt x="12" y="917"/>
                  </a:lnTo>
                  <a:lnTo>
                    <a:pt x="8" y="910"/>
                  </a:lnTo>
                  <a:lnTo>
                    <a:pt x="4" y="904"/>
                  </a:lnTo>
                  <a:lnTo>
                    <a:pt x="2" y="895"/>
                  </a:lnTo>
                  <a:lnTo>
                    <a:pt x="0" y="886"/>
                  </a:lnTo>
                  <a:lnTo>
                    <a:pt x="0" y="43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2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5" y="1"/>
                  </a:lnTo>
                  <a:lnTo>
                    <a:pt x="44" y="0"/>
                  </a:lnTo>
                  <a:lnTo>
                    <a:pt x="52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4" y="12"/>
                  </a:lnTo>
                  <a:lnTo>
                    <a:pt x="79" y="18"/>
                  </a:lnTo>
                  <a:lnTo>
                    <a:pt x="83" y="26"/>
                  </a:lnTo>
                  <a:lnTo>
                    <a:pt x="86" y="34"/>
                  </a:lnTo>
                  <a:lnTo>
                    <a:pt x="86" y="43"/>
                  </a:lnTo>
                  <a:lnTo>
                    <a:pt x="86" y="886"/>
                  </a:lnTo>
                  <a:lnTo>
                    <a:pt x="86" y="895"/>
                  </a:lnTo>
                  <a:lnTo>
                    <a:pt x="83" y="904"/>
                  </a:lnTo>
                  <a:lnTo>
                    <a:pt x="79" y="910"/>
                  </a:lnTo>
                  <a:lnTo>
                    <a:pt x="74" y="917"/>
                  </a:lnTo>
                  <a:lnTo>
                    <a:pt x="67" y="922"/>
                  </a:lnTo>
                  <a:lnTo>
                    <a:pt x="60" y="926"/>
                  </a:lnTo>
                  <a:lnTo>
                    <a:pt x="52" y="929"/>
                  </a:lnTo>
                  <a:lnTo>
                    <a:pt x="44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7" name="Freeform 188">
              <a:extLst>
                <a:ext uri="{FF2B5EF4-FFF2-40B4-BE49-F238E27FC236}">
                  <a16:creationId xmlns:a16="http://schemas.microsoft.com/office/drawing/2014/main" id="{D54D41C5-EC28-EC46-8CEF-B1A209DE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814" y="3560217"/>
              <a:ext cx="133123" cy="181532"/>
            </a:xfrm>
            <a:custGeom>
              <a:avLst/>
              <a:gdLst>
                <a:gd name="T0" fmla="*/ 570 w 572"/>
                <a:gd name="T1" fmla="*/ 430 h 779"/>
                <a:gd name="T2" fmla="*/ 562 w 572"/>
                <a:gd name="T3" fmla="*/ 487 h 779"/>
                <a:gd name="T4" fmla="*/ 549 w 572"/>
                <a:gd name="T5" fmla="*/ 541 h 779"/>
                <a:gd name="T6" fmla="*/ 530 w 572"/>
                <a:gd name="T7" fmla="*/ 592 h 779"/>
                <a:gd name="T8" fmla="*/ 506 w 572"/>
                <a:gd name="T9" fmla="*/ 637 h 779"/>
                <a:gd name="T10" fmla="*/ 478 w 572"/>
                <a:gd name="T11" fmla="*/ 678 h 779"/>
                <a:gd name="T12" fmla="*/ 446 w 572"/>
                <a:gd name="T13" fmla="*/ 713 h 779"/>
                <a:gd name="T14" fmla="*/ 409 w 572"/>
                <a:gd name="T15" fmla="*/ 741 h 779"/>
                <a:gd name="T16" fmla="*/ 370 w 572"/>
                <a:gd name="T17" fmla="*/ 761 h 779"/>
                <a:gd name="T18" fmla="*/ 329 w 572"/>
                <a:gd name="T19" fmla="*/ 774 h 779"/>
                <a:gd name="T20" fmla="*/ 286 w 572"/>
                <a:gd name="T21" fmla="*/ 779 h 779"/>
                <a:gd name="T22" fmla="*/ 241 w 572"/>
                <a:gd name="T23" fmla="*/ 774 h 779"/>
                <a:gd name="T24" fmla="*/ 200 w 572"/>
                <a:gd name="T25" fmla="*/ 761 h 779"/>
                <a:gd name="T26" fmla="*/ 161 w 572"/>
                <a:gd name="T27" fmla="*/ 741 h 779"/>
                <a:gd name="T28" fmla="*/ 125 w 572"/>
                <a:gd name="T29" fmla="*/ 713 h 779"/>
                <a:gd name="T30" fmla="*/ 92 w 572"/>
                <a:gd name="T31" fmla="*/ 678 h 779"/>
                <a:gd name="T32" fmla="*/ 64 w 572"/>
                <a:gd name="T33" fmla="*/ 637 h 779"/>
                <a:gd name="T34" fmla="*/ 41 w 572"/>
                <a:gd name="T35" fmla="*/ 592 h 779"/>
                <a:gd name="T36" fmla="*/ 21 w 572"/>
                <a:gd name="T37" fmla="*/ 541 h 779"/>
                <a:gd name="T38" fmla="*/ 8 w 572"/>
                <a:gd name="T39" fmla="*/ 487 h 779"/>
                <a:gd name="T40" fmla="*/ 1 w 572"/>
                <a:gd name="T41" fmla="*/ 430 h 779"/>
                <a:gd name="T42" fmla="*/ 0 w 572"/>
                <a:gd name="T43" fmla="*/ 369 h 779"/>
                <a:gd name="T44" fmla="*/ 5 w 572"/>
                <a:gd name="T45" fmla="*/ 311 h 779"/>
                <a:gd name="T46" fmla="*/ 17 w 572"/>
                <a:gd name="T47" fmla="*/ 256 h 779"/>
                <a:gd name="T48" fmla="*/ 34 w 572"/>
                <a:gd name="T49" fmla="*/ 204 h 779"/>
                <a:gd name="T50" fmla="*/ 56 w 572"/>
                <a:gd name="T51" fmla="*/ 156 h 779"/>
                <a:gd name="T52" fmla="*/ 83 w 572"/>
                <a:gd name="T53" fmla="*/ 113 h 779"/>
                <a:gd name="T54" fmla="*/ 114 w 572"/>
                <a:gd name="T55" fmla="*/ 76 h 779"/>
                <a:gd name="T56" fmla="*/ 149 w 572"/>
                <a:gd name="T57" fmla="*/ 46 h 779"/>
                <a:gd name="T58" fmla="*/ 186 w 572"/>
                <a:gd name="T59" fmla="*/ 23 h 779"/>
                <a:gd name="T60" fmla="*/ 227 w 572"/>
                <a:gd name="T61" fmla="*/ 7 h 779"/>
                <a:gd name="T62" fmla="*/ 271 w 572"/>
                <a:gd name="T63" fmla="*/ 0 h 779"/>
                <a:gd name="T64" fmla="*/ 315 w 572"/>
                <a:gd name="T65" fmla="*/ 1 h 779"/>
                <a:gd name="T66" fmla="*/ 357 w 572"/>
                <a:gd name="T67" fmla="*/ 12 h 779"/>
                <a:gd name="T68" fmla="*/ 397 w 572"/>
                <a:gd name="T69" fmla="*/ 30 h 779"/>
                <a:gd name="T70" fmla="*/ 434 w 572"/>
                <a:gd name="T71" fmla="*/ 56 h 779"/>
                <a:gd name="T72" fmla="*/ 467 w 572"/>
                <a:gd name="T73" fmla="*/ 88 h 779"/>
                <a:gd name="T74" fmla="*/ 497 w 572"/>
                <a:gd name="T75" fmla="*/ 127 h 779"/>
                <a:gd name="T76" fmla="*/ 522 w 572"/>
                <a:gd name="T77" fmla="*/ 171 h 779"/>
                <a:gd name="T78" fmla="*/ 543 w 572"/>
                <a:gd name="T79" fmla="*/ 220 h 779"/>
                <a:gd name="T80" fmla="*/ 559 w 572"/>
                <a:gd name="T81" fmla="*/ 273 h 779"/>
                <a:gd name="T82" fmla="*/ 568 w 572"/>
                <a:gd name="T83" fmla="*/ 330 h 779"/>
                <a:gd name="T84" fmla="*/ 572 w 572"/>
                <a:gd name="T85" fmla="*/ 39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79">
                  <a:moveTo>
                    <a:pt x="572" y="390"/>
                  </a:moveTo>
                  <a:lnTo>
                    <a:pt x="571" y="409"/>
                  </a:lnTo>
                  <a:lnTo>
                    <a:pt x="570" y="430"/>
                  </a:lnTo>
                  <a:lnTo>
                    <a:pt x="568" y="449"/>
                  </a:lnTo>
                  <a:lnTo>
                    <a:pt x="565" y="467"/>
                  </a:lnTo>
                  <a:lnTo>
                    <a:pt x="562" y="487"/>
                  </a:lnTo>
                  <a:lnTo>
                    <a:pt x="559" y="505"/>
                  </a:lnTo>
                  <a:lnTo>
                    <a:pt x="554" y="524"/>
                  </a:lnTo>
                  <a:lnTo>
                    <a:pt x="549" y="541"/>
                  </a:lnTo>
                  <a:lnTo>
                    <a:pt x="543" y="558"/>
                  </a:lnTo>
                  <a:lnTo>
                    <a:pt x="537" y="575"/>
                  </a:lnTo>
                  <a:lnTo>
                    <a:pt x="530" y="592"/>
                  </a:lnTo>
                  <a:lnTo>
                    <a:pt x="522" y="607"/>
                  </a:lnTo>
                  <a:lnTo>
                    <a:pt x="515" y="623"/>
                  </a:lnTo>
                  <a:lnTo>
                    <a:pt x="506" y="637"/>
                  </a:lnTo>
                  <a:lnTo>
                    <a:pt x="497" y="651"/>
                  </a:lnTo>
                  <a:lnTo>
                    <a:pt x="488" y="665"/>
                  </a:lnTo>
                  <a:lnTo>
                    <a:pt x="478" y="678"/>
                  </a:lnTo>
                  <a:lnTo>
                    <a:pt x="467" y="690"/>
                  </a:lnTo>
                  <a:lnTo>
                    <a:pt x="456" y="702"/>
                  </a:lnTo>
                  <a:lnTo>
                    <a:pt x="446" y="713"/>
                  </a:lnTo>
                  <a:lnTo>
                    <a:pt x="434" y="722"/>
                  </a:lnTo>
                  <a:lnTo>
                    <a:pt x="422" y="732"/>
                  </a:lnTo>
                  <a:lnTo>
                    <a:pt x="409" y="741"/>
                  </a:lnTo>
                  <a:lnTo>
                    <a:pt x="397" y="748"/>
                  </a:lnTo>
                  <a:lnTo>
                    <a:pt x="384" y="756"/>
                  </a:lnTo>
                  <a:lnTo>
                    <a:pt x="370" y="761"/>
                  </a:lnTo>
                  <a:lnTo>
                    <a:pt x="357" y="767"/>
                  </a:lnTo>
                  <a:lnTo>
                    <a:pt x="343" y="771"/>
                  </a:lnTo>
                  <a:lnTo>
                    <a:pt x="329" y="774"/>
                  </a:lnTo>
                  <a:lnTo>
                    <a:pt x="315" y="777"/>
                  </a:lnTo>
                  <a:lnTo>
                    <a:pt x="300" y="778"/>
                  </a:lnTo>
                  <a:lnTo>
                    <a:pt x="286" y="779"/>
                  </a:lnTo>
                  <a:lnTo>
                    <a:pt x="271" y="778"/>
                  </a:lnTo>
                  <a:lnTo>
                    <a:pt x="257" y="777"/>
                  </a:lnTo>
                  <a:lnTo>
                    <a:pt x="241" y="774"/>
                  </a:lnTo>
                  <a:lnTo>
                    <a:pt x="227" y="771"/>
                  </a:lnTo>
                  <a:lnTo>
                    <a:pt x="213" y="767"/>
                  </a:lnTo>
                  <a:lnTo>
                    <a:pt x="200" y="761"/>
                  </a:lnTo>
                  <a:lnTo>
                    <a:pt x="186" y="756"/>
                  </a:lnTo>
                  <a:lnTo>
                    <a:pt x="173" y="748"/>
                  </a:lnTo>
                  <a:lnTo>
                    <a:pt x="161" y="741"/>
                  </a:lnTo>
                  <a:lnTo>
                    <a:pt x="149" y="732"/>
                  </a:lnTo>
                  <a:lnTo>
                    <a:pt x="137" y="722"/>
                  </a:lnTo>
                  <a:lnTo>
                    <a:pt x="125" y="713"/>
                  </a:lnTo>
                  <a:lnTo>
                    <a:pt x="114" y="702"/>
                  </a:lnTo>
                  <a:lnTo>
                    <a:pt x="103" y="690"/>
                  </a:lnTo>
                  <a:lnTo>
                    <a:pt x="92" y="678"/>
                  </a:lnTo>
                  <a:lnTo>
                    <a:pt x="83" y="665"/>
                  </a:lnTo>
                  <a:lnTo>
                    <a:pt x="73" y="651"/>
                  </a:lnTo>
                  <a:lnTo>
                    <a:pt x="64" y="637"/>
                  </a:lnTo>
                  <a:lnTo>
                    <a:pt x="56" y="623"/>
                  </a:lnTo>
                  <a:lnTo>
                    <a:pt x="48" y="607"/>
                  </a:lnTo>
                  <a:lnTo>
                    <a:pt x="41" y="592"/>
                  </a:lnTo>
                  <a:lnTo>
                    <a:pt x="34" y="575"/>
                  </a:lnTo>
                  <a:lnTo>
                    <a:pt x="28" y="558"/>
                  </a:lnTo>
                  <a:lnTo>
                    <a:pt x="21" y="541"/>
                  </a:lnTo>
                  <a:lnTo>
                    <a:pt x="17" y="524"/>
                  </a:lnTo>
                  <a:lnTo>
                    <a:pt x="12" y="505"/>
                  </a:lnTo>
                  <a:lnTo>
                    <a:pt x="8" y="487"/>
                  </a:lnTo>
                  <a:lnTo>
                    <a:pt x="5" y="467"/>
                  </a:lnTo>
                  <a:lnTo>
                    <a:pt x="3" y="449"/>
                  </a:lnTo>
                  <a:lnTo>
                    <a:pt x="1" y="430"/>
                  </a:lnTo>
                  <a:lnTo>
                    <a:pt x="0" y="409"/>
                  </a:lnTo>
                  <a:lnTo>
                    <a:pt x="0" y="390"/>
                  </a:lnTo>
                  <a:lnTo>
                    <a:pt x="0" y="369"/>
                  </a:lnTo>
                  <a:lnTo>
                    <a:pt x="1" y="350"/>
                  </a:lnTo>
                  <a:lnTo>
                    <a:pt x="3" y="330"/>
                  </a:lnTo>
                  <a:lnTo>
                    <a:pt x="5" y="311"/>
                  </a:lnTo>
                  <a:lnTo>
                    <a:pt x="8" y="291"/>
                  </a:lnTo>
                  <a:lnTo>
                    <a:pt x="12" y="273"/>
                  </a:lnTo>
                  <a:lnTo>
                    <a:pt x="17" y="256"/>
                  </a:lnTo>
                  <a:lnTo>
                    <a:pt x="21" y="237"/>
                  </a:lnTo>
                  <a:lnTo>
                    <a:pt x="28" y="220"/>
                  </a:lnTo>
                  <a:lnTo>
                    <a:pt x="34" y="204"/>
                  </a:lnTo>
                  <a:lnTo>
                    <a:pt x="41" y="187"/>
                  </a:lnTo>
                  <a:lnTo>
                    <a:pt x="48" y="171"/>
                  </a:lnTo>
                  <a:lnTo>
                    <a:pt x="56" y="156"/>
                  </a:lnTo>
                  <a:lnTo>
                    <a:pt x="64" y="141"/>
                  </a:lnTo>
                  <a:lnTo>
                    <a:pt x="73" y="127"/>
                  </a:lnTo>
                  <a:lnTo>
                    <a:pt x="83" y="113"/>
                  </a:lnTo>
                  <a:lnTo>
                    <a:pt x="92" y="100"/>
                  </a:lnTo>
                  <a:lnTo>
                    <a:pt x="103" y="88"/>
                  </a:lnTo>
                  <a:lnTo>
                    <a:pt x="114" y="76"/>
                  </a:lnTo>
                  <a:lnTo>
                    <a:pt x="125" y="66"/>
                  </a:lnTo>
                  <a:lnTo>
                    <a:pt x="137" y="56"/>
                  </a:lnTo>
                  <a:lnTo>
                    <a:pt x="149" y="46"/>
                  </a:lnTo>
                  <a:lnTo>
                    <a:pt x="161" y="38"/>
                  </a:lnTo>
                  <a:lnTo>
                    <a:pt x="173" y="30"/>
                  </a:lnTo>
                  <a:lnTo>
                    <a:pt x="186" y="23"/>
                  </a:lnTo>
                  <a:lnTo>
                    <a:pt x="200" y="17"/>
                  </a:lnTo>
                  <a:lnTo>
                    <a:pt x="213" y="12"/>
                  </a:lnTo>
                  <a:lnTo>
                    <a:pt x="227" y="7"/>
                  </a:lnTo>
                  <a:lnTo>
                    <a:pt x="241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6" y="0"/>
                  </a:lnTo>
                  <a:lnTo>
                    <a:pt x="300" y="0"/>
                  </a:lnTo>
                  <a:lnTo>
                    <a:pt x="315" y="1"/>
                  </a:lnTo>
                  <a:lnTo>
                    <a:pt x="329" y="4"/>
                  </a:lnTo>
                  <a:lnTo>
                    <a:pt x="343" y="7"/>
                  </a:lnTo>
                  <a:lnTo>
                    <a:pt x="357" y="12"/>
                  </a:lnTo>
                  <a:lnTo>
                    <a:pt x="370" y="17"/>
                  </a:lnTo>
                  <a:lnTo>
                    <a:pt x="384" y="23"/>
                  </a:lnTo>
                  <a:lnTo>
                    <a:pt x="397" y="30"/>
                  </a:lnTo>
                  <a:lnTo>
                    <a:pt x="409" y="38"/>
                  </a:lnTo>
                  <a:lnTo>
                    <a:pt x="422" y="46"/>
                  </a:lnTo>
                  <a:lnTo>
                    <a:pt x="434" y="56"/>
                  </a:lnTo>
                  <a:lnTo>
                    <a:pt x="446" y="66"/>
                  </a:lnTo>
                  <a:lnTo>
                    <a:pt x="456" y="76"/>
                  </a:lnTo>
                  <a:lnTo>
                    <a:pt x="467" y="88"/>
                  </a:lnTo>
                  <a:lnTo>
                    <a:pt x="478" y="100"/>
                  </a:lnTo>
                  <a:lnTo>
                    <a:pt x="488" y="113"/>
                  </a:lnTo>
                  <a:lnTo>
                    <a:pt x="497" y="127"/>
                  </a:lnTo>
                  <a:lnTo>
                    <a:pt x="506" y="141"/>
                  </a:lnTo>
                  <a:lnTo>
                    <a:pt x="515" y="156"/>
                  </a:lnTo>
                  <a:lnTo>
                    <a:pt x="522" y="171"/>
                  </a:lnTo>
                  <a:lnTo>
                    <a:pt x="530" y="187"/>
                  </a:lnTo>
                  <a:lnTo>
                    <a:pt x="537" y="204"/>
                  </a:lnTo>
                  <a:lnTo>
                    <a:pt x="543" y="220"/>
                  </a:lnTo>
                  <a:lnTo>
                    <a:pt x="549" y="237"/>
                  </a:lnTo>
                  <a:lnTo>
                    <a:pt x="554" y="256"/>
                  </a:lnTo>
                  <a:lnTo>
                    <a:pt x="559" y="273"/>
                  </a:lnTo>
                  <a:lnTo>
                    <a:pt x="562" y="291"/>
                  </a:lnTo>
                  <a:lnTo>
                    <a:pt x="565" y="311"/>
                  </a:lnTo>
                  <a:lnTo>
                    <a:pt x="568" y="330"/>
                  </a:lnTo>
                  <a:lnTo>
                    <a:pt x="570" y="350"/>
                  </a:lnTo>
                  <a:lnTo>
                    <a:pt x="571" y="369"/>
                  </a:lnTo>
                  <a:lnTo>
                    <a:pt x="572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8" name="Freeform 189">
              <a:extLst>
                <a:ext uri="{FF2B5EF4-FFF2-40B4-BE49-F238E27FC236}">
                  <a16:creationId xmlns:a16="http://schemas.microsoft.com/office/drawing/2014/main" id="{0BB2E96F-35A3-8047-BA7C-B41B227F2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29550" y="3708234"/>
              <a:ext cx="20480" cy="215976"/>
            </a:xfrm>
            <a:custGeom>
              <a:avLst/>
              <a:gdLst>
                <a:gd name="T0" fmla="*/ 43 w 86"/>
                <a:gd name="T1" fmla="*/ 929 h 929"/>
                <a:gd name="T2" fmla="*/ 35 w 86"/>
                <a:gd name="T3" fmla="*/ 928 h 929"/>
                <a:gd name="T4" fmla="*/ 27 w 86"/>
                <a:gd name="T5" fmla="*/ 926 h 929"/>
                <a:gd name="T6" fmla="*/ 20 w 86"/>
                <a:gd name="T7" fmla="*/ 922 h 929"/>
                <a:gd name="T8" fmla="*/ 13 w 86"/>
                <a:gd name="T9" fmla="*/ 917 h 929"/>
                <a:gd name="T10" fmla="*/ 8 w 86"/>
                <a:gd name="T11" fmla="*/ 910 h 929"/>
                <a:gd name="T12" fmla="*/ 3 w 86"/>
                <a:gd name="T13" fmla="*/ 904 h 929"/>
                <a:gd name="T14" fmla="*/ 1 w 86"/>
                <a:gd name="T15" fmla="*/ 895 h 929"/>
                <a:gd name="T16" fmla="*/ 0 w 86"/>
                <a:gd name="T17" fmla="*/ 886 h 929"/>
                <a:gd name="T18" fmla="*/ 0 w 86"/>
                <a:gd name="T19" fmla="*/ 43 h 929"/>
                <a:gd name="T20" fmla="*/ 1 w 86"/>
                <a:gd name="T21" fmla="*/ 34 h 929"/>
                <a:gd name="T22" fmla="*/ 3 w 86"/>
                <a:gd name="T23" fmla="*/ 26 h 929"/>
                <a:gd name="T24" fmla="*/ 8 w 86"/>
                <a:gd name="T25" fmla="*/ 18 h 929"/>
                <a:gd name="T26" fmla="*/ 13 w 86"/>
                <a:gd name="T27" fmla="*/ 13 h 929"/>
                <a:gd name="T28" fmla="*/ 20 w 86"/>
                <a:gd name="T29" fmla="*/ 7 h 929"/>
                <a:gd name="T30" fmla="*/ 27 w 86"/>
                <a:gd name="T31" fmla="*/ 3 h 929"/>
                <a:gd name="T32" fmla="*/ 35 w 86"/>
                <a:gd name="T33" fmla="*/ 1 h 929"/>
                <a:gd name="T34" fmla="*/ 43 w 86"/>
                <a:gd name="T35" fmla="*/ 0 h 929"/>
                <a:gd name="T36" fmla="*/ 52 w 86"/>
                <a:gd name="T37" fmla="*/ 1 h 929"/>
                <a:gd name="T38" fmla="*/ 59 w 86"/>
                <a:gd name="T39" fmla="*/ 3 h 929"/>
                <a:gd name="T40" fmla="*/ 67 w 86"/>
                <a:gd name="T41" fmla="*/ 7 h 929"/>
                <a:gd name="T42" fmla="*/ 74 w 86"/>
                <a:gd name="T43" fmla="*/ 13 h 929"/>
                <a:gd name="T44" fmla="*/ 79 w 86"/>
                <a:gd name="T45" fmla="*/ 18 h 929"/>
                <a:gd name="T46" fmla="*/ 83 w 86"/>
                <a:gd name="T47" fmla="*/ 26 h 929"/>
                <a:gd name="T48" fmla="*/ 85 w 86"/>
                <a:gd name="T49" fmla="*/ 34 h 929"/>
                <a:gd name="T50" fmla="*/ 86 w 86"/>
                <a:gd name="T51" fmla="*/ 43 h 929"/>
                <a:gd name="T52" fmla="*/ 86 w 86"/>
                <a:gd name="T53" fmla="*/ 886 h 929"/>
                <a:gd name="T54" fmla="*/ 85 w 86"/>
                <a:gd name="T55" fmla="*/ 895 h 929"/>
                <a:gd name="T56" fmla="*/ 83 w 86"/>
                <a:gd name="T57" fmla="*/ 904 h 929"/>
                <a:gd name="T58" fmla="*/ 79 w 86"/>
                <a:gd name="T59" fmla="*/ 910 h 929"/>
                <a:gd name="T60" fmla="*/ 74 w 86"/>
                <a:gd name="T61" fmla="*/ 917 h 929"/>
                <a:gd name="T62" fmla="*/ 67 w 86"/>
                <a:gd name="T63" fmla="*/ 922 h 929"/>
                <a:gd name="T64" fmla="*/ 59 w 86"/>
                <a:gd name="T65" fmla="*/ 926 h 929"/>
                <a:gd name="T66" fmla="*/ 52 w 86"/>
                <a:gd name="T67" fmla="*/ 928 h 929"/>
                <a:gd name="T68" fmla="*/ 43 w 86"/>
                <a:gd name="T69" fmla="*/ 929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929">
                  <a:moveTo>
                    <a:pt x="43" y="929"/>
                  </a:moveTo>
                  <a:lnTo>
                    <a:pt x="35" y="928"/>
                  </a:lnTo>
                  <a:lnTo>
                    <a:pt x="27" y="926"/>
                  </a:lnTo>
                  <a:lnTo>
                    <a:pt x="20" y="922"/>
                  </a:lnTo>
                  <a:lnTo>
                    <a:pt x="13" y="917"/>
                  </a:lnTo>
                  <a:lnTo>
                    <a:pt x="8" y="910"/>
                  </a:lnTo>
                  <a:lnTo>
                    <a:pt x="3" y="904"/>
                  </a:lnTo>
                  <a:lnTo>
                    <a:pt x="1" y="895"/>
                  </a:lnTo>
                  <a:lnTo>
                    <a:pt x="0" y="886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8" y="18"/>
                  </a:lnTo>
                  <a:lnTo>
                    <a:pt x="13" y="13"/>
                  </a:lnTo>
                  <a:lnTo>
                    <a:pt x="20" y="7"/>
                  </a:lnTo>
                  <a:lnTo>
                    <a:pt x="27" y="3"/>
                  </a:lnTo>
                  <a:lnTo>
                    <a:pt x="35" y="1"/>
                  </a:lnTo>
                  <a:lnTo>
                    <a:pt x="43" y="0"/>
                  </a:lnTo>
                  <a:lnTo>
                    <a:pt x="52" y="1"/>
                  </a:lnTo>
                  <a:lnTo>
                    <a:pt x="59" y="3"/>
                  </a:lnTo>
                  <a:lnTo>
                    <a:pt x="67" y="7"/>
                  </a:lnTo>
                  <a:lnTo>
                    <a:pt x="74" y="13"/>
                  </a:lnTo>
                  <a:lnTo>
                    <a:pt x="79" y="18"/>
                  </a:lnTo>
                  <a:lnTo>
                    <a:pt x="83" y="26"/>
                  </a:lnTo>
                  <a:lnTo>
                    <a:pt x="85" y="34"/>
                  </a:lnTo>
                  <a:lnTo>
                    <a:pt x="86" y="43"/>
                  </a:lnTo>
                  <a:lnTo>
                    <a:pt x="86" y="886"/>
                  </a:lnTo>
                  <a:lnTo>
                    <a:pt x="85" y="895"/>
                  </a:lnTo>
                  <a:lnTo>
                    <a:pt x="83" y="904"/>
                  </a:lnTo>
                  <a:lnTo>
                    <a:pt x="79" y="910"/>
                  </a:lnTo>
                  <a:lnTo>
                    <a:pt x="74" y="917"/>
                  </a:lnTo>
                  <a:lnTo>
                    <a:pt x="67" y="922"/>
                  </a:lnTo>
                  <a:lnTo>
                    <a:pt x="59" y="926"/>
                  </a:lnTo>
                  <a:lnTo>
                    <a:pt x="52" y="928"/>
                  </a:lnTo>
                  <a:lnTo>
                    <a:pt x="43" y="9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9" name="Freeform 190">
              <a:extLst>
                <a:ext uri="{FF2B5EF4-FFF2-40B4-BE49-F238E27FC236}">
                  <a16:creationId xmlns:a16="http://schemas.microsoft.com/office/drawing/2014/main" id="{EEAD99EF-6C10-8741-ACEE-71D1B5F60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2763" y="3651448"/>
              <a:ext cx="133123" cy="181532"/>
            </a:xfrm>
            <a:custGeom>
              <a:avLst/>
              <a:gdLst>
                <a:gd name="T0" fmla="*/ 571 w 572"/>
                <a:gd name="T1" fmla="*/ 429 h 779"/>
                <a:gd name="T2" fmla="*/ 564 w 572"/>
                <a:gd name="T3" fmla="*/ 487 h 779"/>
                <a:gd name="T4" fmla="*/ 550 w 572"/>
                <a:gd name="T5" fmla="*/ 541 h 779"/>
                <a:gd name="T6" fmla="*/ 531 w 572"/>
                <a:gd name="T7" fmla="*/ 591 h 779"/>
                <a:gd name="T8" fmla="*/ 507 w 572"/>
                <a:gd name="T9" fmla="*/ 637 h 779"/>
                <a:gd name="T10" fmla="*/ 479 w 572"/>
                <a:gd name="T11" fmla="*/ 678 h 779"/>
                <a:gd name="T12" fmla="*/ 446 w 572"/>
                <a:gd name="T13" fmla="*/ 712 h 779"/>
                <a:gd name="T14" fmla="*/ 410 w 572"/>
                <a:gd name="T15" fmla="*/ 740 h 779"/>
                <a:gd name="T16" fmla="*/ 372 w 572"/>
                <a:gd name="T17" fmla="*/ 761 h 779"/>
                <a:gd name="T18" fmla="*/ 329 w 572"/>
                <a:gd name="T19" fmla="*/ 774 h 779"/>
                <a:gd name="T20" fmla="*/ 286 w 572"/>
                <a:gd name="T21" fmla="*/ 779 h 779"/>
                <a:gd name="T22" fmla="*/ 243 w 572"/>
                <a:gd name="T23" fmla="*/ 774 h 779"/>
                <a:gd name="T24" fmla="*/ 201 w 572"/>
                <a:gd name="T25" fmla="*/ 761 h 779"/>
                <a:gd name="T26" fmla="*/ 162 w 572"/>
                <a:gd name="T27" fmla="*/ 740 h 779"/>
                <a:gd name="T28" fmla="*/ 126 w 572"/>
                <a:gd name="T29" fmla="*/ 712 h 779"/>
                <a:gd name="T30" fmla="*/ 94 w 572"/>
                <a:gd name="T31" fmla="*/ 678 h 779"/>
                <a:gd name="T32" fmla="*/ 66 w 572"/>
                <a:gd name="T33" fmla="*/ 637 h 779"/>
                <a:gd name="T34" fmla="*/ 41 w 572"/>
                <a:gd name="T35" fmla="*/ 591 h 779"/>
                <a:gd name="T36" fmla="*/ 23 w 572"/>
                <a:gd name="T37" fmla="*/ 541 h 779"/>
                <a:gd name="T38" fmla="*/ 9 w 572"/>
                <a:gd name="T39" fmla="*/ 487 h 779"/>
                <a:gd name="T40" fmla="*/ 1 w 572"/>
                <a:gd name="T41" fmla="*/ 429 h 779"/>
                <a:gd name="T42" fmla="*/ 0 w 572"/>
                <a:gd name="T43" fmla="*/ 369 h 779"/>
                <a:gd name="T44" fmla="*/ 5 w 572"/>
                <a:gd name="T45" fmla="*/ 311 h 779"/>
                <a:gd name="T46" fmla="*/ 17 w 572"/>
                <a:gd name="T47" fmla="*/ 256 h 779"/>
                <a:gd name="T48" fmla="*/ 35 w 572"/>
                <a:gd name="T49" fmla="*/ 204 h 779"/>
                <a:gd name="T50" fmla="*/ 57 w 572"/>
                <a:gd name="T51" fmla="*/ 156 h 779"/>
                <a:gd name="T52" fmla="*/ 84 w 572"/>
                <a:gd name="T53" fmla="*/ 113 h 779"/>
                <a:gd name="T54" fmla="*/ 115 w 572"/>
                <a:gd name="T55" fmla="*/ 76 h 779"/>
                <a:gd name="T56" fmla="*/ 150 w 572"/>
                <a:gd name="T57" fmla="*/ 46 h 779"/>
                <a:gd name="T58" fmla="*/ 188 w 572"/>
                <a:gd name="T59" fmla="*/ 23 h 779"/>
                <a:gd name="T60" fmla="*/ 229 w 572"/>
                <a:gd name="T61" fmla="*/ 7 h 779"/>
                <a:gd name="T62" fmla="*/ 271 w 572"/>
                <a:gd name="T63" fmla="*/ 0 h 779"/>
                <a:gd name="T64" fmla="*/ 315 w 572"/>
                <a:gd name="T65" fmla="*/ 1 h 779"/>
                <a:gd name="T66" fmla="*/ 358 w 572"/>
                <a:gd name="T67" fmla="*/ 11 h 779"/>
                <a:gd name="T68" fmla="*/ 398 w 572"/>
                <a:gd name="T69" fmla="*/ 30 h 779"/>
                <a:gd name="T70" fmla="*/ 434 w 572"/>
                <a:gd name="T71" fmla="*/ 56 h 779"/>
                <a:gd name="T72" fmla="*/ 469 w 572"/>
                <a:gd name="T73" fmla="*/ 88 h 779"/>
                <a:gd name="T74" fmla="*/ 498 w 572"/>
                <a:gd name="T75" fmla="*/ 127 h 779"/>
                <a:gd name="T76" fmla="*/ 524 w 572"/>
                <a:gd name="T77" fmla="*/ 171 h 779"/>
                <a:gd name="T78" fmla="*/ 544 w 572"/>
                <a:gd name="T79" fmla="*/ 220 h 779"/>
                <a:gd name="T80" fmla="*/ 560 w 572"/>
                <a:gd name="T81" fmla="*/ 273 h 779"/>
                <a:gd name="T82" fmla="*/ 569 w 572"/>
                <a:gd name="T83" fmla="*/ 330 h 779"/>
                <a:gd name="T84" fmla="*/ 572 w 572"/>
                <a:gd name="T85" fmla="*/ 38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79">
                  <a:moveTo>
                    <a:pt x="572" y="389"/>
                  </a:moveTo>
                  <a:lnTo>
                    <a:pt x="572" y="409"/>
                  </a:lnTo>
                  <a:lnTo>
                    <a:pt x="571" y="429"/>
                  </a:lnTo>
                  <a:lnTo>
                    <a:pt x="569" y="449"/>
                  </a:lnTo>
                  <a:lnTo>
                    <a:pt x="567" y="467"/>
                  </a:lnTo>
                  <a:lnTo>
                    <a:pt x="564" y="487"/>
                  </a:lnTo>
                  <a:lnTo>
                    <a:pt x="560" y="505"/>
                  </a:lnTo>
                  <a:lnTo>
                    <a:pt x="555" y="523"/>
                  </a:lnTo>
                  <a:lnTo>
                    <a:pt x="550" y="541"/>
                  </a:lnTo>
                  <a:lnTo>
                    <a:pt x="544" y="558"/>
                  </a:lnTo>
                  <a:lnTo>
                    <a:pt x="538" y="575"/>
                  </a:lnTo>
                  <a:lnTo>
                    <a:pt x="531" y="591"/>
                  </a:lnTo>
                  <a:lnTo>
                    <a:pt x="524" y="607"/>
                  </a:lnTo>
                  <a:lnTo>
                    <a:pt x="515" y="623"/>
                  </a:lnTo>
                  <a:lnTo>
                    <a:pt x="507" y="637"/>
                  </a:lnTo>
                  <a:lnTo>
                    <a:pt x="498" y="651"/>
                  </a:lnTo>
                  <a:lnTo>
                    <a:pt x="488" y="665"/>
                  </a:lnTo>
                  <a:lnTo>
                    <a:pt x="479" y="678"/>
                  </a:lnTo>
                  <a:lnTo>
                    <a:pt x="469" y="690"/>
                  </a:lnTo>
                  <a:lnTo>
                    <a:pt x="458" y="702"/>
                  </a:lnTo>
                  <a:lnTo>
                    <a:pt x="446" y="712"/>
                  </a:lnTo>
                  <a:lnTo>
                    <a:pt x="434" y="722"/>
                  </a:lnTo>
                  <a:lnTo>
                    <a:pt x="422" y="732"/>
                  </a:lnTo>
                  <a:lnTo>
                    <a:pt x="410" y="740"/>
                  </a:lnTo>
                  <a:lnTo>
                    <a:pt x="398" y="748"/>
                  </a:lnTo>
                  <a:lnTo>
                    <a:pt x="385" y="756"/>
                  </a:lnTo>
                  <a:lnTo>
                    <a:pt x="372" y="761"/>
                  </a:lnTo>
                  <a:lnTo>
                    <a:pt x="358" y="766"/>
                  </a:lnTo>
                  <a:lnTo>
                    <a:pt x="344" y="771"/>
                  </a:lnTo>
                  <a:lnTo>
                    <a:pt x="329" y="774"/>
                  </a:lnTo>
                  <a:lnTo>
                    <a:pt x="315" y="777"/>
                  </a:lnTo>
                  <a:lnTo>
                    <a:pt x="301" y="778"/>
                  </a:lnTo>
                  <a:lnTo>
                    <a:pt x="286" y="779"/>
                  </a:lnTo>
                  <a:lnTo>
                    <a:pt x="271" y="778"/>
                  </a:lnTo>
                  <a:lnTo>
                    <a:pt x="257" y="777"/>
                  </a:lnTo>
                  <a:lnTo>
                    <a:pt x="243" y="774"/>
                  </a:lnTo>
                  <a:lnTo>
                    <a:pt x="229" y="771"/>
                  </a:lnTo>
                  <a:lnTo>
                    <a:pt x="215" y="766"/>
                  </a:lnTo>
                  <a:lnTo>
                    <a:pt x="201" y="761"/>
                  </a:lnTo>
                  <a:lnTo>
                    <a:pt x="188" y="756"/>
                  </a:lnTo>
                  <a:lnTo>
                    <a:pt x="175" y="748"/>
                  </a:lnTo>
                  <a:lnTo>
                    <a:pt x="162" y="740"/>
                  </a:lnTo>
                  <a:lnTo>
                    <a:pt x="150" y="732"/>
                  </a:lnTo>
                  <a:lnTo>
                    <a:pt x="138" y="722"/>
                  </a:lnTo>
                  <a:lnTo>
                    <a:pt x="126" y="712"/>
                  </a:lnTo>
                  <a:lnTo>
                    <a:pt x="115" y="702"/>
                  </a:lnTo>
                  <a:lnTo>
                    <a:pt x="104" y="690"/>
                  </a:lnTo>
                  <a:lnTo>
                    <a:pt x="94" y="678"/>
                  </a:lnTo>
                  <a:lnTo>
                    <a:pt x="84" y="665"/>
                  </a:lnTo>
                  <a:lnTo>
                    <a:pt x="75" y="651"/>
                  </a:lnTo>
                  <a:lnTo>
                    <a:pt x="66" y="637"/>
                  </a:lnTo>
                  <a:lnTo>
                    <a:pt x="57" y="623"/>
                  </a:lnTo>
                  <a:lnTo>
                    <a:pt x="49" y="607"/>
                  </a:lnTo>
                  <a:lnTo>
                    <a:pt x="41" y="591"/>
                  </a:lnTo>
                  <a:lnTo>
                    <a:pt x="35" y="575"/>
                  </a:lnTo>
                  <a:lnTo>
                    <a:pt x="28" y="558"/>
                  </a:lnTo>
                  <a:lnTo>
                    <a:pt x="23" y="541"/>
                  </a:lnTo>
                  <a:lnTo>
                    <a:pt x="17" y="523"/>
                  </a:lnTo>
                  <a:lnTo>
                    <a:pt x="13" y="505"/>
                  </a:lnTo>
                  <a:lnTo>
                    <a:pt x="9" y="487"/>
                  </a:lnTo>
                  <a:lnTo>
                    <a:pt x="5" y="467"/>
                  </a:lnTo>
                  <a:lnTo>
                    <a:pt x="3" y="449"/>
                  </a:lnTo>
                  <a:lnTo>
                    <a:pt x="1" y="429"/>
                  </a:lnTo>
                  <a:lnTo>
                    <a:pt x="0" y="409"/>
                  </a:lnTo>
                  <a:lnTo>
                    <a:pt x="0" y="389"/>
                  </a:lnTo>
                  <a:lnTo>
                    <a:pt x="0" y="369"/>
                  </a:lnTo>
                  <a:lnTo>
                    <a:pt x="1" y="350"/>
                  </a:lnTo>
                  <a:lnTo>
                    <a:pt x="3" y="330"/>
                  </a:lnTo>
                  <a:lnTo>
                    <a:pt x="5" y="311"/>
                  </a:lnTo>
                  <a:lnTo>
                    <a:pt x="9" y="291"/>
                  </a:lnTo>
                  <a:lnTo>
                    <a:pt x="13" y="273"/>
                  </a:lnTo>
                  <a:lnTo>
                    <a:pt x="17" y="256"/>
                  </a:lnTo>
                  <a:lnTo>
                    <a:pt x="23" y="237"/>
                  </a:lnTo>
                  <a:lnTo>
                    <a:pt x="28" y="220"/>
                  </a:lnTo>
                  <a:lnTo>
                    <a:pt x="35" y="204"/>
                  </a:lnTo>
                  <a:lnTo>
                    <a:pt x="41" y="186"/>
                  </a:lnTo>
                  <a:lnTo>
                    <a:pt x="49" y="171"/>
                  </a:lnTo>
                  <a:lnTo>
                    <a:pt x="57" y="156"/>
                  </a:lnTo>
                  <a:lnTo>
                    <a:pt x="66" y="141"/>
                  </a:lnTo>
                  <a:lnTo>
                    <a:pt x="75" y="127"/>
                  </a:lnTo>
                  <a:lnTo>
                    <a:pt x="84" y="113"/>
                  </a:lnTo>
                  <a:lnTo>
                    <a:pt x="94" y="100"/>
                  </a:lnTo>
                  <a:lnTo>
                    <a:pt x="104" y="88"/>
                  </a:lnTo>
                  <a:lnTo>
                    <a:pt x="115" y="76"/>
                  </a:lnTo>
                  <a:lnTo>
                    <a:pt x="126" y="65"/>
                  </a:lnTo>
                  <a:lnTo>
                    <a:pt x="138" y="56"/>
                  </a:lnTo>
                  <a:lnTo>
                    <a:pt x="150" y="46"/>
                  </a:lnTo>
                  <a:lnTo>
                    <a:pt x="162" y="37"/>
                  </a:lnTo>
                  <a:lnTo>
                    <a:pt x="175" y="30"/>
                  </a:lnTo>
                  <a:lnTo>
                    <a:pt x="188" y="23"/>
                  </a:lnTo>
                  <a:lnTo>
                    <a:pt x="201" y="17"/>
                  </a:lnTo>
                  <a:lnTo>
                    <a:pt x="215" y="11"/>
                  </a:lnTo>
                  <a:lnTo>
                    <a:pt x="229" y="7"/>
                  </a:lnTo>
                  <a:lnTo>
                    <a:pt x="243" y="4"/>
                  </a:lnTo>
                  <a:lnTo>
                    <a:pt x="257" y="1"/>
                  </a:lnTo>
                  <a:lnTo>
                    <a:pt x="271" y="0"/>
                  </a:lnTo>
                  <a:lnTo>
                    <a:pt x="286" y="0"/>
                  </a:lnTo>
                  <a:lnTo>
                    <a:pt x="301" y="0"/>
                  </a:lnTo>
                  <a:lnTo>
                    <a:pt x="315" y="1"/>
                  </a:lnTo>
                  <a:lnTo>
                    <a:pt x="329" y="4"/>
                  </a:lnTo>
                  <a:lnTo>
                    <a:pt x="344" y="7"/>
                  </a:lnTo>
                  <a:lnTo>
                    <a:pt x="358" y="11"/>
                  </a:lnTo>
                  <a:lnTo>
                    <a:pt x="372" y="17"/>
                  </a:lnTo>
                  <a:lnTo>
                    <a:pt x="385" y="23"/>
                  </a:lnTo>
                  <a:lnTo>
                    <a:pt x="398" y="30"/>
                  </a:lnTo>
                  <a:lnTo>
                    <a:pt x="410" y="37"/>
                  </a:lnTo>
                  <a:lnTo>
                    <a:pt x="422" y="46"/>
                  </a:lnTo>
                  <a:lnTo>
                    <a:pt x="434" y="56"/>
                  </a:lnTo>
                  <a:lnTo>
                    <a:pt x="446" y="65"/>
                  </a:lnTo>
                  <a:lnTo>
                    <a:pt x="458" y="76"/>
                  </a:lnTo>
                  <a:lnTo>
                    <a:pt x="469" y="88"/>
                  </a:lnTo>
                  <a:lnTo>
                    <a:pt x="479" y="100"/>
                  </a:lnTo>
                  <a:lnTo>
                    <a:pt x="488" y="113"/>
                  </a:lnTo>
                  <a:lnTo>
                    <a:pt x="498" y="127"/>
                  </a:lnTo>
                  <a:lnTo>
                    <a:pt x="507" y="141"/>
                  </a:lnTo>
                  <a:lnTo>
                    <a:pt x="515" y="156"/>
                  </a:lnTo>
                  <a:lnTo>
                    <a:pt x="524" y="171"/>
                  </a:lnTo>
                  <a:lnTo>
                    <a:pt x="531" y="186"/>
                  </a:lnTo>
                  <a:lnTo>
                    <a:pt x="538" y="204"/>
                  </a:lnTo>
                  <a:lnTo>
                    <a:pt x="544" y="220"/>
                  </a:lnTo>
                  <a:lnTo>
                    <a:pt x="550" y="237"/>
                  </a:lnTo>
                  <a:lnTo>
                    <a:pt x="555" y="256"/>
                  </a:lnTo>
                  <a:lnTo>
                    <a:pt x="560" y="273"/>
                  </a:lnTo>
                  <a:lnTo>
                    <a:pt x="564" y="291"/>
                  </a:lnTo>
                  <a:lnTo>
                    <a:pt x="567" y="311"/>
                  </a:lnTo>
                  <a:lnTo>
                    <a:pt x="569" y="330"/>
                  </a:lnTo>
                  <a:lnTo>
                    <a:pt x="571" y="350"/>
                  </a:lnTo>
                  <a:lnTo>
                    <a:pt x="572" y="369"/>
                  </a:lnTo>
                  <a:lnTo>
                    <a:pt x="572" y="3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0" name="Freeform 191">
              <a:extLst>
                <a:ext uri="{FF2B5EF4-FFF2-40B4-BE49-F238E27FC236}">
                  <a16:creationId xmlns:a16="http://schemas.microsoft.com/office/drawing/2014/main" id="{DDB60990-0926-444C-9A88-1F97CA93D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513" y="3123611"/>
              <a:ext cx="586486" cy="330480"/>
            </a:xfrm>
            <a:custGeom>
              <a:avLst/>
              <a:gdLst>
                <a:gd name="T0" fmla="*/ 1807 w 2520"/>
                <a:gd name="T1" fmla="*/ 1421 h 1421"/>
                <a:gd name="T2" fmla="*/ 0 w 2520"/>
                <a:gd name="T3" fmla="*/ 412 h 1421"/>
                <a:gd name="T4" fmla="*/ 714 w 2520"/>
                <a:gd name="T5" fmla="*/ 0 h 1421"/>
                <a:gd name="T6" fmla="*/ 2520 w 2520"/>
                <a:gd name="T7" fmla="*/ 1008 h 1421"/>
                <a:gd name="T8" fmla="*/ 1807 w 2520"/>
                <a:gd name="T9" fmla="*/ 142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1421">
                  <a:moveTo>
                    <a:pt x="1807" y="1421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2520" y="1008"/>
                  </a:lnTo>
                  <a:lnTo>
                    <a:pt x="1807" y="1421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1" name="Freeform 192">
              <a:extLst>
                <a:ext uri="{FF2B5EF4-FFF2-40B4-BE49-F238E27FC236}">
                  <a16:creationId xmlns:a16="http://schemas.microsoft.com/office/drawing/2014/main" id="{66B6D14B-39E0-0A44-8DC5-6B49A3858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0513" y="3219497"/>
              <a:ext cx="420780" cy="446846"/>
            </a:xfrm>
            <a:custGeom>
              <a:avLst/>
              <a:gdLst>
                <a:gd name="T0" fmla="*/ 1807 w 1807"/>
                <a:gd name="T1" fmla="*/ 1920 h 1920"/>
                <a:gd name="T2" fmla="*/ 0 w 1807"/>
                <a:gd name="T3" fmla="*/ 912 h 1920"/>
                <a:gd name="T4" fmla="*/ 0 w 1807"/>
                <a:gd name="T5" fmla="*/ 0 h 1920"/>
                <a:gd name="T6" fmla="*/ 1807 w 1807"/>
                <a:gd name="T7" fmla="*/ 1009 h 1920"/>
                <a:gd name="T8" fmla="*/ 1807 w 1807"/>
                <a:gd name="T9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7" h="1920">
                  <a:moveTo>
                    <a:pt x="1807" y="1920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1807" y="1009"/>
                  </a:lnTo>
                  <a:lnTo>
                    <a:pt x="1807" y="192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2" name="Freeform 193">
              <a:extLst>
                <a:ext uri="{FF2B5EF4-FFF2-40B4-BE49-F238E27FC236}">
                  <a16:creationId xmlns:a16="http://schemas.microsoft.com/office/drawing/2014/main" id="{096CC9A8-7DEA-CE41-8FE8-6B246F133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1293" y="3358205"/>
              <a:ext cx="165705" cy="308138"/>
            </a:xfrm>
            <a:custGeom>
              <a:avLst/>
              <a:gdLst>
                <a:gd name="T0" fmla="*/ 0 w 713"/>
                <a:gd name="T1" fmla="*/ 1324 h 1324"/>
                <a:gd name="T2" fmla="*/ 0 w 713"/>
                <a:gd name="T3" fmla="*/ 413 h 1324"/>
                <a:gd name="T4" fmla="*/ 713 w 713"/>
                <a:gd name="T5" fmla="*/ 0 h 1324"/>
                <a:gd name="T6" fmla="*/ 713 w 713"/>
                <a:gd name="T7" fmla="*/ 913 h 1324"/>
                <a:gd name="T8" fmla="*/ 0 w 713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324">
                  <a:moveTo>
                    <a:pt x="0" y="1324"/>
                  </a:moveTo>
                  <a:lnTo>
                    <a:pt x="0" y="413"/>
                  </a:lnTo>
                  <a:lnTo>
                    <a:pt x="713" y="0"/>
                  </a:lnTo>
                  <a:lnTo>
                    <a:pt x="713" y="913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3" name="Freeform 194">
              <a:extLst>
                <a:ext uri="{FF2B5EF4-FFF2-40B4-BE49-F238E27FC236}">
                  <a16:creationId xmlns:a16="http://schemas.microsoft.com/office/drawing/2014/main" id="{C956E272-F3BB-FB4A-B85E-29A30B6DA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405" y="3270697"/>
              <a:ext cx="586486" cy="330480"/>
            </a:xfrm>
            <a:custGeom>
              <a:avLst/>
              <a:gdLst>
                <a:gd name="T0" fmla="*/ 1806 w 2520"/>
                <a:gd name="T1" fmla="*/ 1422 h 1422"/>
                <a:gd name="T2" fmla="*/ 0 w 2520"/>
                <a:gd name="T3" fmla="*/ 412 h 1422"/>
                <a:gd name="T4" fmla="*/ 713 w 2520"/>
                <a:gd name="T5" fmla="*/ 0 h 1422"/>
                <a:gd name="T6" fmla="*/ 2520 w 2520"/>
                <a:gd name="T7" fmla="*/ 1009 h 1422"/>
                <a:gd name="T8" fmla="*/ 1806 w 2520"/>
                <a:gd name="T9" fmla="*/ 1422 h 1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0" h="1422">
                  <a:moveTo>
                    <a:pt x="1806" y="1422"/>
                  </a:moveTo>
                  <a:lnTo>
                    <a:pt x="0" y="412"/>
                  </a:lnTo>
                  <a:lnTo>
                    <a:pt x="713" y="0"/>
                  </a:lnTo>
                  <a:lnTo>
                    <a:pt x="2520" y="1009"/>
                  </a:lnTo>
                  <a:lnTo>
                    <a:pt x="1806" y="1422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4" name="Freeform 195">
              <a:extLst>
                <a:ext uri="{FF2B5EF4-FFF2-40B4-BE49-F238E27FC236}">
                  <a16:creationId xmlns:a16="http://schemas.microsoft.com/office/drawing/2014/main" id="{EE32B93D-E673-DE44-ACAA-04F22069D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405" y="3365652"/>
              <a:ext cx="419850" cy="447777"/>
            </a:xfrm>
            <a:custGeom>
              <a:avLst/>
              <a:gdLst>
                <a:gd name="T0" fmla="*/ 1806 w 1806"/>
                <a:gd name="T1" fmla="*/ 1921 h 1921"/>
                <a:gd name="T2" fmla="*/ 0 w 1806"/>
                <a:gd name="T3" fmla="*/ 912 h 1921"/>
                <a:gd name="T4" fmla="*/ 0 w 1806"/>
                <a:gd name="T5" fmla="*/ 0 h 1921"/>
                <a:gd name="T6" fmla="*/ 1806 w 1806"/>
                <a:gd name="T7" fmla="*/ 1010 h 1921"/>
                <a:gd name="T8" fmla="*/ 1806 w 1806"/>
                <a:gd name="T9" fmla="*/ 1921 h 1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06" h="1921">
                  <a:moveTo>
                    <a:pt x="1806" y="1921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1806" y="1010"/>
                  </a:lnTo>
                  <a:lnTo>
                    <a:pt x="1806" y="192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5" name="Freeform 196">
              <a:extLst>
                <a:ext uri="{FF2B5EF4-FFF2-40B4-BE49-F238E27FC236}">
                  <a16:creationId xmlns:a16="http://schemas.microsoft.com/office/drawing/2014/main" id="{6B7C1AA0-7B76-5E4D-80B2-8DCAE359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2255" y="3505292"/>
              <a:ext cx="166637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3 h 1324"/>
                <a:gd name="T4" fmla="*/ 714 w 714"/>
                <a:gd name="T5" fmla="*/ 0 h 1324"/>
                <a:gd name="T6" fmla="*/ 714 w 714"/>
                <a:gd name="T7" fmla="*/ 913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3"/>
                  </a:lnTo>
                  <a:lnTo>
                    <a:pt x="714" y="0"/>
                  </a:lnTo>
                  <a:lnTo>
                    <a:pt x="714" y="913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6" name="Freeform 197">
              <a:extLst>
                <a:ext uri="{FF2B5EF4-FFF2-40B4-BE49-F238E27FC236}">
                  <a16:creationId xmlns:a16="http://schemas.microsoft.com/office/drawing/2014/main" id="{028CA789-EB86-0B4D-A5E3-BCD1E581F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254" y="3358205"/>
              <a:ext cx="329549" cy="192703"/>
            </a:xfrm>
            <a:custGeom>
              <a:avLst/>
              <a:gdLst>
                <a:gd name="T0" fmla="*/ 703 w 1417"/>
                <a:gd name="T1" fmla="*/ 830 h 830"/>
                <a:gd name="T2" fmla="*/ 0 w 1417"/>
                <a:gd name="T3" fmla="*/ 413 h 830"/>
                <a:gd name="T4" fmla="*/ 714 w 1417"/>
                <a:gd name="T5" fmla="*/ 0 h 830"/>
                <a:gd name="T6" fmla="*/ 1417 w 1417"/>
                <a:gd name="T7" fmla="*/ 418 h 830"/>
                <a:gd name="T8" fmla="*/ 703 w 1417"/>
                <a:gd name="T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830">
                  <a:moveTo>
                    <a:pt x="703" y="830"/>
                  </a:moveTo>
                  <a:lnTo>
                    <a:pt x="0" y="413"/>
                  </a:lnTo>
                  <a:lnTo>
                    <a:pt x="714" y="0"/>
                  </a:lnTo>
                  <a:lnTo>
                    <a:pt x="1417" y="418"/>
                  </a:lnTo>
                  <a:lnTo>
                    <a:pt x="703" y="83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7" name="Freeform 198">
              <a:extLst>
                <a:ext uri="{FF2B5EF4-FFF2-40B4-BE49-F238E27FC236}">
                  <a16:creationId xmlns:a16="http://schemas.microsoft.com/office/drawing/2014/main" id="{32F77977-31AF-0841-949A-C9F3BDBBD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254" y="3454091"/>
              <a:ext cx="162913" cy="309069"/>
            </a:xfrm>
            <a:custGeom>
              <a:avLst/>
              <a:gdLst>
                <a:gd name="T0" fmla="*/ 703 w 703"/>
                <a:gd name="T1" fmla="*/ 1329 h 1329"/>
                <a:gd name="T2" fmla="*/ 0 w 703"/>
                <a:gd name="T3" fmla="*/ 911 h 1329"/>
                <a:gd name="T4" fmla="*/ 0 w 703"/>
                <a:gd name="T5" fmla="*/ 0 h 1329"/>
                <a:gd name="T6" fmla="*/ 703 w 703"/>
                <a:gd name="T7" fmla="*/ 417 h 1329"/>
                <a:gd name="T8" fmla="*/ 703 w 703"/>
                <a:gd name="T9" fmla="*/ 132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329">
                  <a:moveTo>
                    <a:pt x="703" y="1329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03" y="417"/>
                  </a:lnTo>
                  <a:lnTo>
                    <a:pt x="703" y="13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8" name="Freeform 199">
              <a:extLst>
                <a:ext uri="{FF2B5EF4-FFF2-40B4-BE49-F238E27FC236}">
                  <a16:creationId xmlns:a16="http://schemas.microsoft.com/office/drawing/2014/main" id="{261832C6-8B1F-314A-90B7-B0A53B5BB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67" y="3455021"/>
              <a:ext cx="166637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2 h 1324"/>
                <a:gd name="T4" fmla="*/ 714 w 714"/>
                <a:gd name="T5" fmla="*/ 0 h 1324"/>
                <a:gd name="T6" fmla="*/ 714 w 714"/>
                <a:gd name="T7" fmla="*/ 912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714" y="912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59" name="Freeform 200">
              <a:extLst>
                <a:ext uri="{FF2B5EF4-FFF2-40B4-BE49-F238E27FC236}">
                  <a16:creationId xmlns:a16="http://schemas.microsoft.com/office/drawing/2014/main" id="{FA3B23D5-C0B2-E44F-9106-FFABA433C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230" y="3487604"/>
              <a:ext cx="329549" cy="192703"/>
            </a:xfrm>
            <a:custGeom>
              <a:avLst/>
              <a:gdLst>
                <a:gd name="T0" fmla="*/ 702 w 1416"/>
                <a:gd name="T1" fmla="*/ 830 h 830"/>
                <a:gd name="T2" fmla="*/ 0 w 1416"/>
                <a:gd name="T3" fmla="*/ 412 h 830"/>
                <a:gd name="T4" fmla="*/ 713 w 1416"/>
                <a:gd name="T5" fmla="*/ 0 h 830"/>
                <a:gd name="T6" fmla="*/ 1416 w 1416"/>
                <a:gd name="T7" fmla="*/ 417 h 830"/>
                <a:gd name="T8" fmla="*/ 702 w 1416"/>
                <a:gd name="T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6" h="830">
                  <a:moveTo>
                    <a:pt x="702" y="830"/>
                  </a:moveTo>
                  <a:lnTo>
                    <a:pt x="0" y="412"/>
                  </a:lnTo>
                  <a:lnTo>
                    <a:pt x="713" y="0"/>
                  </a:lnTo>
                  <a:lnTo>
                    <a:pt x="1416" y="417"/>
                  </a:lnTo>
                  <a:lnTo>
                    <a:pt x="702" y="83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0" name="Freeform 201">
              <a:extLst>
                <a:ext uri="{FF2B5EF4-FFF2-40B4-BE49-F238E27FC236}">
                  <a16:creationId xmlns:a16="http://schemas.microsoft.com/office/drawing/2014/main" id="{8197352F-95B0-624B-B1FA-E94EB7499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230" y="3583490"/>
              <a:ext cx="162913" cy="309069"/>
            </a:xfrm>
            <a:custGeom>
              <a:avLst/>
              <a:gdLst>
                <a:gd name="T0" fmla="*/ 702 w 702"/>
                <a:gd name="T1" fmla="*/ 1329 h 1329"/>
                <a:gd name="T2" fmla="*/ 0 w 702"/>
                <a:gd name="T3" fmla="*/ 913 h 1329"/>
                <a:gd name="T4" fmla="*/ 0 w 702"/>
                <a:gd name="T5" fmla="*/ 0 h 1329"/>
                <a:gd name="T6" fmla="*/ 702 w 702"/>
                <a:gd name="T7" fmla="*/ 418 h 1329"/>
                <a:gd name="T8" fmla="*/ 702 w 702"/>
                <a:gd name="T9" fmla="*/ 132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2" h="1329">
                  <a:moveTo>
                    <a:pt x="702" y="1329"/>
                  </a:moveTo>
                  <a:lnTo>
                    <a:pt x="0" y="913"/>
                  </a:lnTo>
                  <a:lnTo>
                    <a:pt x="0" y="0"/>
                  </a:lnTo>
                  <a:lnTo>
                    <a:pt x="702" y="418"/>
                  </a:lnTo>
                  <a:lnTo>
                    <a:pt x="702" y="13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1" name="Freeform 202">
              <a:extLst>
                <a:ext uri="{FF2B5EF4-FFF2-40B4-BE49-F238E27FC236}">
                  <a16:creationId xmlns:a16="http://schemas.microsoft.com/office/drawing/2014/main" id="{624D426E-5851-2448-9FEA-903405C90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142" y="3584421"/>
              <a:ext cx="166637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3 h 1324"/>
                <a:gd name="T4" fmla="*/ 714 w 714"/>
                <a:gd name="T5" fmla="*/ 0 h 1324"/>
                <a:gd name="T6" fmla="*/ 714 w 714"/>
                <a:gd name="T7" fmla="*/ 913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3"/>
                  </a:lnTo>
                  <a:lnTo>
                    <a:pt x="714" y="0"/>
                  </a:lnTo>
                  <a:lnTo>
                    <a:pt x="714" y="913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2" name="Freeform 203">
              <a:extLst>
                <a:ext uri="{FF2B5EF4-FFF2-40B4-BE49-F238E27FC236}">
                  <a16:creationId xmlns:a16="http://schemas.microsoft.com/office/drawing/2014/main" id="{882567BB-8075-0948-8C41-DB6B651E4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206" y="3617003"/>
              <a:ext cx="329549" cy="192703"/>
            </a:xfrm>
            <a:custGeom>
              <a:avLst/>
              <a:gdLst>
                <a:gd name="T0" fmla="*/ 703 w 1417"/>
                <a:gd name="T1" fmla="*/ 829 h 829"/>
                <a:gd name="T2" fmla="*/ 0 w 1417"/>
                <a:gd name="T3" fmla="*/ 412 h 829"/>
                <a:gd name="T4" fmla="*/ 714 w 1417"/>
                <a:gd name="T5" fmla="*/ 0 h 829"/>
                <a:gd name="T6" fmla="*/ 1417 w 1417"/>
                <a:gd name="T7" fmla="*/ 418 h 829"/>
                <a:gd name="T8" fmla="*/ 703 w 1417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829">
                  <a:moveTo>
                    <a:pt x="703" y="829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1417" y="418"/>
                  </a:lnTo>
                  <a:lnTo>
                    <a:pt x="703" y="82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3" name="Freeform 204">
              <a:extLst>
                <a:ext uri="{FF2B5EF4-FFF2-40B4-BE49-F238E27FC236}">
                  <a16:creationId xmlns:a16="http://schemas.microsoft.com/office/drawing/2014/main" id="{CE49CC64-3DCC-0745-986D-C37E7D4CF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206" y="3712889"/>
              <a:ext cx="163844" cy="309069"/>
            </a:xfrm>
            <a:custGeom>
              <a:avLst/>
              <a:gdLst>
                <a:gd name="T0" fmla="*/ 703 w 703"/>
                <a:gd name="T1" fmla="*/ 1330 h 1330"/>
                <a:gd name="T2" fmla="*/ 0 w 703"/>
                <a:gd name="T3" fmla="*/ 912 h 1330"/>
                <a:gd name="T4" fmla="*/ 0 w 703"/>
                <a:gd name="T5" fmla="*/ 0 h 1330"/>
                <a:gd name="T6" fmla="*/ 703 w 703"/>
                <a:gd name="T7" fmla="*/ 417 h 1330"/>
                <a:gd name="T8" fmla="*/ 703 w 703"/>
                <a:gd name="T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330">
                  <a:moveTo>
                    <a:pt x="703" y="1330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703" y="417"/>
                  </a:lnTo>
                  <a:lnTo>
                    <a:pt x="703" y="1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4" name="Freeform 205">
              <a:extLst>
                <a:ext uri="{FF2B5EF4-FFF2-40B4-BE49-F238E27FC236}">
                  <a16:creationId xmlns:a16="http://schemas.microsoft.com/office/drawing/2014/main" id="{CBD79045-1B15-DA4A-A20D-9C1CFAD83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049" y="3713820"/>
              <a:ext cx="165705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1 h 1324"/>
                <a:gd name="T4" fmla="*/ 714 w 714"/>
                <a:gd name="T5" fmla="*/ 0 h 1324"/>
                <a:gd name="T6" fmla="*/ 714 w 714"/>
                <a:gd name="T7" fmla="*/ 911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1"/>
                  </a:lnTo>
                  <a:lnTo>
                    <a:pt x="714" y="0"/>
                  </a:lnTo>
                  <a:lnTo>
                    <a:pt x="714" y="911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5" name="Freeform 206">
              <a:extLst>
                <a:ext uri="{FF2B5EF4-FFF2-40B4-BE49-F238E27FC236}">
                  <a16:creationId xmlns:a16="http://schemas.microsoft.com/office/drawing/2014/main" id="{AE020588-7686-5A46-A8F4-23FC70477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181" y="3746403"/>
              <a:ext cx="330480" cy="192703"/>
            </a:xfrm>
            <a:custGeom>
              <a:avLst/>
              <a:gdLst>
                <a:gd name="T0" fmla="*/ 704 w 1417"/>
                <a:gd name="T1" fmla="*/ 829 h 829"/>
                <a:gd name="T2" fmla="*/ 0 w 1417"/>
                <a:gd name="T3" fmla="*/ 411 h 829"/>
                <a:gd name="T4" fmla="*/ 714 w 1417"/>
                <a:gd name="T5" fmla="*/ 0 h 829"/>
                <a:gd name="T6" fmla="*/ 1417 w 1417"/>
                <a:gd name="T7" fmla="*/ 417 h 829"/>
                <a:gd name="T8" fmla="*/ 704 w 1417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829">
                  <a:moveTo>
                    <a:pt x="704" y="829"/>
                  </a:moveTo>
                  <a:lnTo>
                    <a:pt x="0" y="411"/>
                  </a:lnTo>
                  <a:lnTo>
                    <a:pt x="714" y="0"/>
                  </a:lnTo>
                  <a:lnTo>
                    <a:pt x="1417" y="417"/>
                  </a:lnTo>
                  <a:lnTo>
                    <a:pt x="704" y="82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6" name="Freeform 207">
              <a:extLst>
                <a:ext uri="{FF2B5EF4-FFF2-40B4-BE49-F238E27FC236}">
                  <a16:creationId xmlns:a16="http://schemas.microsoft.com/office/drawing/2014/main" id="{26992557-287A-334F-A581-0744637B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0181" y="3842288"/>
              <a:ext cx="163844" cy="309069"/>
            </a:xfrm>
            <a:custGeom>
              <a:avLst/>
              <a:gdLst>
                <a:gd name="T0" fmla="*/ 704 w 704"/>
                <a:gd name="T1" fmla="*/ 1330 h 1330"/>
                <a:gd name="T2" fmla="*/ 0 w 704"/>
                <a:gd name="T3" fmla="*/ 913 h 1330"/>
                <a:gd name="T4" fmla="*/ 0 w 704"/>
                <a:gd name="T5" fmla="*/ 0 h 1330"/>
                <a:gd name="T6" fmla="*/ 704 w 704"/>
                <a:gd name="T7" fmla="*/ 418 h 1330"/>
                <a:gd name="T8" fmla="*/ 704 w 704"/>
                <a:gd name="T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4" h="1330">
                  <a:moveTo>
                    <a:pt x="704" y="1330"/>
                  </a:moveTo>
                  <a:lnTo>
                    <a:pt x="0" y="913"/>
                  </a:lnTo>
                  <a:lnTo>
                    <a:pt x="0" y="0"/>
                  </a:lnTo>
                  <a:lnTo>
                    <a:pt x="704" y="418"/>
                  </a:lnTo>
                  <a:lnTo>
                    <a:pt x="704" y="1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7" name="Freeform 208">
              <a:extLst>
                <a:ext uri="{FF2B5EF4-FFF2-40B4-BE49-F238E27FC236}">
                  <a16:creationId xmlns:a16="http://schemas.microsoft.com/office/drawing/2014/main" id="{6054D24C-FC7E-894B-8BF0-DFF40EFE4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4025" y="3843219"/>
              <a:ext cx="166637" cy="308138"/>
            </a:xfrm>
            <a:custGeom>
              <a:avLst/>
              <a:gdLst>
                <a:gd name="T0" fmla="*/ 0 w 713"/>
                <a:gd name="T1" fmla="*/ 1324 h 1324"/>
                <a:gd name="T2" fmla="*/ 0 w 713"/>
                <a:gd name="T3" fmla="*/ 412 h 1324"/>
                <a:gd name="T4" fmla="*/ 713 w 713"/>
                <a:gd name="T5" fmla="*/ 0 h 1324"/>
                <a:gd name="T6" fmla="*/ 713 w 713"/>
                <a:gd name="T7" fmla="*/ 912 h 1324"/>
                <a:gd name="T8" fmla="*/ 0 w 713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324">
                  <a:moveTo>
                    <a:pt x="0" y="1324"/>
                  </a:moveTo>
                  <a:lnTo>
                    <a:pt x="0" y="412"/>
                  </a:lnTo>
                  <a:lnTo>
                    <a:pt x="713" y="0"/>
                  </a:lnTo>
                  <a:lnTo>
                    <a:pt x="713" y="912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8" name="Freeform 209">
              <a:extLst>
                <a:ext uri="{FF2B5EF4-FFF2-40B4-BE49-F238E27FC236}">
                  <a16:creationId xmlns:a16="http://schemas.microsoft.com/office/drawing/2014/main" id="{D416AEB8-543A-C546-A152-DAAC21B40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5347" y="3481087"/>
              <a:ext cx="329549" cy="193633"/>
            </a:xfrm>
            <a:custGeom>
              <a:avLst/>
              <a:gdLst>
                <a:gd name="T0" fmla="*/ 703 w 1416"/>
                <a:gd name="T1" fmla="*/ 829 h 829"/>
                <a:gd name="T2" fmla="*/ 0 w 1416"/>
                <a:gd name="T3" fmla="*/ 412 h 829"/>
                <a:gd name="T4" fmla="*/ 714 w 1416"/>
                <a:gd name="T5" fmla="*/ 0 h 829"/>
                <a:gd name="T6" fmla="*/ 1416 w 1416"/>
                <a:gd name="T7" fmla="*/ 417 h 829"/>
                <a:gd name="T8" fmla="*/ 703 w 1416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6" h="829">
                  <a:moveTo>
                    <a:pt x="703" y="829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1416" y="417"/>
                  </a:lnTo>
                  <a:lnTo>
                    <a:pt x="703" y="82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69" name="Freeform 210">
              <a:extLst>
                <a:ext uri="{FF2B5EF4-FFF2-40B4-BE49-F238E27FC236}">
                  <a16:creationId xmlns:a16="http://schemas.microsoft.com/office/drawing/2014/main" id="{AFE0E19B-4AB2-1648-A11A-6490EEDA6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5347" y="3577904"/>
              <a:ext cx="163844" cy="309069"/>
            </a:xfrm>
            <a:custGeom>
              <a:avLst/>
              <a:gdLst>
                <a:gd name="T0" fmla="*/ 703 w 703"/>
                <a:gd name="T1" fmla="*/ 1330 h 1330"/>
                <a:gd name="T2" fmla="*/ 0 w 703"/>
                <a:gd name="T3" fmla="*/ 912 h 1330"/>
                <a:gd name="T4" fmla="*/ 0 w 703"/>
                <a:gd name="T5" fmla="*/ 0 h 1330"/>
                <a:gd name="T6" fmla="*/ 703 w 703"/>
                <a:gd name="T7" fmla="*/ 417 h 1330"/>
                <a:gd name="T8" fmla="*/ 703 w 703"/>
                <a:gd name="T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330">
                  <a:moveTo>
                    <a:pt x="703" y="1330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703" y="417"/>
                  </a:lnTo>
                  <a:lnTo>
                    <a:pt x="703" y="1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0" name="Freeform 211">
              <a:extLst>
                <a:ext uri="{FF2B5EF4-FFF2-40B4-BE49-F238E27FC236}">
                  <a16:creationId xmlns:a16="http://schemas.microsoft.com/office/drawing/2014/main" id="{7765B3CC-3B7F-7948-BC17-226D3393B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9191" y="3578835"/>
              <a:ext cx="165705" cy="308138"/>
            </a:xfrm>
            <a:custGeom>
              <a:avLst/>
              <a:gdLst>
                <a:gd name="T0" fmla="*/ 0 w 713"/>
                <a:gd name="T1" fmla="*/ 1325 h 1325"/>
                <a:gd name="T2" fmla="*/ 0 w 713"/>
                <a:gd name="T3" fmla="*/ 412 h 1325"/>
                <a:gd name="T4" fmla="*/ 713 w 713"/>
                <a:gd name="T5" fmla="*/ 0 h 1325"/>
                <a:gd name="T6" fmla="*/ 713 w 713"/>
                <a:gd name="T7" fmla="*/ 912 h 1325"/>
                <a:gd name="T8" fmla="*/ 0 w 713"/>
                <a:gd name="T9" fmla="*/ 1325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325">
                  <a:moveTo>
                    <a:pt x="0" y="1325"/>
                  </a:moveTo>
                  <a:lnTo>
                    <a:pt x="0" y="412"/>
                  </a:lnTo>
                  <a:lnTo>
                    <a:pt x="713" y="0"/>
                  </a:lnTo>
                  <a:lnTo>
                    <a:pt x="713" y="912"/>
                  </a:lnTo>
                  <a:lnTo>
                    <a:pt x="0" y="13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1" name="Freeform 212">
              <a:extLst>
                <a:ext uri="{FF2B5EF4-FFF2-40B4-BE49-F238E27FC236}">
                  <a16:creationId xmlns:a16="http://schemas.microsoft.com/office/drawing/2014/main" id="{036EF02A-BB8E-EA43-A05F-40187EC29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254" y="3610487"/>
              <a:ext cx="329549" cy="193633"/>
            </a:xfrm>
            <a:custGeom>
              <a:avLst/>
              <a:gdLst>
                <a:gd name="T0" fmla="*/ 703 w 1417"/>
                <a:gd name="T1" fmla="*/ 830 h 830"/>
                <a:gd name="T2" fmla="*/ 0 w 1417"/>
                <a:gd name="T3" fmla="*/ 412 h 830"/>
                <a:gd name="T4" fmla="*/ 714 w 1417"/>
                <a:gd name="T5" fmla="*/ 0 h 830"/>
                <a:gd name="T6" fmla="*/ 1417 w 1417"/>
                <a:gd name="T7" fmla="*/ 418 h 830"/>
                <a:gd name="T8" fmla="*/ 703 w 1417"/>
                <a:gd name="T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830">
                  <a:moveTo>
                    <a:pt x="703" y="830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1417" y="418"/>
                  </a:lnTo>
                  <a:lnTo>
                    <a:pt x="703" y="83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2" name="Freeform 213">
              <a:extLst>
                <a:ext uri="{FF2B5EF4-FFF2-40B4-BE49-F238E27FC236}">
                  <a16:creationId xmlns:a16="http://schemas.microsoft.com/office/drawing/2014/main" id="{74EE78E9-3F5F-FE4F-83FC-53DE42561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254" y="3706372"/>
              <a:ext cx="162913" cy="310000"/>
            </a:xfrm>
            <a:custGeom>
              <a:avLst/>
              <a:gdLst>
                <a:gd name="T0" fmla="*/ 703 w 703"/>
                <a:gd name="T1" fmla="*/ 1330 h 1330"/>
                <a:gd name="T2" fmla="*/ 0 w 703"/>
                <a:gd name="T3" fmla="*/ 912 h 1330"/>
                <a:gd name="T4" fmla="*/ 0 w 703"/>
                <a:gd name="T5" fmla="*/ 0 h 1330"/>
                <a:gd name="T6" fmla="*/ 703 w 703"/>
                <a:gd name="T7" fmla="*/ 418 h 1330"/>
                <a:gd name="T8" fmla="*/ 703 w 703"/>
                <a:gd name="T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330">
                  <a:moveTo>
                    <a:pt x="703" y="1330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703" y="418"/>
                  </a:lnTo>
                  <a:lnTo>
                    <a:pt x="703" y="1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3" name="Freeform 214">
              <a:extLst>
                <a:ext uri="{FF2B5EF4-FFF2-40B4-BE49-F238E27FC236}">
                  <a16:creationId xmlns:a16="http://schemas.microsoft.com/office/drawing/2014/main" id="{64C53DC9-8CE3-9941-939B-0826CF1DA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67" y="3708234"/>
              <a:ext cx="166637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2 h 1324"/>
                <a:gd name="T4" fmla="*/ 714 w 714"/>
                <a:gd name="T5" fmla="*/ 0 h 1324"/>
                <a:gd name="T6" fmla="*/ 714 w 714"/>
                <a:gd name="T7" fmla="*/ 911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714" y="911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4" name="Freeform 215">
              <a:extLst>
                <a:ext uri="{FF2B5EF4-FFF2-40B4-BE49-F238E27FC236}">
                  <a16:creationId xmlns:a16="http://schemas.microsoft.com/office/drawing/2014/main" id="{CFF908DE-2646-FF41-83F3-16D40A5B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230" y="3739886"/>
              <a:ext cx="329549" cy="193633"/>
            </a:xfrm>
            <a:custGeom>
              <a:avLst/>
              <a:gdLst>
                <a:gd name="T0" fmla="*/ 702 w 1416"/>
                <a:gd name="T1" fmla="*/ 829 h 829"/>
                <a:gd name="T2" fmla="*/ 0 w 1416"/>
                <a:gd name="T3" fmla="*/ 411 h 829"/>
                <a:gd name="T4" fmla="*/ 713 w 1416"/>
                <a:gd name="T5" fmla="*/ 0 h 829"/>
                <a:gd name="T6" fmla="*/ 1416 w 1416"/>
                <a:gd name="T7" fmla="*/ 417 h 829"/>
                <a:gd name="T8" fmla="*/ 702 w 1416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6" h="829">
                  <a:moveTo>
                    <a:pt x="702" y="829"/>
                  </a:moveTo>
                  <a:lnTo>
                    <a:pt x="0" y="411"/>
                  </a:lnTo>
                  <a:lnTo>
                    <a:pt x="713" y="0"/>
                  </a:lnTo>
                  <a:lnTo>
                    <a:pt x="1416" y="417"/>
                  </a:lnTo>
                  <a:lnTo>
                    <a:pt x="702" y="82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5" name="Freeform 216">
              <a:extLst>
                <a:ext uri="{FF2B5EF4-FFF2-40B4-BE49-F238E27FC236}">
                  <a16:creationId xmlns:a16="http://schemas.microsoft.com/office/drawing/2014/main" id="{EED8E87E-2D9B-104E-924F-6C4295BED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230" y="3835772"/>
              <a:ext cx="162913" cy="309069"/>
            </a:xfrm>
            <a:custGeom>
              <a:avLst/>
              <a:gdLst>
                <a:gd name="T0" fmla="*/ 702 w 702"/>
                <a:gd name="T1" fmla="*/ 1330 h 1330"/>
                <a:gd name="T2" fmla="*/ 0 w 702"/>
                <a:gd name="T3" fmla="*/ 913 h 1330"/>
                <a:gd name="T4" fmla="*/ 0 w 702"/>
                <a:gd name="T5" fmla="*/ 0 h 1330"/>
                <a:gd name="T6" fmla="*/ 702 w 702"/>
                <a:gd name="T7" fmla="*/ 418 h 1330"/>
                <a:gd name="T8" fmla="*/ 702 w 702"/>
                <a:gd name="T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2" h="1330">
                  <a:moveTo>
                    <a:pt x="702" y="1330"/>
                  </a:moveTo>
                  <a:lnTo>
                    <a:pt x="0" y="913"/>
                  </a:lnTo>
                  <a:lnTo>
                    <a:pt x="0" y="0"/>
                  </a:lnTo>
                  <a:lnTo>
                    <a:pt x="702" y="418"/>
                  </a:lnTo>
                  <a:lnTo>
                    <a:pt x="702" y="1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6" name="Freeform 217">
              <a:extLst>
                <a:ext uri="{FF2B5EF4-FFF2-40B4-BE49-F238E27FC236}">
                  <a16:creationId xmlns:a16="http://schemas.microsoft.com/office/drawing/2014/main" id="{1F43094E-CB76-774D-9FBB-6FA3467FA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142" y="3836703"/>
              <a:ext cx="166637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2 h 1324"/>
                <a:gd name="T4" fmla="*/ 714 w 714"/>
                <a:gd name="T5" fmla="*/ 0 h 1324"/>
                <a:gd name="T6" fmla="*/ 714 w 714"/>
                <a:gd name="T7" fmla="*/ 912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714" y="912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7" name="Freeform 218">
              <a:extLst>
                <a:ext uri="{FF2B5EF4-FFF2-40B4-BE49-F238E27FC236}">
                  <a16:creationId xmlns:a16="http://schemas.microsoft.com/office/drawing/2014/main" id="{54A0CE11-4B95-AC4D-AE54-6B304D290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206" y="3869285"/>
              <a:ext cx="329549" cy="192703"/>
            </a:xfrm>
            <a:custGeom>
              <a:avLst/>
              <a:gdLst>
                <a:gd name="T0" fmla="*/ 703 w 1417"/>
                <a:gd name="T1" fmla="*/ 829 h 829"/>
                <a:gd name="T2" fmla="*/ 0 w 1417"/>
                <a:gd name="T3" fmla="*/ 413 h 829"/>
                <a:gd name="T4" fmla="*/ 714 w 1417"/>
                <a:gd name="T5" fmla="*/ 0 h 829"/>
                <a:gd name="T6" fmla="*/ 1417 w 1417"/>
                <a:gd name="T7" fmla="*/ 418 h 829"/>
                <a:gd name="T8" fmla="*/ 703 w 1417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829">
                  <a:moveTo>
                    <a:pt x="703" y="829"/>
                  </a:moveTo>
                  <a:lnTo>
                    <a:pt x="0" y="413"/>
                  </a:lnTo>
                  <a:lnTo>
                    <a:pt x="714" y="0"/>
                  </a:lnTo>
                  <a:lnTo>
                    <a:pt x="1417" y="418"/>
                  </a:lnTo>
                  <a:lnTo>
                    <a:pt x="703" y="82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8" name="Freeform 219">
              <a:extLst>
                <a:ext uri="{FF2B5EF4-FFF2-40B4-BE49-F238E27FC236}">
                  <a16:creationId xmlns:a16="http://schemas.microsoft.com/office/drawing/2014/main" id="{4EA6315E-8321-A547-BBB9-C7844ED02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206" y="3965171"/>
              <a:ext cx="163844" cy="310000"/>
            </a:xfrm>
            <a:custGeom>
              <a:avLst/>
              <a:gdLst>
                <a:gd name="T0" fmla="*/ 703 w 703"/>
                <a:gd name="T1" fmla="*/ 1329 h 1329"/>
                <a:gd name="T2" fmla="*/ 0 w 703"/>
                <a:gd name="T3" fmla="*/ 911 h 1329"/>
                <a:gd name="T4" fmla="*/ 0 w 703"/>
                <a:gd name="T5" fmla="*/ 0 h 1329"/>
                <a:gd name="T6" fmla="*/ 703 w 703"/>
                <a:gd name="T7" fmla="*/ 416 h 1329"/>
                <a:gd name="T8" fmla="*/ 703 w 703"/>
                <a:gd name="T9" fmla="*/ 132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329">
                  <a:moveTo>
                    <a:pt x="703" y="1329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03" y="416"/>
                  </a:lnTo>
                  <a:lnTo>
                    <a:pt x="703" y="13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79" name="Freeform 220">
              <a:extLst>
                <a:ext uri="{FF2B5EF4-FFF2-40B4-BE49-F238E27FC236}">
                  <a16:creationId xmlns:a16="http://schemas.microsoft.com/office/drawing/2014/main" id="{AA0700BF-7AB3-C846-B832-F3CA8A475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049" y="3966102"/>
              <a:ext cx="165705" cy="309069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1 h 1324"/>
                <a:gd name="T4" fmla="*/ 714 w 714"/>
                <a:gd name="T5" fmla="*/ 0 h 1324"/>
                <a:gd name="T6" fmla="*/ 714 w 714"/>
                <a:gd name="T7" fmla="*/ 911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1"/>
                  </a:lnTo>
                  <a:lnTo>
                    <a:pt x="714" y="0"/>
                  </a:lnTo>
                  <a:lnTo>
                    <a:pt x="714" y="911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0" name="Freeform 221">
              <a:extLst>
                <a:ext uri="{FF2B5EF4-FFF2-40B4-BE49-F238E27FC236}">
                  <a16:creationId xmlns:a16="http://schemas.microsoft.com/office/drawing/2014/main" id="{2B2AEF30-B4B5-AC44-BF26-FCE287161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372" y="3610487"/>
              <a:ext cx="329549" cy="193633"/>
            </a:xfrm>
            <a:custGeom>
              <a:avLst/>
              <a:gdLst>
                <a:gd name="T0" fmla="*/ 703 w 1417"/>
                <a:gd name="T1" fmla="*/ 829 h 829"/>
                <a:gd name="T2" fmla="*/ 0 w 1417"/>
                <a:gd name="T3" fmla="*/ 412 h 829"/>
                <a:gd name="T4" fmla="*/ 714 w 1417"/>
                <a:gd name="T5" fmla="*/ 0 h 829"/>
                <a:gd name="T6" fmla="*/ 1417 w 1417"/>
                <a:gd name="T7" fmla="*/ 418 h 829"/>
                <a:gd name="T8" fmla="*/ 703 w 1417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829">
                  <a:moveTo>
                    <a:pt x="703" y="829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1417" y="418"/>
                  </a:lnTo>
                  <a:lnTo>
                    <a:pt x="703" y="82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1" name="Freeform 222">
              <a:extLst>
                <a:ext uri="{FF2B5EF4-FFF2-40B4-BE49-F238E27FC236}">
                  <a16:creationId xmlns:a16="http://schemas.microsoft.com/office/drawing/2014/main" id="{C3BDDA4B-EEC5-C34A-A593-D8CDED592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9372" y="3706372"/>
              <a:ext cx="163844" cy="310000"/>
            </a:xfrm>
            <a:custGeom>
              <a:avLst/>
              <a:gdLst>
                <a:gd name="T0" fmla="*/ 703 w 703"/>
                <a:gd name="T1" fmla="*/ 1330 h 1330"/>
                <a:gd name="T2" fmla="*/ 0 w 703"/>
                <a:gd name="T3" fmla="*/ 912 h 1330"/>
                <a:gd name="T4" fmla="*/ 0 w 703"/>
                <a:gd name="T5" fmla="*/ 0 h 1330"/>
                <a:gd name="T6" fmla="*/ 703 w 703"/>
                <a:gd name="T7" fmla="*/ 417 h 1330"/>
                <a:gd name="T8" fmla="*/ 703 w 703"/>
                <a:gd name="T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330">
                  <a:moveTo>
                    <a:pt x="703" y="1330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703" y="417"/>
                  </a:lnTo>
                  <a:lnTo>
                    <a:pt x="703" y="1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2" name="Freeform 223">
              <a:extLst>
                <a:ext uri="{FF2B5EF4-FFF2-40B4-BE49-F238E27FC236}">
                  <a16:creationId xmlns:a16="http://schemas.microsoft.com/office/drawing/2014/main" id="{62E99C1A-DE32-D148-8E3C-20DE74EE1AA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3215" y="3708234"/>
              <a:ext cx="165705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1 h 1324"/>
                <a:gd name="T4" fmla="*/ 714 w 714"/>
                <a:gd name="T5" fmla="*/ 0 h 1324"/>
                <a:gd name="T6" fmla="*/ 714 w 714"/>
                <a:gd name="T7" fmla="*/ 911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1"/>
                  </a:lnTo>
                  <a:lnTo>
                    <a:pt x="714" y="0"/>
                  </a:lnTo>
                  <a:lnTo>
                    <a:pt x="714" y="911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3" name="Freeform 224">
              <a:extLst>
                <a:ext uri="{FF2B5EF4-FFF2-40B4-BE49-F238E27FC236}">
                  <a16:creationId xmlns:a16="http://schemas.microsoft.com/office/drawing/2014/main" id="{F46607F1-5D07-DC41-AE52-D2066F240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5347" y="3739886"/>
              <a:ext cx="329549" cy="193633"/>
            </a:xfrm>
            <a:custGeom>
              <a:avLst/>
              <a:gdLst>
                <a:gd name="T0" fmla="*/ 703 w 1416"/>
                <a:gd name="T1" fmla="*/ 830 h 830"/>
                <a:gd name="T2" fmla="*/ 0 w 1416"/>
                <a:gd name="T3" fmla="*/ 412 h 830"/>
                <a:gd name="T4" fmla="*/ 714 w 1416"/>
                <a:gd name="T5" fmla="*/ 0 h 830"/>
                <a:gd name="T6" fmla="*/ 1416 w 1416"/>
                <a:gd name="T7" fmla="*/ 418 h 830"/>
                <a:gd name="T8" fmla="*/ 703 w 1416"/>
                <a:gd name="T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6" h="830">
                  <a:moveTo>
                    <a:pt x="703" y="830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1416" y="418"/>
                  </a:lnTo>
                  <a:lnTo>
                    <a:pt x="703" y="83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4" name="Freeform 225">
              <a:extLst>
                <a:ext uri="{FF2B5EF4-FFF2-40B4-BE49-F238E27FC236}">
                  <a16:creationId xmlns:a16="http://schemas.microsoft.com/office/drawing/2014/main" id="{424A4897-99B6-C34F-AC5C-11CDCF75E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5347" y="3835772"/>
              <a:ext cx="163844" cy="309069"/>
            </a:xfrm>
            <a:custGeom>
              <a:avLst/>
              <a:gdLst>
                <a:gd name="T0" fmla="*/ 703 w 703"/>
                <a:gd name="T1" fmla="*/ 1330 h 1330"/>
                <a:gd name="T2" fmla="*/ 0 w 703"/>
                <a:gd name="T3" fmla="*/ 912 h 1330"/>
                <a:gd name="T4" fmla="*/ 0 w 703"/>
                <a:gd name="T5" fmla="*/ 0 h 1330"/>
                <a:gd name="T6" fmla="*/ 703 w 703"/>
                <a:gd name="T7" fmla="*/ 418 h 1330"/>
                <a:gd name="T8" fmla="*/ 703 w 703"/>
                <a:gd name="T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330">
                  <a:moveTo>
                    <a:pt x="703" y="1330"/>
                  </a:moveTo>
                  <a:lnTo>
                    <a:pt x="0" y="912"/>
                  </a:lnTo>
                  <a:lnTo>
                    <a:pt x="0" y="0"/>
                  </a:lnTo>
                  <a:lnTo>
                    <a:pt x="703" y="418"/>
                  </a:lnTo>
                  <a:lnTo>
                    <a:pt x="703" y="1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5" name="Freeform 226">
              <a:extLst>
                <a:ext uri="{FF2B5EF4-FFF2-40B4-BE49-F238E27FC236}">
                  <a16:creationId xmlns:a16="http://schemas.microsoft.com/office/drawing/2014/main" id="{CD4ABDFA-7517-F94F-8B81-367B4D48F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9191" y="3836703"/>
              <a:ext cx="165705" cy="308138"/>
            </a:xfrm>
            <a:custGeom>
              <a:avLst/>
              <a:gdLst>
                <a:gd name="T0" fmla="*/ 0 w 713"/>
                <a:gd name="T1" fmla="*/ 1324 h 1324"/>
                <a:gd name="T2" fmla="*/ 0 w 713"/>
                <a:gd name="T3" fmla="*/ 412 h 1324"/>
                <a:gd name="T4" fmla="*/ 713 w 713"/>
                <a:gd name="T5" fmla="*/ 0 h 1324"/>
                <a:gd name="T6" fmla="*/ 713 w 713"/>
                <a:gd name="T7" fmla="*/ 911 h 1324"/>
                <a:gd name="T8" fmla="*/ 0 w 713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3" h="1324">
                  <a:moveTo>
                    <a:pt x="0" y="1324"/>
                  </a:moveTo>
                  <a:lnTo>
                    <a:pt x="0" y="412"/>
                  </a:lnTo>
                  <a:lnTo>
                    <a:pt x="713" y="0"/>
                  </a:lnTo>
                  <a:lnTo>
                    <a:pt x="713" y="911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6" name="Freeform 227">
              <a:extLst>
                <a:ext uri="{FF2B5EF4-FFF2-40B4-BE49-F238E27FC236}">
                  <a16:creationId xmlns:a16="http://schemas.microsoft.com/office/drawing/2014/main" id="{375FA021-BB00-254F-8957-2C4E358FB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254" y="3869285"/>
              <a:ext cx="329549" cy="192703"/>
            </a:xfrm>
            <a:custGeom>
              <a:avLst/>
              <a:gdLst>
                <a:gd name="T0" fmla="*/ 703 w 1417"/>
                <a:gd name="T1" fmla="*/ 829 h 829"/>
                <a:gd name="T2" fmla="*/ 0 w 1417"/>
                <a:gd name="T3" fmla="*/ 411 h 829"/>
                <a:gd name="T4" fmla="*/ 714 w 1417"/>
                <a:gd name="T5" fmla="*/ 0 h 829"/>
                <a:gd name="T6" fmla="*/ 1417 w 1417"/>
                <a:gd name="T7" fmla="*/ 417 h 829"/>
                <a:gd name="T8" fmla="*/ 703 w 1417"/>
                <a:gd name="T9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7" h="829">
                  <a:moveTo>
                    <a:pt x="703" y="829"/>
                  </a:moveTo>
                  <a:lnTo>
                    <a:pt x="0" y="411"/>
                  </a:lnTo>
                  <a:lnTo>
                    <a:pt x="714" y="0"/>
                  </a:lnTo>
                  <a:lnTo>
                    <a:pt x="1417" y="417"/>
                  </a:lnTo>
                  <a:lnTo>
                    <a:pt x="703" y="829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7" name="Freeform 228">
              <a:extLst>
                <a:ext uri="{FF2B5EF4-FFF2-40B4-BE49-F238E27FC236}">
                  <a16:creationId xmlns:a16="http://schemas.microsoft.com/office/drawing/2014/main" id="{1433F489-2765-2D43-9104-9246FBC5C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2254" y="3965171"/>
              <a:ext cx="162913" cy="309069"/>
            </a:xfrm>
            <a:custGeom>
              <a:avLst/>
              <a:gdLst>
                <a:gd name="T0" fmla="*/ 703 w 703"/>
                <a:gd name="T1" fmla="*/ 1330 h 1330"/>
                <a:gd name="T2" fmla="*/ 0 w 703"/>
                <a:gd name="T3" fmla="*/ 913 h 1330"/>
                <a:gd name="T4" fmla="*/ 0 w 703"/>
                <a:gd name="T5" fmla="*/ 0 h 1330"/>
                <a:gd name="T6" fmla="*/ 703 w 703"/>
                <a:gd name="T7" fmla="*/ 418 h 1330"/>
                <a:gd name="T8" fmla="*/ 703 w 703"/>
                <a:gd name="T9" fmla="*/ 1330 h 1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3" h="1330">
                  <a:moveTo>
                    <a:pt x="703" y="1330"/>
                  </a:moveTo>
                  <a:lnTo>
                    <a:pt x="0" y="913"/>
                  </a:lnTo>
                  <a:lnTo>
                    <a:pt x="0" y="0"/>
                  </a:lnTo>
                  <a:lnTo>
                    <a:pt x="703" y="418"/>
                  </a:lnTo>
                  <a:lnTo>
                    <a:pt x="703" y="13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8" name="Freeform 229">
              <a:extLst>
                <a:ext uri="{FF2B5EF4-FFF2-40B4-BE49-F238E27FC236}">
                  <a16:creationId xmlns:a16="http://schemas.microsoft.com/office/drawing/2014/main" id="{3FE45FE3-3AE6-5640-85D6-119BD1CAF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5167" y="3966102"/>
              <a:ext cx="166637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2 h 1324"/>
                <a:gd name="T4" fmla="*/ 714 w 714"/>
                <a:gd name="T5" fmla="*/ 0 h 1324"/>
                <a:gd name="T6" fmla="*/ 714 w 714"/>
                <a:gd name="T7" fmla="*/ 912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714" y="912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89" name="Freeform 230">
              <a:extLst>
                <a:ext uri="{FF2B5EF4-FFF2-40B4-BE49-F238E27FC236}">
                  <a16:creationId xmlns:a16="http://schemas.microsoft.com/office/drawing/2014/main" id="{6AC807BD-E290-DF4F-AE24-8E86EE56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230" y="3998684"/>
              <a:ext cx="329549" cy="192703"/>
            </a:xfrm>
            <a:custGeom>
              <a:avLst/>
              <a:gdLst>
                <a:gd name="T0" fmla="*/ 702 w 1416"/>
                <a:gd name="T1" fmla="*/ 830 h 830"/>
                <a:gd name="T2" fmla="*/ 0 w 1416"/>
                <a:gd name="T3" fmla="*/ 413 h 830"/>
                <a:gd name="T4" fmla="*/ 713 w 1416"/>
                <a:gd name="T5" fmla="*/ 0 h 830"/>
                <a:gd name="T6" fmla="*/ 1416 w 1416"/>
                <a:gd name="T7" fmla="*/ 418 h 830"/>
                <a:gd name="T8" fmla="*/ 702 w 1416"/>
                <a:gd name="T9" fmla="*/ 830 h 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6" h="830">
                  <a:moveTo>
                    <a:pt x="702" y="830"/>
                  </a:moveTo>
                  <a:lnTo>
                    <a:pt x="0" y="413"/>
                  </a:lnTo>
                  <a:lnTo>
                    <a:pt x="713" y="0"/>
                  </a:lnTo>
                  <a:lnTo>
                    <a:pt x="1416" y="418"/>
                  </a:lnTo>
                  <a:lnTo>
                    <a:pt x="702" y="83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0" name="Freeform 231">
              <a:extLst>
                <a:ext uri="{FF2B5EF4-FFF2-40B4-BE49-F238E27FC236}">
                  <a16:creationId xmlns:a16="http://schemas.microsoft.com/office/drawing/2014/main" id="{1C622F80-8186-6848-AB6C-A9D2A03C5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230" y="4094570"/>
              <a:ext cx="162913" cy="309069"/>
            </a:xfrm>
            <a:custGeom>
              <a:avLst/>
              <a:gdLst>
                <a:gd name="T0" fmla="*/ 702 w 702"/>
                <a:gd name="T1" fmla="*/ 1329 h 1329"/>
                <a:gd name="T2" fmla="*/ 0 w 702"/>
                <a:gd name="T3" fmla="*/ 911 h 1329"/>
                <a:gd name="T4" fmla="*/ 0 w 702"/>
                <a:gd name="T5" fmla="*/ 0 h 1329"/>
                <a:gd name="T6" fmla="*/ 702 w 702"/>
                <a:gd name="T7" fmla="*/ 417 h 1329"/>
                <a:gd name="T8" fmla="*/ 702 w 702"/>
                <a:gd name="T9" fmla="*/ 132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2" h="1329">
                  <a:moveTo>
                    <a:pt x="702" y="1329"/>
                  </a:moveTo>
                  <a:lnTo>
                    <a:pt x="0" y="911"/>
                  </a:lnTo>
                  <a:lnTo>
                    <a:pt x="0" y="0"/>
                  </a:lnTo>
                  <a:lnTo>
                    <a:pt x="702" y="417"/>
                  </a:lnTo>
                  <a:lnTo>
                    <a:pt x="702" y="132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1" name="Freeform 232">
              <a:extLst>
                <a:ext uri="{FF2B5EF4-FFF2-40B4-BE49-F238E27FC236}">
                  <a16:creationId xmlns:a16="http://schemas.microsoft.com/office/drawing/2014/main" id="{5BE9DE15-5B99-D340-A12D-8A238F9D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1142" y="4095501"/>
              <a:ext cx="166637" cy="308138"/>
            </a:xfrm>
            <a:custGeom>
              <a:avLst/>
              <a:gdLst>
                <a:gd name="T0" fmla="*/ 0 w 714"/>
                <a:gd name="T1" fmla="*/ 1324 h 1324"/>
                <a:gd name="T2" fmla="*/ 0 w 714"/>
                <a:gd name="T3" fmla="*/ 412 h 1324"/>
                <a:gd name="T4" fmla="*/ 714 w 714"/>
                <a:gd name="T5" fmla="*/ 0 h 1324"/>
                <a:gd name="T6" fmla="*/ 714 w 714"/>
                <a:gd name="T7" fmla="*/ 912 h 1324"/>
                <a:gd name="T8" fmla="*/ 0 w 714"/>
                <a:gd name="T9" fmla="*/ 1324 h 1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4" h="1324">
                  <a:moveTo>
                    <a:pt x="0" y="1324"/>
                  </a:moveTo>
                  <a:lnTo>
                    <a:pt x="0" y="412"/>
                  </a:lnTo>
                  <a:lnTo>
                    <a:pt x="714" y="0"/>
                  </a:lnTo>
                  <a:lnTo>
                    <a:pt x="714" y="912"/>
                  </a:lnTo>
                  <a:lnTo>
                    <a:pt x="0" y="13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2" name="Freeform 233">
              <a:extLst>
                <a:ext uri="{FF2B5EF4-FFF2-40B4-BE49-F238E27FC236}">
                  <a16:creationId xmlns:a16="http://schemas.microsoft.com/office/drawing/2014/main" id="{89353F3C-42DD-4546-9623-FF98EDAB9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43786" y="3265112"/>
              <a:ext cx="19550" cy="215976"/>
            </a:xfrm>
            <a:custGeom>
              <a:avLst/>
              <a:gdLst>
                <a:gd name="T0" fmla="*/ 44 w 86"/>
                <a:gd name="T1" fmla="*/ 930 h 930"/>
                <a:gd name="T2" fmla="*/ 35 w 86"/>
                <a:gd name="T3" fmla="*/ 928 h 930"/>
                <a:gd name="T4" fmla="*/ 26 w 86"/>
                <a:gd name="T5" fmla="*/ 926 h 930"/>
                <a:gd name="T6" fmla="*/ 19 w 86"/>
                <a:gd name="T7" fmla="*/ 922 h 930"/>
                <a:gd name="T8" fmla="*/ 13 w 86"/>
                <a:gd name="T9" fmla="*/ 917 h 930"/>
                <a:gd name="T10" fmla="*/ 8 w 86"/>
                <a:gd name="T11" fmla="*/ 910 h 930"/>
                <a:gd name="T12" fmla="*/ 4 w 86"/>
                <a:gd name="T13" fmla="*/ 904 h 930"/>
                <a:gd name="T14" fmla="*/ 1 w 86"/>
                <a:gd name="T15" fmla="*/ 895 h 930"/>
                <a:gd name="T16" fmla="*/ 0 w 86"/>
                <a:gd name="T17" fmla="*/ 886 h 930"/>
                <a:gd name="T18" fmla="*/ 0 w 86"/>
                <a:gd name="T19" fmla="*/ 43 h 930"/>
                <a:gd name="T20" fmla="*/ 1 w 86"/>
                <a:gd name="T21" fmla="*/ 34 h 930"/>
                <a:gd name="T22" fmla="*/ 4 w 86"/>
                <a:gd name="T23" fmla="*/ 26 h 930"/>
                <a:gd name="T24" fmla="*/ 8 w 86"/>
                <a:gd name="T25" fmla="*/ 18 h 930"/>
                <a:gd name="T26" fmla="*/ 13 w 86"/>
                <a:gd name="T27" fmla="*/ 13 h 930"/>
                <a:gd name="T28" fmla="*/ 19 w 86"/>
                <a:gd name="T29" fmla="*/ 7 h 930"/>
                <a:gd name="T30" fmla="*/ 26 w 86"/>
                <a:gd name="T31" fmla="*/ 3 h 930"/>
                <a:gd name="T32" fmla="*/ 35 w 86"/>
                <a:gd name="T33" fmla="*/ 1 h 930"/>
                <a:gd name="T34" fmla="*/ 44 w 86"/>
                <a:gd name="T35" fmla="*/ 0 h 930"/>
                <a:gd name="T36" fmla="*/ 52 w 86"/>
                <a:gd name="T37" fmla="*/ 1 h 930"/>
                <a:gd name="T38" fmla="*/ 60 w 86"/>
                <a:gd name="T39" fmla="*/ 3 h 930"/>
                <a:gd name="T40" fmla="*/ 67 w 86"/>
                <a:gd name="T41" fmla="*/ 7 h 930"/>
                <a:gd name="T42" fmla="*/ 74 w 86"/>
                <a:gd name="T43" fmla="*/ 13 h 930"/>
                <a:gd name="T44" fmla="*/ 79 w 86"/>
                <a:gd name="T45" fmla="*/ 18 h 930"/>
                <a:gd name="T46" fmla="*/ 82 w 86"/>
                <a:gd name="T47" fmla="*/ 26 h 930"/>
                <a:gd name="T48" fmla="*/ 86 w 86"/>
                <a:gd name="T49" fmla="*/ 34 h 930"/>
                <a:gd name="T50" fmla="*/ 86 w 86"/>
                <a:gd name="T51" fmla="*/ 43 h 930"/>
                <a:gd name="T52" fmla="*/ 86 w 86"/>
                <a:gd name="T53" fmla="*/ 886 h 930"/>
                <a:gd name="T54" fmla="*/ 86 w 86"/>
                <a:gd name="T55" fmla="*/ 895 h 930"/>
                <a:gd name="T56" fmla="*/ 82 w 86"/>
                <a:gd name="T57" fmla="*/ 904 h 930"/>
                <a:gd name="T58" fmla="*/ 79 w 86"/>
                <a:gd name="T59" fmla="*/ 910 h 930"/>
                <a:gd name="T60" fmla="*/ 74 w 86"/>
                <a:gd name="T61" fmla="*/ 917 h 930"/>
                <a:gd name="T62" fmla="*/ 67 w 86"/>
                <a:gd name="T63" fmla="*/ 922 h 930"/>
                <a:gd name="T64" fmla="*/ 60 w 86"/>
                <a:gd name="T65" fmla="*/ 926 h 930"/>
                <a:gd name="T66" fmla="*/ 52 w 86"/>
                <a:gd name="T67" fmla="*/ 928 h 930"/>
                <a:gd name="T68" fmla="*/ 44 w 86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930">
                  <a:moveTo>
                    <a:pt x="44" y="930"/>
                  </a:moveTo>
                  <a:lnTo>
                    <a:pt x="35" y="928"/>
                  </a:lnTo>
                  <a:lnTo>
                    <a:pt x="26" y="926"/>
                  </a:lnTo>
                  <a:lnTo>
                    <a:pt x="19" y="922"/>
                  </a:lnTo>
                  <a:lnTo>
                    <a:pt x="13" y="917"/>
                  </a:lnTo>
                  <a:lnTo>
                    <a:pt x="8" y="910"/>
                  </a:lnTo>
                  <a:lnTo>
                    <a:pt x="4" y="904"/>
                  </a:lnTo>
                  <a:lnTo>
                    <a:pt x="1" y="895"/>
                  </a:lnTo>
                  <a:lnTo>
                    <a:pt x="0" y="886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3" y="13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5" y="1"/>
                  </a:lnTo>
                  <a:lnTo>
                    <a:pt x="44" y="0"/>
                  </a:lnTo>
                  <a:lnTo>
                    <a:pt x="52" y="1"/>
                  </a:lnTo>
                  <a:lnTo>
                    <a:pt x="60" y="3"/>
                  </a:lnTo>
                  <a:lnTo>
                    <a:pt x="67" y="7"/>
                  </a:lnTo>
                  <a:lnTo>
                    <a:pt x="74" y="13"/>
                  </a:lnTo>
                  <a:lnTo>
                    <a:pt x="79" y="18"/>
                  </a:lnTo>
                  <a:lnTo>
                    <a:pt x="82" y="26"/>
                  </a:lnTo>
                  <a:lnTo>
                    <a:pt x="86" y="34"/>
                  </a:lnTo>
                  <a:lnTo>
                    <a:pt x="86" y="43"/>
                  </a:lnTo>
                  <a:lnTo>
                    <a:pt x="86" y="886"/>
                  </a:lnTo>
                  <a:lnTo>
                    <a:pt x="86" y="895"/>
                  </a:lnTo>
                  <a:lnTo>
                    <a:pt x="82" y="904"/>
                  </a:lnTo>
                  <a:lnTo>
                    <a:pt x="79" y="910"/>
                  </a:lnTo>
                  <a:lnTo>
                    <a:pt x="74" y="917"/>
                  </a:lnTo>
                  <a:lnTo>
                    <a:pt x="67" y="922"/>
                  </a:lnTo>
                  <a:lnTo>
                    <a:pt x="60" y="926"/>
                  </a:lnTo>
                  <a:lnTo>
                    <a:pt x="52" y="928"/>
                  </a:lnTo>
                  <a:lnTo>
                    <a:pt x="44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3" name="Freeform 234">
              <a:extLst>
                <a:ext uri="{FF2B5EF4-FFF2-40B4-BE49-F238E27FC236}">
                  <a16:creationId xmlns:a16="http://schemas.microsoft.com/office/drawing/2014/main" id="{CD649CCB-CB90-D149-9B3F-E91A9323B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6999" y="3208325"/>
              <a:ext cx="133123" cy="181532"/>
            </a:xfrm>
            <a:custGeom>
              <a:avLst/>
              <a:gdLst>
                <a:gd name="T0" fmla="*/ 571 w 573"/>
                <a:gd name="T1" fmla="*/ 429 h 779"/>
                <a:gd name="T2" fmla="*/ 563 w 573"/>
                <a:gd name="T3" fmla="*/ 487 h 779"/>
                <a:gd name="T4" fmla="*/ 550 w 573"/>
                <a:gd name="T5" fmla="*/ 541 h 779"/>
                <a:gd name="T6" fmla="*/ 531 w 573"/>
                <a:gd name="T7" fmla="*/ 591 h 779"/>
                <a:gd name="T8" fmla="*/ 507 w 573"/>
                <a:gd name="T9" fmla="*/ 637 h 779"/>
                <a:gd name="T10" fmla="*/ 479 w 573"/>
                <a:gd name="T11" fmla="*/ 678 h 779"/>
                <a:gd name="T12" fmla="*/ 446 w 573"/>
                <a:gd name="T13" fmla="*/ 712 h 779"/>
                <a:gd name="T14" fmla="*/ 411 w 573"/>
                <a:gd name="T15" fmla="*/ 741 h 779"/>
                <a:gd name="T16" fmla="*/ 371 w 573"/>
                <a:gd name="T17" fmla="*/ 761 h 779"/>
                <a:gd name="T18" fmla="*/ 330 w 573"/>
                <a:gd name="T19" fmla="*/ 775 h 779"/>
                <a:gd name="T20" fmla="*/ 287 w 573"/>
                <a:gd name="T21" fmla="*/ 779 h 779"/>
                <a:gd name="T22" fmla="*/ 242 w 573"/>
                <a:gd name="T23" fmla="*/ 775 h 779"/>
                <a:gd name="T24" fmla="*/ 201 w 573"/>
                <a:gd name="T25" fmla="*/ 761 h 779"/>
                <a:gd name="T26" fmla="*/ 162 w 573"/>
                <a:gd name="T27" fmla="*/ 741 h 779"/>
                <a:gd name="T28" fmla="*/ 127 w 573"/>
                <a:gd name="T29" fmla="*/ 712 h 779"/>
                <a:gd name="T30" fmla="*/ 94 w 573"/>
                <a:gd name="T31" fmla="*/ 678 h 779"/>
                <a:gd name="T32" fmla="*/ 65 w 573"/>
                <a:gd name="T33" fmla="*/ 637 h 779"/>
                <a:gd name="T34" fmla="*/ 41 w 573"/>
                <a:gd name="T35" fmla="*/ 591 h 779"/>
                <a:gd name="T36" fmla="*/ 23 w 573"/>
                <a:gd name="T37" fmla="*/ 541 h 779"/>
                <a:gd name="T38" fmla="*/ 9 w 573"/>
                <a:gd name="T39" fmla="*/ 487 h 779"/>
                <a:gd name="T40" fmla="*/ 1 w 573"/>
                <a:gd name="T41" fmla="*/ 429 h 779"/>
                <a:gd name="T42" fmla="*/ 0 w 573"/>
                <a:gd name="T43" fmla="*/ 369 h 779"/>
                <a:gd name="T44" fmla="*/ 6 w 573"/>
                <a:gd name="T45" fmla="*/ 311 h 779"/>
                <a:gd name="T46" fmla="*/ 18 w 573"/>
                <a:gd name="T47" fmla="*/ 256 h 779"/>
                <a:gd name="T48" fmla="*/ 35 w 573"/>
                <a:gd name="T49" fmla="*/ 204 h 779"/>
                <a:gd name="T50" fmla="*/ 57 w 573"/>
                <a:gd name="T51" fmla="*/ 156 h 779"/>
                <a:gd name="T52" fmla="*/ 84 w 573"/>
                <a:gd name="T53" fmla="*/ 113 h 779"/>
                <a:gd name="T54" fmla="*/ 115 w 573"/>
                <a:gd name="T55" fmla="*/ 76 h 779"/>
                <a:gd name="T56" fmla="*/ 149 w 573"/>
                <a:gd name="T57" fmla="*/ 46 h 779"/>
                <a:gd name="T58" fmla="*/ 188 w 573"/>
                <a:gd name="T59" fmla="*/ 23 h 779"/>
                <a:gd name="T60" fmla="*/ 228 w 573"/>
                <a:gd name="T61" fmla="*/ 7 h 779"/>
                <a:gd name="T62" fmla="*/ 271 w 573"/>
                <a:gd name="T63" fmla="*/ 0 h 779"/>
                <a:gd name="T64" fmla="*/ 316 w 573"/>
                <a:gd name="T65" fmla="*/ 2 h 779"/>
                <a:gd name="T66" fmla="*/ 358 w 573"/>
                <a:gd name="T67" fmla="*/ 12 h 779"/>
                <a:gd name="T68" fmla="*/ 398 w 573"/>
                <a:gd name="T69" fmla="*/ 30 h 779"/>
                <a:gd name="T70" fmla="*/ 435 w 573"/>
                <a:gd name="T71" fmla="*/ 56 h 779"/>
                <a:gd name="T72" fmla="*/ 468 w 573"/>
                <a:gd name="T73" fmla="*/ 88 h 779"/>
                <a:gd name="T74" fmla="*/ 498 w 573"/>
                <a:gd name="T75" fmla="*/ 127 h 779"/>
                <a:gd name="T76" fmla="*/ 523 w 573"/>
                <a:gd name="T77" fmla="*/ 171 h 779"/>
                <a:gd name="T78" fmla="*/ 545 w 573"/>
                <a:gd name="T79" fmla="*/ 220 h 779"/>
                <a:gd name="T80" fmla="*/ 560 w 573"/>
                <a:gd name="T81" fmla="*/ 273 h 779"/>
                <a:gd name="T82" fmla="*/ 570 w 573"/>
                <a:gd name="T83" fmla="*/ 330 h 779"/>
                <a:gd name="T84" fmla="*/ 573 w 573"/>
                <a:gd name="T85" fmla="*/ 39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3" h="779">
                  <a:moveTo>
                    <a:pt x="573" y="390"/>
                  </a:moveTo>
                  <a:lnTo>
                    <a:pt x="572" y="409"/>
                  </a:lnTo>
                  <a:lnTo>
                    <a:pt x="571" y="429"/>
                  </a:lnTo>
                  <a:lnTo>
                    <a:pt x="570" y="449"/>
                  </a:lnTo>
                  <a:lnTo>
                    <a:pt x="566" y="467"/>
                  </a:lnTo>
                  <a:lnTo>
                    <a:pt x="563" y="487"/>
                  </a:lnTo>
                  <a:lnTo>
                    <a:pt x="560" y="505"/>
                  </a:lnTo>
                  <a:lnTo>
                    <a:pt x="555" y="523"/>
                  </a:lnTo>
                  <a:lnTo>
                    <a:pt x="550" y="541"/>
                  </a:lnTo>
                  <a:lnTo>
                    <a:pt x="545" y="558"/>
                  </a:lnTo>
                  <a:lnTo>
                    <a:pt x="538" y="575"/>
                  </a:lnTo>
                  <a:lnTo>
                    <a:pt x="531" y="591"/>
                  </a:lnTo>
                  <a:lnTo>
                    <a:pt x="523" y="608"/>
                  </a:lnTo>
                  <a:lnTo>
                    <a:pt x="516" y="623"/>
                  </a:lnTo>
                  <a:lnTo>
                    <a:pt x="507" y="637"/>
                  </a:lnTo>
                  <a:lnTo>
                    <a:pt x="498" y="651"/>
                  </a:lnTo>
                  <a:lnTo>
                    <a:pt x="489" y="665"/>
                  </a:lnTo>
                  <a:lnTo>
                    <a:pt x="479" y="678"/>
                  </a:lnTo>
                  <a:lnTo>
                    <a:pt x="468" y="690"/>
                  </a:lnTo>
                  <a:lnTo>
                    <a:pt x="457" y="702"/>
                  </a:lnTo>
                  <a:lnTo>
                    <a:pt x="446" y="712"/>
                  </a:lnTo>
                  <a:lnTo>
                    <a:pt x="435" y="722"/>
                  </a:lnTo>
                  <a:lnTo>
                    <a:pt x="423" y="732"/>
                  </a:lnTo>
                  <a:lnTo>
                    <a:pt x="411" y="741"/>
                  </a:lnTo>
                  <a:lnTo>
                    <a:pt x="398" y="748"/>
                  </a:lnTo>
                  <a:lnTo>
                    <a:pt x="385" y="756"/>
                  </a:lnTo>
                  <a:lnTo>
                    <a:pt x="371" y="761"/>
                  </a:lnTo>
                  <a:lnTo>
                    <a:pt x="358" y="766"/>
                  </a:lnTo>
                  <a:lnTo>
                    <a:pt x="344" y="771"/>
                  </a:lnTo>
                  <a:lnTo>
                    <a:pt x="330" y="775"/>
                  </a:lnTo>
                  <a:lnTo>
                    <a:pt x="316" y="777"/>
                  </a:lnTo>
                  <a:lnTo>
                    <a:pt x="301" y="778"/>
                  </a:lnTo>
                  <a:lnTo>
                    <a:pt x="287" y="779"/>
                  </a:lnTo>
                  <a:lnTo>
                    <a:pt x="271" y="778"/>
                  </a:lnTo>
                  <a:lnTo>
                    <a:pt x="257" y="777"/>
                  </a:lnTo>
                  <a:lnTo>
                    <a:pt x="242" y="775"/>
                  </a:lnTo>
                  <a:lnTo>
                    <a:pt x="228" y="771"/>
                  </a:lnTo>
                  <a:lnTo>
                    <a:pt x="214" y="766"/>
                  </a:lnTo>
                  <a:lnTo>
                    <a:pt x="201" y="761"/>
                  </a:lnTo>
                  <a:lnTo>
                    <a:pt x="188" y="756"/>
                  </a:lnTo>
                  <a:lnTo>
                    <a:pt x="175" y="748"/>
                  </a:lnTo>
                  <a:lnTo>
                    <a:pt x="162" y="741"/>
                  </a:lnTo>
                  <a:lnTo>
                    <a:pt x="149" y="732"/>
                  </a:lnTo>
                  <a:lnTo>
                    <a:pt x="138" y="722"/>
                  </a:lnTo>
                  <a:lnTo>
                    <a:pt x="127" y="712"/>
                  </a:lnTo>
                  <a:lnTo>
                    <a:pt x="115" y="702"/>
                  </a:lnTo>
                  <a:lnTo>
                    <a:pt x="104" y="690"/>
                  </a:lnTo>
                  <a:lnTo>
                    <a:pt x="94" y="678"/>
                  </a:lnTo>
                  <a:lnTo>
                    <a:pt x="84" y="665"/>
                  </a:lnTo>
                  <a:lnTo>
                    <a:pt x="75" y="651"/>
                  </a:lnTo>
                  <a:lnTo>
                    <a:pt x="65" y="637"/>
                  </a:lnTo>
                  <a:lnTo>
                    <a:pt x="57" y="623"/>
                  </a:lnTo>
                  <a:lnTo>
                    <a:pt x="49" y="608"/>
                  </a:lnTo>
                  <a:lnTo>
                    <a:pt x="41" y="591"/>
                  </a:lnTo>
                  <a:lnTo>
                    <a:pt x="35" y="575"/>
                  </a:lnTo>
                  <a:lnTo>
                    <a:pt x="28" y="558"/>
                  </a:lnTo>
                  <a:lnTo>
                    <a:pt x="23" y="541"/>
                  </a:lnTo>
                  <a:lnTo>
                    <a:pt x="18" y="523"/>
                  </a:lnTo>
                  <a:lnTo>
                    <a:pt x="13" y="505"/>
                  </a:lnTo>
                  <a:lnTo>
                    <a:pt x="9" y="487"/>
                  </a:lnTo>
                  <a:lnTo>
                    <a:pt x="6" y="467"/>
                  </a:lnTo>
                  <a:lnTo>
                    <a:pt x="4" y="449"/>
                  </a:lnTo>
                  <a:lnTo>
                    <a:pt x="1" y="429"/>
                  </a:lnTo>
                  <a:lnTo>
                    <a:pt x="0" y="409"/>
                  </a:lnTo>
                  <a:lnTo>
                    <a:pt x="0" y="390"/>
                  </a:lnTo>
                  <a:lnTo>
                    <a:pt x="0" y="369"/>
                  </a:lnTo>
                  <a:lnTo>
                    <a:pt x="1" y="350"/>
                  </a:lnTo>
                  <a:lnTo>
                    <a:pt x="4" y="330"/>
                  </a:lnTo>
                  <a:lnTo>
                    <a:pt x="6" y="311"/>
                  </a:lnTo>
                  <a:lnTo>
                    <a:pt x="9" y="291"/>
                  </a:lnTo>
                  <a:lnTo>
                    <a:pt x="13" y="273"/>
                  </a:lnTo>
                  <a:lnTo>
                    <a:pt x="18" y="256"/>
                  </a:lnTo>
                  <a:lnTo>
                    <a:pt x="23" y="237"/>
                  </a:lnTo>
                  <a:lnTo>
                    <a:pt x="28" y="220"/>
                  </a:lnTo>
                  <a:lnTo>
                    <a:pt x="35" y="204"/>
                  </a:lnTo>
                  <a:lnTo>
                    <a:pt x="41" y="186"/>
                  </a:lnTo>
                  <a:lnTo>
                    <a:pt x="49" y="171"/>
                  </a:lnTo>
                  <a:lnTo>
                    <a:pt x="57" y="156"/>
                  </a:lnTo>
                  <a:lnTo>
                    <a:pt x="65" y="141"/>
                  </a:lnTo>
                  <a:lnTo>
                    <a:pt x="75" y="127"/>
                  </a:lnTo>
                  <a:lnTo>
                    <a:pt x="84" y="113"/>
                  </a:lnTo>
                  <a:lnTo>
                    <a:pt x="94" y="100"/>
                  </a:lnTo>
                  <a:lnTo>
                    <a:pt x="104" y="88"/>
                  </a:lnTo>
                  <a:lnTo>
                    <a:pt x="115" y="76"/>
                  </a:lnTo>
                  <a:lnTo>
                    <a:pt x="127" y="66"/>
                  </a:lnTo>
                  <a:lnTo>
                    <a:pt x="138" y="56"/>
                  </a:lnTo>
                  <a:lnTo>
                    <a:pt x="149" y="46"/>
                  </a:lnTo>
                  <a:lnTo>
                    <a:pt x="162" y="37"/>
                  </a:lnTo>
                  <a:lnTo>
                    <a:pt x="175" y="30"/>
                  </a:lnTo>
                  <a:lnTo>
                    <a:pt x="188" y="23"/>
                  </a:lnTo>
                  <a:lnTo>
                    <a:pt x="201" y="17"/>
                  </a:lnTo>
                  <a:lnTo>
                    <a:pt x="214" y="12"/>
                  </a:lnTo>
                  <a:lnTo>
                    <a:pt x="228" y="7"/>
                  </a:lnTo>
                  <a:lnTo>
                    <a:pt x="242" y="4"/>
                  </a:lnTo>
                  <a:lnTo>
                    <a:pt x="257" y="2"/>
                  </a:lnTo>
                  <a:lnTo>
                    <a:pt x="271" y="0"/>
                  </a:lnTo>
                  <a:lnTo>
                    <a:pt x="287" y="0"/>
                  </a:lnTo>
                  <a:lnTo>
                    <a:pt x="301" y="0"/>
                  </a:lnTo>
                  <a:lnTo>
                    <a:pt x="316" y="2"/>
                  </a:lnTo>
                  <a:lnTo>
                    <a:pt x="330" y="4"/>
                  </a:lnTo>
                  <a:lnTo>
                    <a:pt x="344" y="7"/>
                  </a:lnTo>
                  <a:lnTo>
                    <a:pt x="358" y="12"/>
                  </a:lnTo>
                  <a:lnTo>
                    <a:pt x="371" y="17"/>
                  </a:lnTo>
                  <a:lnTo>
                    <a:pt x="385" y="23"/>
                  </a:lnTo>
                  <a:lnTo>
                    <a:pt x="398" y="30"/>
                  </a:lnTo>
                  <a:lnTo>
                    <a:pt x="411" y="37"/>
                  </a:lnTo>
                  <a:lnTo>
                    <a:pt x="423" y="46"/>
                  </a:lnTo>
                  <a:lnTo>
                    <a:pt x="435" y="56"/>
                  </a:lnTo>
                  <a:lnTo>
                    <a:pt x="446" y="66"/>
                  </a:lnTo>
                  <a:lnTo>
                    <a:pt x="457" y="76"/>
                  </a:lnTo>
                  <a:lnTo>
                    <a:pt x="468" y="88"/>
                  </a:lnTo>
                  <a:lnTo>
                    <a:pt x="479" y="100"/>
                  </a:lnTo>
                  <a:lnTo>
                    <a:pt x="489" y="113"/>
                  </a:lnTo>
                  <a:lnTo>
                    <a:pt x="498" y="127"/>
                  </a:lnTo>
                  <a:lnTo>
                    <a:pt x="507" y="141"/>
                  </a:lnTo>
                  <a:lnTo>
                    <a:pt x="516" y="156"/>
                  </a:lnTo>
                  <a:lnTo>
                    <a:pt x="523" y="171"/>
                  </a:lnTo>
                  <a:lnTo>
                    <a:pt x="531" y="186"/>
                  </a:lnTo>
                  <a:lnTo>
                    <a:pt x="538" y="204"/>
                  </a:lnTo>
                  <a:lnTo>
                    <a:pt x="545" y="220"/>
                  </a:lnTo>
                  <a:lnTo>
                    <a:pt x="550" y="237"/>
                  </a:lnTo>
                  <a:lnTo>
                    <a:pt x="555" y="256"/>
                  </a:lnTo>
                  <a:lnTo>
                    <a:pt x="560" y="273"/>
                  </a:lnTo>
                  <a:lnTo>
                    <a:pt x="563" y="291"/>
                  </a:lnTo>
                  <a:lnTo>
                    <a:pt x="566" y="311"/>
                  </a:lnTo>
                  <a:lnTo>
                    <a:pt x="570" y="330"/>
                  </a:lnTo>
                  <a:lnTo>
                    <a:pt x="571" y="350"/>
                  </a:lnTo>
                  <a:lnTo>
                    <a:pt x="572" y="369"/>
                  </a:lnTo>
                  <a:lnTo>
                    <a:pt x="573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4" name="Freeform 235">
              <a:extLst>
                <a:ext uri="{FF2B5EF4-FFF2-40B4-BE49-F238E27FC236}">
                  <a16:creationId xmlns:a16="http://schemas.microsoft.com/office/drawing/2014/main" id="{7FE240EC-2DCB-8B48-AAB9-1A96E873F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5887" y="4227693"/>
              <a:ext cx="20480" cy="215976"/>
            </a:xfrm>
            <a:custGeom>
              <a:avLst/>
              <a:gdLst>
                <a:gd name="T0" fmla="*/ 42 w 85"/>
                <a:gd name="T1" fmla="*/ 931 h 931"/>
                <a:gd name="T2" fmla="*/ 33 w 85"/>
                <a:gd name="T3" fmla="*/ 930 h 931"/>
                <a:gd name="T4" fmla="*/ 25 w 85"/>
                <a:gd name="T5" fmla="*/ 927 h 931"/>
                <a:gd name="T6" fmla="*/ 18 w 85"/>
                <a:gd name="T7" fmla="*/ 923 h 931"/>
                <a:gd name="T8" fmla="*/ 11 w 85"/>
                <a:gd name="T9" fmla="*/ 918 h 931"/>
                <a:gd name="T10" fmla="*/ 6 w 85"/>
                <a:gd name="T11" fmla="*/ 911 h 931"/>
                <a:gd name="T12" fmla="*/ 3 w 85"/>
                <a:gd name="T13" fmla="*/ 904 h 931"/>
                <a:gd name="T14" fmla="*/ 0 w 85"/>
                <a:gd name="T15" fmla="*/ 896 h 931"/>
                <a:gd name="T16" fmla="*/ 0 w 85"/>
                <a:gd name="T17" fmla="*/ 888 h 931"/>
                <a:gd name="T18" fmla="*/ 0 w 85"/>
                <a:gd name="T19" fmla="*/ 43 h 931"/>
                <a:gd name="T20" fmla="*/ 0 w 85"/>
                <a:gd name="T21" fmla="*/ 35 h 931"/>
                <a:gd name="T22" fmla="*/ 3 w 85"/>
                <a:gd name="T23" fmla="*/ 27 h 931"/>
                <a:gd name="T24" fmla="*/ 6 w 85"/>
                <a:gd name="T25" fmla="*/ 19 h 931"/>
                <a:gd name="T26" fmla="*/ 11 w 85"/>
                <a:gd name="T27" fmla="*/ 13 h 931"/>
                <a:gd name="T28" fmla="*/ 18 w 85"/>
                <a:gd name="T29" fmla="*/ 8 h 931"/>
                <a:gd name="T30" fmla="*/ 25 w 85"/>
                <a:gd name="T31" fmla="*/ 4 h 931"/>
                <a:gd name="T32" fmla="*/ 33 w 85"/>
                <a:gd name="T33" fmla="*/ 1 h 931"/>
                <a:gd name="T34" fmla="*/ 42 w 85"/>
                <a:gd name="T35" fmla="*/ 0 h 931"/>
                <a:gd name="T36" fmla="*/ 50 w 85"/>
                <a:gd name="T37" fmla="*/ 1 h 931"/>
                <a:gd name="T38" fmla="*/ 59 w 85"/>
                <a:gd name="T39" fmla="*/ 4 h 931"/>
                <a:gd name="T40" fmla="*/ 65 w 85"/>
                <a:gd name="T41" fmla="*/ 8 h 931"/>
                <a:gd name="T42" fmla="*/ 72 w 85"/>
                <a:gd name="T43" fmla="*/ 13 h 931"/>
                <a:gd name="T44" fmla="*/ 77 w 85"/>
                <a:gd name="T45" fmla="*/ 19 h 931"/>
                <a:gd name="T46" fmla="*/ 82 w 85"/>
                <a:gd name="T47" fmla="*/ 27 h 931"/>
                <a:gd name="T48" fmla="*/ 84 w 85"/>
                <a:gd name="T49" fmla="*/ 35 h 931"/>
                <a:gd name="T50" fmla="*/ 85 w 85"/>
                <a:gd name="T51" fmla="*/ 43 h 931"/>
                <a:gd name="T52" fmla="*/ 85 w 85"/>
                <a:gd name="T53" fmla="*/ 888 h 931"/>
                <a:gd name="T54" fmla="*/ 84 w 85"/>
                <a:gd name="T55" fmla="*/ 896 h 931"/>
                <a:gd name="T56" fmla="*/ 82 w 85"/>
                <a:gd name="T57" fmla="*/ 904 h 931"/>
                <a:gd name="T58" fmla="*/ 77 w 85"/>
                <a:gd name="T59" fmla="*/ 911 h 931"/>
                <a:gd name="T60" fmla="*/ 72 w 85"/>
                <a:gd name="T61" fmla="*/ 918 h 931"/>
                <a:gd name="T62" fmla="*/ 65 w 85"/>
                <a:gd name="T63" fmla="*/ 923 h 931"/>
                <a:gd name="T64" fmla="*/ 59 w 85"/>
                <a:gd name="T65" fmla="*/ 927 h 931"/>
                <a:gd name="T66" fmla="*/ 50 w 85"/>
                <a:gd name="T67" fmla="*/ 930 h 931"/>
                <a:gd name="T68" fmla="*/ 42 w 85"/>
                <a:gd name="T69" fmla="*/ 931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931">
                  <a:moveTo>
                    <a:pt x="42" y="931"/>
                  </a:moveTo>
                  <a:lnTo>
                    <a:pt x="33" y="930"/>
                  </a:lnTo>
                  <a:lnTo>
                    <a:pt x="25" y="927"/>
                  </a:lnTo>
                  <a:lnTo>
                    <a:pt x="18" y="923"/>
                  </a:lnTo>
                  <a:lnTo>
                    <a:pt x="11" y="918"/>
                  </a:lnTo>
                  <a:lnTo>
                    <a:pt x="6" y="911"/>
                  </a:lnTo>
                  <a:lnTo>
                    <a:pt x="3" y="904"/>
                  </a:lnTo>
                  <a:lnTo>
                    <a:pt x="0" y="896"/>
                  </a:lnTo>
                  <a:lnTo>
                    <a:pt x="0" y="888"/>
                  </a:lnTo>
                  <a:lnTo>
                    <a:pt x="0" y="43"/>
                  </a:lnTo>
                  <a:lnTo>
                    <a:pt x="0" y="35"/>
                  </a:lnTo>
                  <a:lnTo>
                    <a:pt x="3" y="27"/>
                  </a:lnTo>
                  <a:lnTo>
                    <a:pt x="6" y="19"/>
                  </a:lnTo>
                  <a:lnTo>
                    <a:pt x="11" y="13"/>
                  </a:lnTo>
                  <a:lnTo>
                    <a:pt x="18" y="8"/>
                  </a:lnTo>
                  <a:lnTo>
                    <a:pt x="25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50" y="1"/>
                  </a:lnTo>
                  <a:lnTo>
                    <a:pt x="59" y="4"/>
                  </a:lnTo>
                  <a:lnTo>
                    <a:pt x="65" y="8"/>
                  </a:lnTo>
                  <a:lnTo>
                    <a:pt x="72" y="13"/>
                  </a:lnTo>
                  <a:lnTo>
                    <a:pt x="77" y="19"/>
                  </a:lnTo>
                  <a:lnTo>
                    <a:pt x="82" y="27"/>
                  </a:lnTo>
                  <a:lnTo>
                    <a:pt x="84" y="35"/>
                  </a:lnTo>
                  <a:lnTo>
                    <a:pt x="85" y="43"/>
                  </a:lnTo>
                  <a:lnTo>
                    <a:pt x="85" y="888"/>
                  </a:lnTo>
                  <a:lnTo>
                    <a:pt x="84" y="896"/>
                  </a:lnTo>
                  <a:lnTo>
                    <a:pt x="82" y="904"/>
                  </a:lnTo>
                  <a:lnTo>
                    <a:pt x="77" y="911"/>
                  </a:lnTo>
                  <a:lnTo>
                    <a:pt x="72" y="918"/>
                  </a:lnTo>
                  <a:lnTo>
                    <a:pt x="65" y="923"/>
                  </a:lnTo>
                  <a:lnTo>
                    <a:pt x="59" y="927"/>
                  </a:lnTo>
                  <a:lnTo>
                    <a:pt x="50" y="930"/>
                  </a:lnTo>
                  <a:lnTo>
                    <a:pt x="42" y="93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5" name="Freeform 236">
              <a:extLst>
                <a:ext uri="{FF2B5EF4-FFF2-40B4-BE49-F238E27FC236}">
                  <a16:creationId xmlns:a16="http://schemas.microsoft.com/office/drawing/2014/main" id="{3E9D2122-B0EE-3E46-920E-6076C806B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9100" y="4170907"/>
              <a:ext cx="133123" cy="181532"/>
            </a:xfrm>
            <a:custGeom>
              <a:avLst/>
              <a:gdLst>
                <a:gd name="T0" fmla="*/ 572 w 573"/>
                <a:gd name="T1" fmla="*/ 430 h 780"/>
                <a:gd name="T2" fmla="*/ 564 w 573"/>
                <a:gd name="T3" fmla="*/ 487 h 780"/>
                <a:gd name="T4" fmla="*/ 550 w 573"/>
                <a:gd name="T5" fmla="*/ 542 h 780"/>
                <a:gd name="T6" fmla="*/ 532 w 573"/>
                <a:gd name="T7" fmla="*/ 592 h 780"/>
                <a:gd name="T8" fmla="*/ 508 w 573"/>
                <a:gd name="T9" fmla="*/ 638 h 780"/>
                <a:gd name="T10" fmla="*/ 479 w 573"/>
                <a:gd name="T11" fmla="*/ 678 h 780"/>
                <a:gd name="T12" fmla="*/ 447 w 573"/>
                <a:gd name="T13" fmla="*/ 714 h 780"/>
                <a:gd name="T14" fmla="*/ 411 w 573"/>
                <a:gd name="T15" fmla="*/ 742 h 780"/>
                <a:gd name="T16" fmla="*/ 372 w 573"/>
                <a:gd name="T17" fmla="*/ 762 h 780"/>
                <a:gd name="T18" fmla="*/ 331 w 573"/>
                <a:gd name="T19" fmla="*/ 775 h 780"/>
                <a:gd name="T20" fmla="*/ 287 w 573"/>
                <a:gd name="T21" fmla="*/ 780 h 780"/>
                <a:gd name="T22" fmla="*/ 243 w 573"/>
                <a:gd name="T23" fmla="*/ 775 h 780"/>
                <a:gd name="T24" fmla="*/ 201 w 573"/>
                <a:gd name="T25" fmla="*/ 762 h 780"/>
                <a:gd name="T26" fmla="*/ 162 w 573"/>
                <a:gd name="T27" fmla="*/ 742 h 780"/>
                <a:gd name="T28" fmla="*/ 127 w 573"/>
                <a:gd name="T29" fmla="*/ 714 h 780"/>
                <a:gd name="T30" fmla="*/ 94 w 573"/>
                <a:gd name="T31" fmla="*/ 678 h 780"/>
                <a:gd name="T32" fmla="*/ 66 w 573"/>
                <a:gd name="T33" fmla="*/ 638 h 780"/>
                <a:gd name="T34" fmla="*/ 43 w 573"/>
                <a:gd name="T35" fmla="*/ 592 h 780"/>
                <a:gd name="T36" fmla="*/ 23 w 573"/>
                <a:gd name="T37" fmla="*/ 542 h 780"/>
                <a:gd name="T38" fmla="*/ 10 w 573"/>
                <a:gd name="T39" fmla="*/ 487 h 780"/>
                <a:gd name="T40" fmla="*/ 3 w 573"/>
                <a:gd name="T41" fmla="*/ 430 h 780"/>
                <a:gd name="T42" fmla="*/ 2 w 573"/>
                <a:gd name="T43" fmla="*/ 370 h 780"/>
                <a:gd name="T44" fmla="*/ 7 w 573"/>
                <a:gd name="T45" fmla="*/ 311 h 780"/>
                <a:gd name="T46" fmla="*/ 18 w 573"/>
                <a:gd name="T47" fmla="*/ 256 h 780"/>
                <a:gd name="T48" fmla="*/ 35 w 573"/>
                <a:gd name="T49" fmla="*/ 204 h 780"/>
                <a:gd name="T50" fmla="*/ 58 w 573"/>
                <a:gd name="T51" fmla="*/ 157 h 780"/>
                <a:gd name="T52" fmla="*/ 85 w 573"/>
                <a:gd name="T53" fmla="*/ 114 h 780"/>
                <a:gd name="T54" fmla="*/ 116 w 573"/>
                <a:gd name="T55" fmla="*/ 78 h 780"/>
                <a:gd name="T56" fmla="*/ 151 w 573"/>
                <a:gd name="T57" fmla="*/ 47 h 780"/>
                <a:gd name="T58" fmla="*/ 188 w 573"/>
                <a:gd name="T59" fmla="*/ 24 h 780"/>
                <a:gd name="T60" fmla="*/ 229 w 573"/>
                <a:gd name="T61" fmla="*/ 9 h 780"/>
                <a:gd name="T62" fmla="*/ 273 w 573"/>
                <a:gd name="T63" fmla="*/ 1 h 780"/>
                <a:gd name="T64" fmla="*/ 316 w 573"/>
                <a:gd name="T65" fmla="*/ 2 h 780"/>
                <a:gd name="T66" fmla="*/ 358 w 573"/>
                <a:gd name="T67" fmla="*/ 13 h 780"/>
                <a:gd name="T68" fmla="*/ 398 w 573"/>
                <a:gd name="T69" fmla="*/ 31 h 780"/>
                <a:gd name="T70" fmla="*/ 436 w 573"/>
                <a:gd name="T71" fmla="*/ 56 h 780"/>
                <a:gd name="T72" fmla="*/ 469 w 573"/>
                <a:gd name="T73" fmla="*/ 90 h 780"/>
                <a:gd name="T74" fmla="*/ 498 w 573"/>
                <a:gd name="T75" fmla="*/ 127 h 780"/>
                <a:gd name="T76" fmla="*/ 524 w 573"/>
                <a:gd name="T77" fmla="*/ 172 h 780"/>
                <a:gd name="T78" fmla="*/ 545 w 573"/>
                <a:gd name="T79" fmla="*/ 221 h 780"/>
                <a:gd name="T80" fmla="*/ 560 w 573"/>
                <a:gd name="T81" fmla="*/ 274 h 780"/>
                <a:gd name="T82" fmla="*/ 570 w 573"/>
                <a:gd name="T83" fmla="*/ 330 h 780"/>
                <a:gd name="T84" fmla="*/ 573 w 573"/>
                <a:gd name="T85" fmla="*/ 3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3" h="780">
                  <a:moveTo>
                    <a:pt x="573" y="390"/>
                  </a:moveTo>
                  <a:lnTo>
                    <a:pt x="573" y="410"/>
                  </a:lnTo>
                  <a:lnTo>
                    <a:pt x="572" y="430"/>
                  </a:lnTo>
                  <a:lnTo>
                    <a:pt x="570" y="449"/>
                  </a:lnTo>
                  <a:lnTo>
                    <a:pt x="567" y="469"/>
                  </a:lnTo>
                  <a:lnTo>
                    <a:pt x="564" y="487"/>
                  </a:lnTo>
                  <a:lnTo>
                    <a:pt x="560" y="506"/>
                  </a:lnTo>
                  <a:lnTo>
                    <a:pt x="556" y="524"/>
                  </a:lnTo>
                  <a:lnTo>
                    <a:pt x="550" y="542"/>
                  </a:lnTo>
                  <a:lnTo>
                    <a:pt x="545" y="559"/>
                  </a:lnTo>
                  <a:lnTo>
                    <a:pt x="538" y="576"/>
                  </a:lnTo>
                  <a:lnTo>
                    <a:pt x="532" y="592"/>
                  </a:lnTo>
                  <a:lnTo>
                    <a:pt x="524" y="608"/>
                  </a:lnTo>
                  <a:lnTo>
                    <a:pt x="517" y="623"/>
                  </a:lnTo>
                  <a:lnTo>
                    <a:pt x="508" y="638"/>
                  </a:lnTo>
                  <a:lnTo>
                    <a:pt x="498" y="652"/>
                  </a:lnTo>
                  <a:lnTo>
                    <a:pt x="490" y="665"/>
                  </a:lnTo>
                  <a:lnTo>
                    <a:pt x="479" y="678"/>
                  </a:lnTo>
                  <a:lnTo>
                    <a:pt x="469" y="691"/>
                  </a:lnTo>
                  <a:lnTo>
                    <a:pt x="458" y="702"/>
                  </a:lnTo>
                  <a:lnTo>
                    <a:pt x="447" y="714"/>
                  </a:lnTo>
                  <a:lnTo>
                    <a:pt x="436" y="724"/>
                  </a:lnTo>
                  <a:lnTo>
                    <a:pt x="424" y="733"/>
                  </a:lnTo>
                  <a:lnTo>
                    <a:pt x="411" y="742"/>
                  </a:lnTo>
                  <a:lnTo>
                    <a:pt x="398" y="749"/>
                  </a:lnTo>
                  <a:lnTo>
                    <a:pt x="385" y="756"/>
                  </a:lnTo>
                  <a:lnTo>
                    <a:pt x="372" y="762"/>
                  </a:lnTo>
                  <a:lnTo>
                    <a:pt x="358" y="768"/>
                  </a:lnTo>
                  <a:lnTo>
                    <a:pt x="345" y="772"/>
                  </a:lnTo>
                  <a:lnTo>
                    <a:pt x="331" y="775"/>
                  </a:lnTo>
                  <a:lnTo>
                    <a:pt x="316" y="778"/>
                  </a:lnTo>
                  <a:lnTo>
                    <a:pt x="302" y="780"/>
                  </a:lnTo>
                  <a:lnTo>
                    <a:pt x="287" y="780"/>
                  </a:lnTo>
                  <a:lnTo>
                    <a:pt x="273" y="780"/>
                  </a:lnTo>
                  <a:lnTo>
                    <a:pt x="258" y="778"/>
                  </a:lnTo>
                  <a:lnTo>
                    <a:pt x="243" y="775"/>
                  </a:lnTo>
                  <a:lnTo>
                    <a:pt x="229" y="772"/>
                  </a:lnTo>
                  <a:lnTo>
                    <a:pt x="215" y="768"/>
                  </a:lnTo>
                  <a:lnTo>
                    <a:pt x="201" y="762"/>
                  </a:lnTo>
                  <a:lnTo>
                    <a:pt x="188" y="756"/>
                  </a:lnTo>
                  <a:lnTo>
                    <a:pt x="175" y="749"/>
                  </a:lnTo>
                  <a:lnTo>
                    <a:pt x="162" y="742"/>
                  </a:lnTo>
                  <a:lnTo>
                    <a:pt x="151" y="733"/>
                  </a:lnTo>
                  <a:lnTo>
                    <a:pt x="139" y="724"/>
                  </a:lnTo>
                  <a:lnTo>
                    <a:pt x="127" y="714"/>
                  </a:lnTo>
                  <a:lnTo>
                    <a:pt x="116" y="702"/>
                  </a:lnTo>
                  <a:lnTo>
                    <a:pt x="105" y="691"/>
                  </a:lnTo>
                  <a:lnTo>
                    <a:pt x="94" y="678"/>
                  </a:lnTo>
                  <a:lnTo>
                    <a:pt x="85" y="665"/>
                  </a:lnTo>
                  <a:lnTo>
                    <a:pt x="75" y="652"/>
                  </a:lnTo>
                  <a:lnTo>
                    <a:pt x="66" y="638"/>
                  </a:lnTo>
                  <a:lnTo>
                    <a:pt x="58" y="623"/>
                  </a:lnTo>
                  <a:lnTo>
                    <a:pt x="50" y="608"/>
                  </a:lnTo>
                  <a:lnTo>
                    <a:pt x="43" y="592"/>
                  </a:lnTo>
                  <a:lnTo>
                    <a:pt x="35" y="576"/>
                  </a:lnTo>
                  <a:lnTo>
                    <a:pt x="29" y="559"/>
                  </a:lnTo>
                  <a:lnTo>
                    <a:pt x="23" y="542"/>
                  </a:lnTo>
                  <a:lnTo>
                    <a:pt x="18" y="524"/>
                  </a:lnTo>
                  <a:lnTo>
                    <a:pt x="13" y="506"/>
                  </a:lnTo>
                  <a:lnTo>
                    <a:pt x="10" y="487"/>
                  </a:lnTo>
                  <a:lnTo>
                    <a:pt x="7" y="469"/>
                  </a:lnTo>
                  <a:lnTo>
                    <a:pt x="4" y="449"/>
                  </a:lnTo>
                  <a:lnTo>
                    <a:pt x="3" y="430"/>
                  </a:lnTo>
                  <a:lnTo>
                    <a:pt x="2" y="410"/>
                  </a:lnTo>
                  <a:lnTo>
                    <a:pt x="0" y="390"/>
                  </a:lnTo>
                  <a:lnTo>
                    <a:pt x="2" y="370"/>
                  </a:lnTo>
                  <a:lnTo>
                    <a:pt x="3" y="350"/>
                  </a:lnTo>
                  <a:lnTo>
                    <a:pt x="4" y="330"/>
                  </a:lnTo>
                  <a:lnTo>
                    <a:pt x="7" y="311"/>
                  </a:lnTo>
                  <a:lnTo>
                    <a:pt x="10" y="293"/>
                  </a:lnTo>
                  <a:lnTo>
                    <a:pt x="13" y="274"/>
                  </a:lnTo>
                  <a:lnTo>
                    <a:pt x="18" y="256"/>
                  </a:lnTo>
                  <a:lnTo>
                    <a:pt x="23" y="239"/>
                  </a:lnTo>
                  <a:lnTo>
                    <a:pt x="29" y="221"/>
                  </a:lnTo>
                  <a:lnTo>
                    <a:pt x="35" y="204"/>
                  </a:lnTo>
                  <a:lnTo>
                    <a:pt x="43" y="188"/>
                  </a:lnTo>
                  <a:lnTo>
                    <a:pt x="50" y="172"/>
                  </a:lnTo>
                  <a:lnTo>
                    <a:pt x="58" y="157"/>
                  </a:lnTo>
                  <a:lnTo>
                    <a:pt x="66" y="143"/>
                  </a:lnTo>
                  <a:lnTo>
                    <a:pt x="75" y="127"/>
                  </a:lnTo>
                  <a:lnTo>
                    <a:pt x="85" y="114"/>
                  </a:lnTo>
                  <a:lnTo>
                    <a:pt x="94" y="101"/>
                  </a:lnTo>
                  <a:lnTo>
                    <a:pt x="105" y="90"/>
                  </a:lnTo>
                  <a:lnTo>
                    <a:pt x="116" y="78"/>
                  </a:lnTo>
                  <a:lnTo>
                    <a:pt x="127" y="67"/>
                  </a:lnTo>
                  <a:lnTo>
                    <a:pt x="139" y="56"/>
                  </a:lnTo>
                  <a:lnTo>
                    <a:pt x="151" y="47"/>
                  </a:lnTo>
                  <a:lnTo>
                    <a:pt x="162" y="39"/>
                  </a:lnTo>
                  <a:lnTo>
                    <a:pt x="175" y="31"/>
                  </a:lnTo>
                  <a:lnTo>
                    <a:pt x="188" y="24"/>
                  </a:lnTo>
                  <a:lnTo>
                    <a:pt x="201" y="17"/>
                  </a:lnTo>
                  <a:lnTo>
                    <a:pt x="215" y="13"/>
                  </a:lnTo>
                  <a:lnTo>
                    <a:pt x="229" y="9"/>
                  </a:lnTo>
                  <a:lnTo>
                    <a:pt x="243" y="4"/>
                  </a:lnTo>
                  <a:lnTo>
                    <a:pt x="258" y="2"/>
                  </a:lnTo>
                  <a:lnTo>
                    <a:pt x="273" y="1"/>
                  </a:lnTo>
                  <a:lnTo>
                    <a:pt x="287" y="0"/>
                  </a:lnTo>
                  <a:lnTo>
                    <a:pt x="302" y="1"/>
                  </a:lnTo>
                  <a:lnTo>
                    <a:pt x="316" y="2"/>
                  </a:lnTo>
                  <a:lnTo>
                    <a:pt x="331" y="4"/>
                  </a:lnTo>
                  <a:lnTo>
                    <a:pt x="345" y="9"/>
                  </a:lnTo>
                  <a:lnTo>
                    <a:pt x="358" y="13"/>
                  </a:lnTo>
                  <a:lnTo>
                    <a:pt x="372" y="17"/>
                  </a:lnTo>
                  <a:lnTo>
                    <a:pt x="385" y="24"/>
                  </a:lnTo>
                  <a:lnTo>
                    <a:pt x="398" y="31"/>
                  </a:lnTo>
                  <a:lnTo>
                    <a:pt x="411" y="39"/>
                  </a:lnTo>
                  <a:lnTo>
                    <a:pt x="424" y="47"/>
                  </a:lnTo>
                  <a:lnTo>
                    <a:pt x="436" y="56"/>
                  </a:lnTo>
                  <a:lnTo>
                    <a:pt x="447" y="67"/>
                  </a:lnTo>
                  <a:lnTo>
                    <a:pt x="458" y="78"/>
                  </a:lnTo>
                  <a:lnTo>
                    <a:pt x="469" y="90"/>
                  </a:lnTo>
                  <a:lnTo>
                    <a:pt x="479" y="101"/>
                  </a:lnTo>
                  <a:lnTo>
                    <a:pt x="490" y="114"/>
                  </a:lnTo>
                  <a:lnTo>
                    <a:pt x="498" y="127"/>
                  </a:lnTo>
                  <a:lnTo>
                    <a:pt x="508" y="143"/>
                  </a:lnTo>
                  <a:lnTo>
                    <a:pt x="517" y="157"/>
                  </a:lnTo>
                  <a:lnTo>
                    <a:pt x="524" y="172"/>
                  </a:lnTo>
                  <a:lnTo>
                    <a:pt x="532" y="188"/>
                  </a:lnTo>
                  <a:lnTo>
                    <a:pt x="538" y="204"/>
                  </a:lnTo>
                  <a:lnTo>
                    <a:pt x="545" y="221"/>
                  </a:lnTo>
                  <a:lnTo>
                    <a:pt x="550" y="239"/>
                  </a:lnTo>
                  <a:lnTo>
                    <a:pt x="556" y="256"/>
                  </a:lnTo>
                  <a:lnTo>
                    <a:pt x="560" y="274"/>
                  </a:lnTo>
                  <a:lnTo>
                    <a:pt x="564" y="293"/>
                  </a:lnTo>
                  <a:lnTo>
                    <a:pt x="567" y="311"/>
                  </a:lnTo>
                  <a:lnTo>
                    <a:pt x="570" y="330"/>
                  </a:lnTo>
                  <a:lnTo>
                    <a:pt x="572" y="350"/>
                  </a:lnTo>
                  <a:lnTo>
                    <a:pt x="573" y="370"/>
                  </a:lnTo>
                  <a:lnTo>
                    <a:pt x="573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6" name="Freeform 237">
              <a:extLst>
                <a:ext uri="{FF2B5EF4-FFF2-40B4-BE49-F238E27FC236}">
                  <a16:creationId xmlns:a16="http://schemas.microsoft.com/office/drawing/2014/main" id="{1F50077E-9B5C-8F4C-9E0D-8BA0C93B1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836" y="4147633"/>
              <a:ext cx="19550" cy="216907"/>
            </a:xfrm>
            <a:custGeom>
              <a:avLst/>
              <a:gdLst>
                <a:gd name="T0" fmla="*/ 43 w 85"/>
                <a:gd name="T1" fmla="*/ 930 h 930"/>
                <a:gd name="T2" fmla="*/ 34 w 85"/>
                <a:gd name="T3" fmla="*/ 929 h 930"/>
                <a:gd name="T4" fmla="*/ 26 w 85"/>
                <a:gd name="T5" fmla="*/ 926 h 930"/>
                <a:gd name="T6" fmla="*/ 18 w 85"/>
                <a:gd name="T7" fmla="*/ 923 h 930"/>
                <a:gd name="T8" fmla="*/ 12 w 85"/>
                <a:gd name="T9" fmla="*/ 918 h 930"/>
                <a:gd name="T10" fmla="*/ 7 w 85"/>
                <a:gd name="T11" fmla="*/ 911 h 930"/>
                <a:gd name="T12" fmla="*/ 3 w 85"/>
                <a:gd name="T13" fmla="*/ 903 h 930"/>
                <a:gd name="T14" fmla="*/ 1 w 85"/>
                <a:gd name="T15" fmla="*/ 896 h 930"/>
                <a:gd name="T16" fmla="*/ 0 w 85"/>
                <a:gd name="T17" fmla="*/ 887 h 930"/>
                <a:gd name="T18" fmla="*/ 0 w 85"/>
                <a:gd name="T19" fmla="*/ 43 h 930"/>
                <a:gd name="T20" fmla="*/ 1 w 85"/>
                <a:gd name="T21" fmla="*/ 34 h 930"/>
                <a:gd name="T22" fmla="*/ 3 w 85"/>
                <a:gd name="T23" fmla="*/ 27 h 930"/>
                <a:gd name="T24" fmla="*/ 7 w 85"/>
                <a:gd name="T25" fmla="*/ 19 h 930"/>
                <a:gd name="T26" fmla="*/ 12 w 85"/>
                <a:gd name="T27" fmla="*/ 12 h 930"/>
                <a:gd name="T28" fmla="*/ 18 w 85"/>
                <a:gd name="T29" fmla="*/ 7 h 930"/>
                <a:gd name="T30" fmla="*/ 26 w 85"/>
                <a:gd name="T31" fmla="*/ 4 h 930"/>
                <a:gd name="T32" fmla="*/ 34 w 85"/>
                <a:gd name="T33" fmla="*/ 1 h 930"/>
                <a:gd name="T34" fmla="*/ 43 w 85"/>
                <a:gd name="T35" fmla="*/ 0 h 930"/>
                <a:gd name="T36" fmla="*/ 52 w 85"/>
                <a:gd name="T37" fmla="*/ 1 h 930"/>
                <a:gd name="T38" fmla="*/ 59 w 85"/>
                <a:gd name="T39" fmla="*/ 4 h 930"/>
                <a:gd name="T40" fmla="*/ 67 w 85"/>
                <a:gd name="T41" fmla="*/ 7 h 930"/>
                <a:gd name="T42" fmla="*/ 73 w 85"/>
                <a:gd name="T43" fmla="*/ 12 h 930"/>
                <a:gd name="T44" fmla="*/ 79 w 85"/>
                <a:gd name="T45" fmla="*/ 19 h 930"/>
                <a:gd name="T46" fmla="*/ 82 w 85"/>
                <a:gd name="T47" fmla="*/ 27 h 930"/>
                <a:gd name="T48" fmla="*/ 85 w 85"/>
                <a:gd name="T49" fmla="*/ 34 h 930"/>
                <a:gd name="T50" fmla="*/ 85 w 85"/>
                <a:gd name="T51" fmla="*/ 43 h 930"/>
                <a:gd name="T52" fmla="*/ 85 w 85"/>
                <a:gd name="T53" fmla="*/ 887 h 930"/>
                <a:gd name="T54" fmla="*/ 85 w 85"/>
                <a:gd name="T55" fmla="*/ 896 h 930"/>
                <a:gd name="T56" fmla="*/ 82 w 85"/>
                <a:gd name="T57" fmla="*/ 903 h 930"/>
                <a:gd name="T58" fmla="*/ 79 w 85"/>
                <a:gd name="T59" fmla="*/ 911 h 930"/>
                <a:gd name="T60" fmla="*/ 73 w 85"/>
                <a:gd name="T61" fmla="*/ 918 h 930"/>
                <a:gd name="T62" fmla="*/ 67 w 85"/>
                <a:gd name="T63" fmla="*/ 923 h 930"/>
                <a:gd name="T64" fmla="*/ 59 w 85"/>
                <a:gd name="T65" fmla="*/ 926 h 930"/>
                <a:gd name="T66" fmla="*/ 52 w 85"/>
                <a:gd name="T67" fmla="*/ 929 h 930"/>
                <a:gd name="T68" fmla="*/ 43 w 85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" h="930">
                  <a:moveTo>
                    <a:pt x="43" y="930"/>
                  </a:moveTo>
                  <a:lnTo>
                    <a:pt x="34" y="929"/>
                  </a:lnTo>
                  <a:lnTo>
                    <a:pt x="26" y="926"/>
                  </a:lnTo>
                  <a:lnTo>
                    <a:pt x="18" y="923"/>
                  </a:lnTo>
                  <a:lnTo>
                    <a:pt x="12" y="918"/>
                  </a:lnTo>
                  <a:lnTo>
                    <a:pt x="7" y="911"/>
                  </a:lnTo>
                  <a:lnTo>
                    <a:pt x="3" y="903"/>
                  </a:lnTo>
                  <a:lnTo>
                    <a:pt x="1" y="896"/>
                  </a:lnTo>
                  <a:lnTo>
                    <a:pt x="0" y="887"/>
                  </a:lnTo>
                  <a:lnTo>
                    <a:pt x="0" y="43"/>
                  </a:lnTo>
                  <a:lnTo>
                    <a:pt x="1" y="34"/>
                  </a:lnTo>
                  <a:lnTo>
                    <a:pt x="3" y="27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6" y="4"/>
                  </a:lnTo>
                  <a:lnTo>
                    <a:pt x="34" y="1"/>
                  </a:lnTo>
                  <a:lnTo>
                    <a:pt x="43" y="0"/>
                  </a:lnTo>
                  <a:lnTo>
                    <a:pt x="52" y="1"/>
                  </a:lnTo>
                  <a:lnTo>
                    <a:pt x="59" y="4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9" y="19"/>
                  </a:lnTo>
                  <a:lnTo>
                    <a:pt x="82" y="27"/>
                  </a:lnTo>
                  <a:lnTo>
                    <a:pt x="85" y="34"/>
                  </a:lnTo>
                  <a:lnTo>
                    <a:pt x="85" y="43"/>
                  </a:lnTo>
                  <a:lnTo>
                    <a:pt x="85" y="887"/>
                  </a:lnTo>
                  <a:lnTo>
                    <a:pt x="85" y="896"/>
                  </a:lnTo>
                  <a:lnTo>
                    <a:pt x="82" y="903"/>
                  </a:lnTo>
                  <a:lnTo>
                    <a:pt x="79" y="911"/>
                  </a:lnTo>
                  <a:lnTo>
                    <a:pt x="73" y="918"/>
                  </a:lnTo>
                  <a:lnTo>
                    <a:pt x="67" y="923"/>
                  </a:lnTo>
                  <a:lnTo>
                    <a:pt x="59" y="926"/>
                  </a:lnTo>
                  <a:lnTo>
                    <a:pt x="52" y="929"/>
                  </a:lnTo>
                  <a:lnTo>
                    <a:pt x="43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7" name="Freeform 238">
              <a:extLst>
                <a:ext uri="{FF2B5EF4-FFF2-40B4-BE49-F238E27FC236}">
                  <a16:creationId xmlns:a16="http://schemas.microsoft.com/office/drawing/2014/main" id="{10C423F5-D38C-8745-9661-3DDB3BD34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8049" y="4090847"/>
              <a:ext cx="133123" cy="181532"/>
            </a:xfrm>
            <a:custGeom>
              <a:avLst/>
              <a:gdLst>
                <a:gd name="T0" fmla="*/ 570 w 572"/>
                <a:gd name="T1" fmla="*/ 429 h 779"/>
                <a:gd name="T2" fmla="*/ 562 w 572"/>
                <a:gd name="T3" fmla="*/ 487 h 779"/>
                <a:gd name="T4" fmla="*/ 549 w 572"/>
                <a:gd name="T5" fmla="*/ 542 h 779"/>
                <a:gd name="T6" fmla="*/ 530 w 572"/>
                <a:gd name="T7" fmla="*/ 591 h 779"/>
                <a:gd name="T8" fmla="*/ 506 w 572"/>
                <a:gd name="T9" fmla="*/ 638 h 779"/>
                <a:gd name="T10" fmla="*/ 478 w 572"/>
                <a:gd name="T11" fmla="*/ 678 h 779"/>
                <a:gd name="T12" fmla="*/ 446 w 572"/>
                <a:gd name="T13" fmla="*/ 713 h 779"/>
                <a:gd name="T14" fmla="*/ 409 w 572"/>
                <a:gd name="T15" fmla="*/ 741 h 779"/>
                <a:gd name="T16" fmla="*/ 370 w 572"/>
                <a:gd name="T17" fmla="*/ 762 h 779"/>
                <a:gd name="T18" fmla="*/ 329 w 572"/>
                <a:gd name="T19" fmla="*/ 775 h 779"/>
                <a:gd name="T20" fmla="*/ 286 w 572"/>
                <a:gd name="T21" fmla="*/ 779 h 779"/>
                <a:gd name="T22" fmla="*/ 242 w 572"/>
                <a:gd name="T23" fmla="*/ 775 h 779"/>
                <a:gd name="T24" fmla="*/ 201 w 572"/>
                <a:gd name="T25" fmla="*/ 762 h 779"/>
                <a:gd name="T26" fmla="*/ 162 w 572"/>
                <a:gd name="T27" fmla="*/ 741 h 779"/>
                <a:gd name="T28" fmla="*/ 125 w 572"/>
                <a:gd name="T29" fmla="*/ 713 h 779"/>
                <a:gd name="T30" fmla="*/ 93 w 572"/>
                <a:gd name="T31" fmla="*/ 678 h 779"/>
                <a:gd name="T32" fmla="*/ 65 w 572"/>
                <a:gd name="T33" fmla="*/ 638 h 779"/>
                <a:gd name="T34" fmla="*/ 41 w 572"/>
                <a:gd name="T35" fmla="*/ 591 h 779"/>
                <a:gd name="T36" fmla="*/ 21 w 572"/>
                <a:gd name="T37" fmla="*/ 542 h 779"/>
                <a:gd name="T38" fmla="*/ 8 w 572"/>
                <a:gd name="T39" fmla="*/ 487 h 779"/>
                <a:gd name="T40" fmla="*/ 1 w 572"/>
                <a:gd name="T41" fmla="*/ 429 h 779"/>
                <a:gd name="T42" fmla="*/ 0 w 572"/>
                <a:gd name="T43" fmla="*/ 370 h 779"/>
                <a:gd name="T44" fmla="*/ 5 w 572"/>
                <a:gd name="T45" fmla="*/ 311 h 779"/>
                <a:gd name="T46" fmla="*/ 17 w 572"/>
                <a:gd name="T47" fmla="*/ 255 h 779"/>
                <a:gd name="T48" fmla="*/ 34 w 572"/>
                <a:gd name="T49" fmla="*/ 204 h 779"/>
                <a:gd name="T50" fmla="*/ 56 w 572"/>
                <a:gd name="T51" fmla="*/ 156 h 779"/>
                <a:gd name="T52" fmla="*/ 83 w 572"/>
                <a:gd name="T53" fmla="*/ 114 h 779"/>
                <a:gd name="T54" fmla="*/ 114 w 572"/>
                <a:gd name="T55" fmla="*/ 77 h 779"/>
                <a:gd name="T56" fmla="*/ 149 w 572"/>
                <a:gd name="T57" fmla="*/ 47 h 779"/>
                <a:gd name="T58" fmla="*/ 187 w 572"/>
                <a:gd name="T59" fmla="*/ 23 h 779"/>
                <a:gd name="T60" fmla="*/ 228 w 572"/>
                <a:gd name="T61" fmla="*/ 8 h 779"/>
                <a:gd name="T62" fmla="*/ 271 w 572"/>
                <a:gd name="T63" fmla="*/ 1 h 779"/>
                <a:gd name="T64" fmla="*/ 315 w 572"/>
                <a:gd name="T65" fmla="*/ 2 h 779"/>
                <a:gd name="T66" fmla="*/ 357 w 572"/>
                <a:gd name="T67" fmla="*/ 12 h 779"/>
                <a:gd name="T68" fmla="*/ 397 w 572"/>
                <a:gd name="T69" fmla="*/ 31 h 779"/>
                <a:gd name="T70" fmla="*/ 434 w 572"/>
                <a:gd name="T71" fmla="*/ 56 h 779"/>
                <a:gd name="T72" fmla="*/ 467 w 572"/>
                <a:gd name="T73" fmla="*/ 89 h 779"/>
                <a:gd name="T74" fmla="*/ 498 w 572"/>
                <a:gd name="T75" fmla="*/ 128 h 779"/>
                <a:gd name="T76" fmla="*/ 522 w 572"/>
                <a:gd name="T77" fmla="*/ 171 h 779"/>
                <a:gd name="T78" fmla="*/ 543 w 572"/>
                <a:gd name="T79" fmla="*/ 221 h 779"/>
                <a:gd name="T80" fmla="*/ 559 w 572"/>
                <a:gd name="T81" fmla="*/ 274 h 779"/>
                <a:gd name="T82" fmla="*/ 568 w 572"/>
                <a:gd name="T83" fmla="*/ 330 h 779"/>
                <a:gd name="T84" fmla="*/ 572 w 572"/>
                <a:gd name="T85" fmla="*/ 38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79">
                  <a:moveTo>
                    <a:pt x="572" y="389"/>
                  </a:moveTo>
                  <a:lnTo>
                    <a:pt x="571" y="410"/>
                  </a:lnTo>
                  <a:lnTo>
                    <a:pt x="570" y="429"/>
                  </a:lnTo>
                  <a:lnTo>
                    <a:pt x="568" y="449"/>
                  </a:lnTo>
                  <a:lnTo>
                    <a:pt x="566" y="468"/>
                  </a:lnTo>
                  <a:lnTo>
                    <a:pt x="562" y="487"/>
                  </a:lnTo>
                  <a:lnTo>
                    <a:pt x="559" y="506"/>
                  </a:lnTo>
                  <a:lnTo>
                    <a:pt x="554" y="523"/>
                  </a:lnTo>
                  <a:lnTo>
                    <a:pt x="549" y="542"/>
                  </a:lnTo>
                  <a:lnTo>
                    <a:pt x="543" y="559"/>
                  </a:lnTo>
                  <a:lnTo>
                    <a:pt x="538" y="575"/>
                  </a:lnTo>
                  <a:lnTo>
                    <a:pt x="530" y="591"/>
                  </a:lnTo>
                  <a:lnTo>
                    <a:pt x="522" y="608"/>
                  </a:lnTo>
                  <a:lnTo>
                    <a:pt x="515" y="623"/>
                  </a:lnTo>
                  <a:lnTo>
                    <a:pt x="506" y="638"/>
                  </a:lnTo>
                  <a:lnTo>
                    <a:pt x="498" y="652"/>
                  </a:lnTo>
                  <a:lnTo>
                    <a:pt x="488" y="666"/>
                  </a:lnTo>
                  <a:lnTo>
                    <a:pt x="478" y="678"/>
                  </a:lnTo>
                  <a:lnTo>
                    <a:pt x="467" y="691"/>
                  </a:lnTo>
                  <a:lnTo>
                    <a:pt x="457" y="703"/>
                  </a:lnTo>
                  <a:lnTo>
                    <a:pt x="446" y="713"/>
                  </a:lnTo>
                  <a:lnTo>
                    <a:pt x="434" y="723"/>
                  </a:lnTo>
                  <a:lnTo>
                    <a:pt x="422" y="733"/>
                  </a:lnTo>
                  <a:lnTo>
                    <a:pt x="409" y="741"/>
                  </a:lnTo>
                  <a:lnTo>
                    <a:pt x="397" y="749"/>
                  </a:lnTo>
                  <a:lnTo>
                    <a:pt x="384" y="756"/>
                  </a:lnTo>
                  <a:lnTo>
                    <a:pt x="370" y="762"/>
                  </a:lnTo>
                  <a:lnTo>
                    <a:pt x="357" y="767"/>
                  </a:lnTo>
                  <a:lnTo>
                    <a:pt x="343" y="772"/>
                  </a:lnTo>
                  <a:lnTo>
                    <a:pt x="329" y="775"/>
                  </a:lnTo>
                  <a:lnTo>
                    <a:pt x="315" y="777"/>
                  </a:lnTo>
                  <a:lnTo>
                    <a:pt x="300" y="779"/>
                  </a:lnTo>
                  <a:lnTo>
                    <a:pt x="286" y="779"/>
                  </a:lnTo>
                  <a:lnTo>
                    <a:pt x="271" y="779"/>
                  </a:lnTo>
                  <a:lnTo>
                    <a:pt x="256" y="777"/>
                  </a:lnTo>
                  <a:lnTo>
                    <a:pt x="242" y="775"/>
                  </a:lnTo>
                  <a:lnTo>
                    <a:pt x="228" y="772"/>
                  </a:lnTo>
                  <a:lnTo>
                    <a:pt x="214" y="767"/>
                  </a:lnTo>
                  <a:lnTo>
                    <a:pt x="201" y="762"/>
                  </a:lnTo>
                  <a:lnTo>
                    <a:pt x="187" y="756"/>
                  </a:lnTo>
                  <a:lnTo>
                    <a:pt x="174" y="749"/>
                  </a:lnTo>
                  <a:lnTo>
                    <a:pt x="162" y="741"/>
                  </a:lnTo>
                  <a:lnTo>
                    <a:pt x="149" y="733"/>
                  </a:lnTo>
                  <a:lnTo>
                    <a:pt x="137" y="723"/>
                  </a:lnTo>
                  <a:lnTo>
                    <a:pt x="125" y="713"/>
                  </a:lnTo>
                  <a:lnTo>
                    <a:pt x="114" y="703"/>
                  </a:lnTo>
                  <a:lnTo>
                    <a:pt x="103" y="691"/>
                  </a:lnTo>
                  <a:lnTo>
                    <a:pt x="93" y="678"/>
                  </a:lnTo>
                  <a:lnTo>
                    <a:pt x="83" y="666"/>
                  </a:lnTo>
                  <a:lnTo>
                    <a:pt x="73" y="652"/>
                  </a:lnTo>
                  <a:lnTo>
                    <a:pt x="65" y="638"/>
                  </a:lnTo>
                  <a:lnTo>
                    <a:pt x="56" y="623"/>
                  </a:lnTo>
                  <a:lnTo>
                    <a:pt x="48" y="608"/>
                  </a:lnTo>
                  <a:lnTo>
                    <a:pt x="41" y="591"/>
                  </a:lnTo>
                  <a:lnTo>
                    <a:pt x="34" y="575"/>
                  </a:lnTo>
                  <a:lnTo>
                    <a:pt x="28" y="559"/>
                  </a:lnTo>
                  <a:lnTo>
                    <a:pt x="21" y="542"/>
                  </a:lnTo>
                  <a:lnTo>
                    <a:pt x="17" y="523"/>
                  </a:lnTo>
                  <a:lnTo>
                    <a:pt x="13" y="506"/>
                  </a:lnTo>
                  <a:lnTo>
                    <a:pt x="8" y="487"/>
                  </a:lnTo>
                  <a:lnTo>
                    <a:pt x="5" y="468"/>
                  </a:lnTo>
                  <a:lnTo>
                    <a:pt x="3" y="449"/>
                  </a:lnTo>
                  <a:lnTo>
                    <a:pt x="1" y="429"/>
                  </a:lnTo>
                  <a:lnTo>
                    <a:pt x="0" y="410"/>
                  </a:lnTo>
                  <a:lnTo>
                    <a:pt x="0" y="389"/>
                  </a:lnTo>
                  <a:lnTo>
                    <a:pt x="0" y="370"/>
                  </a:lnTo>
                  <a:lnTo>
                    <a:pt x="1" y="349"/>
                  </a:lnTo>
                  <a:lnTo>
                    <a:pt x="3" y="330"/>
                  </a:lnTo>
                  <a:lnTo>
                    <a:pt x="5" y="311"/>
                  </a:lnTo>
                  <a:lnTo>
                    <a:pt x="8" y="292"/>
                  </a:lnTo>
                  <a:lnTo>
                    <a:pt x="13" y="274"/>
                  </a:lnTo>
                  <a:lnTo>
                    <a:pt x="17" y="255"/>
                  </a:lnTo>
                  <a:lnTo>
                    <a:pt x="21" y="238"/>
                  </a:lnTo>
                  <a:lnTo>
                    <a:pt x="28" y="221"/>
                  </a:lnTo>
                  <a:lnTo>
                    <a:pt x="34" y="204"/>
                  </a:lnTo>
                  <a:lnTo>
                    <a:pt x="41" y="187"/>
                  </a:lnTo>
                  <a:lnTo>
                    <a:pt x="48" y="171"/>
                  </a:lnTo>
                  <a:lnTo>
                    <a:pt x="56" y="156"/>
                  </a:lnTo>
                  <a:lnTo>
                    <a:pt x="65" y="142"/>
                  </a:lnTo>
                  <a:lnTo>
                    <a:pt x="73" y="128"/>
                  </a:lnTo>
                  <a:lnTo>
                    <a:pt x="83" y="114"/>
                  </a:lnTo>
                  <a:lnTo>
                    <a:pt x="93" y="101"/>
                  </a:lnTo>
                  <a:lnTo>
                    <a:pt x="103" y="89"/>
                  </a:lnTo>
                  <a:lnTo>
                    <a:pt x="114" y="77"/>
                  </a:lnTo>
                  <a:lnTo>
                    <a:pt x="125" y="66"/>
                  </a:lnTo>
                  <a:lnTo>
                    <a:pt x="137" y="56"/>
                  </a:lnTo>
                  <a:lnTo>
                    <a:pt x="149" y="47"/>
                  </a:lnTo>
                  <a:lnTo>
                    <a:pt x="162" y="38"/>
                  </a:lnTo>
                  <a:lnTo>
                    <a:pt x="174" y="31"/>
                  </a:lnTo>
                  <a:lnTo>
                    <a:pt x="187" y="23"/>
                  </a:lnTo>
                  <a:lnTo>
                    <a:pt x="201" y="17"/>
                  </a:lnTo>
                  <a:lnTo>
                    <a:pt x="214" y="12"/>
                  </a:lnTo>
                  <a:lnTo>
                    <a:pt x="228" y="8"/>
                  </a:lnTo>
                  <a:lnTo>
                    <a:pt x="242" y="4"/>
                  </a:lnTo>
                  <a:lnTo>
                    <a:pt x="256" y="2"/>
                  </a:lnTo>
                  <a:lnTo>
                    <a:pt x="271" y="1"/>
                  </a:lnTo>
                  <a:lnTo>
                    <a:pt x="286" y="0"/>
                  </a:lnTo>
                  <a:lnTo>
                    <a:pt x="300" y="1"/>
                  </a:lnTo>
                  <a:lnTo>
                    <a:pt x="315" y="2"/>
                  </a:lnTo>
                  <a:lnTo>
                    <a:pt x="329" y="4"/>
                  </a:lnTo>
                  <a:lnTo>
                    <a:pt x="343" y="8"/>
                  </a:lnTo>
                  <a:lnTo>
                    <a:pt x="357" y="12"/>
                  </a:lnTo>
                  <a:lnTo>
                    <a:pt x="370" y="17"/>
                  </a:lnTo>
                  <a:lnTo>
                    <a:pt x="384" y="23"/>
                  </a:lnTo>
                  <a:lnTo>
                    <a:pt x="397" y="31"/>
                  </a:lnTo>
                  <a:lnTo>
                    <a:pt x="409" y="38"/>
                  </a:lnTo>
                  <a:lnTo>
                    <a:pt x="422" y="47"/>
                  </a:lnTo>
                  <a:lnTo>
                    <a:pt x="434" y="56"/>
                  </a:lnTo>
                  <a:lnTo>
                    <a:pt x="446" y="66"/>
                  </a:lnTo>
                  <a:lnTo>
                    <a:pt x="457" y="77"/>
                  </a:lnTo>
                  <a:lnTo>
                    <a:pt x="467" y="89"/>
                  </a:lnTo>
                  <a:lnTo>
                    <a:pt x="478" y="101"/>
                  </a:lnTo>
                  <a:lnTo>
                    <a:pt x="488" y="114"/>
                  </a:lnTo>
                  <a:lnTo>
                    <a:pt x="498" y="128"/>
                  </a:lnTo>
                  <a:lnTo>
                    <a:pt x="506" y="142"/>
                  </a:lnTo>
                  <a:lnTo>
                    <a:pt x="515" y="156"/>
                  </a:lnTo>
                  <a:lnTo>
                    <a:pt x="522" y="171"/>
                  </a:lnTo>
                  <a:lnTo>
                    <a:pt x="530" y="187"/>
                  </a:lnTo>
                  <a:lnTo>
                    <a:pt x="538" y="204"/>
                  </a:lnTo>
                  <a:lnTo>
                    <a:pt x="543" y="221"/>
                  </a:lnTo>
                  <a:lnTo>
                    <a:pt x="549" y="238"/>
                  </a:lnTo>
                  <a:lnTo>
                    <a:pt x="554" y="255"/>
                  </a:lnTo>
                  <a:lnTo>
                    <a:pt x="559" y="274"/>
                  </a:lnTo>
                  <a:lnTo>
                    <a:pt x="562" y="292"/>
                  </a:lnTo>
                  <a:lnTo>
                    <a:pt x="566" y="311"/>
                  </a:lnTo>
                  <a:lnTo>
                    <a:pt x="568" y="330"/>
                  </a:lnTo>
                  <a:lnTo>
                    <a:pt x="570" y="349"/>
                  </a:lnTo>
                  <a:lnTo>
                    <a:pt x="571" y="370"/>
                  </a:lnTo>
                  <a:lnTo>
                    <a:pt x="572" y="3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8" name="Freeform 239">
              <a:extLst>
                <a:ext uri="{FF2B5EF4-FFF2-40B4-BE49-F238E27FC236}">
                  <a16:creationId xmlns:a16="http://schemas.microsoft.com/office/drawing/2014/main" id="{9FA9E2F4-43BF-FD4F-A7CF-8804268C8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2854" y="4067573"/>
              <a:ext cx="20480" cy="216907"/>
            </a:xfrm>
            <a:custGeom>
              <a:avLst/>
              <a:gdLst>
                <a:gd name="T0" fmla="*/ 43 w 86"/>
                <a:gd name="T1" fmla="*/ 930 h 930"/>
                <a:gd name="T2" fmla="*/ 34 w 86"/>
                <a:gd name="T3" fmla="*/ 929 h 930"/>
                <a:gd name="T4" fmla="*/ 26 w 86"/>
                <a:gd name="T5" fmla="*/ 926 h 930"/>
                <a:gd name="T6" fmla="*/ 19 w 86"/>
                <a:gd name="T7" fmla="*/ 922 h 930"/>
                <a:gd name="T8" fmla="*/ 13 w 86"/>
                <a:gd name="T9" fmla="*/ 917 h 930"/>
                <a:gd name="T10" fmla="*/ 8 w 86"/>
                <a:gd name="T11" fmla="*/ 911 h 930"/>
                <a:gd name="T12" fmla="*/ 3 w 86"/>
                <a:gd name="T13" fmla="*/ 903 h 930"/>
                <a:gd name="T14" fmla="*/ 1 w 86"/>
                <a:gd name="T15" fmla="*/ 895 h 930"/>
                <a:gd name="T16" fmla="*/ 0 w 86"/>
                <a:gd name="T17" fmla="*/ 887 h 930"/>
                <a:gd name="T18" fmla="*/ 0 w 86"/>
                <a:gd name="T19" fmla="*/ 42 h 930"/>
                <a:gd name="T20" fmla="*/ 1 w 86"/>
                <a:gd name="T21" fmla="*/ 34 h 930"/>
                <a:gd name="T22" fmla="*/ 3 w 86"/>
                <a:gd name="T23" fmla="*/ 26 h 930"/>
                <a:gd name="T24" fmla="*/ 8 w 86"/>
                <a:gd name="T25" fmla="*/ 19 h 930"/>
                <a:gd name="T26" fmla="*/ 13 w 86"/>
                <a:gd name="T27" fmla="*/ 12 h 930"/>
                <a:gd name="T28" fmla="*/ 19 w 86"/>
                <a:gd name="T29" fmla="*/ 7 h 930"/>
                <a:gd name="T30" fmla="*/ 26 w 86"/>
                <a:gd name="T31" fmla="*/ 3 h 930"/>
                <a:gd name="T32" fmla="*/ 34 w 86"/>
                <a:gd name="T33" fmla="*/ 0 h 930"/>
                <a:gd name="T34" fmla="*/ 43 w 86"/>
                <a:gd name="T35" fmla="*/ 0 h 930"/>
                <a:gd name="T36" fmla="*/ 52 w 86"/>
                <a:gd name="T37" fmla="*/ 0 h 930"/>
                <a:gd name="T38" fmla="*/ 59 w 86"/>
                <a:gd name="T39" fmla="*/ 3 h 930"/>
                <a:gd name="T40" fmla="*/ 67 w 86"/>
                <a:gd name="T41" fmla="*/ 7 h 930"/>
                <a:gd name="T42" fmla="*/ 73 w 86"/>
                <a:gd name="T43" fmla="*/ 12 h 930"/>
                <a:gd name="T44" fmla="*/ 79 w 86"/>
                <a:gd name="T45" fmla="*/ 19 h 930"/>
                <a:gd name="T46" fmla="*/ 83 w 86"/>
                <a:gd name="T47" fmla="*/ 26 h 930"/>
                <a:gd name="T48" fmla="*/ 85 w 86"/>
                <a:gd name="T49" fmla="*/ 34 h 930"/>
                <a:gd name="T50" fmla="*/ 86 w 86"/>
                <a:gd name="T51" fmla="*/ 42 h 930"/>
                <a:gd name="T52" fmla="*/ 86 w 86"/>
                <a:gd name="T53" fmla="*/ 887 h 930"/>
                <a:gd name="T54" fmla="*/ 85 w 86"/>
                <a:gd name="T55" fmla="*/ 895 h 930"/>
                <a:gd name="T56" fmla="*/ 83 w 86"/>
                <a:gd name="T57" fmla="*/ 903 h 930"/>
                <a:gd name="T58" fmla="*/ 79 w 86"/>
                <a:gd name="T59" fmla="*/ 911 h 930"/>
                <a:gd name="T60" fmla="*/ 73 w 86"/>
                <a:gd name="T61" fmla="*/ 917 h 930"/>
                <a:gd name="T62" fmla="*/ 67 w 86"/>
                <a:gd name="T63" fmla="*/ 922 h 930"/>
                <a:gd name="T64" fmla="*/ 59 w 86"/>
                <a:gd name="T65" fmla="*/ 926 h 930"/>
                <a:gd name="T66" fmla="*/ 52 w 86"/>
                <a:gd name="T67" fmla="*/ 929 h 930"/>
                <a:gd name="T68" fmla="*/ 43 w 86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" h="930">
                  <a:moveTo>
                    <a:pt x="43" y="930"/>
                  </a:moveTo>
                  <a:lnTo>
                    <a:pt x="34" y="929"/>
                  </a:lnTo>
                  <a:lnTo>
                    <a:pt x="26" y="926"/>
                  </a:lnTo>
                  <a:lnTo>
                    <a:pt x="19" y="922"/>
                  </a:lnTo>
                  <a:lnTo>
                    <a:pt x="13" y="917"/>
                  </a:lnTo>
                  <a:lnTo>
                    <a:pt x="8" y="911"/>
                  </a:lnTo>
                  <a:lnTo>
                    <a:pt x="3" y="903"/>
                  </a:lnTo>
                  <a:lnTo>
                    <a:pt x="1" y="895"/>
                  </a:lnTo>
                  <a:lnTo>
                    <a:pt x="0" y="887"/>
                  </a:lnTo>
                  <a:lnTo>
                    <a:pt x="0" y="42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8" y="19"/>
                  </a:lnTo>
                  <a:lnTo>
                    <a:pt x="13" y="12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0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59" y="3"/>
                  </a:lnTo>
                  <a:lnTo>
                    <a:pt x="67" y="7"/>
                  </a:lnTo>
                  <a:lnTo>
                    <a:pt x="73" y="12"/>
                  </a:lnTo>
                  <a:lnTo>
                    <a:pt x="79" y="19"/>
                  </a:lnTo>
                  <a:lnTo>
                    <a:pt x="83" y="26"/>
                  </a:lnTo>
                  <a:lnTo>
                    <a:pt x="85" y="34"/>
                  </a:lnTo>
                  <a:lnTo>
                    <a:pt x="86" y="42"/>
                  </a:lnTo>
                  <a:lnTo>
                    <a:pt x="86" y="887"/>
                  </a:lnTo>
                  <a:lnTo>
                    <a:pt x="85" y="895"/>
                  </a:lnTo>
                  <a:lnTo>
                    <a:pt x="83" y="903"/>
                  </a:lnTo>
                  <a:lnTo>
                    <a:pt x="79" y="911"/>
                  </a:lnTo>
                  <a:lnTo>
                    <a:pt x="73" y="917"/>
                  </a:lnTo>
                  <a:lnTo>
                    <a:pt x="67" y="922"/>
                  </a:lnTo>
                  <a:lnTo>
                    <a:pt x="59" y="926"/>
                  </a:lnTo>
                  <a:lnTo>
                    <a:pt x="52" y="929"/>
                  </a:lnTo>
                  <a:lnTo>
                    <a:pt x="43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99" name="Freeform 240">
              <a:extLst>
                <a:ext uri="{FF2B5EF4-FFF2-40B4-BE49-F238E27FC236}">
                  <a16:creationId xmlns:a16="http://schemas.microsoft.com/office/drawing/2014/main" id="{5BC4747C-3133-0C48-8DA5-D9901C1D9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6067" y="4010787"/>
              <a:ext cx="133123" cy="181532"/>
            </a:xfrm>
            <a:custGeom>
              <a:avLst/>
              <a:gdLst>
                <a:gd name="T0" fmla="*/ 570 w 572"/>
                <a:gd name="T1" fmla="*/ 430 h 780"/>
                <a:gd name="T2" fmla="*/ 564 w 572"/>
                <a:gd name="T3" fmla="*/ 488 h 780"/>
                <a:gd name="T4" fmla="*/ 550 w 572"/>
                <a:gd name="T5" fmla="*/ 542 h 780"/>
                <a:gd name="T6" fmla="*/ 530 w 572"/>
                <a:gd name="T7" fmla="*/ 592 h 780"/>
                <a:gd name="T8" fmla="*/ 506 w 572"/>
                <a:gd name="T9" fmla="*/ 638 h 780"/>
                <a:gd name="T10" fmla="*/ 478 w 572"/>
                <a:gd name="T11" fmla="*/ 679 h 780"/>
                <a:gd name="T12" fmla="*/ 446 w 572"/>
                <a:gd name="T13" fmla="*/ 714 h 780"/>
                <a:gd name="T14" fmla="*/ 410 w 572"/>
                <a:gd name="T15" fmla="*/ 742 h 780"/>
                <a:gd name="T16" fmla="*/ 371 w 572"/>
                <a:gd name="T17" fmla="*/ 763 h 780"/>
                <a:gd name="T18" fmla="*/ 329 w 572"/>
                <a:gd name="T19" fmla="*/ 776 h 780"/>
                <a:gd name="T20" fmla="*/ 286 w 572"/>
                <a:gd name="T21" fmla="*/ 780 h 780"/>
                <a:gd name="T22" fmla="*/ 243 w 572"/>
                <a:gd name="T23" fmla="*/ 776 h 780"/>
                <a:gd name="T24" fmla="*/ 201 w 572"/>
                <a:gd name="T25" fmla="*/ 763 h 780"/>
                <a:gd name="T26" fmla="*/ 162 w 572"/>
                <a:gd name="T27" fmla="*/ 742 h 780"/>
                <a:gd name="T28" fmla="*/ 126 w 572"/>
                <a:gd name="T29" fmla="*/ 714 h 780"/>
                <a:gd name="T30" fmla="*/ 94 w 572"/>
                <a:gd name="T31" fmla="*/ 679 h 780"/>
                <a:gd name="T32" fmla="*/ 65 w 572"/>
                <a:gd name="T33" fmla="*/ 638 h 780"/>
                <a:gd name="T34" fmla="*/ 41 w 572"/>
                <a:gd name="T35" fmla="*/ 592 h 780"/>
                <a:gd name="T36" fmla="*/ 23 w 572"/>
                <a:gd name="T37" fmla="*/ 542 h 780"/>
                <a:gd name="T38" fmla="*/ 9 w 572"/>
                <a:gd name="T39" fmla="*/ 488 h 780"/>
                <a:gd name="T40" fmla="*/ 1 w 572"/>
                <a:gd name="T41" fmla="*/ 430 h 780"/>
                <a:gd name="T42" fmla="*/ 0 w 572"/>
                <a:gd name="T43" fmla="*/ 371 h 780"/>
                <a:gd name="T44" fmla="*/ 5 w 572"/>
                <a:gd name="T45" fmla="*/ 312 h 780"/>
                <a:gd name="T46" fmla="*/ 17 w 572"/>
                <a:gd name="T47" fmla="*/ 256 h 780"/>
                <a:gd name="T48" fmla="*/ 35 w 572"/>
                <a:gd name="T49" fmla="*/ 204 h 780"/>
                <a:gd name="T50" fmla="*/ 57 w 572"/>
                <a:gd name="T51" fmla="*/ 157 h 780"/>
                <a:gd name="T52" fmla="*/ 84 w 572"/>
                <a:gd name="T53" fmla="*/ 115 h 780"/>
                <a:gd name="T54" fmla="*/ 114 w 572"/>
                <a:gd name="T55" fmla="*/ 78 h 780"/>
                <a:gd name="T56" fmla="*/ 150 w 572"/>
                <a:gd name="T57" fmla="*/ 48 h 780"/>
                <a:gd name="T58" fmla="*/ 188 w 572"/>
                <a:gd name="T59" fmla="*/ 24 h 780"/>
                <a:gd name="T60" fmla="*/ 229 w 572"/>
                <a:gd name="T61" fmla="*/ 9 h 780"/>
                <a:gd name="T62" fmla="*/ 271 w 572"/>
                <a:gd name="T63" fmla="*/ 1 h 780"/>
                <a:gd name="T64" fmla="*/ 315 w 572"/>
                <a:gd name="T65" fmla="*/ 2 h 780"/>
                <a:gd name="T66" fmla="*/ 357 w 572"/>
                <a:gd name="T67" fmla="*/ 13 h 780"/>
                <a:gd name="T68" fmla="*/ 397 w 572"/>
                <a:gd name="T69" fmla="*/ 31 h 780"/>
                <a:gd name="T70" fmla="*/ 434 w 572"/>
                <a:gd name="T71" fmla="*/ 57 h 780"/>
                <a:gd name="T72" fmla="*/ 468 w 572"/>
                <a:gd name="T73" fmla="*/ 90 h 780"/>
                <a:gd name="T74" fmla="*/ 498 w 572"/>
                <a:gd name="T75" fmla="*/ 129 h 780"/>
                <a:gd name="T76" fmla="*/ 524 w 572"/>
                <a:gd name="T77" fmla="*/ 172 h 780"/>
                <a:gd name="T78" fmla="*/ 544 w 572"/>
                <a:gd name="T79" fmla="*/ 221 h 780"/>
                <a:gd name="T80" fmla="*/ 559 w 572"/>
                <a:gd name="T81" fmla="*/ 274 h 780"/>
                <a:gd name="T82" fmla="*/ 569 w 572"/>
                <a:gd name="T83" fmla="*/ 331 h 780"/>
                <a:gd name="T84" fmla="*/ 572 w 572"/>
                <a:gd name="T85" fmla="*/ 390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2" h="780">
                  <a:moveTo>
                    <a:pt x="572" y="390"/>
                  </a:moveTo>
                  <a:lnTo>
                    <a:pt x="572" y="410"/>
                  </a:lnTo>
                  <a:lnTo>
                    <a:pt x="570" y="430"/>
                  </a:lnTo>
                  <a:lnTo>
                    <a:pt x="569" y="449"/>
                  </a:lnTo>
                  <a:lnTo>
                    <a:pt x="566" y="469"/>
                  </a:lnTo>
                  <a:lnTo>
                    <a:pt x="564" y="488"/>
                  </a:lnTo>
                  <a:lnTo>
                    <a:pt x="559" y="507"/>
                  </a:lnTo>
                  <a:lnTo>
                    <a:pt x="555" y="524"/>
                  </a:lnTo>
                  <a:lnTo>
                    <a:pt x="550" y="542"/>
                  </a:lnTo>
                  <a:lnTo>
                    <a:pt x="544" y="560"/>
                  </a:lnTo>
                  <a:lnTo>
                    <a:pt x="538" y="576"/>
                  </a:lnTo>
                  <a:lnTo>
                    <a:pt x="530" y="592"/>
                  </a:lnTo>
                  <a:lnTo>
                    <a:pt x="524" y="608"/>
                  </a:lnTo>
                  <a:lnTo>
                    <a:pt x="515" y="623"/>
                  </a:lnTo>
                  <a:lnTo>
                    <a:pt x="506" y="638"/>
                  </a:lnTo>
                  <a:lnTo>
                    <a:pt x="498" y="652"/>
                  </a:lnTo>
                  <a:lnTo>
                    <a:pt x="488" y="666"/>
                  </a:lnTo>
                  <a:lnTo>
                    <a:pt x="478" y="679"/>
                  </a:lnTo>
                  <a:lnTo>
                    <a:pt x="468" y="691"/>
                  </a:lnTo>
                  <a:lnTo>
                    <a:pt x="457" y="703"/>
                  </a:lnTo>
                  <a:lnTo>
                    <a:pt x="446" y="714"/>
                  </a:lnTo>
                  <a:lnTo>
                    <a:pt x="434" y="724"/>
                  </a:lnTo>
                  <a:lnTo>
                    <a:pt x="422" y="733"/>
                  </a:lnTo>
                  <a:lnTo>
                    <a:pt x="410" y="742"/>
                  </a:lnTo>
                  <a:lnTo>
                    <a:pt x="397" y="750"/>
                  </a:lnTo>
                  <a:lnTo>
                    <a:pt x="384" y="756"/>
                  </a:lnTo>
                  <a:lnTo>
                    <a:pt x="371" y="763"/>
                  </a:lnTo>
                  <a:lnTo>
                    <a:pt x="357" y="768"/>
                  </a:lnTo>
                  <a:lnTo>
                    <a:pt x="343" y="772"/>
                  </a:lnTo>
                  <a:lnTo>
                    <a:pt x="329" y="776"/>
                  </a:lnTo>
                  <a:lnTo>
                    <a:pt x="315" y="778"/>
                  </a:lnTo>
                  <a:lnTo>
                    <a:pt x="301" y="780"/>
                  </a:lnTo>
                  <a:lnTo>
                    <a:pt x="286" y="780"/>
                  </a:lnTo>
                  <a:lnTo>
                    <a:pt x="271" y="780"/>
                  </a:lnTo>
                  <a:lnTo>
                    <a:pt x="257" y="778"/>
                  </a:lnTo>
                  <a:lnTo>
                    <a:pt x="243" y="776"/>
                  </a:lnTo>
                  <a:lnTo>
                    <a:pt x="229" y="772"/>
                  </a:lnTo>
                  <a:lnTo>
                    <a:pt x="215" y="768"/>
                  </a:lnTo>
                  <a:lnTo>
                    <a:pt x="201" y="763"/>
                  </a:lnTo>
                  <a:lnTo>
                    <a:pt x="188" y="756"/>
                  </a:lnTo>
                  <a:lnTo>
                    <a:pt x="175" y="750"/>
                  </a:lnTo>
                  <a:lnTo>
                    <a:pt x="162" y="742"/>
                  </a:lnTo>
                  <a:lnTo>
                    <a:pt x="150" y="733"/>
                  </a:lnTo>
                  <a:lnTo>
                    <a:pt x="138" y="724"/>
                  </a:lnTo>
                  <a:lnTo>
                    <a:pt x="126" y="714"/>
                  </a:lnTo>
                  <a:lnTo>
                    <a:pt x="114" y="703"/>
                  </a:lnTo>
                  <a:lnTo>
                    <a:pt x="104" y="691"/>
                  </a:lnTo>
                  <a:lnTo>
                    <a:pt x="94" y="679"/>
                  </a:lnTo>
                  <a:lnTo>
                    <a:pt x="84" y="666"/>
                  </a:lnTo>
                  <a:lnTo>
                    <a:pt x="74" y="652"/>
                  </a:lnTo>
                  <a:lnTo>
                    <a:pt x="65" y="638"/>
                  </a:lnTo>
                  <a:lnTo>
                    <a:pt x="57" y="623"/>
                  </a:lnTo>
                  <a:lnTo>
                    <a:pt x="49" y="608"/>
                  </a:lnTo>
                  <a:lnTo>
                    <a:pt x="41" y="592"/>
                  </a:lnTo>
                  <a:lnTo>
                    <a:pt x="35" y="576"/>
                  </a:lnTo>
                  <a:lnTo>
                    <a:pt x="28" y="560"/>
                  </a:lnTo>
                  <a:lnTo>
                    <a:pt x="23" y="542"/>
                  </a:lnTo>
                  <a:lnTo>
                    <a:pt x="17" y="524"/>
                  </a:lnTo>
                  <a:lnTo>
                    <a:pt x="13" y="507"/>
                  </a:lnTo>
                  <a:lnTo>
                    <a:pt x="9" y="488"/>
                  </a:lnTo>
                  <a:lnTo>
                    <a:pt x="5" y="469"/>
                  </a:lnTo>
                  <a:lnTo>
                    <a:pt x="3" y="449"/>
                  </a:lnTo>
                  <a:lnTo>
                    <a:pt x="1" y="430"/>
                  </a:lnTo>
                  <a:lnTo>
                    <a:pt x="0" y="410"/>
                  </a:lnTo>
                  <a:lnTo>
                    <a:pt x="0" y="390"/>
                  </a:lnTo>
                  <a:lnTo>
                    <a:pt x="0" y="371"/>
                  </a:lnTo>
                  <a:lnTo>
                    <a:pt x="1" y="350"/>
                  </a:lnTo>
                  <a:lnTo>
                    <a:pt x="3" y="331"/>
                  </a:lnTo>
                  <a:lnTo>
                    <a:pt x="5" y="312"/>
                  </a:lnTo>
                  <a:lnTo>
                    <a:pt x="9" y="293"/>
                  </a:lnTo>
                  <a:lnTo>
                    <a:pt x="13" y="274"/>
                  </a:lnTo>
                  <a:lnTo>
                    <a:pt x="17" y="256"/>
                  </a:lnTo>
                  <a:lnTo>
                    <a:pt x="23" y="239"/>
                  </a:lnTo>
                  <a:lnTo>
                    <a:pt x="28" y="221"/>
                  </a:lnTo>
                  <a:lnTo>
                    <a:pt x="35" y="204"/>
                  </a:lnTo>
                  <a:lnTo>
                    <a:pt x="41" y="188"/>
                  </a:lnTo>
                  <a:lnTo>
                    <a:pt x="49" y="172"/>
                  </a:lnTo>
                  <a:lnTo>
                    <a:pt x="57" y="157"/>
                  </a:lnTo>
                  <a:lnTo>
                    <a:pt x="65" y="143"/>
                  </a:lnTo>
                  <a:lnTo>
                    <a:pt x="74" y="129"/>
                  </a:lnTo>
                  <a:lnTo>
                    <a:pt x="84" y="115"/>
                  </a:lnTo>
                  <a:lnTo>
                    <a:pt x="94" y="102"/>
                  </a:lnTo>
                  <a:lnTo>
                    <a:pt x="104" y="90"/>
                  </a:lnTo>
                  <a:lnTo>
                    <a:pt x="114" y="78"/>
                  </a:lnTo>
                  <a:lnTo>
                    <a:pt x="126" y="67"/>
                  </a:lnTo>
                  <a:lnTo>
                    <a:pt x="138" y="57"/>
                  </a:lnTo>
                  <a:lnTo>
                    <a:pt x="150" y="48"/>
                  </a:lnTo>
                  <a:lnTo>
                    <a:pt x="162" y="39"/>
                  </a:lnTo>
                  <a:lnTo>
                    <a:pt x="175" y="31"/>
                  </a:lnTo>
                  <a:lnTo>
                    <a:pt x="188" y="24"/>
                  </a:lnTo>
                  <a:lnTo>
                    <a:pt x="201" y="18"/>
                  </a:lnTo>
                  <a:lnTo>
                    <a:pt x="215" y="13"/>
                  </a:lnTo>
                  <a:lnTo>
                    <a:pt x="229" y="9"/>
                  </a:lnTo>
                  <a:lnTo>
                    <a:pt x="243" y="4"/>
                  </a:lnTo>
                  <a:lnTo>
                    <a:pt x="257" y="2"/>
                  </a:lnTo>
                  <a:lnTo>
                    <a:pt x="271" y="1"/>
                  </a:lnTo>
                  <a:lnTo>
                    <a:pt x="286" y="0"/>
                  </a:lnTo>
                  <a:lnTo>
                    <a:pt x="301" y="1"/>
                  </a:lnTo>
                  <a:lnTo>
                    <a:pt x="315" y="2"/>
                  </a:lnTo>
                  <a:lnTo>
                    <a:pt x="329" y="4"/>
                  </a:lnTo>
                  <a:lnTo>
                    <a:pt x="343" y="9"/>
                  </a:lnTo>
                  <a:lnTo>
                    <a:pt x="357" y="13"/>
                  </a:lnTo>
                  <a:lnTo>
                    <a:pt x="371" y="18"/>
                  </a:lnTo>
                  <a:lnTo>
                    <a:pt x="384" y="24"/>
                  </a:lnTo>
                  <a:lnTo>
                    <a:pt x="397" y="31"/>
                  </a:lnTo>
                  <a:lnTo>
                    <a:pt x="410" y="39"/>
                  </a:lnTo>
                  <a:lnTo>
                    <a:pt x="422" y="48"/>
                  </a:lnTo>
                  <a:lnTo>
                    <a:pt x="434" y="57"/>
                  </a:lnTo>
                  <a:lnTo>
                    <a:pt x="446" y="67"/>
                  </a:lnTo>
                  <a:lnTo>
                    <a:pt x="457" y="78"/>
                  </a:lnTo>
                  <a:lnTo>
                    <a:pt x="468" y="90"/>
                  </a:lnTo>
                  <a:lnTo>
                    <a:pt x="478" y="102"/>
                  </a:lnTo>
                  <a:lnTo>
                    <a:pt x="488" y="115"/>
                  </a:lnTo>
                  <a:lnTo>
                    <a:pt x="498" y="129"/>
                  </a:lnTo>
                  <a:lnTo>
                    <a:pt x="506" y="143"/>
                  </a:lnTo>
                  <a:lnTo>
                    <a:pt x="515" y="157"/>
                  </a:lnTo>
                  <a:lnTo>
                    <a:pt x="524" y="172"/>
                  </a:lnTo>
                  <a:lnTo>
                    <a:pt x="530" y="188"/>
                  </a:lnTo>
                  <a:lnTo>
                    <a:pt x="538" y="204"/>
                  </a:lnTo>
                  <a:lnTo>
                    <a:pt x="544" y="221"/>
                  </a:lnTo>
                  <a:lnTo>
                    <a:pt x="550" y="239"/>
                  </a:lnTo>
                  <a:lnTo>
                    <a:pt x="555" y="256"/>
                  </a:lnTo>
                  <a:lnTo>
                    <a:pt x="559" y="274"/>
                  </a:lnTo>
                  <a:lnTo>
                    <a:pt x="564" y="293"/>
                  </a:lnTo>
                  <a:lnTo>
                    <a:pt x="566" y="312"/>
                  </a:lnTo>
                  <a:lnTo>
                    <a:pt x="569" y="331"/>
                  </a:lnTo>
                  <a:lnTo>
                    <a:pt x="570" y="350"/>
                  </a:lnTo>
                  <a:lnTo>
                    <a:pt x="572" y="371"/>
                  </a:lnTo>
                  <a:lnTo>
                    <a:pt x="572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0" name="Freeform 241">
              <a:extLst>
                <a:ext uri="{FF2B5EF4-FFF2-40B4-BE49-F238E27FC236}">
                  <a16:creationId xmlns:a16="http://schemas.microsoft.com/office/drawing/2014/main" id="{F86DA52F-0FC4-6C43-8752-D5E16BB01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0871" y="3987513"/>
              <a:ext cx="20480" cy="216907"/>
            </a:xfrm>
            <a:custGeom>
              <a:avLst/>
              <a:gdLst>
                <a:gd name="T0" fmla="*/ 43 w 87"/>
                <a:gd name="T1" fmla="*/ 930 h 930"/>
                <a:gd name="T2" fmla="*/ 35 w 87"/>
                <a:gd name="T3" fmla="*/ 929 h 930"/>
                <a:gd name="T4" fmla="*/ 27 w 87"/>
                <a:gd name="T5" fmla="*/ 926 h 930"/>
                <a:gd name="T6" fmla="*/ 20 w 87"/>
                <a:gd name="T7" fmla="*/ 922 h 930"/>
                <a:gd name="T8" fmla="*/ 13 w 87"/>
                <a:gd name="T9" fmla="*/ 917 h 930"/>
                <a:gd name="T10" fmla="*/ 8 w 87"/>
                <a:gd name="T11" fmla="*/ 910 h 930"/>
                <a:gd name="T12" fmla="*/ 4 w 87"/>
                <a:gd name="T13" fmla="*/ 903 h 930"/>
                <a:gd name="T14" fmla="*/ 1 w 87"/>
                <a:gd name="T15" fmla="*/ 895 h 930"/>
                <a:gd name="T16" fmla="*/ 0 w 87"/>
                <a:gd name="T17" fmla="*/ 886 h 930"/>
                <a:gd name="T18" fmla="*/ 0 w 87"/>
                <a:gd name="T19" fmla="*/ 42 h 930"/>
                <a:gd name="T20" fmla="*/ 1 w 87"/>
                <a:gd name="T21" fmla="*/ 33 h 930"/>
                <a:gd name="T22" fmla="*/ 4 w 87"/>
                <a:gd name="T23" fmla="*/ 26 h 930"/>
                <a:gd name="T24" fmla="*/ 8 w 87"/>
                <a:gd name="T25" fmla="*/ 18 h 930"/>
                <a:gd name="T26" fmla="*/ 13 w 87"/>
                <a:gd name="T27" fmla="*/ 12 h 930"/>
                <a:gd name="T28" fmla="*/ 20 w 87"/>
                <a:gd name="T29" fmla="*/ 6 h 930"/>
                <a:gd name="T30" fmla="*/ 27 w 87"/>
                <a:gd name="T31" fmla="*/ 3 h 930"/>
                <a:gd name="T32" fmla="*/ 35 w 87"/>
                <a:gd name="T33" fmla="*/ 0 h 930"/>
                <a:gd name="T34" fmla="*/ 43 w 87"/>
                <a:gd name="T35" fmla="*/ 0 h 930"/>
                <a:gd name="T36" fmla="*/ 52 w 87"/>
                <a:gd name="T37" fmla="*/ 0 h 930"/>
                <a:gd name="T38" fmla="*/ 61 w 87"/>
                <a:gd name="T39" fmla="*/ 3 h 930"/>
                <a:gd name="T40" fmla="*/ 67 w 87"/>
                <a:gd name="T41" fmla="*/ 6 h 930"/>
                <a:gd name="T42" fmla="*/ 74 w 87"/>
                <a:gd name="T43" fmla="*/ 12 h 930"/>
                <a:gd name="T44" fmla="*/ 79 w 87"/>
                <a:gd name="T45" fmla="*/ 18 h 930"/>
                <a:gd name="T46" fmla="*/ 83 w 87"/>
                <a:gd name="T47" fmla="*/ 26 h 930"/>
                <a:gd name="T48" fmla="*/ 85 w 87"/>
                <a:gd name="T49" fmla="*/ 33 h 930"/>
                <a:gd name="T50" fmla="*/ 87 w 87"/>
                <a:gd name="T51" fmla="*/ 42 h 930"/>
                <a:gd name="T52" fmla="*/ 87 w 87"/>
                <a:gd name="T53" fmla="*/ 886 h 930"/>
                <a:gd name="T54" fmla="*/ 85 w 87"/>
                <a:gd name="T55" fmla="*/ 895 h 930"/>
                <a:gd name="T56" fmla="*/ 83 w 87"/>
                <a:gd name="T57" fmla="*/ 903 h 930"/>
                <a:gd name="T58" fmla="*/ 79 w 87"/>
                <a:gd name="T59" fmla="*/ 910 h 930"/>
                <a:gd name="T60" fmla="*/ 74 w 87"/>
                <a:gd name="T61" fmla="*/ 917 h 930"/>
                <a:gd name="T62" fmla="*/ 67 w 87"/>
                <a:gd name="T63" fmla="*/ 922 h 930"/>
                <a:gd name="T64" fmla="*/ 61 w 87"/>
                <a:gd name="T65" fmla="*/ 926 h 930"/>
                <a:gd name="T66" fmla="*/ 52 w 87"/>
                <a:gd name="T67" fmla="*/ 929 h 930"/>
                <a:gd name="T68" fmla="*/ 43 w 87"/>
                <a:gd name="T6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7" h="930">
                  <a:moveTo>
                    <a:pt x="43" y="930"/>
                  </a:moveTo>
                  <a:lnTo>
                    <a:pt x="35" y="929"/>
                  </a:lnTo>
                  <a:lnTo>
                    <a:pt x="27" y="926"/>
                  </a:lnTo>
                  <a:lnTo>
                    <a:pt x="20" y="922"/>
                  </a:lnTo>
                  <a:lnTo>
                    <a:pt x="13" y="917"/>
                  </a:lnTo>
                  <a:lnTo>
                    <a:pt x="8" y="910"/>
                  </a:lnTo>
                  <a:lnTo>
                    <a:pt x="4" y="903"/>
                  </a:lnTo>
                  <a:lnTo>
                    <a:pt x="1" y="895"/>
                  </a:lnTo>
                  <a:lnTo>
                    <a:pt x="0" y="886"/>
                  </a:lnTo>
                  <a:lnTo>
                    <a:pt x="0" y="42"/>
                  </a:lnTo>
                  <a:lnTo>
                    <a:pt x="1" y="33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3" y="12"/>
                  </a:lnTo>
                  <a:lnTo>
                    <a:pt x="20" y="6"/>
                  </a:lnTo>
                  <a:lnTo>
                    <a:pt x="27" y="3"/>
                  </a:lnTo>
                  <a:lnTo>
                    <a:pt x="35" y="0"/>
                  </a:lnTo>
                  <a:lnTo>
                    <a:pt x="43" y="0"/>
                  </a:lnTo>
                  <a:lnTo>
                    <a:pt x="52" y="0"/>
                  </a:lnTo>
                  <a:lnTo>
                    <a:pt x="61" y="3"/>
                  </a:lnTo>
                  <a:lnTo>
                    <a:pt x="67" y="6"/>
                  </a:lnTo>
                  <a:lnTo>
                    <a:pt x="74" y="12"/>
                  </a:lnTo>
                  <a:lnTo>
                    <a:pt x="79" y="18"/>
                  </a:lnTo>
                  <a:lnTo>
                    <a:pt x="83" y="26"/>
                  </a:lnTo>
                  <a:lnTo>
                    <a:pt x="85" y="33"/>
                  </a:lnTo>
                  <a:lnTo>
                    <a:pt x="87" y="42"/>
                  </a:lnTo>
                  <a:lnTo>
                    <a:pt x="87" y="886"/>
                  </a:lnTo>
                  <a:lnTo>
                    <a:pt x="85" y="895"/>
                  </a:lnTo>
                  <a:lnTo>
                    <a:pt x="83" y="903"/>
                  </a:lnTo>
                  <a:lnTo>
                    <a:pt x="79" y="910"/>
                  </a:lnTo>
                  <a:lnTo>
                    <a:pt x="74" y="917"/>
                  </a:lnTo>
                  <a:lnTo>
                    <a:pt x="67" y="922"/>
                  </a:lnTo>
                  <a:lnTo>
                    <a:pt x="61" y="926"/>
                  </a:lnTo>
                  <a:lnTo>
                    <a:pt x="52" y="929"/>
                  </a:lnTo>
                  <a:lnTo>
                    <a:pt x="43" y="93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1" name="Freeform 242">
              <a:extLst>
                <a:ext uri="{FF2B5EF4-FFF2-40B4-BE49-F238E27FC236}">
                  <a16:creationId xmlns:a16="http://schemas.microsoft.com/office/drawing/2014/main" id="{276D3719-947C-D845-8074-BA13E958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5015" y="3930727"/>
              <a:ext cx="133123" cy="181532"/>
            </a:xfrm>
            <a:custGeom>
              <a:avLst/>
              <a:gdLst>
                <a:gd name="T0" fmla="*/ 571 w 573"/>
                <a:gd name="T1" fmla="*/ 429 h 779"/>
                <a:gd name="T2" fmla="*/ 564 w 573"/>
                <a:gd name="T3" fmla="*/ 488 h 779"/>
                <a:gd name="T4" fmla="*/ 550 w 573"/>
                <a:gd name="T5" fmla="*/ 542 h 779"/>
                <a:gd name="T6" fmla="*/ 531 w 573"/>
                <a:gd name="T7" fmla="*/ 593 h 779"/>
                <a:gd name="T8" fmla="*/ 508 w 573"/>
                <a:gd name="T9" fmla="*/ 638 h 779"/>
                <a:gd name="T10" fmla="*/ 479 w 573"/>
                <a:gd name="T11" fmla="*/ 679 h 779"/>
                <a:gd name="T12" fmla="*/ 446 w 573"/>
                <a:gd name="T13" fmla="*/ 714 h 779"/>
                <a:gd name="T14" fmla="*/ 411 w 573"/>
                <a:gd name="T15" fmla="*/ 742 h 779"/>
                <a:gd name="T16" fmla="*/ 372 w 573"/>
                <a:gd name="T17" fmla="*/ 762 h 779"/>
                <a:gd name="T18" fmla="*/ 331 w 573"/>
                <a:gd name="T19" fmla="*/ 775 h 779"/>
                <a:gd name="T20" fmla="*/ 286 w 573"/>
                <a:gd name="T21" fmla="*/ 779 h 779"/>
                <a:gd name="T22" fmla="*/ 243 w 573"/>
                <a:gd name="T23" fmla="*/ 775 h 779"/>
                <a:gd name="T24" fmla="*/ 201 w 573"/>
                <a:gd name="T25" fmla="*/ 762 h 779"/>
                <a:gd name="T26" fmla="*/ 162 w 573"/>
                <a:gd name="T27" fmla="*/ 742 h 779"/>
                <a:gd name="T28" fmla="*/ 126 w 573"/>
                <a:gd name="T29" fmla="*/ 714 h 779"/>
                <a:gd name="T30" fmla="*/ 94 w 573"/>
                <a:gd name="T31" fmla="*/ 679 h 779"/>
                <a:gd name="T32" fmla="*/ 66 w 573"/>
                <a:gd name="T33" fmla="*/ 638 h 779"/>
                <a:gd name="T34" fmla="*/ 42 w 573"/>
                <a:gd name="T35" fmla="*/ 593 h 779"/>
                <a:gd name="T36" fmla="*/ 23 w 573"/>
                <a:gd name="T37" fmla="*/ 542 h 779"/>
                <a:gd name="T38" fmla="*/ 10 w 573"/>
                <a:gd name="T39" fmla="*/ 488 h 779"/>
                <a:gd name="T40" fmla="*/ 2 w 573"/>
                <a:gd name="T41" fmla="*/ 429 h 779"/>
                <a:gd name="T42" fmla="*/ 1 w 573"/>
                <a:gd name="T43" fmla="*/ 370 h 779"/>
                <a:gd name="T44" fmla="*/ 7 w 573"/>
                <a:gd name="T45" fmla="*/ 312 h 779"/>
                <a:gd name="T46" fmla="*/ 17 w 573"/>
                <a:gd name="T47" fmla="*/ 256 h 779"/>
                <a:gd name="T48" fmla="*/ 35 w 573"/>
                <a:gd name="T49" fmla="*/ 204 h 779"/>
                <a:gd name="T50" fmla="*/ 57 w 573"/>
                <a:gd name="T51" fmla="*/ 156 h 779"/>
                <a:gd name="T52" fmla="*/ 84 w 573"/>
                <a:gd name="T53" fmla="*/ 114 h 779"/>
                <a:gd name="T54" fmla="*/ 116 w 573"/>
                <a:gd name="T55" fmla="*/ 77 h 779"/>
                <a:gd name="T56" fmla="*/ 150 w 573"/>
                <a:gd name="T57" fmla="*/ 47 h 779"/>
                <a:gd name="T58" fmla="*/ 188 w 573"/>
                <a:gd name="T59" fmla="*/ 23 h 779"/>
                <a:gd name="T60" fmla="*/ 229 w 573"/>
                <a:gd name="T61" fmla="*/ 8 h 779"/>
                <a:gd name="T62" fmla="*/ 272 w 573"/>
                <a:gd name="T63" fmla="*/ 1 h 779"/>
                <a:gd name="T64" fmla="*/ 315 w 573"/>
                <a:gd name="T65" fmla="*/ 2 h 779"/>
                <a:gd name="T66" fmla="*/ 358 w 573"/>
                <a:gd name="T67" fmla="*/ 13 h 779"/>
                <a:gd name="T68" fmla="*/ 398 w 573"/>
                <a:gd name="T69" fmla="*/ 31 h 779"/>
                <a:gd name="T70" fmla="*/ 435 w 573"/>
                <a:gd name="T71" fmla="*/ 57 h 779"/>
                <a:gd name="T72" fmla="*/ 469 w 573"/>
                <a:gd name="T73" fmla="*/ 89 h 779"/>
                <a:gd name="T74" fmla="*/ 498 w 573"/>
                <a:gd name="T75" fmla="*/ 128 h 779"/>
                <a:gd name="T76" fmla="*/ 524 w 573"/>
                <a:gd name="T77" fmla="*/ 172 h 779"/>
                <a:gd name="T78" fmla="*/ 544 w 573"/>
                <a:gd name="T79" fmla="*/ 221 h 779"/>
                <a:gd name="T80" fmla="*/ 560 w 573"/>
                <a:gd name="T81" fmla="*/ 274 h 779"/>
                <a:gd name="T82" fmla="*/ 569 w 573"/>
                <a:gd name="T83" fmla="*/ 330 h 779"/>
                <a:gd name="T84" fmla="*/ 573 w 573"/>
                <a:gd name="T85" fmla="*/ 390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73" h="779">
                  <a:moveTo>
                    <a:pt x="573" y="390"/>
                  </a:moveTo>
                  <a:lnTo>
                    <a:pt x="573" y="410"/>
                  </a:lnTo>
                  <a:lnTo>
                    <a:pt x="571" y="429"/>
                  </a:lnTo>
                  <a:lnTo>
                    <a:pt x="569" y="449"/>
                  </a:lnTo>
                  <a:lnTo>
                    <a:pt x="567" y="468"/>
                  </a:lnTo>
                  <a:lnTo>
                    <a:pt x="564" y="488"/>
                  </a:lnTo>
                  <a:lnTo>
                    <a:pt x="560" y="506"/>
                  </a:lnTo>
                  <a:lnTo>
                    <a:pt x="555" y="523"/>
                  </a:lnTo>
                  <a:lnTo>
                    <a:pt x="550" y="542"/>
                  </a:lnTo>
                  <a:lnTo>
                    <a:pt x="544" y="559"/>
                  </a:lnTo>
                  <a:lnTo>
                    <a:pt x="538" y="575"/>
                  </a:lnTo>
                  <a:lnTo>
                    <a:pt x="531" y="593"/>
                  </a:lnTo>
                  <a:lnTo>
                    <a:pt x="524" y="608"/>
                  </a:lnTo>
                  <a:lnTo>
                    <a:pt x="516" y="623"/>
                  </a:lnTo>
                  <a:lnTo>
                    <a:pt x="508" y="638"/>
                  </a:lnTo>
                  <a:lnTo>
                    <a:pt x="498" y="652"/>
                  </a:lnTo>
                  <a:lnTo>
                    <a:pt x="489" y="666"/>
                  </a:lnTo>
                  <a:lnTo>
                    <a:pt x="479" y="679"/>
                  </a:lnTo>
                  <a:lnTo>
                    <a:pt x="469" y="691"/>
                  </a:lnTo>
                  <a:lnTo>
                    <a:pt x="458" y="703"/>
                  </a:lnTo>
                  <a:lnTo>
                    <a:pt x="446" y="714"/>
                  </a:lnTo>
                  <a:lnTo>
                    <a:pt x="435" y="723"/>
                  </a:lnTo>
                  <a:lnTo>
                    <a:pt x="423" y="733"/>
                  </a:lnTo>
                  <a:lnTo>
                    <a:pt x="411" y="742"/>
                  </a:lnTo>
                  <a:lnTo>
                    <a:pt x="398" y="749"/>
                  </a:lnTo>
                  <a:lnTo>
                    <a:pt x="385" y="756"/>
                  </a:lnTo>
                  <a:lnTo>
                    <a:pt x="372" y="762"/>
                  </a:lnTo>
                  <a:lnTo>
                    <a:pt x="358" y="768"/>
                  </a:lnTo>
                  <a:lnTo>
                    <a:pt x="345" y="772"/>
                  </a:lnTo>
                  <a:lnTo>
                    <a:pt x="331" y="775"/>
                  </a:lnTo>
                  <a:lnTo>
                    <a:pt x="315" y="777"/>
                  </a:lnTo>
                  <a:lnTo>
                    <a:pt x="301" y="779"/>
                  </a:lnTo>
                  <a:lnTo>
                    <a:pt x="286" y="779"/>
                  </a:lnTo>
                  <a:lnTo>
                    <a:pt x="272" y="779"/>
                  </a:lnTo>
                  <a:lnTo>
                    <a:pt x="257" y="777"/>
                  </a:lnTo>
                  <a:lnTo>
                    <a:pt x="243" y="775"/>
                  </a:lnTo>
                  <a:lnTo>
                    <a:pt x="229" y="772"/>
                  </a:lnTo>
                  <a:lnTo>
                    <a:pt x="215" y="768"/>
                  </a:lnTo>
                  <a:lnTo>
                    <a:pt x="201" y="762"/>
                  </a:lnTo>
                  <a:lnTo>
                    <a:pt x="188" y="756"/>
                  </a:lnTo>
                  <a:lnTo>
                    <a:pt x="175" y="749"/>
                  </a:lnTo>
                  <a:lnTo>
                    <a:pt x="162" y="742"/>
                  </a:lnTo>
                  <a:lnTo>
                    <a:pt x="150" y="733"/>
                  </a:lnTo>
                  <a:lnTo>
                    <a:pt x="138" y="723"/>
                  </a:lnTo>
                  <a:lnTo>
                    <a:pt x="126" y="714"/>
                  </a:lnTo>
                  <a:lnTo>
                    <a:pt x="116" y="703"/>
                  </a:lnTo>
                  <a:lnTo>
                    <a:pt x="105" y="691"/>
                  </a:lnTo>
                  <a:lnTo>
                    <a:pt x="94" y="679"/>
                  </a:lnTo>
                  <a:lnTo>
                    <a:pt x="84" y="666"/>
                  </a:lnTo>
                  <a:lnTo>
                    <a:pt x="75" y="652"/>
                  </a:lnTo>
                  <a:lnTo>
                    <a:pt x="66" y="638"/>
                  </a:lnTo>
                  <a:lnTo>
                    <a:pt x="57" y="623"/>
                  </a:lnTo>
                  <a:lnTo>
                    <a:pt x="50" y="608"/>
                  </a:lnTo>
                  <a:lnTo>
                    <a:pt x="42" y="593"/>
                  </a:lnTo>
                  <a:lnTo>
                    <a:pt x="35" y="575"/>
                  </a:lnTo>
                  <a:lnTo>
                    <a:pt x="28" y="559"/>
                  </a:lnTo>
                  <a:lnTo>
                    <a:pt x="23" y="542"/>
                  </a:lnTo>
                  <a:lnTo>
                    <a:pt x="17" y="523"/>
                  </a:lnTo>
                  <a:lnTo>
                    <a:pt x="13" y="506"/>
                  </a:lnTo>
                  <a:lnTo>
                    <a:pt x="10" y="488"/>
                  </a:lnTo>
                  <a:lnTo>
                    <a:pt x="7" y="468"/>
                  </a:lnTo>
                  <a:lnTo>
                    <a:pt x="3" y="449"/>
                  </a:lnTo>
                  <a:lnTo>
                    <a:pt x="2" y="429"/>
                  </a:lnTo>
                  <a:lnTo>
                    <a:pt x="1" y="410"/>
                  </a:lnTo>
                  <a:lnTo>
                    <a:pt x="0" y="390"/>
                  </a:lnTo>
                  <a:lnTo>
                    <a:pt x="1" y="370"/>
                  </a:lnTo>
                  <a:lnTo>
                    <a:pt x="2" y="350"/>
                  </a:lnTo>
                  <a:lnTo>
                    <a:pt x="3" y="330"/>
                  </a:lnTo>
                  <a:lnTo>
                    <a:pt x="7" y="312"/>
                  </a:lnTo>
                  <a:lnTo>
                    <a:pt x="10" y="292"/>
                  </a:lnTo>
                  <a:lnTo>
                    <a:pt x="13" y="274"/>
                  </a:lnTo>
                  <a:lnTo>
                    <a:pt x="17" y="256"/>
                  </a:lnTo>
                  <a:lnTo>
                    <a:pt x="23" y="238"/>
                  </a:lnTo>
                  <a:lnTo>
                    <a:pt x="28" y="221"/>
                  </a:lnTo>
                  <a:lnTo>
                    <a:pt x="35" y="204"/>
                  </a:lnTo>
                  <a:lnTo>
                    <a:pt x="42" y="188"/>
                  </a:lnTo>
                  <a:lnTo>
                    <a:pt x="50" y="172"/>
                  </a:lnTo>
                  <a:lnTo>
                    <a:pt x="57" y="156"/>
                  </a:lnTo>
                  <a:lnTo>
                    <a:pt x="66" y="142"/>
                  </a:lnTo>
                  <a:lnTo>
                    <a:pt x="75" y="128"/>
                  </a:lnTo>
                  <a:lnTo>
                    <a:pt x="84" y="114"/>
                  </a:lnTo>
                  <a:lnTo>
                    <a:pt x="94" y="101"/>
                  </a:lnTo>
                  <a:lnTo>
                    <a:pt x="105" y="89"/>
                  </a:lnTo>
                  <a:lnTo>
                    <a:pt x="116" y="77"/>
                  </a:lnTo>
                  <a:lnTo>
                    <a:pt x="126" y="67"/>
                  </a:lnTo>
                  <a:lnTo>
                    <a:pt x="138" y="57"/>
                  </a:lnTo>
                  <a:lnTo>
                    <a:pt x="150" y="47"/>
                  </a:lnTo>
                  <a:lnTo>
                    <a:pt x="162" y="39"/>
                  </a:lnTo>
                  <a:lnTo>
                    <a:pt x="175" y="31"/>
                  </a:lnTo>
                  <a:lnTo>
                    <a:pt x="188" y="23"/>
                  </a:lnTo>
                  <a:lnTo>
                    <a:pt x="201" y="18"/>
                  </a:lnTo>
                  <a:lnTo>
                    <a:pt x="215" y="13"/>
                  </a:lnTo>
                  <a:lnTo>
                    <a:pt x="229" y="8"/>
                  </a:lnTo>
                  <a:lnTo>
                    <a:pt x="243" y="4"/>
                  </a:lnTo>
                  <a:lnTo>
                    <a:pt x="257" y="2"/>
                  </a:lnTo>
                  <a:lnTo>
                    <a:pt x="272" y="1"/>
                  </a:lnTo>
                  <a:lnTo>
                    <a:pt x="286" y="0"/>
                  </a:lnTo>
                  <a:lnTo>
                    <a:pt x="301" y="1"/>
                  </a:lnTo>
                  <a:lnTo>
                    <a:pt x="315" y="2"/>
                  </a:lnTo>
                  <a:lnTo>
                    <a:pt x="331" y="4"/>
                  </a:lnTo>
                  <a:lnTo>
                    <a:pt x="345" y="8"/>
                  </a:lnTo>
                  <a:lnTo>
                    <a:pt x="358" y="13"/>
                  </a:lnTo>
                  <a:lnTo>
                    <a:pt x="372" y="18"/>
                  </a:lnTo>
                  <a:lnTo>
                    <a:pt x="385" y="23"/>
                  </a:lnTo>
                  <a:lnTo>
                    <a:pt x="398" y="31"/>
                  </a:lnTo>
                  <a:lnTo>
                    <a:pt x="411" y="39"/>
                  </a:lnTo>
                  <a:lnTo>
                    <a:pt x="423" y="47"/>
                  </a:lnTo>
                  <a:lnTo>
                    <a:pt x="435" y="57"/>
                  </a:lnTo>
                  <a:lnTo>
                    <a:pt x="446" y="67"/>
                  </a:lnTo>
                  <a:lnTo>
                    <a:pt x="458" y="77"/>
                  </a:lnTo>
                  <a:lnTo>
                    <a:pt x="469" y="89"/>
                  </a:lnTo>
                  <a:lnTo>
                    <a:pt x="479" y="101"/>
                  </a:lnTo>
                  <a:lnTo>
                    <a:pt x="489" y="114"/>
                  </a:lnTo>
                  <a:lnTo>
                    <a:pt x="498" y="128"/>
                  </a:lnTo>
                  <a:lnTo>
                    <a:pt x="508" y="142"/>
                  </a:lnTo>
                  <a:lnTo>
                    <a:pt x="516" y="156"/>
                  </a:lnTo>
                  <a:lnTo>
                    <a:pt x="524" y="172"/>
                  </a:lnTo>
                  <a:lnTo>
                    <a:pt x="531" y="188"/>
                  </a:lnTo>
                  <a:lnTo>
                    <a:pt x="538" y="204"/>
                  </a:lnTo>
                  <a:lnTo>
                    <a:pt x="544" y="221"/>
                  </a:lnTo>
                  <a:lnTo>
                    <a:pt x="550" y="238"/>
                  </a:lnTo>
                  <a:lnTo>
                    <a:pt x="555" y="256"/>
                  </a:lnTo>
                  <a:lnTo>
                    <a:pt x="560" y="274"/>
                  </a:lnTo>
                  <a:lnTo>
                    <a:pt x="564" y="292"/>
                  </a:lnTo>
                  <a:lnTo>
                    <a:pt x="567" y="312"/>
                  </a:lnTo>
                  <a:lnTo>
                    <a:pt x="569" y="330"/>
                  </a:lnTo>
                  <a:lnTo>
                    <a:pt x="571" y="350"/>
                  </a:lnTo>
                  <a:lnTo>
                    <a:pt x="573" y="370"/>
                  </a:lnTo>
                  <a:lnTo>
                    <a:pt x="573" y="39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2" name="Freeform 243">
              <a:extLst>
                <a:ext uri="{FF2B5EF4-FFF2-40B4-BE49-F238E27FC236}">
                  <a16:creationId xmlns:a16="http://schemas.microsoft.com/office/drawing/2014/main" id="{93B20FBB-0FD8-1B4D-99C4-87F0B5AF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4358" y="3435472"/>
              <a:ext cx="31652" cy="22342"/>
            </a:xfrm>
            <a:custGeom>
              <a:avLst/>
              <a:gdLst>
                <a:gd name="T0" fmla="*/ 21 w 135"/>
                <a:gd name="T1" fmla="*/ 97 h 97"/>
                <a:gd name="T2" fmla="*/ 16 w 135"/>
                <a:gd name="T3" fmla="*/ 97 h 97"/>
                <a:gd name="T4" fmla="*/ 10 w 135"/>
                <a:gd name="T5" fmla="*/ 95 h 97"/>
                <a:gd name="T6" fmla="*/ 6 w 135"/>
                <a:gd name="T7" fmla="*/ 92 h 97"/>
                <a:gd name="T8" fmla="*/ 2 w 135"/>
                <a:gd name="T9" fmla="*/ 86 h 97"/>
                <a:gd name="T10" fmla="*/ 1 w 135"/>
                <a:gd name="T11" fmla="*/ 83 h 97"/>
                <a:gd name="T12" fmla="*/ 0 w 135"/>
                <a:gd name="T13" fmla="*/ 79 h 97"/>
                <a:gd name="T14" fmla="*/ 0 w 135"/>
                <a:gd name="T15" fmla="*/ 74 h 97"/>
                <a:gd name="T16" fmla="*/ 0 w 135"/>
                <a:gd name="T17" fmla="*/ 70 h 97"/>
                <a:gd name="T18" fmla="*/ 2 w 135"/>
                <a:gd name="T19" fmla="*/ 67 h 97"/>
                <a:gd name="T20" fmla="*/ 4 w 135"/>
                <a:gd name="T21" fmla="*/ 63 h 97"/>
                <a:gd name="T22" fmla="*/ 6 w 135"/>
                <a:gd name="T23" fmla="*/ 60 h 97"/>
                <a:gd name="T24" fmla="*/ 10 w 135"/>
                <a:gd name="T25" fmla="*/ 57 h 97"/>
                <a:gd name="T26" fmla="*/ 102 w 135"/>
                <a:gd name="T27" fmla="*/ 3 h 97"/>
                <a:gd name="T28" fmla="*/ 106 w 135"/>
                <a:gd name="T29" fmla="*/ 1 h 97"/>
                <a:gd name="T30" fmla="*/ 111 w 135"/>
                <a:gd name="T31" fmla="*/ 1 h 97"/>
                <a:gd name="T32" fmla="*/ 115 w 135"/>
                <a:gd name="T33" fmla="*/ 0 h 97"/>
                <a:gd name="T34" fmla="*/ 118 w 135"/>
                <a:gd name="T35" fmla="*/ 1 h 97"/>
                <a:gd name="T36" fmla="*/ 123 w 135"/>
                <a:gd name="T37" fmla="*/ 2 h 97"/>
                <a:gd name="T38" fmla="*/ 126 w 135"/>
                <a:gd name="T39" fmla="*/ 4 h 97"/>
                <a:gd name="T40" fmla="*/ 129 w 135"/>
                <a:gd name="T41" fmla="*/ 7 h 97"/>
                <a:gd name="T42" fmla="*/ 131 w 135"/>
                <a:gd name="T43" fmla="*/ 11 h 97"/>
                <a:gd name="T44" fmla="*/ 133 w 135"/>
                <a:gd name="T45" fmla="*/ 15 h 97"/>
                <a:gd name="T46" fmla="*/ 135 w 135"/>
                <a:gd name="T47" fmla="*/ 19 h 97"/>
                <a:gd name="T48" fmla="*/ 135 w 135"/>
                <a:gd name="T49" fmla="*/ 24 h 97"/>
                <a:gd name="T50" fmla="*/ 135 w 135"/>
                <a:gd name="T51" fmla="*/ 27 h 97"/>
                <a:gd name="T52" fmla="*/ 132 w 135"/>
                <a:gd name="T53" fmla="*/ 31 h 97"/>
                <a:gd name="T54" fmla="*/ 130 w 135"/>
                <a:gd name="T55" fmla="*/ 34 h 97"/>
                <a:gd name="T56" fmla="*/ 128 w 135"/>
                <a:gd name="T57" fmla="*/ 38 h 97"/>
                <a:gd name="T58" fmla="*/ 124 w 135"/>
                <a:gd name="T59" fmla="*/ 40 h 97"/>
                <a:gd name="T60" fmla="*/ 32 w 135"/>
                <a:gd name="T61" fmla="*/ 95 h 97"/>
                <a:gd name="T62" fmla="*/ 27 w 135"/>
                <a:gd name="T63" fmla="*/ 97 h 97"/>
                <a:gd name="T64" fmla="*/ 21 w 135"/>
                <a:gd name="T6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5" h="97">
                  <a:moveTo>
                    <a:pt x="21" y="97"/>
                  </a:moveTo>
                  <a:lnTo>
                    <a:pt x="16" y="97"/>
                  </a:lnTo>
                  <a:lnTo>
                    <a:pt x="10" y="95"/>
                  </a:lnTo>
                  <a:lnTo>
                    <a:pt x="6" y="92"/>
                  </a:lnTo>
                  <a:lnTo>
                    <a:pt x="2" y="86"/>
                  </a:lnTo>
                  <a:lnTo>
                    <a:pt x="1" y="83"/>
                  </a:lnTo>
                  <a:lnTo>
                    <a:pt x="0" y="79"/>
                  </a:lnTo>
                  <a:lnTo>
                    <a:pt x="0" y="74"/>
                  </a:lnTo>
                  <a:lnTo>
                    <a:pt x="0" y="70"/>
                  </a:lnTo>
                  <a:lnTo>
                    <a:pt x="2" y="67"/>
                  </a:lnTo>
                  <a:lnTo>
                    <a:pt x="4" y="63"/>
                  </a:lnTo>
                  <a:lnTo>
                    <a:pt x="6" y="60"/>
                  </a:lnTo>
                  <a:lnTo>
                    <a:pt x="10" y="57"/>
                  </a:lnTo>
                  <a:lnTo>
                    <a:pt x="102" y="3"/>
                  </a:lnTo>
                  <a:lnTo>
                    <a:pt x="106" y="1"/>
                  </a:lnTo>
                  <a:lnTo>
                    <a:pt x="111" y="1"/>
                  </a:lnTo>
                  <a:lnTo>
                    <a:pt x="115" y="0"/>
                  </a:lnTo>
                  <a:lnTo>
                    <a:pt x="118" y="1"/>
                  </a:lnTo>
                  <a:lnTo>
                    <a:pt x="123" y="2"/>
                  </a:lnTo>
                  <a:lnTo>
                    <a:pt x="126" y="4"/>
                  </a:lnTo>
                  <a:lnTo>
                    <a:pt x="129" y="7"/>
                  </a:lnTo>
                  <a:lnTo>
                    <a:pt x="131" y="11"/>
                  </a:lnTo>
                  <a:lnTo>
                    <a:pt x="133" y="15"/>
                  </a:lnTo>
                  <a:lnTo>
                    <a:pt x="135" y="19"/>
                  </a:lnTo>
                  <a:lnTo>
                    <a:pt x="135" y="24"/>
                  </a:lnTo>
                  <a:lnTo>
                    <a:pt x="135" y="27"/>
                  </a:lnTo>
                  <a:lnTo>
                    <a:pt x="132" y="31"/>
                  </a:lnTo>
                  <a:lnTo>
                    <a:pt x="130" y="34"/>
                  </a:lnTo>
                  <a:lnTo>
                    <a:pt x="128" y="38"/>
                  </a:lnTo>
                  <a:lnTo>
                    <a:pt x="124" y="40"/>
                  </a:lnTo>
                  <a:lnTo>
                    <a:pt x="32" y="95"/>
                  </a:lnTo>
                  <a:lnTo>
                    <a:pt x="27" y="97"/>
                  </a:lnTo>
                  <a:lnTo>
                    <a:pt x="21" y="97"/>
                  </a:lnTo>
                  <a:close/>
                </a:path>
              </a:pathLst>
            </a:custGeom>
            <a:solidFill>
              <a:srgbClr val="F7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3" name="Freeform 244">
              <a:extLst>
                <a:ext uri="{FF2B5EF4-FFF2-40B4-BE49-F238E27FC236}">
                  <a16:creationId xmlns:a16="http://schemas.microsoft.com/office/drawing/2014/main" id="{927A5080-FCB4-AF49-9F63-C07F45792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2106" y="3017485"/>
              <a:ext cx="648858" cy="383543"/>
            </a:xfrm>
            <a:custGeom>
              <a:avLst/>
              <a:gdLst>
                <a:gd name="T0" fmla="*/ 6 w 2786"/>
                <a:gd name="T1" fmla="*/ 1639 h 1646"/>
                <a:gd name="T2" fmla="*/ 0 w 2786"/>
                <a:gd name="T3" fmla="*/ 1623 h 1646"/>
                <a:gd name="T4" fmla="*/ 7 w 2786"/>
                <a:gd name="T5" fmla="*/ 1608 h 1646"/>
                <a:gd name="T6" fmla="*/ 202 w 2786"/>
                <a:gd name="T7" fmla="*/ 1496 h 1646"/>
                <a:gd name="T8" fmla="*/ 217 w 2786"/>
                <a:gd name="T9" fmla="*/ 1500 h 1646"/>
                <a:gd name="T10" fmla="*/ 225 w 2786"/>
                <a:gd name="T11" fmla="*/ 1515 h 1646"/>
                <a:gd name="T12" fmla="*/ 221 w 2786"/>
                <a:gd name="T13" fmla="*/ 1530 h 1646"/>
                <a:gd name="T14" fmla="*/ 27 w 2786"/>
                <a:gd name="T15" fmla="*/ 1645 h 1646"/>
                <a:gd name="T16" fmla="*/ 528 w 2786"/>
                <a:gd name="T17" fmla="*/ 1346 h 1646"/>
                <a:gd name="T18" fmla="*/ 513 w 2786"/>
                <a:gd name="T19" fmla="*/ 1332 h 1646"/>
                <a:gd name="T20" fmla="*/ 514 w 2786"/>
                <a:gd name="T21" fmla="*/ 1315 h 1646"/>
                <a:gd name="T22" fmla="*/ 705 w 2786"/>
                <a:gd name="T23" fmla="*/ 1200 h 1646"/>
                <a:gd name="T24" fmla="*/ 721 w 2786"/>
                <a:gd name="T25" fmla="*/ 1198 h 1646"/>
                <a:gd name="T26" fmla="*/ 735 w 2786"/>
                <a:gd name="T27" fmla="*/ 1207 h 1646"/>
                <a:gd name="T28" fmla="*/ 737 w 2786"/>
                <a:gd name="T29" fmla="*/ 1224 h 1646"/>
                <a:gd name="T30" fmla="*/ 727 w 2786"/>
                <a:gd name="T31" fmla="*/ 1237 h 1646"/>
                <a:gd name="T32" fmla="*/ 1045 w 2786"/>
                <a:gd name="T33" fmla="*/ 1048 h 1646"/>
                <a:gd name="T34" fmla="*/ 1030 w 2786"/>
                <a:gd name="T35" fmla="*/ 1041 h 1646"/>
                <a:gd name="T36" fmla="*/ 1024 w 2786"/>
                <a:gd name="T37" fmla="*/ 1025 h 1646"/>
                <a:gd name="T38" fmla="*/ 1031 w 2786"/>
                <a:gd name="T39" fmla="*/ 1010 h 1646"/>
                <a:gd name="T40" fmla="*/ 1226 w 2786"/>
                <a:gd name="T41" fmla="*/ 897 h 1646"/>
                <a:gd name="T42" fmla="*/ 1241 w 2786"/>
                <a:gd name="T43" fmla="*/ 902 h 1646"/>
                <a:gd name="T44" fmla="*/ 1249 w 2786"/>
                <a:gd name="T45" fmla="*/ 916 h 1646"/>
                <a:gd name="T46" fmla="*/ 1245 w 2786"/>
                <a:gd name="T47" fmla="*/ 932 h 1646"/>
                <a:gd name="T48" fmla="*/ 1051 w 2786"/>
                <a:gd name="T49" fmla="*/ 1046 h 1646"/>
                <a:gd name="T50" fmla="*/ 1552 w 2786"/>
                <a:gd name="T51" fmla="*/ 747 h 1646"/>
                <a:gd name="T52" fmla="*/ 1537 w 2786"/>
                <a:gd name="T53" fmla="*/ 733 h 1646"/>
                <a:gd name="T54" fmla="*/ 1538 w 2786"/>
                <a:gd name="T55" fmla="*/ 717 h 1646"/>
                <a:gd name="T56" fmla="*/ 1730 w 2786"/>
                <a:gd name="T57" fmla="*/ 601 h 1646"/>
                <a:gd name="T58" fmla="*/ 1746 w 2786"/>
                <a:gd name="T59" fmla="*/ 599 h 1646"/>
                <a:gd name="T60" fmla="*/ 1759 w 2786"/>
                <a:gd name="T61" fmla="*/ 609 h 1646"/>
                <a:gd name="T62" fmla="*/ 1761 w 2786"/>
                <a:gd name="T63" fmla="*/ 625 h 1646"/>
                <a:gd name="T64" fmla="*/ 1751 w 2786"/>
                <a:gd name="T65" fmla="*/ 638 h 1646"/>
                <a:gd name="T66" fmla="*/ 2069 w 2786"/>
                <a:gd name="T67" fmla="*/ 449 h 1646"/>
                <a:gd name="T68" fmla="*/ 2054 w 2786"/>
                <a:gd name="T69" fmla="*/ 443 h 1646"/>
                <a:gd name="T70" fmla="*/ 2047 w 2786"/>
                <a:gd name="T71" fmla="*/ 427 h 1646"/>
                <a:gd name="T72" fmla="*/ 2055 w 2786"/>
                <a:gd name="T73" fmla="*/ 411 h 1646"/>
                <a:gd name="T74" fmla="*/ 2249 w 2786"/>
                <a:gd name="T75" fmla="*/ 299 h 1646"/>
                <a:gd name="T76" fmla="*/ 2264 w 2786"/>
                <a:gd name="T77" fmla="*/ 303 h 1646"/>
                <a:gd name="T78" fmla="*/ 2273 w 2786"/>
                <a:gd name="T79" fmla="*/ 317 h 1646"/>
                <a:gd name="T80" fmla="*/ 2270 w 2786"/>
                <a:gd name="T81" fmla="*/ 334 h 1646"/>
                <a:gd name="T82" fmla="*/ 2074 w 2786"/>
                <a:gd name="T83" fmla="*/ 448 h 1646"/>
                <a:gd name="T84" fmla="*/ 2575 w 2786"/>
                <a:gd name="T85" fmla="*/ 149 h 1646"/>
                <a:gd name="T86" fmla="*/ 2561 w 2786"/>
                <a:gd name="T87" fmla="*/ 135 h 1646"/>
                <a:gd name="T88" fmla="*/ 2561 w 2786"/>
                <a:gd name="T89" fmla="*/ 119 h 1646"/>
                <a:gd name="T90" fmla="*/ 2754 w 2786"/>
                <a:gd name="T91" fmla="*/ 3 h 1646"/>
                <a:gd name="T92" fmla="*/ 2770 w 2786"/>
                <a:gd name="T93" fmla="*/ 1 h 1646"/>
                <a:gd name="T94" fmla="*/ 2783 w 2786"/>
                <a:gd name="T95" fmla="*/ 11 h 1646"/>
                <a:gd name="T96" fmla="*/ 2785 w 2786"/>
                <a:gd name="T97" fmla="*/ 27 h 1646"/>
                <a:gd name="T98" fmla="*/ 2775 w 2786"/>
                <a:gd name="T99" fmla="*/ 40 h 1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86" h="1646">
                  <a:moveTo>
                    <a:pt x="21" y="1646"/>
                  </a:moveTo>
                  <a:lnTo>
                    <a:pt x="16" y="1645"/>
                  </a:lnTo>
                  <a:lnTo>
                    <a:pt x="11" y="1643"/>
                  </a:lnTo>
                  <a:lnTo>
                    <a:pt x="6" y="1639"/>
                  </a:lnTo>
                  <a:lnTo>
                    <a:pt x="3" y="1635"/>
                  </a:lnTo>
                  <a:lnTo>
                    <a:pt x="1" y="1631"/>
                  </a:lnTo>
                  <a:lnTo>
                    <a:pt x="0" y="1627"/>
                  </a:lnTo>
                  <a:lnTo>
                    <a:pt x="0" y="1623"/>
                  </a:lnTo>
                  <a:lnTo>
                    <a:pt x="1" y="1619"/>
                  </a:lnTo>
                  <a:lnTo>
                    <a:pt x="2" y="1616"/>
                  </a:lnTo>
                  <a:lnTo>
                    <a:pt x="4" y="1611"/>
                  </a:lnTo>
                  <a:lnTo>
                    <a:pt x="7" y="1608"/>
                  </a:lnTo>
                  <a:lnTo>
                    <a:pt x="11" y="1606"/>
                  </a:lnTo>
                  <a:lnTo>
                    <a:pt x="193" y="1499"/>
                  </a:lnTo>
                  <a:lnTo>
                    <a:pt x="197" y="1497"/>
                  </a:lnTo>
                  <a:lnTo>
                    <a:pt x="202" y="1496"/>
                  </a:lnTo>
                  <a:lnTo>
                    <a:pt x="206" y="1496"/>
                  </a:lnTo>
                  <a:lnTo>
                    <a:pt x="209" y="1497"/>
                  </a:lnTo>
                  <a:lnTo>
                    <a:pt x="214" y="1498"/>
                  </a:lnTo>
                  <a:lnTo>
                    <a:pt x="217" y="1500"/>
                  </a:lnTo>
                  <a:lnTo>
                    <a:pt x="220" y="1503"/>
                  </a:lnTo>
                  <a:lnTo>
                    <a:pt x="223" y="1507"/>
                  </a:lnTo>
                  <a:lnTo>
                    <a:pt x="224" y="1511"/>
                  </a:lnTo>
                  <a:lnTo>
                    <a:pt x="225" y="1515"/>
                  </a:lnTo>
                  <a:lnTo>
                    <a:pt x="225" y="1518"/>
                  </a:lnTo>
                  <a:lnTo>
                    <a:pt x="225" y="1523"/>
                  </a:lnTo>
                  <a:lnTo>
                    <a:pt x="223" y="1527"/>
                  </a:lnTo>
                  <a:lnTo>
                    <a:pt x="221" y="1530"/>
                  </a:lnTo>
                  <a:lnTo>
                    <a:pt x="219" y="1534"/>
                  </a:lnTo>
                  <a:lnTo>
                    <a:pt x="215" y="1536"/>
                  </a:lnTo>
                  <a:lnTo>
                    <a:pt x="32" y="1643"/>
                  </a:lnTo>
                  <a:lnTo>
                    <a:pt x="27" y="1645"/>
                  </a:lnTo>
                  <a:lnTo>
                    <a:pt x="21" y="1646"/>
                  </a:lnTo>
                  <a:close/>
                  <a:moveTo>
                    <a:pt x="533" y="1347"/>
                  </a:moveTo>
                  <a:lnTo>
                    <a:pt x="533" y="1347"/>
                  </a:lnTo>
                  <a:lnTo>
                    <a:pt x="528" y="1346"/>
                  </a:lnTo>
                  <a:lnTo>
                    <a:pt x="522" y="1343"/>
                  </a:lnTo>
                  <a:lnTo>
                    <a:pt x="518" y="1340"/>
                  </a:lnTo>
                  <a:lnTo>
                    <a:pt x="515" y="1336"/>
                  </a:lnTo>
                  <a:lnTo>
                    <a:pt x="513" y="1332"/>
                  </a:lnTo>
                  <a:lnTo>
                    <a:pt x="512" y="1328"/>
                  </a:lnTo>
                  <a:lnTo>
                    <a:pt x="512" y="1324"/>
                  </a:lnTo>
                  <a:lnTo>
                    <a:pt x="513" y="1320"/>
                  </a:lnTo>
                  <a:lnTo>
                    <a:pt x="514" y="1315"/>
                  </a:lnTo>
                  <a:lnTo>
                    <a:pt x="516" y="1312"/>
                  </a:lnTo>
                  <a:lnTo>
                    <a:pt x="519" y="1309"/>
                  </a:lnTo>
                  <a:lnTo>
                    <a:pt x="522" y="1307"/>
                  </a:lnTo>
                  <a:lnTo>
                    <a:pt x="705" y="1200"/>
                  </a:lnTo>
                  <a:lnTo>
                    <a:pt x="709" y="1198"/>
                  </a:lnTo>
                  <a:lnTo>
                    <a:pt x="714" y="1197"/>
                  </a:lnTo>
                  <a:lnTo>
                    <a:pt x="718" y="1197"/>
                  </a:lnTo>
                  <a:lnTo>
                    <a:pt x="721" y="1198"/>
                  </a:lnTo>
                  <a:lnTo>
                    <a:pt x="725" y="1199"/>
                  </a:lnTo>
                  <a:lnTo>
                    <a:pt x="729" y="1201"/>
                  </a:lnTo>
                  <a:lnTo>
                    <a:pt x="732" y="1204"/>
                  </a:lnTo>
                  <a:lnTo>
                    <a:pt x="735" y="1207"/>
                  </a:lnTo>
                  <a:lnTo>
                    <a:pt x="736" y="1212"/>
                  </a:lnTo>
                  <a:lnTo>
                    <a:pt x="737" y="1216"/>
                  </a:lnTo>
                  <a:lnTo>
                    <a:pt x="737" y="1219"/>
                  </a:lnTo>
                  <a:lnTo>
                    <a:pt x="737" y="1224"/>
                  </a:lnTo>
                  <a:lnTo>
                    <a:pt x="735" y="1228"/>
                  </a:lnTo>
                  <a:lnTo>
                    <a:pt x="733" y="1231"/>
                  </a:lnTo>
                  <a:lnTo>
                    <a:pt x="731" y="1234"/>
                  </a:lnTo>
                  <a:lnTo>
                    <a:pt x="727" y="1237"/>
                  </a:lnTo>
                  <a:lnTo>
                    <a:pt x="544" y="1343"/>
                  </a:lnTo>
                  <a:lnTo>
                    <a:pt x="539" y="1346"/>
                  </a:lnTo>
                  <a:lnTo>
                    <a:pt x="533" y="1347"/>
                  </a:lnTo>
                  <a:close/>
                  <a:moveTo>
                    <a:pt x="1045" y="1048"/>
                  </a:moveTo>
                  <a:lnTo>
                    <a:pt x="1045" y="1048"/>
                  </a:lnTo>
                  <a:lnTo>
                    <a:pt x="1040" y="1046"/>
                  </a:lnTo>
                  <a:lnTo>
                    <a:pt x="1034" y="1044"/>
                  </a:lnTo>
                  <a:lnTo>
                    <a:pt x="1030" y="1041"/>
                  </a:lnTo>
                  <a:lnTo>
                    <a:pt x="1027" y="1037"/>
                  </a:lnTo>
                  <a:lnTo>
                    <a:pt x="1025" y="1032"/>
                  </a:lnTo>
                  <a:lnTo>
                    <a:pt x="1024" y="1029"/>
                  </a:lnTo>
                  <a:lnTo>
                    <a:pt x="1024" y="1025"/>
                  </a:lnTo>
                  <a:lnTo>
                    <a:pt x="1025" y="1021"/>
                  </a:lnTo>
                  <a:lnTo>
                    <a:pt x="1026" y="1016"/>
                  </a:lnTo>
                  <a:lnTo>
                    <a:pt x="1028" y="1013"/>
                  </a:lnTo>
                  <a:lnTo>
                    <a:pt x="1031" y="1010"/>
                  </a:lnTo>
                  <a:lnTo>
                    <a:pt x="1034" y="1008"/>
                  </a:lnTo>
                  <a:lnTo>
                    <a:pt x="1217" y="901"/>
                  </a:lnTo>
                  <a:lnTo>
                    <a:pt x="1221" y="898"/>
                  </a:lnTo>
                  <a:lnTo>
                    <a:pt x="1226" y="897"/>
                  </a:lnTo>
                  <a:lnTo>
                    <a:pt x="1230" y="897"/>
                  </a:lnTo>
                  <a:lnTo>
                    <a:pt x="1233" y="898"/>
                  </a:lnTo>
                  <a:lnTo>
                    <a:pt x="1237" y="900"/>
                  </a:lnTo>
                  <a:lnTo>
                    <a:pt x="1241" y="902"/>
                  </a:lnTo>
                  <a:lnTo>
                    <a:pt x="1244" y="905"/>
                  </a:lnTo>
                  <a:lnTo>
                    <a:pt x="1247" y="908"/>
                  </a:lnTo>
                  <a:lnTo>
                    <a:pt x="1248" y="913"/>
                  </a:lnTo>
                  <a:lnTo>
                    <a:pt x="1249" y="916"/>
                  </a:lnTo>
                  <a:lnTo>
                    <a:pt x="1249" y="920"/>
                  </a:lnTo>
                  <a:lnTo>
                    <a:pt x="1249" y="924"/>
                  </a:lnTo>
                  <a:lnTo>
                    <a:pt x="1247" y="929"/>
                  </a:lnTo>
                  <a:lnTo>
                    <a:pt x="1245" y="932"/>
                  </a:lnTo>
                  <a:lnTo>
                    <a:pt x="1243" y="935"/>
                  </a:lnTo>
                  <a:lnTo>
                    <a:pt x="1238" y="937"/>
                  </a:lnTo>
                  <a:lnTo>
                    <a:pt x="1056" y="1044"/>
                  </a:lnTo>
                  <a:lnTo>
                    <a:pt x="1051" y="1046"/>
                  </a:lnTo>
                  <a:lnTo>
                    <a:pt x="1045" y="1048"/>
                  </a:lnTo>
                  <a:close/>
                  <a:moveTo>
                    <a:pt x="1557" y="748"/>
                  </a:moveTo>
                  <a:lnTo>
                    <a:pt x="1557" y="748"/>
                  </a:lnTo>
                  <a:lnTo>
                    <a:pt x="1552" y="747"/>
                  </a:lnTo>
                  <a:lnTo>
                    <a:pt x="1546" y="745"/>
                  </a:lnTo>
                  <a:lnTo>
                    <a:pt x="1542" y="742"/>
                  </a:lnTo>
                  <a:lnTo>
                    <a:pt x="1539" y="738"/>
                  </a:lnTo>
                  <a:lnTo>
                    <a:pt x="1537" y="733"/>
                  </a:lnTo>
                  <a:lnTo>
                    <a:pt x="1537" y="729"/>
                  </a:lnTo>
                  <a:lnTo>
                    <a:pt x="1535" y="726"/>
                  </a:lnTo>
                  <a:lnTo>
                    <a:pt x="1537" y="721"/>
                  </a:lnTo>
                  <a:lnTo>
                    <a:pt x="1538" y="717"/>
                  </a:lnTo>
                  <a:lnTo>
                    <a:pt x="1540" y="714"/>
                  </a:lnTo>
                  <a:lnTo>
                    <a:pt x="1543" y="711"/>
                  </a:lnTo>
                  <a:lnTo>
                    <a:pt x="1546" y="708"/>
                  </a:lnTo>
                  <a:lnTo>
                    <a:pt x="1730" y="601"/>
                  </a:lnTo>
                  <a:lnTo>
                    <a:pt x="1733" y="599"/>
                  </a:lnTo>
                  <a:lnTo>
                    <a:pt x="1737" y="598"/>
                  </a:lnTo>
                  <a:lnTo>
                    <a:pt x="1742" y="598"/>
                  </a:lnTo>
                  <a:lnTo>
                    <a:pt x="1746" y="599"/>
                  </a:lnTo>
                  <a:lnTo>
                    <a:pt x="1749" y="600"/>
                  </a:lnTo>
                  <a:lnTo>
                    <a:pt x="1753" y="603"/>
                  </a:lnTo>
                  <a:lnTo>
                    <a:pt x="1756" y="606"/>
                  </a:lnTo>
                  <a:lnTo>
                    <a:pt x="1759" y="609"/>
                  </a:lnTo>
                  <a:lnTo>
                    <a:pt x="1760" y="613"/>
                  </a:lnTo>
                  <a:lnTo>
                    <a:pt x="1761" y="617"/>
                  </a:lnTo>
                  <a:lnTo>
                    <a:pt x="1761" y="621"/>
                  </a:lnTo>
                  <a:lnTo>
                    <a:pt x="1761" y="625"/>
                  </a:lnTo>
                  <a:lnTo>
                    <a:pt x="1759" y="630"/>
                  </a:lnTo>
                  <a:lnTo>
                    <a:pt x="1757" y="633"/>
                  </a:lnTo>
                  <a:lnTo>
                    <a:pt x="1755" y="636"/>
                  </a:lnTo>
                  <a:lnTo>
                    <a:pt x="1751" y="638"/>
                  </a:lnTo>
                  <a:lnTo>
                    <a:pt x="1568" y="745"/>
                  </a:lnTo>
                  <a:lnTo>
                    <a:pt x="1562" y="747"/>
                  </a:lnTo>
                  <a:lnTo>
                    <a:pt x="1557" y="748"/>
                  </a:lnTo>
                  <a:close/>
                  <a:moveTo>
                    <a:pt x="2069" y="449"/>
                  </a:moveTo>
                  <a:lnTo>
                    <a:pt x="2069" y="449"/>
                  </a:lnTo>
                  <a:lnTo>
                    <a:pt x="2064" y="448"/>
                  </a:lnTo>
                  <a:lnTo>
                    <a:pt x="2059" y="446"/>
                  </a:lnTo>
                  <a:lnTo>
                    <a:pt x="2054" y="443"/>
                  </a:lnTo>
                  <a:lnTo>
                    <a:pt x="2051" y="438"/>
                  </a:lnTo>
                  <a:lnTo>
                    <a:pt x="2048" y="434"/>
                  </a:lnTo>
                  <a:lnTo>
                    <a:pt x="2048" y="430"/>
                  </a:lnTo>
                  <a:lnTo>
                    <a:pt x="2047" y="427"/>
                  </a:lnTo>
                  <a:lnTo>
                    <a:pt x="2048" y="422"/>
                  </a:lnTo>
                  <a:lnTo>
                    <a:pt x="2050" y="418"/>
                  </a:lnTo>
                  <a:lnTo>
                    <a:pt x="2052" y="415"/>
                  </a:lnTo>
                  <a:lnTo>
                    <a:pt x="2055" y="411"/>
                  </a:lnTo>
                  <a:lnTo>
                    <a:pt x="2058" y="409"/>
                  </a:lnTo>
                  <a:lnTo>
                    <a:pt x="2242" y="302"/>
                  </a:lnTo>
                  <a:lnTo>
                    <a:pt x="2245" y="300"/>
                  </a:lnTo>
                  <a:lnTo>
                    <a:pt x="2249" y="299"/>
                  </a:lnTo>
                  <a:lnTo>
                    <a:pt x="2254" y="299"/>
                  </a:lnTo>
                  <a:lnTo>
                    <a:pt x="2258" y="300"/>
                  </a:lnTo>
                  <a:lnTo>
                    <a:pt x="2261" y="301"/>
                  </a:lnTo>
                  <a:lnTo>
                    <a:pt x="2264" y="303"/>
                  </a:lnTo>
                  <a:lnTo>
                    <a:pt x="2268" y="307"/>
                  </a:lnTo>
                  <a:lnTo>
                    <a:pt x="2271" y="310"/>
                  </a:lnTo>
                  <a:lnTo>
                    <a:pt x="2272" y="314"/>
                  </a:lnTo>
                  <a:lnTo>
                    <a:pt x="2273" y="317"/>
                  </a:lnTo>
                  <a:lnTo>
                    <a:pt x="2273" y="322"/>
                  </a:lnTo>
                  <a:lnTo>
                    <a:pt x="2273" y="326"/>
                  </a:lnTo>
                  <a:lnTo>
                    <a:pt x="2271" y="330"/>
                  </a:lnTo>
                  <a:lnTo>
                    <a:pt x="2270" y="334"/>
                  </a:lnTo>
                  <a:lnTo>
                    <a:pt x="2267" y="337"/>
                  </a:lnTo>
                  <a:lnTo>
                    <a:pt x="2263" y="339"/>
                  </a:lnTo>
                  <a:lnTo>
                    <a:pt x="2080" y="446"/>
                  </a:lnTo>
                  <a:lnTo>
                    <a:pt x="2074" y="448"/>
                  </a:lnTo>
                  <a:lnTo>
                    <a:pt x="2069" y="449"/>
                  </a:lnTo>
                  <a:close/>
                  <a:moveTo>
                    <a:pt x="2581" y="150"/>
                  </a:moveTo>
                  <a:lnTo>
                    <a:pt x="2581" y="150"/>
                  </a:lnTo>
                  <a:lnTo>
                    <a:pt x="2575" y="149"/>
                  </a:lnTo>
                  <a:lnTo>
                    <a:pt x="2571" y="147"/>
                  </a:lnTo>
                  <a:lnTo>
                    <a:pt x="2566" y="144"/>
                  </a:lnTo>
                  <a:lnTo>
                    <a:pt x="2563" y="139"/>
                  </a:lnTo>
                  <a:lnTo>
                    <a:pt x="2561" y="135"/>
                  </a:lnTo>
                  <a:lnTo>
                    <a:pt x="2560" y="131"/>
                  </a:lnTo>
                  <a:lnTo>
                    <a:pt x="2560" y="127"/>
                  </a:lnTo>
                  <a:lnTo>
                    <a:pt x="2560" y="123"/>
                  </a:lnTo>
                  <a:lnTo>
                    <a:pt x="2561" y="119"/>
                  </a:lnTo>
                  <a:lnTo>
                    <a:pt x="2564" y="115"/>
                  </a:lnTo>
                  <a:lnTo>
                    <a:pt x="2567" y="112"/>
                  </a:lnTo>
                  <a:lnTo>
                    <a:pt x="2570" y="110"/>
                  </a:lnTo>
                  <a:lnTo>
                    <a:pt x="2754" y="3"/>
                  </a:lnTo>
                  <a:lnTo>
                    <a:pt x="2757" y="1"/>
                  </a:lnTo>
                  <a:lnTo>
                    <a:pt x="2761" y="0"/>
                  </a:lnTo>
                  <a:lnTo>
                    <a:pt x="2766" y="0"/>
                  </a:lnTo>
                  <a:lnTo>
                    <a:pt x="2770" y="1"/>
                  </a:lnTo>
                  <a:lnTo>
                    <a:pt x="2773" y="2"/>
                  </a:lnTo>
                  <a:lnTo>
                    <a:pt x="2777" y="4"/>
                  </a:lnTo>
                  <a:lnTo>
                    <a:pt x="2780" y="7"/>
                  </a:lnTo>
                  <a:lnTo>
                    <a:pt x="2783" y="11"/>
                  </a:lnTo>
                  <a:lnTo>
                    <a:pt x="2785" y="14"/>
                  </a:lnTo>
                  <a:lnTo>
                    <a:pt x="2785" y="18"/>
                  </a:lnTo>
                  <a:lnTo>
                    <a:pt x="2786" y="23"/>
                  </a:lnTo>
                  <a:lnTo>
                    <a:pt x="2785" y="27"/>
                  </a:lnTo>
                  <a:lnTo>
                    <a:pt x="2784" y="30"/>
                  </a:lnTo>
                  <a:lnTo>
                    <a:pt x="2782" y="34"/>
                  </a:lnTo>
                  <a:lnTo>
                    <a:pt x="2779" y="38"/>
                  </a:lnTo>
                  <a:lnTo>
                    <a:pt x="2775" y="40"/>
                  </a:lnTo>
                  <a:lnTo>
                    <a:pt x="2592" y="147"/>
                  </a:lnTo>
                  <a:lnTo>
                    <a:pt x="2586" y="149"/>
                  </a:lnTo>
                  <a:lnTo>
                    <a:pt x="2581" y="150"/>
                  </a:lnTo>
                  <a:close/>
                </a:path>
              </a:pathLst>
            </a:custGeom>
            <a:solidFill>
              <a:srgbClr val="F7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4" name="Freeform 245">
              <a:extLst>
                <a:ext uri="{FF2B5EF4-FFF2-40B4-BE49-F238E27FC236}">
                  <a16:creationId xmlns:a16="http://schemas.microsoft.com/office/drawing/2014/main" id="{45C94845-A801-0D4B-AA4F-E9A101688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7990" y="2959767"/>
              <a:ext cx="53063" cy="23274"/>
            </a:xfrm>
            <a:custGeom>
              <a:avLst/>
              <a:gdLst>
                <a:gd name="T0" fmla="*/ 21 w 228"/>
                <a:gd name="T1" fmla="*/ 101 h 101"/>
                <a:gd name="T2" fmla="*/ 15 w 228"/>
                <a:gd name="T3" fmla="*/ 100 h 101"/>
                <a:gd name="T4" fmla="*/ 11 w 228"/>
                <a:gd name="T5" fmla="*/ 98 h 101"/>
                <a:gd name="T6" fmla="*/ 7 w 228"/>
                <a:gd name="T7" fmla="*/ 94 h 101"/>
                <a:gd name="T8" fmla="*/ 2 w 228"/>
                <a:gd name="T9" fmla="*/ 90 h 101"/>
                <a:gd name="T10" fmla="*/ 1 w 228"/>
                <a:gd name="T11" fmla="*/ 86 h 101"/>
                <a:gd name="T12" fmla="*/ 0 w 228"/>
                <a:gd name="T13" fmla="*/ 81 h 101"/>
                <a:gd name="T14" fmla="*/ 0 w 228"/>
                <a:gd name="T15" fmla="*/ 77 h 101"/>
                <a:gd name="T16" fmla="*/ 0 w 228"/>
                <a:gd name="T17" fmla="*/ 74 h 101"/>
                <a:gd name="T18" fmla="*/ 2 w 228"/>
                <a:gd name="T19" fmla="*/ 70 h 101"/>
                <a:gd name="T20" fmla="*/ 5 w 228"/>
                <a:gd name="T21" fmla="*/ 66 h 101"/>
                <a:gd name="T22" fmla="*/ 7 w 228"/>
                <a:gd name="T23" fmla="*/ 63 h 101"/>
                <a:gd name="T24" fmla="*/ 10 w 228"/>
                <a:gd name="T25" fmla="*/ 61 h 101"/>
                <a:gd name="T26" fmla="*/ 114 w 228"/>
                <a:gd name="T27" fmla="*/ 0 h 101"/>
                <a:gd name="T28" fmla="*/ 217 w 228"/>
                <a:gd name="T29" fmla="*/ 60 h 101"/>
                <a:gd name="T30" fmla="*/ 221 w 228"/>
                <a:gd name="T31" fmla="*/ 63 h 101"/>
                <a:gd name="T32" fmla="*/ 224 w 228"/>
                <a:gd name="T33" fmla="*/ 65 h 101"/>
                <a:gd name="T34" fmla="*/ 226 w 228"/>
                <a:gd name="T35" fmla="*/ 70 h 101"/>
                <a:gd name="T36" fmla="*/ 227 w 228"/>
                <a:gd name="T37" fmla="*/ 73 h 101"/>
                <a:gd name="T38" fmla="*/ 228 w 228"/>
                <a:gd name="T39" fmla="*/ 77 h 101"/>
                <a:gd name="T40" fmla="*/ 228 w 228"/>
                <a:gd name="T41" fmla="*/ 81 h 101"/>
                <a:gd name="T42" fmla="*/ 227 w 228"/>
                <a:gd name="T43" fmla="*/ 86 h 101"/>
                <a:gd name="T44" fmla="*/ 225 w 228"/>
                <a:gd name="T45" fmla="*/ 89 h 101"/>
                <a:gd name="T46" fmla="*/ 223 w 228"/>
                <a:gd name="T47" fmla="*/ 93 h 101"/>
                <a:gd name="T48" fmla="*/ 220 w 228"/>
                <a:gd name="T49" fmla="*/ 95 h 101"/>
                <a:gd name="T50" fmla="*/ 216 w 228"/>
                <a:gd name="T51" fmla="*/ 98 h 101"/>
                <a:gd name="T52" fmla="*/ 212 w 228"/>
                <a:gd name="T53" fmla="*/ 100 h 101"/>
                <a:gd name="T54" fmla="*/ 208 w 228"/>
                <a:gd name="T55" fmla="*/ 100 h 101"/>
                <a:gd name="T56" fmla="*/ 204 w 228"/>
                <a:gd name="T57" fmla="*/ 100 h 101"/>
                <a:gd name="T58" fmla="*/ 200 w 228"/>
                <a:gd name="T59" fmla="*/ 99 h 101"/>
                <a:gd name="T60" fmla="*/ 196 w 228"/>
                <a:gd name="T61" fmla="*/ 98 h 101"/>
                <a:gd name="T62" fmla="*/ 114 w 228"/>
                <a:gd name="T63" fmla="*/ 50 h 101"/>
                <a:gd name="T64" fmla="*/ 32 w 228"/>
                <a:gd name="T65" fmla="*/ 98 h 101"/>
                <a:gd name="T66" fmla="*/ 27 w 228"/>
                <a:gd name="T67" fmla="*/ 100 h 101"/>
                <a:gd name="T68" fmla="*/ 21 w 228"/>
                <a:gd name="T6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28" h="101">
                  <a:moveTo>
                    <a:pt x="21" y="101"/>
                  </a:moveTo>
                  <a:lnTo>
                    <a:pt x="15" y="100"/>
                  </a:lnTo>
                  <a:lnTo>
                    <a:pt x="11" y="98"/>
                  </a:lnTo>
                  <a:lnTo>
                    <a:pt x="7" y="94"/>
                  </a:lnTo>
                  <a:lnTo>
                    <a:pt x="2" y="90"/>
                  </a:lnTo>
                  <a:lnTo>
                    <a:pt x="1" y="86"/>
                  </a:lnTo>
                  <a:lnTo>
                    <a:pt x="0" y="81"/>
                  </a:lnTo>
                  <a:lnTo>
                    <a:pt x="0" y="77"/>
                  </a:lnTo>
                  <a:lnTo>
                    <a:pt x="0" y="74"/>
                  </a:lnTo>
                  <a:lnTo>
                    <a:pt x="2" y="70"/>
                  </a:lnTo>
                  <a:lnTo>
                    <a:pt x="5" y="66"/>
                  </a:lnTo>
                  <a:lnTo>
                    <a:pt x="7" y="63"/>
                  </a:lnTo>
                  <a:lnTo>
                    <a:pt x="10" y="61"/>
                  </a:lnTo>
                  <a:lnTo>
                    <a:pt x="114" y="0"/>
                  </a:lnTo>
                  <a:lnTo>
                    <a:pt x="217" y="60"/>
                  </a:lnTo>
                  <a:lnTo>
                    <a:pt x="221" y="63"/>
                  </a:lnTo>
                  <a:lnTo>
                    <a:pt x="224" y="65"/>
                  </a:lnTo>
                  <a:lnTo>
                    <a:pt x="226" y="70"/>
                  </a:lnTo>
                  <a:lnTo>
                    <a:pt x="227" y="73"/>
                  </a:lnTo>
                  <a:lnTo>
                    <a:pt x="228" y="77"/>
                  </a:lnTo>
                  <a:lnTo>
                    <a:pt x="228" y="81"/>
                  </a:lnTo>
                  <a:lnTo>
                    <a:pt x="227" y="86"/>
                  </a:lnTo>
                  <a:lnTo>
                    <a:pt x="225" y="89"/>
                  </a:lnTo>
                  <a:lnTo>
                    <a:pt x="223" y="93"/>
                  </a:lnTo>
                  <a:lnTo>
                    <a:pt x="220" y="95"/>
                  </a:lnTo>
                  <a:lnTo>
                    <a:pt x="216" y="98"/>
                  </a:lnTo>
                  <a:lnTo>
                    <a:pt x="212" y="100"/>
                  </a:lnTo>
                  <a:lnTo>
                    <a:pt x="208" y="100"/>
                  </a:lnTo>
                  <a:lnTo>
                    <a:pt x="204" y="100"/>
                  </a:lnTo>
                  <a:lnTo>
                    <a:pt x="200" y="99"/>
                  </a:lnTo>
                  <a:lnTo>
                    <a:pt x="196" y="98"/>
                  </a:lnTo>
                  <a:lnTo>
                    <a:pt x="114" y="50"/>
                  </a:lnTo>
                  <a:lnTo>
                    <a:pt x="32" y="98"/>
                  </a:lnTo>
                  <a:lnTo>
                    <a:pt x="27" y="100"/>
                  </a:lnTo>
                  <a:lnTo>
                    <a:pt x="21" y="101"/>
                  </a:lnTo>
                  <a:close/>
                </a:path>
              </a:pathLst>
            </a:custGeom>
            <a:solidFill>
              <a:srgbClr val="F7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5" name="Freeform 246">
              <a:extLst>
                <a:ext uri="{FF2B5EF4-FFF2-40B4-BE49-F238E27FC236}">
                  <a16:creationId xmlns:a16="http://schemas.microsoft.com/office/drawing/2014/main" id="{17D2831A-94B0-7F4A-A944-31C00384D4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80873" y="3019346"/>
              <a:ext cx="1551860" cy="903933"/>
            </a:xfrm>
            <a:custGeom>
              <a:avLst/>
              <a:gdLst>
                <a:gd name="T0" fmla="*/ 6437 w 6669"/>
                <a:gd name="T1" fmla="*/ 3762 h 3885"/>
                <a:gd name="T2" fmla="*/ 6444 w 6669"/>
                <a:gd name="T3" fmla="*/ 3735 h 3885"/>
                <a:gd name="T4" fmla="*/ 6658 w 6669"/>
                <a:gd name="T5" fmla="*/ 3845 h 3885"/>
                <a:gd name="T6" fmla="*/ 6668 w 6669"/>
                <a:gd name="T7" fmla="*/ 3871 h 3885"/>
                <a:gd name="T8" fmla="*/ 6112 w 6669"/>
                <a:gd name="T9" fmla="*/ 3574 h 3885"/>
                <a:gd name="T10" fmla="*/ 5899 w 6669"/>
                <a:gd name="T11" fmla="*/ 3448 h 3885"/>
                <a:gd name="T12" fmla="*/ 5911 w 6669"/>
                <a:gd name="T13" fmla="*/ 3423 h 3885"/>
                <a:gd name="T14" fmla="*/ 6126 w 6669"/>
                <a:gd name="T15" fmla="*/ 3536 h 3885"/>
                <a:gd name="T16" fmla="*/ 6130 w 6669"/>
                <a:gd name="T17" fmla="*/ 3563 h 3885"/>
                <a:gd name="T18" fmla="*/ 5570 w 6669"/>
                <a:gd name="T19" fmla="*/ 3263 h 3885"/>
                <a:gd name="T20" fmla="*/ 5363 w 6669"/>
                <a:gd name="T21" fmla="*/ 3132 h 3885"/>
                <a:gd name="T22" fmla="*/ 5379 w 6669"/>
                <a:gd name="T23" fmla="*/ 3110 h 3885"/>
                <a:gd name="T24" fmla="*/ 5593 w 6669"/>
                <a:gd name="T25" fmla="*/ 3229 h 3885"/>
                <a:gd name="T26" fmla="*/ 5590 w 6669"/>
                <a:gd name="T27" fmla="*/ 3258 h 3885"/>
                <a:gd name="T28" fmla="*/ 5029 w 6669"/>
                <a:gd name="T29" fmla="*/ 2950 h 3885"/>
                <a:gd name="T30" fmla="*/ 4827 w 6669"/>
                <a:gd name="T31" fmla="*/ 2817 h 3885"/>
                <a:gd name="T32" fmla="*/ 4846 w 6669"/>
                <a:gd name="T33" fmla="*/ 2799 h 3885"/>
                <a:gd name="T34" fmla="*/ 5059 w 6669"/>
                <a:gd name="T35" fmla="*/ 2922 h 3885"/>
                <a:gd name="T36" fmla="*/ 5050 w 6669"/>
                <a:gd name="T37" fmla="*/ 2950 h 3885"/>
                <a:gd name="T38" fmla="*/ 4301 w 6669"/>
                <a:gd name="T39" fmla="*/ 2528 h 3885"/>
                <a:gd name="T40" fmla="*/ 4291 w 6669"/>
                <a:gd name="T41" fmla="*/ 2502 h 3885"/>
                <a:gd name="T42" fmla="*/ 4315 w 6669"/>
                <a:gd name="T43" fmla="*/ 2488 h 3885"/>
                <a:gd name="T44" fmla="*/ 4523 w 6669"/>
                <a:gd name="T45" fmla="*/ 2614 h 3885"/>
                <a:gd name="T46" fmla="*/ 4508 w 6669"/>
                <a:gd name="T47" fmla="*/ 2641 h 3885"/>
                <a:gd name="T48" fmla="*/ 3761 w 6669"/>
                <a:gd name="T49" fmla="*/ 2214 h 3885"/>
                <a:gd name="T50" fmla="*/ 3757 w 6669"/>
                <a:gd name="T51" fmla="*/ 2187 h 3885"/>
                <a:gd name="T52" fmla="*/ 3783 w 6669"/>
                <a:gd name="T53" fmla="*/ 2178 h 3885"/>
                <a:gd name="T54" fmla="*/ 3989 w 6669"/>
                <a:gd name="T55" fmla="*/ 2307 h 3885"/>
                <a:gd name="T56" fmla="*/ 3967 w 6669"/>
                <a:gd name="T57" fmla="*/ 2331 h 3885"/>
                <a:gd name="T58" fmla="*/ 3222 w 6669"/>
                <a:gd name="T59" fmla="*/ 1900 h 3885"/>
                <a:gd name="T60" fmla="*/ 3223 w 6669"/>
                <a:gd name="T61" fmla="*/ 1873 h 3885"/>
                <a:gd name="T62" fmla="*/ 3250 w 6669"/>
                <a:gd name="T63" fmla="*/ 1869 h 3885"/>
                <a:gd name="T64" fmla="*/ 3452 w 6669"/>
                <a:gd name="T65" fmla="*/ 2001 h 3885"/>
                <a:gd name="T66" fmla="*/ 2895 w 6669"/>
                <a:gd name="T67" fmla="*/ 1709 h 3885"/>
                <a:gd name="T68" fmla="*/ 2684 w 6669"/>
                <a:gd name="T69" fmla="*/ 1586 h 3885"/>
                <a:gd name="T70" fmla="*/ 2691 w 6669"/>
                <a:gd name="T71" fmla="*/ 1559 h 3885"/>
                <a:gd name="T72" fmla="*/ 2906 w 6669"/>
                <a:gd name="T73" fmla="*/ 1669 h 3885"/>
                <a:gd name="T74" fmla="*/ 2915 w 6669"/>
                <a:gd name="T75" fmla="*/ 1694 h 3885"/>
                <a:gd name="T76" fmla="*/ 2358 w 6669"/>
                <a:gd name="T77" fmla="*/ 1398 h 3885"/>
                <a:gd name="T78" fmla="*/ 2146 w 6669"/>
                <a:gd name="T79" fmla="*/ 1271 h 3885"/>
                <a:gd name="T80" fmla="*/ 2157 w 6669"/>
                <a:gd name="T81" fmla="*/ 1246 h 3885"/>
                <a:gd name="T82" fmla="*/ 2373 w 6669"/>
                <a:gd name="T83" fmla="*/ 1360 h 3885"/>
                <a:gd name="T84" fmla="*/ 2377 w 6669"/>
                <a:gd name="T85" fmla="*/ 1387 h 3885"/>
                <a:gd name="T86" fmla="*/ 1817 w 6669"/>
                <a:gd name="T87" fmla="*/ 1086 h 3885"/>
                <a:gd name="T88" fmla="*/ 1610 w 6669"/>
                <a:gd name="T89" fmla="*/ 956 h 3885"/>
                <a:gd name="T90" fmla="*/ 1626 w 6669"/>
                <a:gd name="T91" fmla="*/ 934 h 3885"/>
                <a:gd name="T92" fmla="*/ 1840 w 6669"/>
                <a:gd name="T93" fmla="*/ 1052 h 3885"/>
                <a:gd name="T94" fmla="*/ 1837 w 6669"/>
                <a:gd name="T95" fmla="*/ 1080 h 3885"/>
                <a:gd name="T96" fmla="*/ 1276 w 6669"/>
                <a:gd name="T97" fmla="*/ 773 h 3885"/>
                <a:gd name="T98" fmla="*/ 1074 w 6669"/>
                <a:gd name="T99" fmla="*/ 641 h 3885"/>
                <a:gd name="T100" fmla="*/ 1093 w 6669"/>
                <a:gd name="T101" fmla="*/ 621 h 3885"/>
                <a:gd name="T102" fmla="*/ 1305 w 6669"/>
                <a:gd name="T103" fmla="*/ 745 h 3885"/>
                <a:gd name="T104" fmla="*/ 1296 w 6669"/>
                <a:gd name="T105" fmla="*/ 773 h 3885"/>
                <a:gd name="T106" fmla="*/ 548 w 6669"/>
                <a:gd name="T107" fmla="*/ 351 h 3885"/>
                <a:gd name="T108" fmla="*/ 538 w 6669"/>
                <a:gd name="T109" fmla="*/ 326 h 3885"/>
                <a:gd name="T110" fmla="*/ 561 w 6669"/>
                <a:gd name="T111" fmla="*/ 312 h 3885"/>
                <a:gd name="T112" fmla="*/ 770 w 6669"/>
                <a:gd name="T113" fmla="*/ 438 h 3885"/>
                <a:gd name="T114" fmla="*/ 755 w 6669"/>
                <a:gd name="T115" fmla="*/ 464 h 3885"/>
                <a:gd name="T116" fmla="*/ 8 w 6669"/>
                <a:gd name="T117" fmla="*/ 37 h 3885"/>
                <a:gd name="T118" fmla="*/ 4 w 6669"/>
                <a:gd name="T119" fmla="*/ 11 h 3885"/>
                <a:gd name="T120" fmla="*/ 30 w 6669"/>
                <a:gd name="T121" fmla="*/ 2 h 3885"/>
                <a:gd name="T122" fmla="*/ 235 w 6669"/>
                <a:gd name="T123" fmla="*/ 131 h 3885"/>
                <a:gd name="T124" fmla="*/ 214 w 6669"/>
                <a:gd name="T125" fmla="*/ 154 h 38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669" h="3885">
                  <a:moveTo>
                    <a:pt x="6648" y="3885"/>
                  </a:moveTo>
                  <a:lnTo>
                    <a:pt x="6642" y="3884"/>
                  </a:lnTo>
                  <a:lnTo>
                    <a:pt x="6637" y="3882"/>
                  </a:lnTo>
                  <a:lnTo>
                    <a:pt x="6446" y="3772"/>
                  </a:lnTo>
                  <a:lnTo>
                    <a:pt x="6442" y="3769"/>
                  </a:lnTo>
                  <a:lnTo>
                    <a:pt x="6439" y="3765"/>
                  </a:lnTo>
                  <a:lnTo>
                    <a:pt x="6437" y="3762"/>
                  </a:lnTo>
                  <a:lnTo>
                    <a:pt x="6436" y="3759"/>
                  </a:lnTo>
                  <a:lnTo>
                    <a:pt x="6435" y="3755"/>
                  </a:lnTo>
                  <a:lnTo>
                    <a:pt x="6435" y="3750"/>
                  </a:lnTo>
                  <a:lnTo>
                    <a:pt x="6436" y="3746"/>
                  </a:lnTo>
                  <a:lnTo>
                    <a:pt x="6438" y="3742"/>
                  </a:lnTo>
                  <a:lnTo>
                    <a:pt x="6440" y="3738"/>
                  </a:lnTo>
                  <a:lnTo>
                    <a:pt x="6444" y="3735"/>
                  </a:lnTo>
                  <a:lnTo>
                    <a:pt x="6447" y="3733"/>
                  </a:lnTo>
                  <a:lnTo>
                    <a:pt x="6451" y="3732"/>
                  </a:lnTo>
                  <a:lnTo>
                    <a:pt x="6454" y="3732"/>
                  </a:lnTo>
                  <a:lnTo>
                    <a:pt x="6459" y="3732"/>
                  </a:lnTo>
                  <a:lnTo>
                    <a:pt x="6463" y="3733"/>
                  </a:lnTo>
                  <a:lnTo>
                    <a:pt x="6467" y="3734"/>
                  </a:lnTo>
                  <a:lnTo>
                    <a:pt x="6658" y="3845"/>
                  </a:lnTo>
                  <a:lnTo>
                    <a:pt x="6662" y="3847"/>
                  </a:lnTo>
                  <a:lnTo>
                    <a:pt x="6665" y="3851"/>
                  </a:lnTo>
                  <a:lnTo>
                    <a:pt x="6667" y="3855"/>
                  </a:lnTo>
                  <a:lnTo>
                    <a:pt x="6668" y="3858"/>
                  </a:lnTo>
                  <a:lnTo>
                    <a:pt x="6669" y="3863"/>
                  </a:lnTo>
                  <a:lnTo>
                    <a:pt x="6669" y="3867"/>
                  </a:lnTo>
                  <a:lnTo>
                    <a:pt x="6668" y="3871"/>
                  </a:lnTo>
                  <a:lnTo>
                    <a:pt x="6666" y="3874"/>
                  </a:lnTo>
                  <a:lnTo>
                    <a:pt x="6663" y="3879"/>
                  </a:lnTo>
                  <a:lnTo>
                    <a:pt x="6658" y="3883"/>
                  </a:lnTo>
                  <a:lnTo>
                    <a:pt x="6653" y="3884"/>
                  </a:lnTo>
                  <a:lnTo>
                    <a:pt x="6648" y="3885"/>
                  </a:lnTo>
                  <a:close/>
                  <a:moveTo>
                    <a:pt x="6112" y="3574"/>
                  </a:moveTo>
                  <a:lnTo>
                    <a:pt x="6112" y="3574"/>
                  </a:lnTo>
                  <a:lnTo>
                    <a:pt x="6107" y="3574"/>
                  </a:lnTo>
                  <a:lnTo>
                    <a:pt x="6101" y="3572"/>
                  </a:lnTo>
                  <a:lnTo>
                    <a:pt x="5909" y="3461"/>
                  </a:lnTo>
                  <a:lnTo>
                    <a:pt x="5906" y="3458"/>
                  </a:lnTo>
                  <a:lnTo>
                    <a:pt x="5904" y="3454"/>
                  </a:lnTo>
                  <a:lnTo>
                    <a:pt x="5901" y="3451"/>
                  </a:lnTo>
                  <a:lnTo>
                    <a:pt x="5899" y="3448"/>
                  </a:lnTo>
                  <a:lnTo>
                    <a:pt x="5899" y="3444"/>
                  </a:lnTo>
                  <a:lnTo>
                    <a:pt x="5899" y="3439"/>
                  </a:lnTo>
                  <a:lnTo>
                    <a:pt x="5900" y="3435"/>
                  </a:lnTo>
                  <a:lnTo>
                    <a:pt x="5901" y="3432"/>
                  </a:lnTo>
                  <a:lnTo>
                    <a:pt x="5905" y="3427"/>
                  </a:lnTo>
                  <a:lnTo>
                    <a:pt x="5907" y="3425"/>
                  </a:lnTo>
                  <a:lnTo>
                    <a:pt x="5911" y="3423"/>
                  </a:lnTo>
                  <a:lnTo>
                    <a:pt x="5914" y="3421"/>
                  </a:lnTo>
                  <a:lnTo>
                    <a:pt x="5919" y="3421"/>
                  </a:lnTo>
                  <a:lnTo>
                    <a:pt x="5923" y="3421"/>
                  </a:lnTo>
                  <a:lnTo>
                    <a:pt x="5927" y="3422"/>
                  </a:lnTo>
                  <a:lnTo>
                    <a:pt x="5931" y="3423"/>
                  </a:lnTo>
                  <a:lnTo>
                    <a:pt x="6123" y="3534"/>
                  </a:lnTo>
                  <a:lnTo>
                    <a:pt x="6126" y="3536"/>
                  </a:lnTo>
                  <a:lnTo>
                    <a:pt x="6129" y="3540"/>
                  </a:lnTo>
                  <a:lnTo>
                    <a:pt x="6131" y="3544"/>
                  </a:lnTo>
                  <a:lnTo>
                    <a:pt x="6133" y="3547"/>
                  </a:lnTo>
                  <a:lnTo>
                    <a:pt x="6134" y="3552"/>
                  </a:lnTo>
                  <a:lnTo>
                    <a:pt x="6133" y="3556"/>
                  </a:lnTo>
                  <a:lnTo>
                    <a:pt x="6133" y="3560"/>
                  </a:lnTo>
                  <a:lnTo>
                    <a:pt x="6130" y="3563"/>
                  </a:lnTo>
                  <a:lnTo>
                    <a:pt x="6127" y="3569"/>
                  </a:lnTo>
                  <a:lnTo>
                    <a:pt x="6122" y="3572"/>
                  </a:lnTo>
                  <a:lnTo>
                    <a:pt x="6117" y="3574"/>
                  </a:lnTo>
                  <a:lnTo>
                    <a:pt x="6112" y="3574"/>
                  </a:lnTo>
                  <a:close/>
                  <a:moveTo>
                    <a:pt x="5575" y="3263"/>
                  </a:moveTo>
                  <a:lnTo>
                    <a:pt x="5575" y="3263"/>
                  </a:lnTo>
                  <a:lnTo>
                    <a:pt x="5570" y="3263"/>
                  </a:lnTo>
                  <a:lnTo>
                    <a:pt x="5564" y="3261"/>
                  </a:lnTo>
                  <a:lnTo>
                    <a:pt x="5373" y="3150"/>
                  </a:lnTo>
                  <a:lnTo>
                    <a:pt x="5370" y="3147"/>
                  </a:lnTo>
                  <a:lnTo>
                    <a:pt x="5367" y="3144"/>
                  </a:lnTo>
                  <a:lnTo>
                    <a:pt x="5365" y="3140"/>
                  </a:lnTo>
                  <a:lnTo>
                    <a:pt x="5364" y="3137"/>
                  </a:lnTo>
                  <a:lnTo>
                    <a:pt x="5363" y="3132"/>
                  </a:lnTo>
                  <a:lnTo>
                    <a:pt x="5363" y="3128"/>
                  </a:lnTo>
                  <a:lnTo>
                    <a:pt x="5364" y="3124"/>
                  </a:lnTo>
                  <a:lnTo>
                    <a:pt x="5366" y="3121"/>
                  </a:lnTo>
                  <a:lnTo>
                    <a:pt x="5368" y="3116"/>
                  </a:lnTo>
                  <a:lnTo>
                    <a:pt x="5371" y="3114"/>
                  </a:lnTo>
                  <a:lnTo>
                    <a:pt x="5374" y="3112"/>
                  </a:lnTo>
                  <a:lnTo>
                    <a:pt x="5379" y="3110"/>
                  </a:lnTo>
                  <a:lnTo>
                    <a:pt x="5383" y="3110"/>
                  </a:lnTo>
                  <a:lnTo>
                    <a:pt x="5386" y="3110"/>
                  </a:lnTo>
                  <a:lnTo>
                    <a:pt x="5391" y="3111"/>
                  </a:lnTo>
                  <a:lnTo>
                    <a:pt x="5395" y="3112"/>
                  </a:lnTo>
                  <a:lnTo>
                    <a:pt x="5586" y="3223"/>
                  </a:lnTo>
                  <a:lnTo>
                    <a:pt x="5589" y="3226"/>
                  </a:lnTo>
                  <a:lnTo>
                    <a:pt x="5593" y="3229"/>
                  </a:lnTo>
                  <a:lnTo>
                    <a:pt x="5595" y="3233"/>
                  </a:lnTo>
                  <a:lnTo>
                    <a:pt x="5596" y="3236"/>
                  </a:lnTo>
                  <a:lnTo>
                    <a:pt x="5597" y="3240"/>
                  </a:lnTo>
                  <a:lnTo>
                    <a:pt x="5597" y="3245"/>
                  </a:lnTo>
                  <a:lnTo>
                    <a:pt x="5596" y="3249"/>
                  </a:lnTo>
                  <a:lnTo>
                    <a:pt x="5594" y="3252"/>
                  </a:lnTo>
                  <a:lnTo>
                    <a:pt x="5590" y="3258"/>
                  </a:lnTo>
                  <a:lnTo>
                    <a:pt x="5586" y="3261"/>
                  </a:lnTo>
                  <a:lnTo>
                    <a:pt x="5581" y="3263"/>
                  </a:lnTo>
                  <a:lnTo>
                    <a:pt x="5575" y="3263"/>
                  </a:lnTo>
                  <a:close/>
                  <a:moveTo>
                    <a:pt x="5040" y="2952"/>
                  </a:moveTo>
                  <a:lnTo>
                    <a:pt x="5040" y="2952"/>
                  </a:lnTo>
                  <a:lnTo>
                    <a:pt x="5034" y="2952"/>
                  </a:lnTo>
                  <a:lnTo>
                    <a:pt x="5029" y="2950"/>
                  </a:lnTo>
                  <a:lnTo>
                    <a:pt x="4837" y="2839"/>
                  </a:lnTo>
                  <a:lnTo>
                    <a:pt x="4833" y="2837"/>
                  </a:lnTo>
                  <a:lnTo>
                    <a:pt x="4831" y="2833"/>
                  </a:lnTo>
                  <a:lnTo>
                    <a:pt x="4829" y="2829"/>
                  </a:lnTo>
                  <a:lnTo>
                    <a:pt x="4827" y="2826"/>
                  </a:lnTo>
                  <a:lnTo>
                    <a:pt x="4827" y="2821"/>
                  </a:lnTo>
                  <a:lnTo>
                    <a:pt x="4827" y="2817"/>
                  </a:lnTo>
                  <a:lnTo>
                    <a:pt x="4828" y="2813"/>
                  </a:lnTo>
                  <a:lnTo>
                    <a:pt x="4829" y="2810"/>
                  </a:lnTo>
                  <a:lnTo>
                    <a:pt x="4832" y="2805"/>
                  </a:lnTo>
                  <a:lnTo>
                    <a:pt x="4834" y="2803"/>
                  </a:lnTo>
                  <a:lnTo>
                    <a:pt x="4839" y="2801"/>
                  </a:lnTo>
                  <a:lnTo>
                    <a:pt x="4842" y="2799"/>
                  </a:lnTo>
                  <a:lnTo>
                    <a:pt x="4846" y="2799"/>
                  </a:lnTo>
                  <a:lnTo>
                    <a:pt x="4851" y="2799"/>
                  </a:lnTo>
                  <a:lnTo>
                    <a:pt x="4855" y="2800"/>
                  </a:lnTo>
                  <a:lnTo>
                    <a:pt x="4858" y="2801"/>
                  </a:lnTo>
                  <a:lnTo>
                    <a:pt x="5050" y="2912"/>
                  </a:lnTo>
                  <a:lnTo>
                    <a:pt x="5054" y="2915"/>
                  </a:lnTo>
                  <a:lnTo>
                    <a:pt x="5057" y="2919"/>
                  </a:lnTo>
                  <a:lnTo>
                    <a:pt x="5059" y="2922"/>
                  </a:lnTo>
                  <a:lnTo>
                    <a:pt x="5060" y="2925"/>
                  </a:lnTo>
                  <a:lnTo>
                    <a:pt x="5061" y="2929"/>
                  </a:lnTo>
                  <a:lnTo>
                    <a:pt x="5060" y="2934"/>
                  </a:lnTo>
                  <a:lnTo>
                    <a:pt x="5060" y="2938"/>
                  </a:lnTo>
                  <a:lnTo>
                    <a:pt x="5058" y="2941"/>
                  </a:lnTo>
                  <a:lnTo>
                    <a:pt x="5055" y="2947"/>
                  </a:lnTo>
                  <a:lnTo>
                    <a:pt x="5050" y="2950"/>
                  </a:lnTo>
                  <a:lnTo>
                    <a:pt x="5045" y="2952"/>
                  </a:lnTo>
                  <a:lnTo>
                    <a:pt x="5040" y="2952"/>
                  </a:lnTo>
                  <a:close/>
                  <a:moveTo>
                    <a:pt x="4503" y="2641"/>
                  </a:moveTo>
                  <a:lnTo>
                    <a:pt x="4503" y="2641"/>
                  </a:lnTo>
                  <a:lnTo>
                    <a:pt x="4497" y="2641"/>
                  </a:lnTo>
                  <a:lnTo>
                    <a:pt x="4492" y="2639"/>
                  </a:lnTo>
                  <a:lnTo>
                    <a:pt x="4301" y="2528"/>
                  </a:lnTo>
                  <a:lnTo>
                    <a:pt x="4298" y="2526"/>
                  </a:lnTo>
                  <a:lnTo>
                    <a:pt x="4294" y="2522"/>
                  </a:lnTo>
                  <a:lnTo>
                    <a:pt x="4292" y="2518"/>
                  </a:lnTo>
                  <a:lnTo>
                    <a:pt x="4291" y="2515"/>
                  </a:lnTo>
                  <a:lnTo>
                    <a:pt x="4290" y="2510"/>
                  </a:lnTo>
                  <a:lnTo>
                    <a:pt x="4290" y="2506"/>
                  </a:lnTo>
                  <a:lnTo>
                    <a:pt x="4291" y="2502"/>
                  </a:lnTo>
                  <a:lnTo>
                    <a:pt x="4293" y="2499"/>
                  </a:lnTo>
                  <a:lnTo>
                    <a:pt x="4296" y="2495"/>
                  </a:lnTo>
                  <a:lnTo>
                    <a:pt x="4299" y="2492"/>
                  </a:lnTo>
                  <a:lnTo>
                    <a:pt x="4302" y="2490"/>
                  </a:lnTo>
                  <a:lnTo>
                    <a:pt x="4306" y="2489"/>
                  </a:lnTo>
                  <a:lnTo>
                    <a:pt x="4311" y="2488"/>
                  </a:lnTo>
                  <a:lnTo>
                    <a:pt x="4315" y="2488"/>
                  </a:lnTo>
                  <a:lnTo>
                    <a:pt x="4318" y="2489"/>
                  </a:lnTo>
                  <a:lnTo>
                    <a:pt x="4323" y="2491"/>
                  </a:lnTo>
                  <a:lnTo>
                    <a:pt x="4514" y="2601"/>
                  </a:lnTo>
                  <a:lnTo>
                    <a:pt x="4518" y="2604"/>
                  </a:lnTo>
                  <a:lnTo>
                    <a:pt x="4520" y="2608"/>
                  </a:lnTo>
                  <a:lnTo>
                    <a:pt x="4522" y="2611"/>
                  </a:lnTo>
                  <a:lnTo>
                    <a:pt x="4523" y="2614"/>
                  </a:lnTo>
                  <a:lnTo>
                    <a:pt x="4524" y="2618"/>
                  </a:lnTo>
                  <a:lnTo>
                    <a:pt x="4524" y="2623"/>
                  </a:lnTo>
                  <a:lnTo>
                    <a:pt x="4523" y="2627"/>
                  </a:lnTo>
                  <a:lnTo>
                    <a:pt x="4521" y="2631"/>
                  </a:lnTo>
                  <a:lnTo>
                    <a:pt x="4518" y="2636"/>
                  </a:lnTo>
                  <a:lnTo>
                    <a:pt x="4514" y="2639"/>
                  </a:lnTo>
                  <a:lnTo>
                    <a:pt x="4508" y="2641"/>
                  </a:lnTo>
                  <a:lnTo>
                    <a:pt x="4503" y="2641"/>
                  </a:lnTo>
                  <a:close/>
                  <a:moveTo>
                    <a:pt x="3967" y="2331"/>
                  </a:moveTo>
                  <a:lnTo>
                    <a:pt x="3967" y="2331"/>
                  </a:lnTo>
                  <a:lnTo>
                    <a:pt x="3962" y="2330"/>
                  </a:lnTo>
                  <a:lnTo>
                    <a:pt x="3956" y="2328"/>
                  </a:lnTo>
                  <a:lnTo>
                    <a:pt x="3765" y="2217"/>
                  </a:lnTo>
                  <a:lnTo>
                    <a:pt x="3761" y="2214"/>
                  </a:lnTo>
                  <a:lnTo>
                    <a:pt x="3759" y="2211"/>
                  </a:lnTo>
                  <a:lnTo>
                    <a:pt x="3757" y="2208"/>
                  </a:lnTo>
                  <a:lnTo>
                    <a:pt x="3754" y="2204"/>
                  </a:lnTo>
                  <a:lnTo>
                    <a:pt x="3754" y="2199"/>
                  </a:lnTo>
                  <a:lnTo>
                    <a:pt x="3754" y="2195"/>
                  </a:lnTo>
                  <a:lnTo>
                    <a:pt x="3756" y="2192"/>
                  </a:lnTo>
                  <a:lnTo>
                    <a:pt x="3757" y="2187"/>
                  </a:lnTo>
                  <a:lnTo>
                    <a:pt x="3760" y="2184"/>
                  </a:lnTo>
                  <a:lnTo>
                    <a:pt x="3763" y="2181"/>
                  </a:lnTo>
                  <a:lnTo>
                    <a:pt x="3766" y="2179"/>
                  </a:lnTo>
                  <a:lnTo>
                    <a:pt x="3770" y="2178"/>
                  </a:lnTo>
                  <a:lnTo>
                    <a:pt x="3774" y="2177"/>
                  </a:lnTo>
                  <a:lnTo>
                    <a:pt x="3778" y="2177"/>
                  </a:lnTo>
                  <a:lnTo>
                    <a:pt x="3783" y="2178"/>
                  </a:lnTo>
                  <a:lnTo>
                    <a:pt x="3787" y="2180"/>
                  </a:lnTo>
                  <a:lnTo>
                    <a:pt x="3978" y="2290"/>
                  </a:lnTo>
                  <a:lnTo>
                    <a:pt x="3981" y="2293"/>
                  </a:lnTo>
                  <a:lnTo>
                    <a:pt x="3984" y="2297"/>
                  </a:lnTo>
                  <a:lnTo>
                    <a:pt x="3987" y="2300"/>
                  </a:lnTo>
                  <a:lnTo>
                    <a:pt x="3988" y="2304"/>
                  </a:lnTo>
                  <a:lnTo>
                    <a:pt x="3989" y="2307"/>
                  </a:lnTo>
                  <a:lnTo>
                    <a:pt x="3989" y="2312"/>
                  </a:lnTo>
                  <a:lnTo>
                    <a:pt x="3988" y="2316"/>
                  </a:lnTo>
                  <a:lnTo>
                    <a:pt x="3986" y="2320"/>
                  </a:lnTo>
                  <a:lnTo>
                    <a:pt x="3982" y="2325"/>
                  </a:lnTo>
                  <a:lnTo>
                    <a:pt x="3978" y="2328"/>
                  </a:lnTo>
                  <a:lnTo>
                    <a:pt x="3973" y="2330"/>
                  </a:lnTo>
                  <a:lnTo>
                    <a:pt x="3967" y="2331"/>
                  </a:lnTo>
                  <a:close/>
                  <a:moveTo>
                    <a:pt x="3430" y="2020"/>
                  </a:moveTo>
                  <a:lnTo>
                    <a:pt x="3430" y="2020"/>
                  </a:lnTo>
                  <a:lnTo>
                    <a:pt x="3425" y="2019"/>
                  </a:lnTo>
                  <a:lnTo>
                    <a:pt x="3420" y="2017"/>
                  </a:lnTo>
                  <a:lnTo>
                    <a:pt x="3228" y="1906"/>
                  </a:lnTo>
                  <a:lnTo>
                    <a:pt x="3225" y="1903"/>
                  </a:lnTo>
                  <a:lnTo>
                    <a:pt x="3222" y="1900"/>
                  </a:lnTo>
                  <a:lnTo>
                    <a:pt x="3220" y="1897"/>
                  </a:lnTo>
                  <a:lnTo>
                    <a:pt x="3219" y="1893"/>
                  </a:lnTo>
                  <a:lnTo>
                    <a:pt x="3218" y="1888"/>
                  </a:lnTo>
                  <a:lnTo>
                    <a:pt x="3218" y="1884"/>
                  </a:lnTo>
                  <a:lnTo>
                    <a:pt x="3219" y="1881"/>
                  </a:lnTo>
                  <a:lnTo>
                    <a:pt x="3221" y="1876"/>
                  </a:lnTo>
                  <a:lnTo>
                    <a:pt x="3223" y="1873"/>
                  </a:lnTo>
                  <a:lnTo>
                    <a:pt x="3226" y="1870"/>
                  </a:lnTo>
                  <a:lnTo>
                    <a:pt x="3230" y="1868"/>
                  </a:lnTo>
                  <a:lnTo>
                    <a:pt x="3234" y="1867"/>
                  </a:lnTo>
                  <a:lnTo>
                    <a:pt x="3238" y="1866"/>
                  </a:lnTo>
                  <a:lnTo>
                    <a:pt x="3243" y="1866"/>
                  </a:lnTo>
                  <a:lnTo>
                    <a:pt x="3246" y="1867"/>
                  </a:lnTo>
                  <a:lnTo>
                    <a:pt x="3250" y="1869"/>
                  </a:lnTo>
                  <a:lnTo>
                    <a:pt x="3441" y="1980"/>
                  </a:lnTo>
                  <a:lnTo>
                    <a:pt x="3446" y="1982"/>
                  </a:lnTo>
                  <a:lnTo>
                    <a:pt x="3448" y="1986"/>
                  </a:lnTo>
                  <a:lnTo>
                    <a:pt x="3450" y="1989"/>
                  </a:lnTo>
                  <a:lnTo>
                    <a:pt x="3452" y="1993"/>
                  </a:lnTo>
                  <a:lnTo>
                    <a:pt x="3452" y="1996"/>
                  </a:lnTo>
                  <a:lnTo>
                    <a:pt x="3452" y="2001"/>
                  </a:lnTo>
                  <a:lnTo>
                    <a:pt x="3451" y="2005"/>
                  </a:lnTo>
                  <a:lnTo>
                    <a:pt x="3450" y="2009"/>
                  </a:lnTo>
                  <a:lnTo>
                    <a:pt x="3446" y="2014"/>
                  </a:lnTo>
                  <a:lnTo>
                    <a:pt x="3441" y="2017"/>
                  </a:lnTo>
                  <a:lnTo>
                    <a:pt x="3436" y="2019"/>
                  </a:lnTo>
                  <a:lnTo>
                    <a:pt x="3430" y="2020"/>
                  </a:lnTo>
                  <a:close/>
                  <a:moveTo>
                    <a:pt x="2895" y="1709"/>
                  </a:moveTo>
                  <a:lnTo>
                    <a:pt x="2895" y="1709"/>
                  </a:lnTo>
                  <a:lnTo>
                    <a:pt x="2889" y="1708"/>
                  </a:lnTo>
                  <a:lnTo>
                    <a:pt x="2884" y="1706"/>
                  </a:lnTo>
                  <a:lnTo>
                    <a:pt x="2693" y="1595"/>
                  </a:lnTo>
                  <a:lnTo>
                    <a:pt x="2689" y="1592"/>
                  </a:lnTo>
                  <a:lnTo>
                    <a:pt x="2686" y="1589"/>
                  </a:lnTo>
                  <a:lnTo>
                    <a:pt x="2684" y="1586"/>
                  </a:lnTo>
                  <a:lnTo>
                    <a:pt x="2682" y="1582"/>
                  </a:lnTo>
                  <a:lnTo>
                    <a:pt x="2682" y="1577"/>
                  </a:lnTo>
                  <a:lnTo>
                    <a:pt x="2682" y="1574"/>
                  </a:lnTo>
                  <a:lnTo>
                    <a:pt x="2683" y="1570"/>
                  </a:lnTo>
                  <a:lnTo>
                    <a:pt x="2684" y="1565"/>
                  </a:lnTo>
                  <a:lnTo>
                    <a:pt x="2687" y="1562"/>
                  </a:lnTo>
                  <a:lnTo>
                    <a:pt x="2691" y="1559"/>
                  </a:lnTo>
                  <a:lnTo>
                    <a:pt x="2694" y="1557"/>
                  </a:lnTo>
                  <a:lnTo>
                    <a:pt x="2698" y="1556"/>
                  </a:lnTo>
                  <a:lnTo>
                    <a:pt x="2701" y="1555"/>
                  </a:lnTo>
                  <a:lnTo>
                    <a:pt x="2706" y="1555"/>
                  </a:lnTo>
                  <a:lnTo>
                    <a:pt x="2710" y="1556"/>
                  </a:lnTo>
                  <a:lnTo>
                    <a:pt x="2714" y="1558"/>
                  </a:lnTo>
                  <a:lnTo>
                    <a:pt x="2906" y="1669"/>
                  </a:lnTo>
                  <a:lnTo>
                    <a:pt x="2909" y="1671"/>
                  </a:lnTo>
                  <a:lnTo>
                    <a:pt x="2912" y="1674"/>
                  </a:lnTo>
                  <a:lnTo>
                    <a:pt x="2914" y="1678"/>
                  </a:lnTo>
                  <a:lnTo>
                    <a:pt x="2915" y="1682"/>
                  </a:lnTo>
                  <a:lnTo>
                    <a:pt x="2916" y="1686"/>
                  </a:lnTo>
                  <a:lnTo>
                    <a:pt x="2916" y="1690"/>
                  </a:lnTo>
                  <a:lnTo>
                    <a:pt x="2915" y="1694"/>
                  </a:lnTo>
                  <a:lnTo>
                    <a:pt x="2913" y="1698"/>
                  </a:lnTo>
                  <a:lnTo>
                    <a:pt x="2910" y="1703"/>
                  </a:lnTo>
                  <a:lnTo>
                    <a:pt x="2906" y="1706"/>
                  </a:lnTo>
                  <a:lnTo>
                    <a:pt x="2900" y="1708"/>
                  </a:lnTo>
                  <a:lnTo>
                    <a:pt x="2895" y="1709"/>
                  </a:lnTo>
                  <a:close/>
                  <a:moveTo>
                    <a:pt x="2358" y="1398"/>
                  </a:moveTo>
                  <a:lnTo>
                    <a:pt x="2358" y="1398"/>
                  </a:lnTo>
                  <a:lnTo>
                    <a:pt x="2353" y="1397"/>
                  </a:lnTo>
                  <a:lnTo>
                    <a:pt x="2347" y="1395"/>
                  </a:lnTo>
                  <a:lnTo>
                    <a:pt x="2156" y="1284"/>
                  </a:lnTo>
                  <a:lnTo>
                    <a:pt x="2153" y="1281"/>
                  </a:lnTo>
                  <a:lnTo>
                    <a:pt x="2150" y="1278"/>
                  </a:lnTo>
                  <a:lnTo>
                    <a:pt x="2147" y="1275"/>
                  </a:lnTo>
                  <a:lnTo>
                    <a:pt x="2146" y="1271"/>
                  </a:lnTo>
                  <a:lnTo>
                    <a:pt x="2145" y="1266"/>
                  </a:lnTo>
                  <a:lnTo>
                    <a:pt x="2145" y="1263"/>
                  </a:lnTo>
                  <a:lnTo>
                    <a:pt x="2146" y="1259"/>
                  </a:lnTo>
                  <a:lnTo>
                    <a:pt x="2149" y="1254"/>
                  </a:lnTo>
                  <a:lnTo>
                    <a:pt x="2151" y="1251"/>
                  </a:lnTo>
                  <a:lnTo>
                    <a:pt x="2154" y="1248"/>
                  </a:lnTo>
                  <a:lnTo>
                    <a:pt x="2157" y="1246"/>
                  </a:lnTo>
                  <a:lnTo>
                    <a:pt x="2161" y="1245"/>
                  </a:lnTo>
                  <a:lnTo>
                    <a:pt x="2166" y="1244"/>
                  </a:lnTo>
                  <a:lnTo>
                    <a:pt x="2170" y="1244"/>
                  </a:lnTo>
                  <a:lnTo>
                    <a:pt x="2173" y="1245"/>
                  </a:lnTo>
                  <a:lnTo>
                    <a:pt x="2178" y="1247"/>
                  </a:lnTo>
                  <a:lnTo>
                    <a:pt x="2369" y="1358"/>
                  </a:lnTo>
                  <a:lnTo>
                    <a:pt x="2373" y="1360"/>
                  </a:lnTo>
                  <a:lnTo>
                    <a:pt x="2375" y="1363"/>
                  </a:lnTo>
                  <a:lnTo>
                    <a:pt x="2377" y="1367"/>
                  </a:lnTo>
                  <a:lnTo>
                    <a:pt x="2380" y="1371"/>
                  </a:lnTo>
                  <a:lnTo>
                    <a:pt x="2380" y="1375"/>
                  </a:lnTo>
                  <a:lnTo>
                    <a:pt x="2380" y="1379"/>
                  </a:lnTo>
                  <a:lnTo>
                    <a:pt x="2379" y="1383"/>
                  </a:lnTo>
                  <a:lnTo>
                    <a:pt x="2377" y="1387"/>
                  </a:lnTo>
                  <a:lnTo>
                    <a:pt x="2373" y="1392"/>
                  </a:lnTo>
                  <a:lnTo>
                    <a:pt x="2369" y="1395"/>
                  </a:lnTo>
                  <a:lnTo>
                    <a:pt x="2365" y="1397"/>
                  </a:lnTo>
                  <a:lnTo>
                    <a:pt x="2358" y="1398"/>
                  </a:lnTo>
                  <a:close/>
                  <a:moveTo>
                    <a:pt x="1822" y="1087"/>
                  </a:moveTo>
                  <a:lnTo>
                    <a:pt x="1822" y="1087"/>
                  </a:lnTo>
                  <a:lnTo>
                    <a:pt x="1817" y="1086"/>
                  </a:lnTo>
                  <a:lnTo>
                    <a:pt x="1812" y="1084"/>
                  </a:lnTo>
                  <a:lnTo>
                    <a:pt x="1620" y="972"/>
                  </a:lnTo>
                  <a:lnTo>
                    <a:pt x="1616" y="970"/>
                  </a:lnTo>
                  <a:lnTo>
                    <a:pt x="1614" y="967"/>
                  </a:lnTo>
                  <a:lnTo>
                    <a:pt x="1612" y="964"/>
                  </a:lnTo>
                  <a:lnTo>
                    <a:pt x="1610" y="960"/>
                  </a:lnTo>
                  <a:lnTo>
                    <a:pt x="1610" y="956"/>
                  </a:lnTo>
                  <a:lnTo>
                    <a:pt x="1610" y="952"/>
                  </a:lnTo>
                  <a:lnTo>
                    <a:pt x="1611" y="948"/>
                  </a:lnTo>
                  <a:lnTo>
                    <a:pt x="1613" y="943"/>
                  </a:lnTo>
                  <a:lnTo>
                    <a:pt x="1615" y="940"/>
                  </a:lnTo>
                  <a:lnTo>
                    <a:pt x="1618" y="937"/>
                  </a:lnTo>
                  <a:lnTo>
                    <a:pt x="1621" y="935"/>
                  </a:lnTo>
                  <a:lnTo>
                    <a:pt x="1626" y="934"/>
                  </a:lnTo>
                  <a:lnTo>
                    <a:pt x="1629" y="933"/>
                  </a:lnTo>
                  <a:lnTo>
                    <a:pt x="1633" y="934"/>
                  </a:lnTo>
                  <a:lnTo>
                    <a:pt x="1638" y="934"/>
                  </a:lnTo>
                  <a:lnTo>
                    <a:pt x="1642" y="936"/>
                  </a:lnTo>
                  <a:lnTo>
                    <a:pt x="1833" y="1047"/>
                  </a:lnTo>
                  <a:lnTo>
                    <a:pt x="1836" y="1049"/>
                  </a:lnTo>
                  <a:lnTo>
                    <a:pt x="1840" y="1052"/>
                  </a:lnTo>
                  <a:lnTo>
                    <a:pt x="1842" y="1056"/>
                  </a:lnTo>
                  <a:lnTo>
                    <a:pt x="1843" y="1060"/>
                  </a:lnTo>
                  <a:lnTo>
                    <a:pt x="1844" y="1064"/>
                  </a:lnTo>
                  <a:lnTo>
                    <a:pt x="1844" y="1069"/>
                  </a:lnTo>
                  <a:lnTo>
                    <a:pt x="1843" y="1072"/>
                  </a:lnTo>
                  <a:lnTo>
                    <a:pt x="1841" y="1076"/>
                  </a:lnTo>
                  <a:lnTo>
                    <a:pt x="1837" y="1080"/>
                  </a:lnTo>
                  <a:lnTo>
                    <a:pt x="1833" y="1084"/>
                  </a:lnTo>
                  <a:lnTo>
                    <a:pt x="1828" y="1086"/>
                  </a:lnTo>
                  <a:lnTo>
                    <a:pt x="1822" y="1087"/>
                  </a:lnTo>
                  <a:close/>
                  <a:moveTo>
                    <a:pt x="1287" y="776"/>
                  </a:moveTo>
                  <a:lnTo>
                    <a:pt x="1287" y="776"/>
                  </a:lnTo>
                  <a:lnTo>
                    <a:pt x="1280" y="775"/>
                  </a:lnTo>
                  <a:lnTo>
                    <a:pt x="1276" y="773"/>
                  </a:lnTo>
                  <a:lnTo>
                    <a:pt x="1084" y="663"/>
                  </a:lnTo>
                  <a:lnTo>
                    <a:pt x="1080" y="659"/>
                  </a:lnTo>
                  <a:lnTo>
                    <a:pt x="1077" y="656"/>
                  </a:lnTo>
                  <a:lnTo>
                    <a:pt x="1075" y="653"/>
                  </a:lnTo>
                  <a:lnTo>
                    <a:pt x="1074" y="648"/>
                  </a:lnTo>
                  <a:lnTo>
                    <a:pt x="1073" y="645"/>
                  </a:lnTo>
                  <a:lnTo>
                    <a:pt x="1074" y="641"/>
                  </a:lnTo>
                  <a:lnTo>
                    <a:pt x="1074" y="637"/>
                  </a:lnTo>
                  <a:lnTo>
                    <a:pt x="1076" y="632"/>
                  </a:lnTo>
                  <a:lnTo>
                    <a:pt x="1078" y="629"/>
                  </a:lnTo>
                  <a:lnTo>
                    <a:pt x="1082" y="626"/>
                  </a:lnTo>
                  <a:lnTo>
                    <a:pt x="1086" y="624"/>
                  </a:lnTo>
                  <a:lnTo>
                    <a:pt x="1089" y="623"/>
                  </a:lnTo>
                  <a:lnTo>
                    <a:pt x="1093" y="621"/>
                  </a:lnTo>
                  <a:lnTo>
                    <a:pt x="1098" y="623"/>
                  </a:lnTo>
                  <a:lnTo>
                    <a:pt x="1102" y="623"/>
                  </a:lnTo>
                  <a:lnTo>
                    <a:pt x="1105" y="625"/>
                  </a:lnTo>
                  <a:lnTo>
                    <a:pt x="1298" y="736"/>
                  </a:lnTo>
                  <a:lnTo>
                    <a:pt x="1301" y="738"/>
                  </a:lnTo>
                  <a:lnTo>
                    <a:pt x="1303" y="741"/>
                  </a:lnTo>
                  <a:lnTo>
                    <a:pt x="1305" y="745"/>
                  </a:lnTo>
                  <a:lnTo>
                    <a:pt x="1307" y="749"/>
                  </a:lnTo>
                  <a:lnTo>
                    <a:pt x="1307" y="753"/>
                  </a:lnTo>
                  <a:lnTo>
                    <a:pt x="1307" y="758"/>
                  </a:lnTo>
                  <a:lnTo>
                    <a:pt x="1306" y="761"/>
                  </a:lnTo>
                  <a:lnTo>
                    <a:pt x="1305" y="765"/>
                  </a:lnTo>
                  <a:lnTo>
                    <a:pt x="1301" y="769"/>
                  </a:lnTo>
                  <a:lnTo>
                    <a:pt x="1296" y="773"/>
                  </a:lnTo>
                  <a:lnTo>
                    <a:pt x="1292" y="775"/>
                  </a:lnTo>
                  <a:lnTo>
                    <a:pt x="1287" y="776"/>
                  </a:lnTo>
                  <a:close/>
                  <a:moveTo>
                    <a:pt x="750" y="465"/>
                  </a:moveTo>
                  <a:lnTo>
                    <a:pt x="750" y="465"/>
                  </a:lnTo>
                  <a:lnTo>
                    <a:pt x="745" y="464"/>
                  </a:lnTo>
                  <a:lnTo>
                    <a:pt x="739" y="462"/>
                  </a:lnTo>
                  <a:lnTo>
                    <a:pt x="548" y="351"/>
                  </a:lnTo>
                  <a:lnTo>
                    <a:pt x="545" y="348"/>
                  </a:lnTo>
                  <a:lnTo>
                    <a:pt x="542" y="345"/>
                  </a:lnTo>
                  <a:lnTo>
                    <a:pt x="539" y="342"/>
                  </a:lnTo>
                  <a:lnTo>
                    <a:pt x="538" y="339"/>
                  </a:lnTo>
                  <a:lnTo>
                    <a:pt x="537" y="334"/>
                  </a:lnTo>
                  <a:lnTo>
                    <a:pt x="537" y="330"/>
                  </a:lnTo>
                  <a:lnTo>
                    <a:pt x="538" y="326"/>
                  </a:lnTo>
                  <a:lnTo>
                    <a:pt x="540" y="321"/>
                  </a:lnTo>
                  <a:lnTo>
                    <a:pt x="543" y="318"/>
                  </a:lnTo>
                  <a:lnTo>
                    <a:pt x="546" y="316"/>
                  </a:lnTo>
                  <a:lnTo>
                    <a:pt x="549" y="314"/>
                  </a:lnTo>
                  <a:lnTo>
                    <a:pt x="553" y="312"/>
                  </a:lnTo>
                  <a:lnTo>
                    <a:pt x="557" y="312"/>
                  </a:lnTo>
                  <a:lnTo>
                    <a:pt x="561" y="312"/>
                  </a:lnTo>
                  <a:lnTo>
                    <a:pt x="565" y="313"/>
                  </a:lnTo>
                  <a:lnTo>
                    <a:pt x="570" y="314"/>
                  </a:lnTo>
                  <a:lnTo>
                    <a:pt x="761" y="425"/>
                  </a:lnTo>
                  <a:lnTo>
                    <a:pt x="764" y="427"/>
                  </a:lnTo>
                  <a:lnTo>
                    <a:pt x="767" y="430"/>
                  </a:lnTo>
                  <a:lnTo>
                    <a:pt x="769" y="435"/>
                  </a:lnTo>
                  <a:lnTo>
                    <a:pt x="770" y="438"/>
                  </a:lnTo>
                  <a:lnTo>
                    <a:pt x="772" y="442"/>
                  </a:lnTo>
                  <a:lnTo>
                    <a:pt x="772" y="447"/>
                  </a:lnTo>
                  <a:lnTo>
                    <a:pt x="770" y="451"/>
                  </a:lnTo>
                  <a:lnTo>
                    <a:pt x="768" y="454"/>
                  </a:lnTo>
                  <a:lnTo>
                    <a:pt x="765" y="458"/>
                  </a:lnTo>
                  <a:lnTo>
                    <a:pt x="761" y="463"/>
                  </a:lnTo>
                  <a:lnTo>
                    <a:pt x="755" y="464"/>
                  </a:lnTo>
                  <a:lnTo>
                    <a:pt x="750" y="465"/>
                  </a:lnTo>
                  <a:close/>
                  <a:moveTo>
                    <a:pt x="214" y="154"/>
                  </a:moveTo>
                  <a:lnTo>
                    <a:pt x="214" y="154"/>
                  </a:lnTo>
                  <a:lnTo>
                    <a:pt x="209" y="154"/>
                  </a:lnTo>
                  <a:lnTo>
                    <a:pt x="203" y="152"/>
                  </a:lnTo>
                  <a:lnTo>
                    <a:pt x="11" y="40"/>
                  </a:lnTo>
                  <a:lnTo>
                    <a:pt x="8" y="37"/>
                  </a:lnTo>
                  <a:lnTo>
                    <a:pt x="5" y="34"/>
                  </a:lnTo>
                  <a:lnTo>
                    <a:pt x="3" y="31"/>
                  </a:lnTo>
                  <a:lnTo>
                    <a:pt x="2" y="27"/>
                  </a:lnTo>
                  <a:lnTo>
                    <a:pt x="0" y="23"/>
                  </a:lnTo>
                  <a:lnTo>
                    <a:pt x="2" y="19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6" y="7"/>
                  </a:lnTo>
                  <a:lnTo>
                    <a:pt x="9" y="5"/>
                  </a:lnTo>
                  <a:lnTo>
                    <a:pt x="13" y="3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30" y="2"/>
                  </a:lnTo>
                  <a:lnTo>
                    <a:pt x="33" y="3"/>
                  </a:lnTo>
                  <a:lnTo>
                    <a:pt x="225" y="114"/>
                  </a:lnTo>
                  <a:lnTo>
                    <a:pt x="228" y="117"/>
                  </a:lnTo>
                  <a:lnTo>
                    <a:pt x="230" y="119"/>
                  </a:lnTo>
                  <a:lnTo>
                    <a:pt x="233" y="124"/>
                  </a:lnTo>
                  <a:lnTo>
                    <a:pt x="235" y="127"/>
                  </a:lnTo>
                  <a:lnTo>
                    <a:pt x="235" y="131"/>
                  </a:lnTo>
                  <a:lnTo>
                    <a:pt x="235" y="135"/>
                  </a:lnTo>
                  <a:lnTo>
                    <a:pt x="234" y="140"/>
                  </a:lnTo>
                  <a:lnTo>
                    <a:pt x="233" y="143"/>
                  </a:lnTo>
                  <a:lnTo>
                    <a:pt x="229" y="148"/>
                  </a:lnTo>
                  <a:lnTo>
                    <a:pt x="224" y="152"/>
                  </a:lnTo>
                  <a:lnTo>
                    <a:pt x="220" y="154"/>
                  </a:lnTo>
                  <a:lnTo>
                    <a:pt x="214" y="154"/>
                  </a:lnTo>
                  <a:close/>
                </a:path>
              </a:pathLst>
            </a:custGeom>
            <a:solidFill>
              <a:srgbClr val="F7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6" name="Freeform 247">
              <a:extLst>
                <a:ext uri="{FF2B5EF4-FFF2-40B4-BE49-F238E27FC236}">
                  <a16:creationId xmlns:a16="http://schemas.microsoft.com/office/drawing/2014/main" id="{FC21B7D8-1335-CB49-87DC-C099B09DD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2552" y="3959585"/>
              <a:ext cx="31652" cy="23274"/>
            </a:xfrm>
            <a:custGeom>
              <a:avLst/>
              <a:gdLst>
                <a:gd name="T0" fmla="*/ 114 w 136"/>
                <a:gd name="T1" fmla="*/ 97 h 97"/>
                <a:gd name="T2" fmla="*/ 109 w 136"/>
                <a:gd name="T3" fmla="*/ 96 h 97"/>
                <a:gd name="T4" fmla="*/ 103 w 136"/>
                <a:gd name="T5" fmla="*/ 94 h 97"/>
                <a:gd name="T6" fmla="*/ 10 w 136"/>
                <a:gd name="T7" fmla="*/ 40 h 97"/>
                <a:gd name="T8" fmla="*/ 7 w 136"/>
                <a:gd name="T9" fmla="*/ 38 h 97"/>
                <a:gd name="T10" fmla="*/ 4 w 136"/>
                <a:gd name="T11" fmla="*/ 34 h 97"/>
                <a:gd name="T12" fmla="*/ 2 w 136"/>
                <a:gd name="T13" fmla="*/ 31 h 97"/>
                <a:gd name="T14" fmla="*/ 1 w 136"/>
                <a:gd name="T15" fmla="*/ 27 h 97"/>
                <a:gd name="T16" fmla="*/ 0 w 136"/>
                <a:gd name="T17" fmla="*/ 24 h 97"/>
                <a:gd name="T18" fmla="*/ 1 w 136"/>
                <a:gd name="T19" fmla="*/ 19 h 97"/>
                <a:gd name="T20" fmla="*/ 1 w 136"/>
                <a:gd name="T21" fmla="*/ 15 h 97"/>
                <a:gd name="T22" fmla="*/ 3 w 136"/>
                <a:gd name="T23" fmla="*/ 11 h 97"/>
                <a:gd name="T24" fmla="*/ 5 w 136"/>
                <a:gd name="T25" fmla="*/ 7 h 97"/>
                <a:gd name="T26" fmla="*/ 8 w 136"/>
                <a:gd name="T27" fmla="*/ 4 h 97"/>
                <a:gd name="T28" fmla="*/ 13 w 136"/>
                <a:gd name="T29" fmla="*/ 2 h 97"/>
                <a:gd name="T30" fmla="*/ 16 w 136"/>
                <a:gd name="T31" fmla="*/ 1 h 97"/>
                <a:gd name="T32" fmla="*/ 20 w 136"/>
                <a:gd name="T33" fmla="*/ 0 h 97"/>
                <a:gd name="T34" fmla="*/ 24 w 136"/>
                <a:gd name="T35" fmla="*/ 1 h 97"/>
                <a:gd name="T36" fmla="*/ 29 w 136"/>
                <a:gd name="T37" fmla="*/ 1 h 97"/>
                <a:gd name="T38" fmla="*/ 32 w 136"/>
                <a:gd name="T39" fmla="*/ 3 h 97"/>
                <a:gd name="T40" fmla="*/ 125 w 136"/>
                <a:gd name="T41" fmla="*/ 57 h 97"/>
                <a:gd name="T42" fmla="*/ 128 w 136"/>
                <a:gd name="T43" fmla="*/ 59 h 97"/>
                <a:gd name="T44" fmla="*/ 131 w 136"/>
                <a:gd name="T45" fmla="*/ 62 h 97"/>
                <a:gd name="T46" fmla="*/ 134 w 136"/>
                <a:gd name="T47" fmla="*/ 66 h 97"/>
                <a:gd name="T48" fmla="*/ 135 w 136"/>
                <a:gd name="T49" fmla="*/ 70 h 97"/>
                <a:gd name="T50" fmla="*/ 136 w 136"/>
                <a:gd name="T51" fmla="*/ 74 h 97"/>
                <a:gd name="T52" fmla="*/ 136 w 136"/>
                <a:gd name="T53" fmla="*/ 79 h 97"/>
                <a:gd name="T54" fmla="*/ 135 w 136"/>
                <a:gd name="T55" fmla="*/ 82 h 97"/>
                <a:gd name="T56" fmla="*/ 132 w 136"/>
                <a:gd name="T57" fmla="*/ 86 h 97"/>
                <a:gd name="T58" fmla="*/ 129 w 136"/>
                <a:gd name="T59" fmla="*/ 91 h 97"/>
                <a:gd name="T60" fmla="*/ 125 w 136"/>
                <a:gd name="T61" fmla="*/ 94 h 97"/>
                <a:gd name="T62" fmla="*/ 119 w 136"/>
                <a:gd name="T63" fmla="*/ 96 h 97"/>
                <a:gd name="T64" fmla="*/ 114 w 136"/>
                <a:gd name="T65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" h="97">
                  <a:moveTo>
                    <a:pt x="114" y="97"/>
                  </a:moveTo>
                  <a:lnTo>
                    <a:pt x="109" y="96"/>
                  </a:lnTo>
                  <a:lnTo>
                    <a:pt x="103" y="94"/>
                  </a:lnTo>
                  <a:lnTo>
                    <a:pt x="10" y="40"/>
                  </a:lnTo>
                  <a:lnTo>
                    <a:pt x="7" y="38"/>
                  </a:lnTo>
                  <a:lnTo>
                    <a:pt x="4" y="34"/>
                  </a:lnTo>
                  <a:lnTo>
                    <a:pt x="2" y="31"/>
                  </a:lnTo>
                  <a:lnTo>
                    <a:pt x="1" y="27"/>
                  </a:lnTo>
                  <a:lnTo>
                    <a:pt x="0" y="24"/>
                  </a:lnTo>
                  <a:lnTo>
                    <a:pt x="1" y="19"/>
                  </a:lnTo>
                  <a:lnTo>
                    <a:pt x="1" y="15"/>
                  </a:lnTo>
                  <a:lnTo>
                    <a:pt x="3" y="11"/>
                  </a:lnTo>
                  <a:lnTo>
                    <a:pt x="5" y="7"/>
                  </a:lnTo>
                  <a:lnTo>
                    <a:pt x="8" y="4"/>
                  </a:lnTo>
                  <a:lnTo>
                    <a:pt x="13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1"/>
                  </a:lnTo>
                  <a:lnTo>
                    <a:pt x="29" y="1"/>
                  </a:lnTo>
                  <a:lnTo>
                    <a:pt x="32" y="3"/>
                  </a:lnTo>
                  <a:lnTo>
                    <a:pt x="125" y="57"/>
                  </a:lnTo>
                  <a:lnTo>
                    <a:pt x="128" y="59"/>
                  </a:lnTo>
                  <a:lnTo>
                    <a:pt x="131" y="62"/>
                  </a:lnTo>
                  <a:lnTo>
                    <a:pt x="134" y="66"/>
                  </a:lnTo>
                  <a:lnTo>
                    <a:pt x="135" y="70"/>
                  </a:lnTo>
                  <a:lnTo>
                    <a:pt x="136" y="74"/>
                  </a:lnTo>
                  <a:lnTo>
                    <a:pt x="136" y="79"/>
                  </a:lnTo>
                  <a:lnTo>
                    <a:pt x="135" y="82"/>
                  </a:lnTo>
                  <a:lnTo>
                    <a:pt x="132" y="86"/>
                  </a:lnTo>
                  <a:lnTo>
                    <a:pt x="129" y="91"/>
                  </a:lnTo>
                  <a:lnTo>
                    <a:pt x="125" y="94"/>
                  </a:lnTo>
                  <a:lnTo>
                    <a:pt x="119" y="96"/>
                  </a:lnTo>
                  <a:lnTo>
                    <a:pt x="114" y="97"/>
                  </a:lnTo>
                  <a:close/>
                </a:path>
              </a:pathLst>
            </a:custGeom>
            <a:solidFill>
              <a:srgbClr val="F7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7" name="Freeform 248">
              <a:extLst>
                <a:ext uri="{FF2B5EF4-FFF2-40B4-BE49-F238E27FC236}">
                  <a16:creationId xmlns:a16="http://schemas.microsoft.com/office/drawing/2014/main" id="{E85ADF84-DBC1-6E45-8280-9681CFBCD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3425" y="1797967"/>
              <a:ext cx="1211140" cy="1858135"/>
            </a:xfrm>
            <a:custGeom>
              <a:avLst/>
              <a:gdLst>
                <a:gd name="T0" fmla="*/ 5205 w 5205"/>
                <a:gd name="T1" fmla="*/ 7876 h 7984"/>
                <a:gd name="T2" fmla="*/ 5176 w 5205"/>
                <a:gd name="T3" fmla="*/ 7557 h 7984"/>
                <a:gd name="T4" fmla="*/ 5166 w 5205"/>
                <a:gd name="T5" fmla="*/ 7373 h 7984"/>
                <a:gd name="T6" fmla="*/ 5197 w 5205"/>
                <a:gd name="T7" fmla="*/ 7379 h 7984"/>
                <a:gd name="T8" fmla="*/ 5200 w 5205"/>
                <a:gd name="T9" fmla="*/ 6959 h 7984"/>
                <a:gd name="T10" fmla="*/ 5164 w 5205"/>
                <a:gd name="T11" fmla="*/ 6667 h 7984"/>
                <a:gd name="T12" fmla="*/ 5180 w 5205"/>
                <a:gd name="T13" fmla="*/ 6481 h 7984"/>
                <a:gd name="T14" fmla="*/ 5205 w 5205"/>
                <a:gd name="T15" fmla="*/ 6465 h 7984"/>
                <a:gd name="T16" fmla="*/ 5185 w 5205"/>
                <a:gd name="T17" fmla="*/ 6052 h 7984"/>
                <a:gd name="T18" fmla="*/ 5163 w 5205"/>
                <a:gd name="T19" fmla="*/ 5863 h 7984"/>
                <a:gd name="T20" fmla="*/ 5189 w 5205"/>
                <a:gd name="T21" fmla="*/ 5880 h 7984"/>
                <a:gd name="T22" fmla="*/ 5204 w 5205"/>
                <a:gd name="T23" fmla="*/ 5465 h 7984"/>
                <a:gd name="T24" fmla="*/ 5170 w 5205"/>
                <a:gd name="T25" fmla="*/ 5157 h 7984"/>
                <a:gd name="T26" fmla="*/ 5172 w 5205"/>
                <a:gd name="T27" fmla="*/ 4975 h 7984"/>
                <a:gd name="T28" fmla="*/ 5202 w 5205"/>
                <a:gd name="T29" fmla="*/ 4970 h 7984"/>
                <a:gd name="T30" fmla="*/ 5192 w 5205"/>
                <a:gd name="T31" fmla="*/ 4552 h 7984"/>
                <a:gd name="T32" fmla="*/ 5163 w 5205"/>
                <a:gd name="T33" fmla="*/ 4271 h 7984"/>
                <a:gd name="T34" fmla="*/ 5185 w 5205"/>
                <a:gd name="T35" fmla="*/ 4078 h 7984"/>
                <a:gd name="T36" fmla="*/ 5205 w 5205"/>
                <a:gd name="T37" fmla="*/ 3970 h 7984"/>
                <a:gd name="T38" fmla="*/ 5176 w 5205"/>
                <a:gd name="T39" fmla="*/ 3650 h 7984"/>
                <a:gd name="T40" fmla="*/ 5166 w 5205"/>
                <a:gd name="T41" fmla="*/ 3468 h 7984"/>
                <a:gd name="T42" fmla="*/ 5197 w 5205"/>
                <a:gd name="T43" fmla="*/ 3473 h 7984"/>
                <a:gd name="T44" fmla="*/ 5200 w 5205"/>
                <a:gd name="T45" fmla="*/ 3054 h 7984"/>
                <a:gd name="T46" fmla="*/ 5067 w 5205"/>
                <a:gd name="T47" fmla="*/ 2815 h 7984"/>
                <a:gd name="T48" fmla="*/ 9 w 5205"/>
                <a:gd name="T49" fmla="*/ 2886 h 7984"/>
                <a:gd name="T50" fmla="*/ 40 w 5205"/>
                <a:gd name="T51" fmla="*/ 2879 h 7984"/>
                <a:gd name="T52" fmla="*/ 4834 w 5205"/>
                <a:gd name="T53" fmla="*/ 2660 h 7984"/>
                <a:gd name="T54" fmla="*/ 4543 w 5205"/>
                <a:gd name="T55" fmla="*/ 2520 h 7984"/>
                <a:gd name="T56" fmla="*/ 9 w 5205"/>
                <a:gd name="T57" fmla="*/ 2585 h 7984"/>
                <a:gd name="T58" fmla="*/ 40 w 5205"/>
                <a:gd name="T59" fmla="*/ 2579 h 7984"/>
                <a:gd name="T60" fmla="*/ 4311 w 5205"/>
                <a:gd name="T61" fmla="*/ 2365 h 7984"/>
                <a:gd name="T62" fmla="*/ 4020 w 5205"/>
                <a:gd name="T63" fmla="*/ 2225 h 7984"/>
                <a:gd name="T64" fmla="*/ 9 w 5205"/>
                <a:gd name="T65" fmla="*/ 2284 h 7984"/>
                <a:gd name="T66" fmla="*/ 40 w 5205"/>
                <a:gd name="T67" fmla="*/ 2279 h 7984"/>
                <a:gd name="T68" fmla="*/ 3787 w 5205"/>
                <a:gd name="T69" fmla="*/ 2069 h 7984"/>
                <a:gd name="T70" fmla="*/ 3497 w 5205"/>
                <a:gd name="T71" fmla="*/ 1930 h 7984"/>
                <a:gd name="T72" fmla="*/ 9 w 5205"/>
                <a:gd name="T73" fmla="*/ 1984 h 7984"/>
                <a:gd name="T74" fmla="*/ 40 w 5205"/>
                <a:gd name="T75" fmla="*/ 1978 h 7984"/>
                <a:gd name="T76" fmla="*/ 3265 w 5205"/>
                <a:gd name="T77" fmla="*/ 1774 h 7984"/>
                <a:gd name="T78" fmla="*/ 2973 w 5205"/>
                <a:gd name="T79" fmla="*/ 1635 h 7984"/>
                <a:gd name="T80" fmla="*/ 9 w 5205"/>
                <a:gd name="T81" fmla="*/ 1683 h 7984"/>
                <a:gd name="T82" fmla="*/ 40 w 5205"/>
                <a:gd name="T83" fmla="*/ 1678 h 7984"/>
                <a:gd name="T84" fmla="*/ 2741 w 5205"/>
                <a:gd name="T85" fmla="*/ 1478 h 7984"/>
                <a:gd name="T86" fmla="*/ 2450 w 5205"/>
                <a:gd name="T87" fmla="*/ 1339 h 7984"/>
                <a:gd name="T88" fmla="*/ 9 w 5205"/>
                <a:gd name="T89" fmla="*/ 1383 h 7984"/>
                <a:gd name="T90" fmla="*/ 40 w 5205"/>
                <a:gd name="T91" fmla="*/ 1377 h 7984"/>
                <a:gd name="T92" fmla="*/ 2218 w 5205"/>
                <a:gd name="T93" fmla="*/ 1183 h 7984"/>
                <a:gd name="T94" fmla="*/ 1926 w 5205"/>
                <a:gd name="T95" fmla="*/ 1044 h 7984"/>
                <a:gd name="T96" fmla="*/ 9 w 5205"/>
                <a:gd name="T97" fmla="*/ 1083 h 7984"/>
                <a:gd name="T98" fmla="*/ 40 w 5205"/>
                <a:gd name="T99" fmla="*/ 1077 h 7984"/>
                <a:gd name="T100" fmla="*/ 1694 w 5205"/>
                <a:gd name="T101" fmla="*/ 888 h 7984"/>
                <a:gd name="T102" fmla="*/ 1404 w 5205"/>
                <a:gd name="T103" fmla="*/ 748 h 7984"/>
                <a:gd name="T104" fmla="*/ 9 w 5205"/>
                <a:gd name="T105" fmla="*/ 782 h 7984"/>
                <a:gd name="T106" fmla="*/ 40 w 5205"/>
                <a:gd name="T107" fmla="*/ 776 h 7984"/>
                <a:gd name="T108" fmla="*/ 1170 w 5205"/>
                <a:gd name="T109" fmla="*/ 593 h 7984"/>
                <a:gd name="T110" fmla="*/ 880 w 5205"/>
                <a:gd name="T111" fmla="*/ 453 h 7984"/>
                <a:gd name="T112" fmla="*/ 9 w 5205"/>
                <a:gd name="T113" fmla="*/ 481 h 7984"/>
                <a:gd name="T114" fmla="*/ 40 w 5205"/>
                <a:gd name="T115" fmla="*/ 476 h 7984"/>
                <a:gd name="T116" fmla="*/ 648 w 5205"/>
                <a:gd name="T117" fmla="*/ 298 h 7984"/>
                <a:gd name="T118" fmla="*/ 356 w 5205"/>
                <a:gd name="T119" fmla="*/ 157 h 7984"/>
                <a:gd name="T120" fmla="*/ 9 w 5205"/>
                <a:gd name="T121" fmla="*/ 181 h 7984"/>
                <a:gd name="T122" fmla="*/ 40 w 5205"/>
                <a:gd name="T123" fmla="*/ 176 h 7984"/>
                <a:gd name="T124" fmla="*/ 124 w 5205"/>
                <a:gd name="T125" fmla="*/ 2 h 7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05" h="7984">
                  <a:moveTo>
                    <a:pt x="5185" y="7984"/>
                  </a:moveTo>
                  <a:lnTo>
                    <a:pt x="5180" y="7983"/>
                  </a:lnTo>
                  <a:lnTo>
                    <a:pt x="5176" y="7982"/>
                  </a:lnTo>
                  <a:lnTo>
                    <a:pt x="5172" y="7980"/>
                  </a:lnTo>
                  <a:lnTo>
                    <a:pt x="5170" y="7978"/>
                  </a:lnTo>
                  <a:lnTo>
                    <a:pt x="5166" y="7974"/>
                  </a:lnTo>
                  <a:lnTo>
                    <a:pt x="5164" y="7970"/>
                  </a:lnTo>
                  <a:lnTo>
                    <a:pt x="5163" y="7967"/>
                  </a:lnTo>
                  <a:lnTo>
                    <a:pt x="5163" y="7963"/>
                  </a:lnTo>
                  <a:lnTo>
                    <a:pt x="5163" y="7876"/>
                  </a:lnTo>
                  <a:lnTo>
                    <a:pt x="5163" y="7872"/>
                  </a:lnTo>
                  <a:lnTo>
                    <a:pt x="5164" y="7868"/>
                  </a:lnTo>
                  <a:lnTo>
                    <a:pt x="5166" y="7864"/>
                  </a:lnTo>
                  <a:lnTo>
                    <a:pt x="5170" y="7861"/>
                  </a:lnTo>
                  <a:lnTo>
                    <a:pt x="5172" y="7859"/>
                  </a:lnTo>
                  <a:lnTo>
                    <a:pt x="5176" y="7857"/>
                  </a:lnTo>
                  <a:lnTo>
                    <a:pt x="5180" y="7856"/>
                  </a:lnTo>
                  <a:lnTo>
                    <a:pt x="5185" y="7855"/>
                  </a:lnTo>
                  <a:lnTo>
                    <a:pt x="5189" y="7856"/>
                  </a:lnTo>
                  <a:lnTo>
                    <a:pt x="5192" y="7857"/>
                  </a:lnTo>
                  <a:lnTo>
                    <a:pt x="5197" y="7859"/>
                  </a:lnTo>
                  <a:lnTo>
                    <a:pt x="5200" y="7861"/>
                  </a:lnTo>
                  <a:lnTo>
                    <a:pt x="5202" y="7864"/>
                  </a:lnTo>
                  <a:lnTo>
                    <a:pt x="5204" y="7868"/>
                  </a:lnTo>
                  <a:lnTo>
                    <a:pt x="5205" y="7872"/>
                  </a:lnTo>
                  <a:lnTo>
                    <a:pt x="5205" y="7876"/>
                  </a:lnTo>
                  <a:lnTo>
                    <a:pt x="5205" y="7963"/>
                  </a:lnTo>
                  <a:lnTo>
                    <a:pt x="5205" y="7967"/>
                  </a:lnTo>
                  <a:lnTo>
                    <a:pt x="5204" y="7970"/>
                  </a:lnTo>
                  <a:lnTo>
                    <a:pt x="5202" y="7974"/>
                  </a:lnTo>
                  <a:lnTo>
                    <a:pt x="5200" y="7978"/>
                  </a:lnTo>
                  <a:lnTo>
                    <a:pt x="5197" y="7980"/>
                  </a:lnTo>
                  <a:lnTo>
                    <a:pt x="5192" y="7982"/>
                  </a:lnTo>
                  <a:lnTo>
                    <a:pt x="5189" y="7983"/>
                  </a:lnTo>
                  <a:lnTo>
                    <a:pt x="5185" y="7984"/>
                  </a:lnTo>
                  <a:close/>
                  <a:moveTo>
                    <a:pt x="5185" y="7683"/>
                  </a:moveTo>
                  <a:lnTo>
                    <a:pt x="5185" y="7683"/>
                  </a:lnTo>
                  <a:lnTo>
                    <a:pt x="5180" y="7683"/>
                  </a:lnTo>
                  <a:lnTo>
                    <a:pt x="5176" y="7682"/>
                  </a:lnTo>
                  <a:lnTo>
                    <a:pt x="5172" y="7680"/>
                  </a:lnTo>
                  <a:lnTo>
                    <a:pt x="5170" y="7676"/>
                  </a:lnTo>
                  <a:lnTo>
                    <a:pt x="5166" y="7674"/>
                  </a:lnTo>
                  <a:lnTo>
                    <a:pt x="5164" y="7670"/>
                  </a:lnTo>
                  <a:lnTo>
                    <a:pt x="5163" y="7666"/>
                  </a:lnTo>
                  <a:lnTo>
                    <a:pt x="5163" y="7661"/>
                  </a:lnTo>
                  <a:lnTo>
                    <a:pt x="5163" y="7576"/>
                  </a:lnTo>
                  <a:lnTo>
                    <a:pt x="5163" y="7572"/>
                  </a:lnTo>
                  <a:lnTo>
                    <a:pt x="5164" y="7567"/>
                  </a:lnTo>
                  <a:lnTo>
                    <a:pt x="5166" y="7564"/>
                  </a:lnTo>
                  <a:lnTo>
                    <a:pt x="5170" y="7561"/>
                  </a:lnTo>
                  <a:lnTo>
                    <a:pt x="5172" y="7558"/>
                  </a:lnTo>
                  <a:lnTo>
                    <a:pt x="5176" y="7557"/>
                  </a:lnTo>
                  <a:lnTo>
                    <a:pt x="5180" y="7554"/>
                  </a:lnTo>
                  <a:lnTo>
                    <a:pt x="5185" y="7554"/>
                  </a:lnTo>
                  <a:lnTo>
                    <a:pt x="5189" y="7554"/>
                  </a:lnTo>
                  <a:lnTo>
                    <a:pt x="5192" y="7557"/>
                  </a:lnTo>
                  <a:lnTo>
                    <a:pt x="5197" y="7558"/>
                  </a:lnTo>
                  <a:lnTo>
                    <a:pt x="5200" y="7561"/>
                  </a:lnTo>
                  <a:lnTo>
                    <a:pt x="5202" y="7564"/>
                  </a:lnTo>
                  <a:lnTo>
                    <a:pt x="5204" y="7567"/>
                  </a:lnTo>
                  <a:lnTo>
                    <a:pt x="5205" y="7572"/>
                  </a:lnTo>
                  <a:lnTo>
                    <a:pt x="5205" y="7576"/>
                  </a:lnTo>
                  <a:lnTo>
                    <a:pt x="5205" y="7661"/>
                  </a:lnTo>
                  <a:lnTo>
                    <a:pt x="5205" y="7666"/>
                  </a:lnTo>
                  <a:lnTo>
                    <a:pt x="5204" y="7670"/>
                  </a:lnTo>
                  <a:lnTo>
                    <a:pt x="5202" y="7674"/>
                  </a:lnTo>
                  <a:lnTo>
                    <a:pt x="5200" y="7676"/>
                  </a:lnTo>
                  <a:lnTo>
                    <a:pt x="5197" y="7680"/>
                  </a:lnTo>
                  <a:lnTo>
                    <a:pt x="5192" y="7682"/>
                  </a:lnTo>
                  <a:lnTo>
                    <a:pt x="5189" y="7683"/>
                  </a:lnTo>
                  <a:lnTo>
                    <a:pt x="5185" y="7683"/>
                  </a:lnTo>
                  <a:close/>
                  <a:moveTo>
                    <a:pt x="5185" y="7383"/>
                  </a:moveTo>
                  <a:lnTo>
                    <a:pt x="5185" y="7383"/>
                  </a:lnTo>
                  <a:lnTo>
                    <a:pt x="5180" y="7383"/>
                  </a:lnTo>
                  <a:lnTo>
                    <a:pt x="5176" y="7382"/>
                  </a:lnTo>
                  <a:lnTo>
                    <a:pt x="5172" y="7379"/>
                  </a:lnTo>
                  <a:lnTo>
                    <a:pt x="5170" y="7376"/>
                  </a:lnTo>
                  <a:lnTo>
                    <a:pt x="5166" y="7373"/>
                  </a:lnTo>
                  <a:lnTo>
                    <a:pt x="5164" y="7370"/>
                  </a:lnTo>
                  <a:lnTo>
                    <a:pt x="5163" y="7365"/>
                  </a:lnTo>
                  <a:lnTo>
                    <a:pt x="5163" y="7361"/>
                  </a:lnTo>
                  <a:lnTo>
                    <a:pt x="5163" y="7276"/>
                  </a:lnTo>
                  <a:lnTo>
                    <a:pt x="5163" y="7271"/>
                  </a:lnTo>
                  <a:lnTo>
                    <a:pt x="5164" y="7267"/>
                  </a:lnTo>
                  <a:lnTo>
                    <a:pt x="5166" y="7264"/>
                  </a:lnTo>
                  <a:lnTo>
                    <a:pt x="5170" y="7261"/>
                  </a:lnTo>
                  <a:lnTo>
                    <a:pt x="5172" y="7257"/>
                  </a:lnTo>
                  <a:lnTo>
                    <a:pt x="5176" y="7255"/>
                  </a:lnTo>
                  <a:lnTo>
                    <a:pt x="5180" y="7254"/>
                  </a:lnTo>
                  <a:lnTo>
                    <a:pt x="5185" y="7254"/>
                  </a:lnTo>
                  <a:lnTo>
                    <a:pt x="5189" y="7254"/>
                  </a:lnTo>
                  <a:lnTo>
                    <a:pt x="5192" y="7255"/>
                  </a:lnTo>
                  <a:lnTo>
                    <a:pt x="5197" y="7257"/>
                  </a:lnTo>
                  <a:lnTo>
                    <a:pt x="5200" y="7261"/>
                  </a:lnTo>
                  <a:lnTo>
                    <a:pt x="5202" y="7264"/>
                  </a:lnTo>
                  <a:lnTo>
                    <a:pt x="5204" y="7267"/>
                  </a:lnTo>
                  <a:lnTo>
                    <a:pt x="5205" y="7271"/>
                  </a:lnTo>
                  <a:lnTo>
                    <a:pt x="5205" y="7276"/>
                  </a:lnTo>
                  <a:lnTo>
                    <a:pt x="5205" y="7361"/>
                  </a:lnTo>
                  <a:lnTo>
                    <a:pt x="5205" y="7365"/>
                  </a:lnTo>
                  <a:lnTo>
                    <a:pt x="5204" y="7370"/>
                  </a:lnTo>
                  <a:lnTo>
                    <a:pt x="5202" y="7373"/>
                  </a:lnTo>
                  <a:lnTo>
                    <a:pt x="5200" y="7376"/>
                  </a:lnTo>
                  <a:lnTo>
                    <a:pt x="5197" y="7379"/>
                  </a:lnTo>
                  <a:lnTo>
                    <a:pt x="5192" y="7382"/>
                  </a:lnTo>
                  <a:lnTo>
                    <a:pt x="5189" y="7383"/>
                  </a:lnTo>
                  <a:lnTo>
                    <a:pt x="5185" y="7383"/>
                  </a:lnTo>
                  <a:close/>
                  <a:moveTo>
                    <a:pt x="5185" y="7082"/>
                  </a:moveTo>
                  <a:lnTo>
                    <a:pt x="5185" y="7082"/>
                  </a:lnTo>
                  <a:lnTo>
                    <a:pt x="5180" y="7081"/>
                  </a:lnTo>
                  <a:lnTo>
                    <a:pt x="5176" y="7080"/>
                  </a:lnTo>
                  <a:lnTo>
                    <a:pt x="5172" y="7079"/>
                  </a:lnTo>
                  <a:lnTo>
                    <a:pt x="5170" y="7076"/>
                  </a:lnTo>
                  <a:lnTo>
                    <a:pt x="5166" y="7073"/>
                  </a:lnTo>
                  <a:lnTo>
                    <a:pt x="5164" y="7069"/>
                  </a:lnTo>
                  <a:lnTo>
                    <a:pt x="5163" y="7065"/>
                  </a:lnTo>
                  <a:lnTo>
                    <a:pt x="5163" y="7061"/>
                  </a:lnTo>
                  <a:lnTo>
                    <a:pt x="5163" y="6975"/>
                  </a:lnTo>
                  <a:lnTo>
                    <a:pt x="5163" y="6971"/>
                  </a:lnTo>
                  <a:lnTo>
                    <a:pt x="5164" y="6967"/>
                  </a:lnTo>
                  <a:lnTo>
                    <a:pt x="5166" y="6963"/>
                  </a:lnTo>
                  <a:lnTo>
                    <a:pt x="5170" y="6959"/>
                  </a:lnTo>
                  <a:lnTo>
                    <a:pt x="5172" y="6957"/>
                  </a:lnTo>
                  <a:lnTo>
                    <a:pt x="5176" y="6955"/>
                  </a:lnTo>
                  <a:lnTo>
                    <a:pt x="5180" y="6954"/>
                  </a:lnTo>
                  <a:lnTo>
                    <a:pt x="5185" y="6954"/>
                  </a:lnTo>
                  <a:lnTo>
                    <a:pt x="5189" y="6954"/>
                  </a:lnTo>
                  <a:lnTo>
                    <a:pt x="5192" y="6955"/>
                  </a:lnTo>
                  <a:lnTo>
                    <a:pt x="5197" y="6957"/>
                  </a:lnTo>
                  <a:lnTo>
                    <a:pt x="5200" y="6959"/>
                  </a:lnTo>
                  <a:lnTo>
                    <a:pt x="5202" y="6963"/>
                  </a:lnTo>
                  <a:lnTo>
                    <a:pt x="5204" y="6967"/>
                  </a:lnTo>
                  <a:lnTo>
                    <a:pt x="5205" y="6971"/>
                  </a:lnTo>
                  <a:lnTo>
                    <a:pt x="5205" y="6975"/>
                  </a:lnTo>
                  <a:lnTo>
                    <a:pt x="5205" y="7061"/>
                  </a:lnTo>
                  <a:lnTo>
                    <a:pt x="5205" y="7065"/>
                  </a:lnTo>
                  <a:lnTo>
                    <a:pt x="5204" y="7069"/>
                  </a:lnTo>
                  <a:lnTo>
                    <a:pt x="5202" y="7073"/>
                  </a:lnTo>
                  <a:lnTo>
                    <a:pt x="5200" y="7076"/>
                  </a:lnTo>
                  <a:lnTo>
                    <a:pt x="5197" y="7079"/>
                  </a:lnTo>
                  <a:lnTo>
                    <a:pt x="5192" y="7080"/>
                  </a:lnTo>
                  <a:lnTo>
                    <a:pt x="5189" y="7081"/>
                  </a:lnTo>
                  <a:lnTo>
                    <a:pt x="5185" y="7082"/>
                  </a:lnTo>
                  <a:close/>
                  <a:moveTo>
                    <a:pt x="5185" y="6782"/>
                  </a:moveTo>
                  <a:lnTo>
                    <a:pt x="5185" y="6782"/>
                  </a:lnTo>
                  <a:lnTo>
                    <a:pt x="5180" y="6781"/>
                  </a:lnTo>
                  <a:lnTo>
                    <a:pt x="5176" y="6780"/>
                  </a:lnTo>
                  <a:lnTo>
                    <a:pt x="5172" y="6778"/>
                  </a:lnTo>
                  <a:lnTo>
                    <a:pt x="5170" y="6776"/>
                  </a:lnTo>
                  <a:lnTo>
                    <a:pt x="5166" y="6772"/>
                  </a:lnTo>
                  <a:lnTo>
                    <a:pt x="5164" y="6769"/>
                  </a:lnTo>
                  <a:lnTo>
                    <a:pt x="5163" y="6765"/>
                  </a:lnTo>
                  <a:lnTo>
                    <a:pt x="5163" y="6761"/>
                  </a:lnTo>
                  <a:lnTo>
                    <a:pt x="5163" y="6674"/>
                  </a:lnTo>
                  <a:lnTo>
                    <a:pt x="5163" y="6670"/>
                  </a:lnTo>
                  <a:lnTo>
                    <a:pt x="5164" y="6667"/>
                  </a:lnTo>
                  <a:lnTo>
                    <a:pt x="5166" y="6662"/>
                  </a:lnTo>
                  <a:lnTo>
                    <a:pt x="5170" y="6659"/>
                  </a:lnTo>
                  <a:lnTo>
                    <a:pt x="5172" y="6657"/>
                  </a:lnTo>
                  <a:lnTo>
                    <a:pt x="5176" y="6655"/>
                  </a:lnTo>
                  <a:lnTo>
                    <a:pt x="5180" y="6654"/>
                  </a:lnTo>
                  <a:lnTo>
                    <a:pt x="5185" y="6653"/>
                  </a:lnTo>
                  <a:lnTo>
                    <a:pt x="5189" y="6654"/>
                  </a:lnTo>
                  <a:lnTo>
                    <a:pt x="5192" y="6655"/>
                  </a:lnTo>
                  <a:lnTo>
                    <a:pt x="5197" y="6657"/>
                  </a:lnTo>
                  <a:lnTo>
                    <a:pt x="5200" y="6659"/>
                  </a:lnTo>
                  <a:lnTo>
                    <a:pt x="5202" y="6662"/>
                  </a:lnTo>
                  <a:lnTo>
                    <a:pt x="5204" y="6667"/>
                  </a:lnTo>
                  <a:lnTo>
                    <a:pt x="5205" y="6670"/>
                  </a:lnTo>
                  <a:lnTo>
                    <a:pt x="5205" y="6674"/>
                  </a:lnTo>
                  <a:lnTo>
                    <a:pt x="5205" y="6761"/>
                  </a:lnTo>
                  <a:lnTo>
                    <a:pt x="5205" y="6765"/>
                  </a:lnTo>
                  <a:lnTo>
                    <a:pt x="5204" y="6769"/>
                  </a:lnTo>
                  <a:lnTo>
                    <a:pt x="5202" y="6772"/>
                  </a:lnTo>
                  <a:lnTo>
                    <a:pt x="5200" y="6776"/>
                  </a:lnTo>
                  <a:lnTo>
                    <a:pt x="5197" y="6778"/>
                  </a:lnTo>
                  <a:lnTo>
                    <a:pt x="5192" y="6780"/>
                  </a:lnTo>
                  <a:lnTo>
                    <a:pt x="5189" y="6781"/>
                  </a:lnTo>
                  <a:lnTo>
                    <a:pt x="5185" y="6782"/>
                  </a:lnTo>
                  <a:close/>
                  <a:moveTo>
                    <a:pt x="5185" y="6481"/>
                  </a:moveTo>
                  <a:lnTo>
                    <a:pt x="5185" y="6481"/>
                  </a:lnTo>
                  <a:lnTo>
                    <a:pt x="5180" y="6481"/>
                  </a:lnTo>
                  <a:lnTo>
                    <a:pt x="5176" y="6480"/>
                  </a:lnTo>
                  <a:lnTo>
                    <a:pt x="5172" y="6478"/>
                  </a:lnTo>
                  <a:lnTo>
                    <a:pt x="5170" y="6475"/>
                  </a:lnTo>
                  <a:lnTo>
                    <a:pt x="5166" y="6472"/>
                  </a:lnTo>
                  <a:lnTo>
                    <a:pt x="5164" y="6468"/>
                  </a:lnTo>
                  <a:lnTo>
                    <a:pt x="5163" y="6465"/>
                  </a:lnTo>
                  <a:lnTo>
                    <a:pt x="5163" y="6460"/>
                  </a:lnTo>
                  <a:lnTo>
                    <a:pt x="5163" y="6374"/>
                  </a:lnTo>
                  <a:lnTo>
                    <a:pt x="5163" y="6370"/>
                  </a:lnTo>
                  <a:lnTo>
                    <a:pt x="5164" y="6365"/>
                  </a:lnTo>
                  <a:lnTo>
                    <a:pt x="5166" y="6362"/>
                  </a:lnTo>
                  <a:lnTo>
                    <a:pt x="5170" y="6359"/>
                  </a:lnTo>
                  <a:lnTo>
                    <a:pt x="5172" y="6357"/>
                  </a:lnTo>
                  <a:lnTo>
                    <a:pt x="5176" y="6354"/>
                  </a:lnTo>
                  <a:lnTo>
                    <a:pt x="5180" y="6353"/>
                  </a:lnTo>
                  <a:lnTo>
                    <a:pt x="5185" y="6352"/>
                  </a:lnTo>
                  <a:lnTo>
                    <a:pt x="5189" y="6353"/>
                  </a:lnTo>
                  <a:lnTo>
                    <a:pt x="5192" y="6354"/>
                  </a:lnTo>
                  <a:lnTo>
                    <a:pt x="5197" y="6357"/>
                  </a:lnTo>
                  <a:lnTo>
                    <a:pt x="5200" y="6359"/>
                  </a:lnTo>
                  <a:lnTo>
                    <a:pt x="5202" y="6362"/>
                  </a:lnTo>
                  <a:lnTo>
                    <a:pt x="5204" y="6365"/>
                  </a:lnTo>
                  <a:lnTo>
                    <a:pt x="5205" y="6370"/>
                  </a:lnTo>
                  <a:lnTo>
                    <a:pt x="5205" y="6374"/>
                  </a:lnTo>
                  <a:lnTo>
                    <a:pt x="5205" y="6460"/>
                  </a:lnTo>
                  <a:lnTo>
                    <a:pt x="5205" y="6465"/>
                  </a:lnTo>
                  <a:lnTo>
                    <a:pt x="5204" y="6468"/>
                  </a:lnTo>
                  <a:lnTo>
                    <a:pt x="5202" y="6472"/>
                  </a:lnTo>
                  <a:lnTo>
                    <a:pt x="5200" y="6475"/>
                  </a:lnTo>
                  <a:lnTo>
                    <a:pt x="5197" y="6478"/>
                  </a:lnTo>
                  <a:lnTo>
                    <a:pt x="5192" y="6480"/>
                  </a:lnTo>
                  <a:lnTo>
                    <a:pt x="5189" y="6481"/>
                  </a:lnTo>
                  <a:lnTo>
                    <a:pt x="5185" y="6481"/>
                  </a:lnTo>
                  <a:close/>
                  <a:moveTo>
                    <a:pt x="5185" y="6181"/>
                  </a:moveTo>
                  <a:lnTo>
                    <a:pt x="5185" y="6181"/>
                  </a:lnTo>
                  <a:lnTo>
                    <a:pt x="5180" y="6181"/>
                  </a:lnTo>
                  <a:lnTo>
                    <a:pt x="5176" y="6180"/>
                  </a:lnTo>
                  <a:lnTo>
                    <a:pt x="5172" y="6177"/>
                  </a:lnTo>
                  <a:lnTo>
                    <a:pt x="5170" y="6174"/>
                  </a:lnTo>
                  <a:lnTo>
                    <a:pt x="5166" y="6172"/>
                  </a:lnTo>
                  <a:lnTo>
                    <a:pt x="5164" y="6168"/>
                  </a:lnTo>
                  <a:lnTo>
                    <a:pt x="5163" y="6163"/>
                  </a:lnTo>
                  <a:lnTo>
                    <a:pt x="5163" y="6159"/>
                  </a:lnTo>
                  <a:lnTo>
                    <a:pt x="5163" y="6074"/>
                  </a:lnTo>
                  <a:lnTo>
                    <a:pt x="5163" y="6069"/>
                  </a:lnTo>
                  <a:lnTo>
                    <a:pt x="5164" y="6065"/>
                  </a:lnTo>
                  <a:lnTo>
                    <a:pt x="5166" y="6062"/>
                  </a:lnTo>
                  <a:lnTo>
                    <a:pt x="5170" y="6059"/>
                  </a:lnTo>
                  <a:lnTo>
                    <a:pt x="5172" y="6055"/>
                  </a:lnTo>
                  <a:lnTo>
                    <a:pt x="5176" y="6054"/>
                  </a:lnTo>
                  <a:lnTo>
                    <a:pt x="5180" y="6052"/>
                  </a:lnTo>
                  <a:lnTo>
                    <a:pt x="5185" y="6052"/>
                  </a:lnTo>
                  <a:lnTo>
                    <a:pt x="5189" y="6052"/>
                  </a:lnTo>
                  <a:lnTo>
                    <a:pt x="5192" y="6054"/>
                  </a:lnTo>
                  <a:lnTo>
                    <a:pt x="5197" y="6055"/>
                  </a:lnTo>
                  <a:lnTo>
                    <a:pt x="5200" y="6059"/>
                  </a:lnTo>
                  <a:lnTo>
                    <a:pt x="5202" y="6062"/>
                  </a:lnTo>
                  <a:lnTo>
                    <a:pt x="5204" y="6065"/>
                  </a:lnTo>
                  <a:lnTo>
                    <a:pt x="5205" y="6069"/>
                  </a:lnTo>
                  <a:lnTo>
                    <a:pt x="5205" y="6074"/>
                  </a:lnTo>
                  <a:lnTo>
                    <a:pt x="5205" y="6159"/>
                  </a:lnTo>
                  <a:lnTo>
                    <a:pt x="5205" y="6163"/>
                  </a:lnTo>
                  <a:lnTo>
                    <a:pt x="5204" y="6168"/>
                  </a:lnTo>
                  <a:lnTo>
                    <a:pt x="5202" y="6172"/>
                  </a:lnTo>
                  <a:lnTo>
                    <a:pt x="5200" y="6174"/>
                  </a:lnTo>
                  <a:lnTo>
                    <a:pt x="5197" y="6177"/>
                  </a:lnTo>
                  <a:lnTo>
                    <a:pt x="5192" y="6180"/>
                  </a:lnTo>
                  <a:lnTo>
                    <a:pt x="5189" y="6181"/>
                  </a:lnTo>
                  <a:lnTo>
                    <a:pt x="5185" y="6181"/>
                  </a:lnTo>
                  <a:close/>
                  <a:moveTo>
                    <a:pt x="5185" y="5880"/>
                  </a:moveTo>
                  <a:lnTo>
                    <a:pt x="5185" y="5880"/>
                  </a:lnTo>
                  <a:lnTo>
                    <a:pt x="5180" y="5880"/>
                  </a:lnTo>
                  <a:lnTo>
                    <a:pt x="5176" y="5879"/>
                  </a:lnTo>
                  <a:lnTo>
                    <a:pt x="5172" y="5877"/>
                  </a:lnTo>
                  <a:lnTo>
                    <a:pt x="5170" y="5874"/>
                  </a:lnTo>
                  <a:lnTo>
                    <a:pt x="5166" y="5871"/>
                  </a:lnTo>
                  <a:lnTo>
                    <a:pt x="5164" y="5867"/>
                  </a:lnTo>
                  <a:lnTo>
                    <a:pt x="5163" y="5863"/>
                  </a:lnTo>
                  <a:lnTo>
                    <a:pt x="5163" y="5859"/>
                  </a:lnTo>
                  <a:lnTo>
                    <a:pt x="5163" y="5773"/>
                  </a:lnTo>
                  <a:lnTo>
                    <a:pt x="5163" y="5769"/>
                  </a:lnTo>
                  <a:lnTo>
                    <a:pt x="5164" y="5765"/>
                  </a:lnTo>
                  <a:lnTo>
                    <a:pt x="5166" y="5762"/>
                  </a:lnTo>
                  <a:lnTo>
                    <a:pt x="5170" y="5758"/>
                  </a:lnTo>
                  <a:lnTo>
                    <a:pt x="5172" y="5755"/>
                  </a:lnTo>
                  <a:lnTo>
                    <a:pt x="5176" y="5753"/>
                  </a:lnTo>
                  <a:lnTo>
                    <a:pt x="5180" y="5752"/>
                  </a:lnTo>
                  <a:lnTo>
                    <a:pt x="5185" y="5752"/>
                  </a:lnTo>
                  <a:lnTo>
                    <a:pt x="5189" y="5752"/>
                  </a:lnTo>
                  <a:lnTo>
                    <a:pt x="5192" y="5753"/>
                  </a:lnTo>
                  <a:lnTo>
                    <a:pt x="5197" y="5755"/>
                  </a:lnTo>
                  <a:lnTo>
                    <a:pt x="5200" y="5758"/>
                  </a:lnTo>
                  <a:lnTo>
                    <a:pt x="5202" y="5762"/>
                  </a:lnTo>
                  <a:lnTo>
                    <a:pt x="5204" y="5765"/>
                  </a:lnTo>
                  <a:lnTo>
                    <a:pt x="5205" y="5769"/>
                  </a:lnTo>
                  <a:lnTo>
                    <a:pt x="5205" y="5773"/>
                  </a:lnTo>
                  <a:lnTo>
                    <a:pt x="5205" y="5859"/>
                  </a:lnTo>
                  <a:lnTo>
                    <a:pt x="5205" y="5863"/>
                  </a:lnTo>
                  <a:lnTo>
                    <a:pt x="5204" y="5867"/>
                  </a:lnTo>
                  <a:lnTo>
                    <a:pt x="5202" y="5871"/>
                  </a:lnTo>
                  <a:lnTo>
                    <a:pt x="5200" y="5874"/>
                  </a:lnTo>
                  <a:lnTo>
                    <a:pt x="5197" y="5877"/>
                  </a:lnTo>
                  <a:lnTo>
                    <a:pt x="5192" y="5879"/>
                  </a:lnTo>
                  <a:lnTo>
                    <a:pt x="5189" y="5880"/>
                  </a:lnTo>
                  <a:lnTo>
                    <a:pt x="5185" y="5880"/>
                  </a:lnTo>
                  <a:close/>
                  <a:moveTo>
                    <a:pt x="5185" y="5580"/>
                  </a:moveTo>
                  <a:lnTo>
                    <a:pt x="5185" y="5580"/>
                  </a:lnTo>
                  <a:lnTo>
                    <a:pt x="5180" y="5579"/>
                  </a:lnTo>
                  <a:lnTo>
                    <a:pt x="5176" y="5578"/>
                  </a:lnTo>
                  <a:lnTo>
                    <a:pt x="5172" y="5576"/>
                  </a:lnTo>
                  <a:lnTo>
                    <a:pt x="5170" y="5574"/>
                  </a:lnTo>
                  <a:lnTo>
                    <a:pt x="5166" y="5570"/>
                  </a:lnTo>
                  <a:lnTo>
                    <a:pt x="5164" y="5567"/>
                  </a:lnTo>
                  <a:lnTo>
                    <a:pt x="5163" y="5563"/>
                  </a:lnTo>
                  <a:lnTo>
                    <a:pt x="5163" y="5559"/>
                  </a:lnTo>
                  <a:lnTo>
                    <a:pt x="5163" y="5473"/>
                  </a:lnTo>
                  <a:lnTo>
                    <a:pt x="5163" y="5468"/>
                  </a:lnTo>
                  <a:lnTo>
                    <a:pt x="5164" y="5465"/>
                  </a:lnTo>
                  <a:lnTo>
                    <a:pt x="5166" y="5460"/>
                  </a:lnTo>
                  <a:lnTo>
                    <a:pt x="5170" y="5457"/>
                  </a:lnTo>
                  <a:lnTo>
                    <a:pt x="5172" y="5455"/>
                  </a:lnTo>
                  <a:lnTo>
                    <a:pt x="5176" y="5453"/>
                  </a:lnTo>
                  <a:lnTo>
                    <a:pt x="5180" y="5452"/>
                  </a:lnTo>
                  <a:lnTo>
                    <a:pt x="5185" y="5452"/>
                  </a:lnTo>
                  <a:lnTo>
                    <a:pt x="5189" y="5452"/>
                  </a:lnTo>
                  <a:lnTo>
                    <a:pt x="5192" y="5453"/>
                  </a:lnTo>
                  <a:lnTo>
                    <a:pt x="5197" y="5455"/>
                  </a:lnTo>
                  <a:lnTo>
                    <a:pt x="5200" y="5457"/>
                  </a:lnTo>
                  <a:lnTo>
                    <a:pt x="5202" y="5460"/>
                  </a:lnTo>
                  <a:lnTo>
                    <a:pt x="5204" y="5465"/>
                  </a:lnTo>
                  <a:lnTo>
                    <a:pt x="5205" y="5468"/>
                  </a:lnTo>
                  <a:lnTo>
                    <a:pt x="5205" y="5473"/>
                  </a:lnTo>
                  <a:lnTo>
                    <a:pt x="5205" y="5559"/>
                  </a:lnTo>
                  <a:lnTo>
                    <a:pt x="5205" y="5563"/>
                  </a:lnTo>
                  <a:lnTo>
                    <a:pt x="5204" y="5567"/>
                  </a:lnTo>
                  <a:lnTo>
                    <a:pt x="5202" y="5570"/>
                  </a:lnTo>
                  <a:lnTo>
                    <a:pt x="5200" y="5574"/>
                  </a:lnTo>
                  <a:lnTo>
                    <a:pt x="5197" y="5576"/>
                  </a:lnTo>
                  <a:lnTo>
                    <a:pt x="5192" y="5578"/>
                  </a:lnTo>
                  <a:lnTo>
                    <a:pt x="5189" y="5579"/>
                  </a:lnTo>
                  <a:lnTo>
                    <a:pt x="5185" y="5580"/>
                  </a:lnTo>
                  <a:close/>
                  <a:moveTo>
                    <a:pt x="5185" y="5280"/>
                  </a:moveTo>
                  <a:lnTo>
                    <a:pt x="5185" y="5280"/>
                  </a:lnTo>
                  <a:lnTo>
                    <a:pt x="5180" y="5279"/>
                  </a:lnTo>
                  <a:lnTo>
                    <a:pt x="5176" y="5278"/>
                  </a:lnTo>
                  <a:lnTo>
                    <a:pt x="5172" y="5276"/>
                  </a:lnTo>
                  <a:lnTo>
                    <a:pt x="5170" y="5273"/>
                  </a:lnTo>
                  <a:lnTo>
                    <a:pt x="5166" y="5270"/>
                  </a:lnTo>
                  <a:lnTo>
                    <a:pt x="5164" y="5267"/>
                  </a:lnTo>
                  <a:lnTo>
                    <a:pt x="5163" y="5263"/>
                  </a:lnTo>
                  <a:lnTo>
                    <a:pt x="5163" y="5258"/>
                  </a:lnTo>
                  <a:lnTo>
                    <a:pt x="5163" y="5172"/>
                  </a:lnTo>
                  <a:lnTo>
                    <a:pt x="5163" y="5168"/>
                  </a:lnTo>
                  <a:lnTo>
                    <a:pt x="5164" y="5164"/>
                  </a:lnTo>
                  <a:lnTo>
                    <a:pt x="5166" y="5160"/>
                  </a:lnTo>
                  <a:lnTo>
                    <a:pt x="5170" y="5157"/>
                  </a:lnTo>
                  <a:lnTo>
                    <a:pt x="5172" y="5155"/>
                  </a:lnTo>
                  <a:lnTo>
                    <a:pt x="5176" y="5152"/>
                  </a:lnTo>
                  <a:lnTo>
                    <a:pt x="5180" y="5151"/>
                  </a:lnTo>
                  <a:lnTo>
                    <a:pt x="5185" y="5150"/>
                  </a:lnTo>
                  <a:lnTo>
                    <a:pt x="5189" y="5151"/>
                  </a:lnTo>
                  <a:lnTo>
                    <a:pt x="5192" y="5152"/>
                  </a:lnTo>
                  <a:lnTo>
                    <a:pt x="5197" y="5155"/>
                  </a:lnTo>
                  <a:lnTo>
                    <a:pt x="5200" y="5157"/>
                  </a:lnTo>
                  <a:lnTo>
                    <a:pt x="5202" y="5160"/>
                  </a:lnTo>
                  <a:lnTo>
                    <a:pt x="5204" y="5164"/>
                  </a:lnTo>
                  <a:lnTo>
                    <a:pt x="5205" y="5168"/>
                  </a:lnTo>
                  <a:lnTo>
                    <a:pt x="5205" y="5172"/>
                  </a:lnTo>
                  <a:lnTo>
                    <a:pt x="5205" y="5258"/>
                  </a:lnTo>
                  <a:lnTo>
                    <a:pt x="5205" y="5263"/>
                  </a:lnTo>
                  <a:lnTo>
                    <a:pt x="5204" y="5267"/>
                  </a:lnTo>
                  <a:lnTo>
                    <a:pt x="5202" y="5270"/>
                  </a:lnTo>
                  <a:lnTo>
                    <a:pt x="5200" y="5273"/>
                  </a:lnTo>
                  <a:lnTo>
                    <a:pt x="5197" y="5276"/>
                  </a:lnTo>
                  <a:lnTo>
                    <a:pt x="5192" y="5278"/>
                  </a:lnTo>
                  <a:lnTo>
                    <a:pt x="5189" y="5279"/>
                  </a:lnTo>
                  <a:lnTo>
                    <a:pt x="5185" y="5280"/>
                  </a:lnTo>
                  <a:close/>
                  <a:moveTo>
                    <a:pt x="5185" y="4979"/>
                  </a:moveTo>
                  <a:lnTo>
                    <a:pt x="5185" y="4979"/>
                  </a:lnTo>
                  <a:lnTo>
                    <a:pt x="5180" y="4979"/>
                  </a:lnTo>
                  <a:lnTo>
                    <a:pt x="5176" y="4977"/>
                  </a:lnTo>
                  <a:lnTo>
                    <a:pt x="5172" y="4975"/>
                  </a:lnTo>
                  <a:lnTo>
                    <a:pt x="5170" y="4973"/>
                  </a:lnTo>
                  <a:lnTo>
                    <a:pt x="5166" y="4970"/>
                  </a:lnTo>
                  <a:lnTo>
                    <a:pt x="5164" y="4966"/>
                  </a:lnTo>
                  <a:lnTo>
                    <a:pt x="5163" y="4962"/>
                  </a:lnTo>
                  <a:lnTo>
                    <a:pt x="5163" y="4958"/>
                  </a:lnTo>
                  <a:lnTo>
                    <a:pt x="5163" y="4872"/>
                  </a:lnTo>
                  <a:lnTo>
                    <a:pt x="5163" y="4867"/>
                  </a:lnTo>
                  <a:lnTo>
                    <a:pt x="5164" y="4863"/>
                  </a:lnTo>
                  <a:lnTo>
                    <a:pt x="5166" y="4860"/>
                  </a:lnTo>
                  <a:lnTo>
                    <a:pt x="5170" y="4857"/>
                  </a:lnTo>
                  <a:lnTo>
                    <a:pt x="5172" y="4854"/>
                  </a:lnTo>
                  <a:lnTo>
                    <a:pt x="5176" y="4852"/>
                  </a:lnTo>
                  <a:lnTo>
                    <a:pt x="5180" y="4851"/>
                  </a:lnTo>
                  <a:lnTo>
                    <a:pt x="5185" y="4850"/>
                  </a:lnTo>
                  <a:lnTo>
                    <a:pt x="5189" y="4851"/>
                  </a:lnTo>
                  <a:lnTo>
                    <a:pt x="5192" y="4852"/>
                  </a:lnTo>
                  <a:lnTo>
                    <a:pt x="5197" y="4854"/>
                  </a:lnTo>
                  <a:lnTo>
                    <a:pt x="5200" y="4857"/>
                  </a:lnTo>
                  <a:lnTo>
                    <a:pt x="5202" y="4860"/>
                  </a:lnTo>
                  <a:lnTo>
                    <a:pt x="5204" y="4863"/>
                  </a:lnTo>
                  <a:lnTo>
                    <a:pt x="5205" y="4867"/>
                  </a:lnTo>
                  <a:lnTo>
                    <a:pt x="5205" y="4872"/>
                  </a:lnTo>
                  <a:lnTo>
                    <a:pt x="5205" y="4958"/>
                  </a:lnTo>
                  <a:lnTo>
                    <a:pt x="5205" y="4962"/>
                  </a:lnTo>
                  <a:lnTo>
                    <a:pt x="5204" y="4966"/>
                  </a:lnTo>
                  <a:lnTo>
                    <a:pt x="5202" y="4970"/>
                  </a:lnTo>
                  <a:lnTo>
                    <a:pt x="5200" y="4973"/>
                  </a:lnTo>
                  <a:lnTo>
                    <a:pt x="5197" y="4975"/>
                  </a:lnTo>
                  <a:lnTo>
                    <a:pt x="5192" y="4977"/>
                  </a:lnTo>
                  <a:lnTo>
                    <a:pt x="5189" y="4979"/>
                  </a:lnTo>
                  <a:lnTo>
                    <a:pt x="5185" y="4979"/>
                  </a:lnTo>
                  <a:close/>
                  <a:moveTo>
                    <a:pt x="5185" y="4678"/>
                  </a:moveTo>
                  <a:lnTo>
                    <a:pt x="5185" y="4678"/>
                  </a:lnTo>
                  <a:lnTo>
                    <a:pt x="5180" y="4678"/>
                  </a:lnTo>
                  <a:lnTo>
                    <a:pt x="5176" y="4677"/>
                  </a:lnTo>
                  <a:lnTo>
                    <a:pt x="5172" y="4675"/>
                  </a:lnTo>
                  <a:lnTo>
                    <a:pt x="5170" y="4672"/>
                  </a:lnTo>
                  <a:lnTo>
                    <a:pt x="5166" y="4669"/>
                  </a:lnTo>
                  <a:lnTo>
                    <a:pt x="5164" y="4665"/>
                  </a:lnTo>
                  <a:lnTo>
                    <a:pt x="5163" y="4661"/>
                  </a:lnTo>
                  <a:lnTo>
                    <a:pt x="5163" y="4657"/>
                  </a:lnTo>
                  <a:lnTo>
                    <a:pt x="5163" y="4571"/>
                  </a:lnTo>
                  <a:lnTo>
                    <a:pt x="5163" y="4567"/>
                  </a:lnTo>
                  <a:lnTo>
                    <a:pt x="5164" y="4563"/>
                  </a:lnTo>
                  <a:lnTo>
                    <a:pt x="5166" y="4560"/>
                  </a:lnTo>
                  <a:lnTo>
                    <a:pt x="5170" y="4556"/>
                  </a:lnTo>
                  <a:lnTo>
                    <a:pt x="5172" y="4553"/>
                  </a:lnTo>
                  <a:lnTo>
                    <a:pt x="5176" y="4552"/>
                  </a:lnTo>
                  <a:lnTo>
                    <a:pt x="5180" y="4550"/>
                  </a:lnTo>
                  <a:lnTo>
                    <a:pt x="5185" y="4550"/>
                  </a:lnTo>
                  <a:lnTo>
                    <a:pt x="5189" y="4550"/>
                  </a:lnTo>
                  <a:lnTo>
                    <a:pt x="5192" y="4552"/>
                  </a:lnTo>
                  <a:lnTo>
                    <a:pt x="5197" y="4553"/>
                  </a:lnTo>
                  <a:lnTo>
                    <a:pt x="5200" y="4556"/>
                  </a:lnTo>
                  <a:lnTo>
                    <a:pt x="5202" y="4560"/>
                  </a:lnTo>
                  <a:lnTo>
                    <a:pt x="5204" y="4563"/>
                  </a:lnTo>
                  <a:lnTo>
                    <a:pt x="5205" y="4567"/>
                  </a:lnTo>
                  <a:lnTo>
                    <a:pt x="5205" y="4571"/>
                  </a:lnTo>
                  <a:lnTo>
                    <a:pt x="5205" y="4657"/>
                  </a:lnTo>
                  <a:lnTo>
                    <a:pt x="5205" y="4661"/>
                  </a:lnTo>
                  <a:lnTo>
                    <a:pt x="5204" y="4665"/>
                  </a:lnTo>
                  <a:lnTo>
                    <a:pt x="5202" y="4669"/>
                  </a:lnTo>
                  <a:lnTo>
                    <a:pt x="5200" y="4672"/>
                  </a:lnTo>
                  <a:lnTo>
                    <a:pt x="5197" y="4675"/>
                  </a:lnTo>
                  <a:lnTo>
                    <a:pt x="5192" y="4677"/>
                  </a:lnTo>
                  <a:lnTo>
                    <a:pt x="5189" y="4678"/>
                  </a:lnTo>
                  <a:lnTo>
                    <a:pt x="5185" y="4678"/>
                  </a:lnTo>
                  <a:close/>
                  <a:moveTo>
                    <a:pt x="5185" y="4378"/>
                  </a:moveTo>
                  <a:lnTo>
                    <a:pt x="5185" y="4378"/>
                  </a:lnTo>
                  <a:lnTo>
                    <a:pt x="5180" y="4378"/>
                  </a:lnTo>
                  <a:lnTo>
                    <a:pt x="5176" y="4376"/>
                  </a:lnTo>
                  <a:lnTo>
                    <a:pt x="5172" y="4375"/>
                  </a:lnTo>
                  <a:lnTo>
                    <a:pt x="5170" y="4372"/>
                  </a:lnTo>
                  <a:lnTo>
                    <a:pt x="5166" y="4368"/>
                  </a:lnTo>
                  <a:lnTo>
                    <a:pt x="5164" y="4365"/>
                  </a:lnTo>
                  <a:lnTo>
                    <a:pt x="5163" y="4361"/>
                  </a:lnTo>
                  <a:lnTo>
                    <a:pt x="5163" y="4356"/>
                  </a:lnTo>
                  <a:lnTo>
                    <a:pt x="5163" y="4271"/>
                  </a:lnTo>
                  <a:lnTo>
                    <a:pt x="5163" y="4267"/>
                  </a:lnTo>
                  <a:lnTo>
                    <a:pt x="5164" y="4263"/>
                  </a:lnTo>
                  <a:lnTo>
                    <a:pt x="5166" y="4259"/>
                  </a:lnTo>
                  <a:lnTo>
                    <a:pt x="5170" y="4256"/>
                  </a:lnTo>
                  <a:lnTo>
                    <a:pt x="5172" y="4253"/>
                  </a:lnTo>
                  <a:lnTo>
                    <a:pt x="5176" y="4251"/>
                  </a:lnTo>
                  <a:lnTo>
                    <a:pt x="5180" y="4250"/>
                  </a:lnTo>
                  <a:lnTo>
                    <a:pt x="5185" y="4250"/>
                  </a:lnTo>
                  <a:lnTo>
                    <a:pt x="5189" y="4250"/>
                  </a:lnTo>
                  <a:lnTo>
                    <a:pt x="5192" y="4251"/>
                  </a:lnTo>
                  <a:lnTo>
                    <a:pt x="5197" y="4253"/>
                  </a:lnTo>
                  <a:lnTo>
                    <a:pt x="5200" y="4256"/>
                  </a:lnTo>
                  <a:lnTo>
                    <a:pt x="5202" y="4259"/>
                  </a:lnTo>
                  <a:lnTo>
                    <a:pt x="5204" y="4263"/>
                  </a:lnTo>
                  <a:lnTo>
                    <a:pt x="5205" y="4267"/>
                  </a:lnTo>
                  <a:lnTo>
                    <a:pt x="5205" y="4271"/>
                  </a:lnTo>
                  <a:lnTo>
                    <a:pt x="5205" y="4356"/>
                  </a:lnTo>
                  <a:lnTo>
                    <a:pt x="5205" y="4361"/>
                  </a:lnTo>
                  <a:lnTo>
                    <a:pt x="5204" y="4365"/>
                  </a:lnTo>
                  <a:lnTo>
                    <a:pt x="5202" y="4368"/>
                  </a:lnTo>
                  <a:lnTo>
                    <a:pt x="5200" y="4372"/>
                  </a:lnTo>
                  <a:lnTo>
                    <a:pt x="5197" y="4375"/>
                  </a:lnTo>
                  <a:lnTo>
                    <a:pt x="5192" y="4376"/>
                  </a:lnTo>
                  <a:lnTo>
                    <a:pt x="5189" y="4378"/>
                  </a:lnTo>
                  <a:lnTo>
                    <a:pt x="5185" y="4378"/>
                  </a:lnTo>
                  <a:close/>
                  <a:moveTo>
                    <a:pt x="5185" y="4078"/>
                  </a:moveTo>
                  <a:lnTo>
                    <a:pt x="5185" y="4078"/>
                  </a:lnTo>
                  <a:lnTo>
                    <a:pt x="5180" y="4077"/>
                  </a:lnTo>
                  <a:lnTo>
                    <a:pt x="5176" y="4076"/>
                  </a:lnTo>
                  <a:lnTo>
                    <a:pt x="5172" y="4074"/>
                  </a:lnTo>
                  <a:lnTo>
                    <a:pt x="5170" y="4071"/>
                  </a:lnTo>
                  <a:lnTo>
                    <a:pt x="5166" y="4068"/>
                  </a:lnTo>
                  <a:lnTo>
                    <a:pt x="5164" y="4065"/>
                  </a:lnTo>
                  <a:lnTo>
                    <a:pt x="5163" y="4061"/>
                  </a:lnTo>
                  <a:lnTo>
                    <a:pt x="5163" y="4056"/>
                  </a:lnTo>
                  <a:lnTo>
                    <a:pt x="5163" y="3970"/>
                  </a:lnTo>
                  <a:lnTo>
                    <a:pt x="5163" y="3966"/>
                  </a:lnTo>
                  <a:lnTo>
                    <a:pt x="5164" y="3962"/>
                  </a:lnTo>
                  <a:lnTo>
                    <a:pt x="5166" y="3958"/>
                  </a:lnTo>
                  <a:lnTo>
                    <a:pt x="5170" y="3955"/>
                  </a:lnTo>
                  <a:lnTo>
                    <a:pt x="5172" y="3953"/>
                  </a:lnTo>
                  <a:lnTo>
                    <a:pt x="5176" y="3950"/>
                  </a:lnTo>
                  <a:lnTo>
                    <a:pt x="5180" y="3949"/>
                  </a:lnTo>
                  <a:lnTo>
                    <a:pt x="5185" y="3949"/>
                  </a:lnTo>
                  <a:lnTo>
                    <a:pt x="5189" y="3949"/>
                  </a:lnTo>
                  <a:lnTo>
                    <a:pt x="5192" y="3950"/>
                  </a:lnTo>
                  <a:lnTo>
                    <a:pt x="5197" y="3953"/>
                  </a:lnTo>
                  <a:lnTo>
                    <a:pt x="5200" y="3955"/>
                  </a:lnTo>
                  <a:lnTo>
                    <a:pt x="5202" y="3958"/>
                  </a:lnTo>
                  <a:lnTo>
                    <a:pt x="5204" y="3962"/>
                  </a:lnTo>
                  <a:lnTo>
                    <a:pt x="5205" y="3966"/>
                  </a:lnTo>
                  <a:lnTo>
                    <a:pt x="5205" y="3970"/>
                  </a:lnTo>
                  <a:lnTo>
                    <a:pt x="5205" y="4056"/>
                  </a:lnTo>
                  <a:lnTo>
                    <a:pt x="5205" y="4061"/>
                  </a:lnTo>
                  <a:lnTo>
                    <a:pt x="5204" y="4065"/>
                  </a:lnTo>
                  <a:lnTo>
                    <a:pt x="5202" y="4068"/>
                  </a:lnTo>
                  <a:lnTo>
                    <a:pt x="5200" y="4071"/>
                  </a:lnTo>
                  <a:lnTo>
                    <a:pt x="5197" y="4074"/>
                  </a:lnTo>
                  <a:lnTo>
                    <a:pt x="5192" y="4076"/>
                  </a:lnTo>
                  <a:lnTo>
                    <a:pt x="5189" y="4077"/>
                  </a:lnTo>
                  <a:lnTo>
                    <a:pt x="5185" y="4078"/>
                  </a:lnTo>
                  <a:close/>
                  <a:moveTo>
                    <a:pt x="5185" y="3778"/>
                  </a:moveTo>
                  <a:lnTo>
                    <a:pt x="5185" y="3778"/>
                  </a:lnTo>
                  <a:lnTo>
                    <a:pt x="5180" y="3777"/>
                  </a:lnTo>
                  <a:lnTo>
                    <a:pt x="5176" y="3775"/>
                  </a:lnTo>
                  <a:lnTo>
                    <a:pt x="5172" y="3773"/>
                  </a:lnTo>
                  <a:lnTo>
                    <a:pt x="5170" y="3771"/>
                  </a:lnTo>
                  <a:lnTo>
                    <a:pt x="5166" y="3768"/>
                  </a:lnTo>
                  <a:lnTo>
                    <a:pt x="5164" y="3764"/>
                  </a:lnTo>
                  <a:lnTo>
                    <a:pt x="5163" y="3760"/>
                  </a:lnTo>
                  <a:lnTo>
                    <a:pt x="5163" y="3756"/>
                  </a:lnTo>
                  <a:lnTo>
                    <a:pt x="5163" y="3670"/>
                  </a:lnTo>
                  <a:lnTo>
                    <a:pt x="5163" y="3665"/>
                  </a:lnTo>
                  <a:lnTo>
                    <a:pt x="5164" y="3662"/>
                  </a:lnTo>
                  <a:lnTo>
                    <a:pt x="5166" y="3658"/>
                  </a:lnTo>
                  <a:lnTo>
                    <a:pt x="5170" y="3654"/>
                  </a:lnTo>
                  <a:lnTo>
                    <a:pt x="5172" y="3652"/>
                  </a:lnTo>
                  <a:lnTo>
                    <a:pt x="5176" y="3650"/>
                  </a:lnTo>
                  <a:lnTo>
                    <a:pt x="5180" y="3649"/>
                  </a:lnTo>
                  <a:lnTo>
                    <a:pt x="5185" y="3648"/>
                  </a:lnTo>
                  <a:lnTo>
                    <a:pt x="5189" y="3649"/>
                  </a:lnTo>
                  <a:lnTo>
                    <a:pt x="5192" y="3650"/>
                  </a:lnTo>
                  <a:lnTo>
                    <a:pt x="5197" y="3652"/>
                  </a:lnTo>
                  <a:lnTo>
                    <a:pt x="5200" y="3654"/>
                  </a:lnTo>
                  <a:lnTo>
                    <a:pt x="5202" y="3658"/>
                  </a:lnTo>
                  <a:lnTo>
                    <a:pt x="5204" y="3662"/>
                  </a:lnTo>
                  <a:lnTo>
                    <a:pt x="5205" y="3665"/>
                  </a:lnTo>
                  <a:lnTo>
                    <a:pt x="5205" y="3670"/>
                  </a:lnTo>
                  <a:lnTo>
                    <a:pt x="5205" y="3756"/>
                  </a:lnTo>
                  <a:lnTo>
                    <a:pt x="5205" y="3760"/>
                  </a:lnTo>
                  <a:lnTo>
                    <a:pt x="5204" y="3764"/>
                  </a:lnTo>
                  <a:lnTo>
                    <a:pt x="5202" y="3768"/>
                  </a:lnTo>
                  <a:lnTo>
                    <a:pt x="5200" y="3771"/>
                  </a:lnTo>
                  <a:lnTo>
                    <a:pt x="5197" y="3773"/>
                  </a:lnTo>
                  <a:lnTo>
                    <a:pt x="5192" y="3775"/>
                  </a:lnTo>
                  <a:lnTo>
                    <a:pt x="5189" y="3777"/>
                  </a:lnTo>
                  <a:lnTo>
                    <a:pt x="5185" y="3778"/>
                  </a:lnTo>
                  <a:close/>
                  <a:moveTo>
                    <a:pt x="5185" y="3476"/>
                  </a:moveTo>
                  <a:lnTo>
                    <a:pt x="5185" y="3476"/>
                  </a:lnTo>
                  <a:lnTo>
                    <a:pt x="5180" y="3476"/>
                  </a:lnTo>
                  <a:lnTo>
                    <a:pt x="5176" y="3475"/>
                  </a:lnTo>
                  <a:lnTo>
                    <a:pt x="5172" y="3473"/>
                  </a:lnTo>
                  <a:lnTo>
                    <a:pt x="5170" y="3471"/>
                  </a:lnTo>
                  <a:lnTo>
                    <a:pt x="5166" y="3468"/>
                  </a:lnTo>
                  <a:lnTo>
                    <a:pt x="5164" y="3463"/>
                  </a:lnTo>
                  <a:lnTo>
                    <a:pt x="5163" y="3460"/>
                  </a:lnTo>
                  <a:lnTo>
                    <a:pt x="5163" y="3456"/>
                  </a:lnTo>
                  <a:lnTo>
                    <a:pt x="5163" y="3369"/>
                  </a:lnTo>
                  <a:lnTo>
                    <a:pt x="5163" y="3365"/>
                  </a:lnTo>
                  <a:lnTo>
                    <a:pt x="5164" y="3361"/>
                  </a:lnTo>
                  <a:lnTo>
                    <a:pt x="5166" y="3357"/>
                  </a:lnTo>
                  <a:lnTo>
                    <a:pt x="5170" y="3354"/>
                  </a:lnTo>
                  <a:lnTo>
                    <a:pt x="5172" y="3352"/>
                  </a:lnTo>
                  <a:lnTo>
                    <a:pt x="5176" y="3350"/>
                  </a:lnTo>
                  <a:lnTo>
                    <a:pt x="5180" y="3349"/>
                  </a:lnTo>
                  <a:lnTo>
                    <a:pt x="5185" y="3348"/>
                  </a:lnTo>
                  <a:lnTo>
                    <a:pt x="5189" y="3349"/>
                  </a:lnTo>
                  <a:lnTo>
                    <a:pt x="5192" y="3350"/>
                  </a:lnTo>
                  <a:lnTo>
                    <a:pt x="5197" y="3352"/>
                  </a:lnTo>
                  <a:lnTo>
                    <a:pt x="5200" y="3354"/>
                  </a:lnTo>
                  <a:lnTo>
                    <a:pt x="5202" y="3357"/>
                  </a:lnTo>
                  <a:lnTo>
                    <a:pt x="5204" y="3361"/>
                  </a:lnTo>
                  <a:lnTo>
                    <a:pt x="5205" y="3365"/>
                  </a:lnTo>
                  <a:lnTo>
                    <a:pt x="5205" y="3369"/>
                  </a:lnTo>
                  <a:lnTo>
                    <a:pt x="5205" y="3456"/>
                  </a:lnTo>
                  <a:lnTo>
                    <a:pt x="5205" y="3460"/>
                  </a:lnTo>
                  <a:lnTo>
                    <a:pt x="5204" y="3463"/>
                  </a:lnTo>
                  <a:lnTo>
                    <a:pt x="5202" y="3468"/>
                  </a:lnTo>
                  <a:lnTo>
                    <a:pt x="5200" y="3471"/>
                  </a:lnTo>
                  <a:lnTo>
                    <a:pt x="5197" y="3473"/>
                  </a:lnTo>
                  <a:lnTo>
                    <a:pt x="5192" y="3475"/>
                  </a:lnTo>
                  <a:lnTo>
                    <a:pt x="5189" y="3476"/>
                  </a:lnTo>
                  <a:lnTo>
                    <a:pt x="5185" y="3476"/>
                  </a:lnTo>
                  <a:close/>
                  <a:moveTo>
                    <a:pt x="5185" y="3176"/>
                  </a:moveTo>
                  <a:lnTo>
                    <a:pt x="5185" y="3176"/>
                  </a:lnTo>
                  <a:lnTo>
                    <a:pt x="5180" y="3176"/>
                  </a:lnTo>
                  <a:lnTo>
                    <a:pt x="5176" y="3175"/>
                  </a:lnTo>
                  <a:lnTo>
                    <a:pt x="5172" y="3173"/>
                  </a:lnTo>
                  <a:lnTo>
                    <a:pt x="5170" y="3170"/>
                  </a:lnTo>
                  <a:lnTo>
                    <a:pt x="5166" y="3166"/>
                  </a:lnTo>
                  <a:lnTo>
                    <a:pt x="5164" y="3163"/>
                  </a:lnTo>
                  <a:lnTo>
                    <a:pt x="5163" y="3159"/>
                  </a:lnTo>
                  <a:lnTo>
                    <a:pt x="5163" y="3154"/>
                  </a:lnTo>
                  <a:lnTo>
                    <a:pt x="5163" y="3069"/>
                  </a:lnTo>
                  <a:lnTo>
                    <a:pt x="5163" y="3065"/>
                  </a:lnTo>
                  <a:lnTo>
                    <a:pt x="5164" y="3060"/>
                  </a:lnTo>
                  <a:lnTo>
                    <a:pt x="5166" y="3057"/>
                  </a:lnTo>
                  <a:lnTo>
                    <a:pt x="5170" y="3054"/>
                  </a:lnTo>
                  <a:lnTo>
                    <a:pt x="5172" y="3051"/>
                  </a:lnTo>
                  <a:lnTo>
                    <a:pt x="5176" y="3050"/>
                  </a:lnTo>
                  <a:lnTo>
                    <a:pt x="5180" y="3048"/>
                  </a:lnTo>
                  <a:lnTo>
                    <a:pt x="5185" y="3048"/>
                  </a:lnTo>
                  <a:lnTo>
                    <a:pt x="5189" y="3048"/>
                  </a:lnTo>
                  <a:lnTo>
                    <a:pt x="5192" y="3050"/>
                  </a:lnTo>
                  <a:lnTo>
                    <a:pt x="5197" y="3051"/>
                  </a:lnTo>
                  <a:lnTo>
                    <a:pt x="5200" y="3054"/>
                  </a:lnTo>
                  <a:lnTo>
                    <a:pt x="5202" y="3057"/>
                  </a:lnTo>
                  <a:lnTo>
                    <a:pt x="5204" y="3060"/>
                  </a:lnTo>
                  <a:lnTo>
                    <a:pt x="5205" y="3065"/>
                  </a:lnTo>
                  <a:lnTo>
                    <a:pt x="5205" y="3069"/>
                  </a:lnTo>
                  <a:lnTo>
                    <a:pt x="5205" y="3154"/>
                  </a:lnTo>
                  <a:lnTo>
                    <a:pt x="5205" y="3159"/>
                  </a:lnTo>
                  <a:lnTo>
                    <a:pt x="5204" y="3163"/>
                  </a:lnTo>
                  <a:lnTo>
                    <a:pt x="5202" y="3166"/>
                  </a:lnTo>
                  <a:lnTo>
                    <a:pt x="5200" y="3170"/>
                  </a:lnTo>
                  <a:lnTo>
                    <a:pt x="5197" y="3173"/>
                  </a:lnTo>
                  <a:lnTo>
                    <a:pt x="5192" y="3175"/>
                  </a:lnTo>
                  <a:lnTo>
                    <a:pt x="5189" y="3176"/>
                  </a:lnTo>
                  <a:lnTo>
                    <a:pt x="5185" y="3176"/>
                  </a:lnTo>
                  <a:close/>
                  <a:moveTo>
                    <a:pt x="5160" y="2890"/>
                  </a:moveTo>
                  <a:lnTo>
                    <a:pt x="5160" y="2890"/>
                  </a:lnTo>
                  <a:lnTo>
                    <a:pt x="5154" y="2889"/>
                  </a:lnTo>
                  <a:lnTo>
                    <a:pt x="5149" y="2887"/>
                  </a:lnTo>
                  <a:lnTo>
                    <a:pt x="5075" y="2844"/>
                  </a:lnTo>
                  <a:lnTo>
                    <a:pt x="5071" y="2842"/>
                  </a:lnTo>
                  <a:lnTo>
                    <a:pt x="5068" y="2839"/>
                  </a:lnTo>
                  <a:lnTo>
                    <a:pt x="5066" y="2836"/>
                  </a:lnTo>
                  <a:lnTo>
                    <a:pt x="5065" y="2832"/>
                  </a:lnTo>
                  <a:lnTo>
                    <a:pt x="5064" y="2828"/>
                  </a:lnTo>
                  <a:lnTo>
                    <a:pt x="5064" y="2824"/>
                  </a:lnTo>
                  <a:lnTo>
                    <a:pt x="5065" y="2820"/>
                  </a:lnTo>
                  <a:lnTo>
                    <a:pt x="5067" y="2815"/>
                  </a:lnTo>
                  <a:lnTo>
                    <a:pt x="5069" y="2812"/>
                  </a:lnTo>
                  <a:lnTo>
                    <a:pt x="5072" y="2809"/>
                  </a:lnTo>
                  <a:lnTo>
                    <a:pt x="5076" y="2807"/>
                  </a:lnTo>
                  <a:lnTo>
                    <a:pt x="5080" y="2806"/>
                  </a:lnTo>
                  <a:lnTo>
                    <a:pt x="5083" y="2805"/>
                  </a:lnTo>
                  <a:lnTo>
                    <a:pt x="5087" y="2805"/>
                  </a:lnTo>
                  <a:lnTo>
                    <a:pt x="5092" y="2806"/>
                  </a:lnTo>
                  <a:lnTo>
                    <a:pt x="5096" y="2808"/>
                  </a:lnTo>
                  <a:lnTo>
                    <a:pt x="5171" y="2850"/>
                  </a:lnTo>
                  <a:lnTo>
                    <a:pt x="5174" y="2852"/>
                  </a:lnTo>
                  <a:lnTo>
                    <a:pt x="5177" y="2855"/>
                  </a:lnTo>
                  <a:lnTo>
                    <a:pt x="5179" y="2859"/>
                  </a:lnTo>
                  <a:lnTo>
                    <a:pt x="5180" y="2863"/>
                  </a:lnTo>
                  <a:lnTo>
                    <a:pt x="5181" y="2867"/>
                  </a:lnTo>
                  <a:lnTo>
                    <a:pt x="5181" y="2870"/>
                  </a:lnTo>
                  <a:lnTo>
                    <a:pt x="5180" y="2875"/>
                  </a:lnTo>
                  <a:lnTo>
                    <a:pt x="5179" y="2879"/>
                  </a:lnTo>
                  <a:lnTo>
                    <a:pt x="5175" y="2883"/>
                  </a:lnTo>
                  <a:lnTo>
                    <a:pt x="5171" y="2887"/>
                  </a:lnTo>
                  <a:lnTo>
                    <a:pt x="5165" y="2889"/>
                  </a:lnTo>
                  <a:lnTo>
                    <a:pt x="5160" y="2890"/>
                  </a:lnTo>
                  <a:close/>
                  <a:moveTo>
                    <a:pt x="21" y="2889"/>
                  </a:moveTo>
                  <a:lnTo>
                    <a:pt x="21" y="2889"/>
                  </a:lnTo>
                  <a:lnTo>
                    <a:pt x="17" y="2889"/>
                  </a:lnTo>
                  <a:lnTo>
                    <a:pt x="13" y="2888"/>
                  </a:lnTo>
                  <a:lnTo>
                    <a:pt x="9" y="2886"/>
                  </a:lnTo>
                  <a:lnTo>
                    <a:pt x="6" y="2882"/>
                  </a:lnTo>
                  <a:lnTo>
                    <a:pt x="4" y="2879"/>
                  </a:lnTo>
                  <a:lnTo>
                    <a:pt x="2" y="2876"/>
                  </a:lnTo>
                  <a:lnTo>
                    <a:pt x="1" y="2871"/>
                  </a:lnTo>
                  <a:lnTo>
                    <a:pt x="0" y="2867"/>
                  </a:lnTo>
                  <a:lnTo>
                    <a:pt x="0" y="2782"/>
                  </a:lnTo>
                  <a:lnTo>
                    <a:pt x="1" y="2778"/>
                  </a:lnTo>
                  <a:lnTo>
                    <a:pt x="2" y="2773"/>
                  </a:lnTo>
                  <a:lnTo>
                    <a:pt x="4" y="2770"/>
                  </a:lnTo>
                  <a:lnTo>
                    <a:pt x="6" y="2767"/>
                  </a:lnTo>
                  <a:lnTo>
                    <a:pt x="9" y="2763"/>
                  </a:lnTo>
                  <a:lnTo>
                    <a:pt x="13" y="2762"/>
                  </a:lnTo>
                  <a:lnTo>
                    <a:pt x="17" y="2760"/>
                  </a:lnTo>
                  <a:lnTo>
                    <a:pt x="21" y="2760"/>
                  </a:lnTo>
                  <a:lnTo>
                    <a:pt x="26" y="2760"/>
                  </a:lnTo>
                  <a:lnTo>
                    <a:pt x="30" y="2762"/>
                  </a:lnTo>
                  <a:lnTo>
                    <a:pt x="33" y="2763"/>
                  </a:lnTo>
                  <a:lnTo>
                    <a:pt x="36" y="2767"/>
                  </a:lnTo>
                  <a:lnTo>
                    <a:pt x="40" y="2770"/>
                  </a:lnTo>
                  <a:lnTo>
                    <a:pt x="41" y="2773"/>
                  </a:lnTo>
                  <a:lnTo>
                    <a:pt x="43" y="2778"/>
                  </a:lnTo>
                  <a:lnTo>
                    <a:pt x="43" y="2782"/>
                  </a:lnTo>
                  <a:lnTo>
                    <a:pt x="43" y="2867"/>
                  </a:lnTo>
                  <a:lnTo>
                    <a:pt x="43" y="2871"/>
                  </a:lnTo>
                  <a:lnTo>
                    <a:pt x="41" y="2876"/>
                  </a:lnTo>
                  <a:lnTo>
                    <a:pt x="40" y="2879"/>
                  </a:lnTo>
                  <a:lnTo>
                    <a:pt x="36" y="2882"/>
                  </a:lnTo>
                  <a:lnTo>
                    <a:pt x="33" y="2886"/>
                  </a:lnTo>
                  <a:lnTo>
                    <a:pt x="30" y="2888"/>
                  </a:lnTo>
                  <a:lnTo>
                    <a:pt x="26" y="2889"/>
                  </a:lnTo>
                  <a:lnTo>
                    <a:pt x="21" y="2889"/>
                  </a:lnTo>
                  <a:close/>
                  <a:moveTo>
                    <a:pt x="4899" y="2742"/>
                  </a:moveTo>
                  <a:lnTo>
                    <a:pt x="4899" y="2742"/>
                  </a:lnTo>
                  <a:lnTo>
                    <a:pt x="4893" y="2742"/>
                  </a:lnTo>
                  <a:lnTo>
                    <a:pt x="4888" y="2740"/>
                  </a:lnTo>
                  <a:lnTo>
                    <a:pt x="4813" y="2698"/>
                  </a:lnTo>
                  <a:lnTo>
                    <a:pt x="4810" y="2694"/>
                  </a:lnTo>
                  <a:lnTo>
                    <a:pt x="4807" y="2692"/>
                  </a:lnTo>
                  <a:lnTo>
                    <a:pt x="4805" y="2688"/>
                  </a:lnTo>
                  <a:lnTo>
                    <a:pt x="4803" y="2685"/>
                  </a:lnTo>
                  <a:lnTo>
                    <a:pt x="4802" y="2680"/>
                  </a:lnTo>
                  <a:lnTo>
                    <a:pt x="4802" y="2676"/>
                  </a:lnTo>
                  <a:lnTo>
                    <a:pt x="4803" y="2672"/>
                  </a:lnTo>
                  <a:lnTo>
                    <a:pt x="4805" y="2668"/>
                  </a:lnTo>
                  <a:lnTo>
                    <a:pt x="4808" y="2664"/>
                  </a:lnTo>
                  <a:lnTo>
                    <a:pt x="4811" y="2662"/>
                  </a:lnTo>
                  <a:lnTo>
                    <a:pt x="4814" y="2660"/>
                  </a:lnTo>
                  <a:lnTo>
                    <a:pt x="4818" y="2658"/>
                  </a:lnTo>
                  <a:lnTo>
                    <a:pt x="4822" y="2658"/>
                  </a:lnTo>
                  <a:lnTo>
                    <a:pt x="4826" y="2658"/>
                  </a:lnTo>
                  <a:lnTo>
                    <a:pt x="4830" y="2658"/>
                  </a:lnTo>
                  <a:lnTo>
                    <a:pt x="4834" y="2660"/>
                  </a:lnTo>
                  <a:lnTo>
                    <a:pt x="4909" y="2702"/>
                  </a:lnTo>
                  <a:lnTo>
                    <a:pt x="4913" y="2704"/>
                  </a:lnTo>
                  <a:lnTo>
                    <a:pt x="4916" y="2707"/>
                  </a:lnTo>
                  <a:lnTo>
                    <a:pt x="4918" y="2712"/>
                  </a:lnTo>
                  <a:lnTo>
                    <a:pt x="4919" y="2715"/>
                  </a:lnTo>
                  <a:lnTo>
                    <a:pt x="4920" y="2719"/>
                  </a:lnTo>
                  <a:lnTo>
                    <a:pt x="4920" y="2724"/>
                  </a:lnTo>
                  <a:lnTo>
                    <a:pt x="4919" y="2728"/>
                  </a:lnTo>
                  <a:lnTo>
                    <a:pt x="4917" y="2731"/>
                  </a:lnTo>
                  <a:lnTo>
                    <a:pt x="4914" y="2736"/>
                  </a:lnTo>
                  <a:lnTo>
                    <a:pt x="4909" y="2740"/>
                  </a:lnTo>
                  <a:lnTo>
                    <a:pt x="4904" y="2742"/>
                  </a:lnTo>
                  <a:lnTo>
                    <a:pt x="4899" y="2742"/>
                  </a:lnTo>
                  <a:close/>
                  <a:moveTo>
                    <a:pt x="4637" y="2595"/>
                  </a:moveTo>
                  <a:lnTo>
                    <a:pt x="4637" y="2595"/>
                  </a:lnTo>
                  <a:lnTo>
                    <a:pt x="4632" y="2594"/>
                  </a:lnTo>
                  <a:lnTo>
                    <a:pt x="4626" y="2592"/>
                  </a:lnTo>
                  <a:lnTo>
                    <a:pt x="4552" y="2550"/>
                  </a:lnTo>
                  <a:lnTo>
                    <a:pt x="4548" y="2547"/>
                  </a:lnTo>
                  <a:lnTo>
                    <a:pt x="4545" y="2544"/>
                  </a:lnTo>
                  <a:lnTo>
                    <a:pt x="4543" y="2541"/>
                  </a:lnTo>
                  <a:lnTo>
                    <a:pt x="4541" y="2537"/>
                  </a:lnTo>
                  <a:lnTo>
                    <a:pt x="4541" y="2532"/>
                  </a:lnTo>
                  <a:lnTo>
                    <a:pt x="4541" y="2528"/>
                  </a:lnTo>
                  <a:lnTo>
                    <a:pt x="4541" y="2525"/>
                  </a:lnTo>
                  <a:lnTo>
                    <a:pt x="4543" y="2520"/>
                  </a:lnTo>
                  <a:lnTo>
                    <a:pt x="4545" y="2517"/>
                  </a:lnTo>
                  <a:lnTo>
                    <a:pt x="4549" y="2514"/>
                  </a:lnTo>
                  <a:lnTo>
                    <a:pt x="4553" y="2512"/>
                  </a:lnTo>
                  <a:lnTo>
                    <a:pt x="4556" y="2510"/>
                  </a:lnTo>
                  <a:lnTo>
                    <a:pt x="4560" y="2510"/>
                  </a:lnTo>
                  <a:lnTo>
                    <a:pt x="4565" y="2510"/>
                  </a:lnTo>
                  <a:lnTo>
                    <a:pt x="4569" y="2511"/>
                  </a:lnTo>
                  <a:lnTo>
                    <a:pt x="4572" y="2512"/>
                  </a:lnTo>
                  <a:lnTo>
                    <a:pt x="4647" y="2554"/>
                  </a:lnTo>
                  <a:lnTo>
                    <a:pt x="4651" y="2557"/>
                  </a:lnTo>
                  <a:lnTo>
                    <a:pt x="4653" y="2560"/>
                  </a:lnTo>
                  <a:lnTo>
                    <a:pt x="4656" y="2564"/>
                  </a:lnTo>
                  <a:lnTo>
                    <a:pt x="4658" y="2567"/>
                  </a:lnTo>
                  <a:lnTo>
                    <a:pt x="4658" y="2571"/>
                  </a:lnTo>
                  <a:lnTo>
                    <a:pt x="4658" y="2576"/>
                  </a:lnTo>
                  <a:lnTo>
                    <a:pt x="4658" y="2580"/>
                  </a:lnTo>
                  <a:lnTo>
                    <a:pt x="4656" y="2583"/>
                  </a:lnTo>
                  <a:lnTo>
                    <a:pt x="4652" y="2589"/>
                  </a:lnTo>
                  <a:lnTo>
                    <a:pt x="4648" y="2592"/>
                  </a:lnTo>
                  <a:lnTo>
                    <a:pt x="4643" y="2594"/>
                  </a:lnTo>
                  <a:lnTo>
                    <a:pt x="4637" y="2595"/>
                  </a:lnTo>
                  <a:close/>
                  <a:moveTo>
                    <a:pt x="21" y="2589"/>
                  </a:moveTo>
                  <a:lnTo>
                    <a:pt x="21" y="2589"/>
                  </a:lnTo>
                  <a:lnTo>
                    <a:pt x="17" y="2589"/>
                  </a:lnTo>
                  <a:lnTo>
                    <a:pt x="13" y="2586"/>
                  </a:lnTo>
                  <a:lnTo>
                    <a:pt x="9" y="2585"/>
                  </a:lnTo>
                  <a:lnTo>
                    <a:pt x="6" y="2582"/>
                  </a:lnTo>
                  <a:lnTo>
                    <a:pt x="4" y="2579"/>
                  </a:lnTo>
                  <a:lnTo>
                    <a:pt x="2" y="2576"/>
                  </a:lnTo>
                  <a:lnTo>
                    <a:pt x="1" y="2571"/>
                  </a:lnTo>
                  <a:lnTo>
                    <a:pt x="0" y="2567"/>
                  </a:lnTo>
                  <a:lnTo>
                    <a:pt x="0" y="2482"/>
                  </a:lnTo>
                  <a:lnTo>
                    <a:pt x="1" y="2477"/>
                  </a:lnTo>
                  <a:lnTo>
                    <a:pt x="2" y="2473"/>
                  </a:lnTo>
                  <a:lnTo>
                    <a:pt x="4" y="2470"/>
                  </a:lnTo>
                  <a:lnTo>
                    <a:pt x="6" y="2466"/>
                  </a:lnTo>
                  <a:lnTo>
                    <a:pt x="9" y="2463"/>
                  </a:lnTo>
                  <a:lnTo>
                    <a:pt x="13" y="2461"/>
                  </a:lnTo>
                  <a:lnTo>
                    <a:pt x="17" y="2460"/>
                  </a:lnTo>
                  <a:lnTo>
                    <a:pt x="21" y="2460"/>
                  </a:lnTo>
                  <a:lnTo>
                    <a:pt x="26" y="2460"/>
                  </a:lnTo>
                  <a:lnTo>
                    <a:pt x="30" y="2461"/>
                  </a:lnTo>
                  <a:lnTo>
                    <a:pt x="33" y="2463"/>
                  </a:lnTo>
                  <a:lnTo>
                    <a:pt x="36" y="2466"/>
                  </a:lnTo>
                  <a:lnTo>
                    <a:pt x="40" y="2470"/>
                  </a:lnTo>
                  <a:lnTo>
                    <a:pt x="41" y="2473"/>
                  </a:lnTo>
                  <a:lnTo>
                    <a:pt x="43" y="2477"/>
                  </a:lnTo>
                  <a:lnTo>
                    <a:pt x="43" y="2482"/>
                  </a:lnTo>
                  <a:lnTo>
                    <a:pt x="43" y="2567"/>
                  </a:lnTo>
                  <a:lnTo>
                    <a:pt x="43" y="2571"/>
                  </a:lnTo>
                  <a:lnTo>
                    <a:pt x="41" y="2576"/>
                  </a:lnTo>
                  <a:lnTo>
                    <a:pt x="40" y="2579"/>
                  </a:lnTo>
                  <a:lnTo>
                    <a:pt x="36" y="2582"/>
                  </a:lnTo>
                  <a:lnTo>
                    <a:pt x="33" y="2585"/>
                  </a:lnTo>
                  <a:lnTo>
                    <a:pt x="30" y="2586"/>
                  </a:lnTo>
                  <a:lnTo>
                    <a:pt x="26" y="2589"/>
                  </a:lnTo>
                  <a:lnTo>
                    <a:pt x="21" y="2589"/>
                  </a:lnTo>
                  <a:close/>
                  <a:moveTo>
                    <a:pt x="4375" y="2447"/>
                  </a:moveTo>
                  <a:lnTo>
                    <a:pt x="4375" y="2447"/>
                  </a:lnTo>
                  <a:lnTo>
                    <a:pt x="4369" y="2446"/>
                  </a:lnTo>
                  <a:lnTo>
                    <a:pt x="4365" y="2444"/>
                  </a:lnTo>
                  <a:lnTo>
                    <a:pt x="4289" y="2402"/>
                  </a:lnTo>
                  <a:lnTo>
                    <a:pt x="4286" y="2400"/>
                  </a:lnTo>
                  <a:lnTo>
                    <a:pt x="4283" y="2396"/>
                  </a:lnTo>
                  <a:lnTo>
                    <a:pt x="4281" y="2393"/>
                  </a:lnTo>
                  <a:lnTo>
                    <a:pt x="4280" y="2389"/>
                  </a:lnTo>
                  <a:lnTo>
                    <a:pt x="4279" y="2385"/>
                  </a:lnTo>
                  <a:lnTo>
                    <a:pt x="4279" y="2381"/>
                  </a:lnTo>
                  <a:lnTo>
                    <a:pt x="4280" y="2377"/>
                  </a:lnTo>
                  <a:lnTo>
                    <a:pt x="4282" y="2373"/>
                  </a:lnTo>
                  <a:lnTo>
                    <a:pt x="4284" y="2369"/>
                  </a:lnTo>
                  <a:lnTo>
                    <a:pt x="4287" y="2366"/>
                  </a:lnTo>
                  <a:lnTo>
                    <a:pt x="4290" y="2364"/>
                  </a:lnTo>
                  <a:lnTo>
                    <a:pt x="4295" y="2363"/>
                  </a:lnTo>
                  <a:lnTo>
                    <a:pt x="4299" y="2362"/>
                  </a:lnTo>
                  <a:lnTo>
                    <a:pt x="4302" y="2362"/>
                  </a:lnTo>
                  <a:lnTo>
                    <a:pt x="4307" y="2363"/>
                  </a:lnTo>
                  <a:lnTo>
                    <a:pt x="4311" y="2365"/>
                  </a:lnTo>
                  <a:lnTo>
                    <a:pt x="4386" y="2407"/>
                  </a:lnTo>
                  <a:lnTo>
                    <a:pt x="4389" y="2409"/>
                  </a:lnTo>
                  <a:lnTo>
                    <a:pt x="4392" y="2412"/>
                  </a:lnTo>
                  <a:lnTo>
                    <a:pt x="4394" y="2416"/>
                  </a:lnTo>
                  <a:lnTo>
                    <a:pt x="4395" y="2420"/>
                  </a:lnTo>
                  <a:lnTo>
                    <a:pt x="4396" y="2423"/>
                  </a:lnTo>
                  <a:lnTo>
                    <a:pt x="4396" y="2428"/>
                  </a:lnTo>
                  <a:lnTo>
                    <a:pt x="4395" y="2432"/>
                  </a:lnTo>
                  <a:lnTo>
                    <a:pt x="4394" y="2436"/>
                  </a:lnTo>
                  <a:lnTo>
                    <a:pt x="4390" y="2441"/>
                  </a:lnTo>
                  <a:lnTo>
                    <a:pt x="4386" y="2444"/>
                  </a:lnTo>
                  <a:lnTo>
                    <a:pt x="4380" y="2446"/>
                  </a:lnTo>
                  <a:lnTo>
                    <a:pt x="4375" y="2447"/>
                  </a:lnTo>
                  <a:close/>
                  <a:moveTo>
                    <a:pt x="4113" y="2299"/>
                  </a:moveTo>
                  <a:lnTo>
                    <a:pt x="4113" y="2299"/>
                  </a:lnTo>
                  <a:lnTo>
                    <a:pt x="4108" y="2299"/>
                  </a:lnTo>
                  <a:lnTo>
                    <a:pt x="4103" y="2297"/>
                  </a:lnTo>
                  <a:lnTo>
                    <a:pt x="4028" y="2255"/>
                  </a:lnTo>
                  <a:lnTo>
                    <a:pt x="4025" y="2252"/>
                  </a:lnTo>
                  <a:lnTo>
                    <a:pt x="4022" y="2248"/>
                  </a:lnTo>
                  <a:lnTo>
                    <a:pt x="4019" y="2245"/>
                  </a:lnTo>
                  <a:lnTo>
                    <a:pt x="4018" y="2242"/>
                  </a:lnTo>
                  <a:lnTo>
                    <a:pt x="4017" y="2238"/>
                  </a:lnTo>
                  <a:lnTo>
                    <a:pt x="4017" y="2233"/>
                  </a:lnTo>
                  <a:lnTo>
                    <a:pt x="4018" y="2229"/>
                  </a:lnTo>
                  <a:lnTo>
                    <a:pt x="4020" y="2225"/>
                  </a:lnTo>
                  <a:lnTo>
                    <a:pt x="4023" y="2221"/>
                  </a:lnTo>
                  <a:lnTo>
                    <a:pt x="4026" y="2218"/>
                  </a:lnTo>
                  <a:lnTo>
                    <a:pt x="4029" y="2216"/>
                  </a:lnTo>
                  <a:lnTo>
                    <a:pt x="4033" y="2215"/>
                  </a:lnTo>
                  <a:lnTo>
                    <a:pt x="4037" y="2214"/>
                  </a:lnTo>
                  <a:lnTo>
                    <a:pt x="4041" y="2214"/>
                  </a:lnTo>
                  <a:lnTo>
                    <a:pt x="4045" y="2215"/>
                  </a:lnTo>
                  <a:lnTo>
                    <a:pt x="4050" y="2217"/>
                  </a:lnTo>
                  <a:lnTo>
                    <a:pt x="4124" y="2259"/>
                  </a:lnTo>
                  <a:lnTo>
                    <a:pt x="4127" y="2261"/>
                  </a:lnTo>
                  <a:lnTo>
                    <a:pt x="4131" y="2265"/>
                  </a:lnTo>
                  <a:lnTo>
                    <a:pt x="4133" y="2268"/>
                  </a:lnTo>
                  <a:lnTo>
                    <a:pt x="4134" y="2272"/>
                  </a:lnTo>
                  <a:lnTo>
                    <a:pt x="4135" y="2276"/>
                  </a:lnTo>
                  <a:lnTo>
                    <a:pt x="4135" y="2281"/>
                  </a:lnTo>
                  <a:lnTo>
                    <a:pt x="4134" y="2284"/>
                  </a:lnTo>
                  <a:lnTo>
                    <a:pt x="4132" y="2288"/>
                  </a:lnTo>
                  <a:lnTo>
                    <a:pt x="4128" y="2293"/>
                  </a:lnTo>
                  <a:lnTo>
                    <a:pt x="4124" y="2297"/>
                  </a:lnTo>
                  <a:lnTo>
                    <a:pt x="4119" y="2299"/>
                  </a:lnTo>
                  <a:lnTo>
                    <a:pt x="4113" y="2299"/>
                  </a:lnTo>
                  <a:close/>
                  <a:moveTo>
                    <a:pt x="21" y="2288"/>
                  </a:moveTo>
                  <a:lnTo>
                    <a:pt x="21" y="2288"/>
                  </a:lnTo>
                  <a:lnTo>
                    <a:pt x="17" y="2287"/>
                  </a:lnTo>
                  <a:lnTo>
                    <a:pt x="13" y="2286"/>
                  </a:lnTo>
                  <a:lnTo>
                    <a:pt x="9" y="2284"/>
                  </a:lnTo>
                  <a:lnTo>
                    <a:pt x="6" y="2282"/>
                  </a:lnTo>
                  <a:lnTo>
                    <a:pt x="4" y="2279"/>
                  </a:lnTo>
                  <a:lnTo>
                    <a:pt x="2" y="2275"/>
                  </a:lnTo>
                  <a:lnTo>
                    <a:pt x="1" y="2271"/>
                  </a:lnTo>
                  <a:lnTo>
                    <a:pt x="0" y="2267"/>
                  </a:lnTo>
                  <a:lnTo>
                    <a:pt x="0" y="2180"/>
                  </a:lnTo>
                  <a:lnTo>
                    <a:pt x="1" y="2176"/>
                  </a:lnTo>
                  <a:lnTo>
                    <a:pt x="2" y="2173"/>
                  </a:lnTo>
                  <a:lnTo>
                    <a:pt x="4" y="2168"/>
                  </a:lnTo>
                  <a:lnTo>
                    <a:pt x="6" y="2165"/>
                  </a:lnTo>
                  <a:lnTo>
                    <a:pt x="9" y="2163"/>
                  </a:lnTo>
                  <a:lnTo>
                    <a:pt x="13" y="2161"/>
                  </a:lnTo>
                  <a:lnTo>
                    <a:pt x="17" y="2160"/>
                  </a:lnTo>
                  <a:lnTo>
                    <a:pt x="21" y="2160"/>
                  </a:lnTo>
                  <a:lnTo>
                    <a:pt x="26" y="2160"/>
                  </a:lnTo>
                  <a:lnTo>
                    <a:pt x="30" y="2161"/>
                  </a:lnTo>
                  <a:lnTo>
                    <a:pt x="33" y="2163"/>
                  </a:lnTo>
                  <a:lnTo>
                    <a:pt x="36" y="2165"/>
                  </a:lnTo>
                  <a:lnTo>
                    <a:pt x="40" y="2168"/>
                  </a:lnTo>
                  <a:lnTo>
                    <a:pt x="41" y="2173"/>
                  </a:lnTo>
                  <a:lnTo>
                    <a:pt x="43" y="2176"/>
                  </a:lnTo>
                  <a:lnTo>
                    <a:pt x="43" y="2180"/>
                  </a:lnTo>
                  <a:lnTo>
                    <a:pt x="43" y="2267"/>
                  </a:lnTo>
                  <a:lnTo>
                    <a:pt x="43" y="2271"/>
                  </a:lnTo>
                  <a:lnTo>
                    <a:pt x="41" y="2275"/>
                  </a:lnTo>
                  <a:lnTo>
                    <a:pt x="40" y="2279"/>
                  </a:lnTo>
                  <a:lnTo>
                    <a:pt x="36" y="2282"/>
                  </a:lnTo>
                  <a:lnTo>
                    <a:pt x="33" y="2284"/>
                  </a:lnTo>
                  <a:lnTo>
                    <a:pt x="30" y="2286"/>
                  </a:lnTo>
                  <a:lnTo>
                    <a:pt x="26" y="2287"/>
                  </a:lnTo>
                  <a:lnTo>
                    <a:pt x="21" y="2288"/>
                  </a:lnTo>
                  <a:close/>
                  <a:moveTo>
                    <a:pt x="3852" y="2151"/>
                  </a:moveTo>
                  <a:lnTo>
                    <a:pt x="3852" y="2151"/>
                  </a:lnTo>
                  <a:lnTo>
                    <a:pt x="3847" y="2151"/>
                  </a:lnTo>
                  <a:lnTo>
                    <a:pt x="3841" y="2149"/>
                  </a:lnTo>
                  <a:lnTo>
                    <a:pt x="3767" y="2107"/>
                  </a:lnTo>
                  <a:lnTo>
                    <a:pt x="3762" y="2105"/>
                  </a:lnTo>
                  <a:lnTo>
                    <a:pt x="3760" y="2101"/>
                  </a:lnTo>
                  <a:lnTo>
                    <a:pt x="3758" y="2097"/>
                  </a:lnTo>
                  <a:lnTo>
                    <a:pt x="3756" y="2094"/>
                  </a:lnTo>
                  <a:lnTo>
                    <a:pt x="3756" y="2090"/>
                  </a:lnTo>
                  <a:lnTo>
                    <a:pt x="3756" y="2085"/>
                  </a:lnTo>
                  <a:lnTo>
                    <a:pt x="3757" y="2081"/>
                  </a:lnTo>
                  <a:lnTo>
                    <a:pt x="3758" y="2078"/>
                  </a:lnTo>
                  <a:lnTo>
                    <a:pt x="3761" y="2073"/>
                  </a:lnTo>
                  <a:lnTo>
                    <a:pt x="3763" y="2071"/>
                  </a:lnTo>
                  <a:lnTo>
                    <a:pt x="3768" y="2069"/>
                  </a:lnTo>
                  <a:lnTo>
                    <a:pt x="3771" y="2067"/>
                  </a:lnTo>
                  <a:lnTo>
                    <a:pt x="3775" y="2067"/>
                  </a:lnTo>
                  <a:lnTo>
                    <a:pt x="3780" y="2067"/>
                  </a:lnTo>
                  <a:lnTo>
                    <a:pt x="3784" y="2068"/>
                  </a:lnTo>
                  <a:lnTo>
                    <a:pt x="3787" y="2069"/>
                  </a:lnTo>
                  <a:lnTo>
                    <a:pt x="3863" y="2111"/>
                  </a:lnTo>
                  <a:lnTo>
                    <a:pt x="3866" y="2114"/>
                  </a:lnTo>
                  <a:lnTo>
                    <a:pt x="3869" y="2117"/>
                  </a:lnTo>
                  <a:lnTo>
                    <a:pt x="3871" y="2121"/>
                  </a:lnTo>
                  <a:lnTo>
                    <a:pt x="3873" y="2124"/>
                  </a:lnTo>
                  <a:lnTo>
                    <a:pt x="3874" y="2128"/>
                  </a:lnTo>
                  <a:lnTo>
                    <a:pt x="3874" y="2133"/>
                  </a:lnTo>
                  <a:lnTo>
                    <a:pt x="3873" y="2137"/>
                  </a:lnTo>
                  <a:lnTo>
                    <a:pt x="3870" y="2140"/>
                  </a:lnTo>
                  <a:lnTo>
                    <a:pt x="3867" y="2146"/>
                  </a:lnTo>
                  <a:lnTo>
                    <a:pt x="3863" y="2149"/>
                  </a:lnTo>
                  <a:lnTo>
                    <a:pt x="3857" y="2151"/>
                  </a:lnTo>
                  <a:lnTo>
                    <a:pt x="3852" y="2151"/>
                  </a:lnTo>
                  <a:close/>
                  <a:moveTo>
                    <a:pt x="3590" y="2004"/>
                  </a:moveTo>
                  <a:lnTo>
                    <a:pt x="3590" y="2004"/>
                  </a:lnTo>
                  <a:lnTo>
                    <a:pt x="3585" y="2003"/>
                  </a:lnTo>
                  <a:lnTo>
                    <a:pt x="3580" y="2001"/>
                  </a:lnTo>
                  <a:lnTo>
                    <a:pt x="3504" y="1959"/>
                  </a:lnTo>
                  <a:lnTo>
                    <a:pt x="3501" y="1957"/>
                  </a:lnTo>
                  <a:lnTo>
                    <a:pt x="3499" y="1953"/>
                  </a:lnTo>
                  <a:lnTo>
                    <a:pt x="3496" y="1950"/>
                  </a:lnTo>
                  <a:lnTo>
                    <a:pt x="3495" y="1946"/>
                  </a:lnTo>
                  <a:lnTo>
                    <a:pt x="3493" y="1942"/>
                  </a:lnTo>
                  <a:lnTo>
                    <a:pt x="3493" y="1938"/>
                  </a:lnTo>
                  <a:lnTo>
                    <a:pt x="3495" y="1934"/>
                  </a:lnTo>
                  <a:lnTo>
                    <a:pt x="3497" y="1930"/>
                  </a:lnTo>
                  <a:lnTo>
                    <a:pt x="3499" y="1926"/>
                  </a:lnTo>
                  <a:lnTo>
                    <a:pt x="3502" y="1923"/>
                  </a:lnTo>
                  <a:lnTo>
                    <a:pt x="3505" y="1921"/>
                  </a:lnTo>
                  <a:lnTo>
                    <a:pt x="3510" y="1920"/>
                  </a:lnTo>
                  <a:lnTo>
                    <a:pt x="3514" y="1919"/>
                  </a:lnTo>
                  <a:lnTo>
                    <a:pt x="3518" y="1919"/>
                  </a:lnTo>
                  <a:lnTo>
                    <a:pt x="3522" y="1920"/>
                  </a:lnTo>
                  <a:lnTo>
                    <a:pt x="3526" y="1921"/>
                  </a:lnTo>
                  <a:lnTo>
                    <a:pt x="3600" y="1964"/>
                  </a:lnTo>
                  <a:lnTo>
                    <a:pt x="3605" y="1966"/>
                  </a:lnTo>
                  <a:lnTo>
                    <a:pt x="3607" y="1970"/>
                  </a:lnTo>
                  <a:lnTo>
                    <a:pt x="3609" y="1973"/>
                  </a:lnTo>
                  <a:lnTo>
                    <a:pt x="3611" y="1977"/>
                  </a:lnTo>
                  <a:lnTo>
                    <a:pt x="3611" y="1980"/>
                  </a:lnTo>
                  <a:lnTo>
                    <a:pt x="3611" y="1985"/>
                  </a:lnTo>
                  <a:lnTo>
                    <a:pt x="3610" y="1989"/>
                  </a:lnTo>
                  <a:lnTo>
                    <a:pt x="3609" y="1993"/>
                  </a:lnTo>
                  <a:lnTo>
                    <a:pt x="3606" y="1998"/>
                  </a:lnTo>
                  <a:lnTo>
                    <a:pt x="3600" y="2001"/>
                  </a:lnTo>
                  <a:lnTo>
                    <a:pt x="3596" y="2003"/>
                  </a:lnTo>
                  <a:lnTo>
                    <a:pt x="3590" y="2004"/>
                  </a:lnTo>
                  <a:close/>
                  <a:moveTo>
                    <a:pt x="21" y="1988"/>
                  </a:moveTo>
                  <a:lnTo>
                    <a:pt x="21" y="1988"/>
                  </a:lnTo>
                  <a:lnTo>
                    <a:pt x="17" y="1987"/>
                  </a:lnTo>
                  <a:lnTo>
                    <a:pt x="13" y="1986"/>
                  </a:lnTo>
                  <a:lnTo>
                    <a:pt x="9" y="1984"/>
                  </a:lnTo>
                  <a:lnTo>
                    <a:pt x="6" y="1982"/>
                  </a:lnTo>
                  <a:lnTo>
                    <a:pt x="4" y="1978"/>
                  </a:lnTo>
                  <a:lnTo>
                    <a:pt x="2" y="1974"/>
                  </a:lnTo>
                  <a:lnTo>
                    <a:pt x="1" y="1971"/>
                  </a:lnTo>
                  <a:lnTo>
                    <a:pt x="0" y="1966"/>
                  </a:lnTo>
                  <a:lnTo>
                    <a:pt x="0" y="1880"/>
                  </a:lnTo>
                  <a:lnTo>
                    <a:pt x="1" y="1876"/>
                  </a:lnTo>
                  <a:lnTo>
                    <a:pt x="2" y="1872"/>
                  </a:lnTo>
                  <a:lnTo>
                    <a:pt x="4" y="1868"/>
                  </a:lnTo>
                  <a:lnTo>
                    <a:pt x="6" y="1865"/>
                  </a:lnTo>
                  <a:lnTo>
                    <a:pt x="9" y="1863"/>
                  </a:lnTo>
                  <a:lnTo>
                    <a:pt x="13" y="1861"/>
                  </a:lnTo>
                  <a:lnTo>
                    <a:pt x="17" y="1860"/>
                  </a:lnTo>
                  <a:lnTo>
                    <a:pt x="21" y="1858"/>
                  </a:lnTo>
                  <a:lnTo>
                    <a:pt x="26" y="1860"/>
                  </a:lnTo>
                  <a:lnTo>
                    <a:pt x="30" y="1861"/>
                  </a:lnTo>
                  <a:lnTo>
                    <a:pt x="33" y="1863"/>
                  </a:lnTo>
                  <a:lnTo>
                    <a:pt x="36" y="1865"/>
                  </a:lnTo>
                  <a:lnTo>
                    <a:pt x="40" y="1868"/>
                  </a:lnTo>
                  <a:lnTo>
                    <a:pt x="41" y="1872"/>
                  </a:lnTo>
                  <a:lnTo>
                    <a:pt x="43" y="1876"/>
                  </a:lnTo>
                  <a:lnTo>
                    <a:pt x="43" y="1880"/>
                  </a:lnTo>
                  <a:lnTo>
                    <a:pt x="43" y="1966"/>
                  </a:lnTo>
                  <a:lnTo>
                    <a:pt x="43" y="1971"/>
                  </a:lnTo>
                  <a:lnTo>
                    <a:pt x="41" y="1974"/>
                  </a:lnTo>
                  <a:lnTo>
                    <a:pt x="40" y="1978"/>
                  </a:lnTo>
                  <a:lnTo>
                    <a:pt x="36" y="1982"/>
                  </a:lnTo>
                  <a:lnTo>
                    <a:pt x="33" y="1984"/>
                  </a:lnTo>
                  <a:lnTo>
                    <a:pt x="30" y="1986"/>
                  </a:lnTo>
                  <a:lnTo>
                    <a:pt x="26" y="1987"/>
                  </a:lnTo>
                  <a:lnTo>
                    <a:pt x="21" y="1988"/>
                  </a:lnTo>
                  <a:close/>
                  <a:moveTo>
                    <a:pt x="3328" y="1856"/>
                  </a:moveTo>
                  <a:lnTo>
                    <a:pt x="3328" y="1856"/>
                  </a:lnTo>
                  <a:lnTo>
                    <a:pt x="3323" y="1855"/>
                  </a:lnTo>
                  <a:lnTo>
                    <a:pt x="3317" y="1853"/>
                  </a:lnTo>
                  <a:lnTo>
                    <a:pt x="3243" y="1811"/>
                  </a:lnTo>
                  <a:lnTo>
                    <a:pt x="3240" y="1809"/>
                  </a:lnTo>
                  <a:lnTo>
                    <a:pt x="3236" y="1806"/>
                  </a:lnTo>
                  <a:lnTo>
                    <a:pt x="3234" y="1802"/>
                  </a:lnTo>
                  <a:lnTo>
                    <a:pt x="3233" y="1798"/>
                  </a:lnTo>
                  <a:lnTo>
                    <a:pt x="3232" y="1795"/>
                  </a:lnTo>
                  <a:lnTo>
                    <a:pt x="3232" y="1790"/>
                  </a:lnTo>
                  <a:lnTo>
                    <a:pt x="3233" y="1786"/>
                  </a:lnTo>
                  <a:lnTo>
                    <a:pt x="3235" y="1782"/>
                  </a:lnTo>
                  <a:lnTo>
                    <a:pt x="3238" y="1779"/>
                  </a:lnTo>
                  <a:lnTo>
                    <a:pt x="3241" y="1775"/>
                  </a:lnTo>
                  <a:lnTo>
                    <a:pt x="3244" y="1773"/>
                  </a:lnTo>
                  <a:lnTo>
                    <a:pt x="3248" y="1772"/>
                  </a:lnTo>
                  <a:lnTo>
                    <a:pt x="3252" y="1771"/>
                  </a:lnTo>
                  <a:lnTo>
                    <a:pt x="3256" y="1771"/>
                  </a:lnTo>
                  <a:lnTo>
                    <a:pt x="3260" y="1772"/>
                  </a:lnTo>
                  <a:lnTo>
                    <a:pt x="3265" y="1774"/>
                  </a:lnTo>
                  <a:lnTo>
                    <a:pt x="3339" y="1816"/>
                  </a:lnTo>
                  <a:lnTo>
                    <a:pt x="3342" y="1818"/>
                  </a:lnTo>
                  <a:lnTo>
                    <a:pt x="3346" y="1822"/>
                  </a:lnTo>
                  <a:lnTo>
                    <a:pt x="3348" y="1825"/>
                  </a:lnTo>
                  <a:lnTo>
                    <a:pt x="3349" y="1829"/>
                  </a:lnTo>
                  <a:lnTo>
                    <a:pt x="3350" y="1834"/>
                  </a:lnTo>
                  <a:lnTo>
                    <a:pt x="3350" y="1837"/>
                  </a:lnTo>
                  <a:lnTo>
                    <a:pt x="3349" y="1841"/>
                  </a:lnTo>
                  <a:lnTo>
                    <a:pt x="3347" y="1845"/>
                  </a:lnTo>
                  <a:lnTo>
                    <a:pt x="3343" y="1850"/>
                  </a:lnTo>
                  <a:lnTo>
                    <a:pt x="3339" y="1853"/>
                  </a:lnTo>
                  <a:lnTo>
                    <a:pt x="3334" y="1855"/>
                  </a:lnTo>
                  <a:lnTo>
                    <a:pt x="3328" y="1856"/>
                  </a:lnTo>
                  <a:close/>
                  <a:moveTo>
                    <a:pt x="3067" y="1708"/>
                  </a:moveTo>
                  <a:lnTo>
                    <a:pt x="3067" y="1708"/>
                  </a:lnTo>
                  <a:lnTo>
                    <a:pt x="3061" y="1708"/>
                  </a:lnTo>
                  <a:lnTo>
                    <a:pt x="3056" y="1706"/>
                  </a:lnTo>
                  <a:lnTo>
                    <a:pt x="2982" y="1664"/>
                  </a:lnTo>
                  <a:lnTo>
                    <a:pt x="2978" y="1661"/>
                  </a:lnTo>
                  <a:lnTo>
                    <a:pt x="2975" y="1659"/>
                  </a:lnTo>
                  <a:lnTo>
                    <a:pt x="2973" y="1654"/>
                  </a:lnTo>
                  <a:lnTo>
                    <a:pt x="2972" y="1651"/>
                  </a:lnTo>
                  <a:lnTo>
                    <a:pt x="2971" y="1647"/>
                  </a:lnTo>
                  <a:lnTo>
                    <a:pt x="2971" y="1642"/>
                  </a:lnTo>
                  <a:lnTo>
                    <a:pt x="2972" y="1638"/>
                  </a:lnTo>
                  <a:lnTo>
                    <a:pt x="2973" y="1635"/>
                  </a:lnTo>
                  <a:lnTo>
                    <a:pt x="2976" y="1631"/>
                  </a:lnTo>
                  <a:lnTo>
                    <a:pt x="2979" y="1628"/>
                  </a:lnTo>
                  <a:lnTo>
                    <a:pt x="2983" y="1626"/>
                  </a:lnTo>
                  <a:lnTo>
                    <a:pt x="2986" y="1624"/>
                  </a:lnTo>
                  <a:lnTo>
                    <a:pt x="2990" y="1624"/>
                  </a:lnTo>
                  <a:lnTo>
                    <a:pt x="2995" y="1624"/>
                  </a:lnTo>
                  <a:lnTo>
                    <a:pt x="2999" y="1624"/>
                  </a:lnTo>
                  <a:lnTo>
                    <a:pt x="3002" y="1626"/>
                  </a:lnTo>
                  <a:lnTo>
                    <a:pt x="3078" y="1668"/>
                  </a:lnTo>
                  <a:lnTo>
                    <a:pt x="3081" y="1671"/>
                  </a:lnTo>
                  <a:lnTo>
                    <a:pt x="3084" y="1674"/>
                  </a:lnTo>
                  <a:lnTo>
                    <a:pt x="3086" y="1678"/>
                  </a:lnTo>
                  <a:lnTo>
                    <a:pt x="3087" y="1681"/>
                  </a:lnTo>
                  <a:lnTo>
                    <a:pt x="3088" y="1686"/>
                  </a:lnTo>
                  <a:lnTo>
                    <a:pt x="3088" y="1690"/>
                  </a:lnTo>
                  <a:lnTo>
                    <a:pt x="3087" y="1694"/>
                  </a:lnTo>
                  <a:lnTo>
                    <a:pt x="3085" y="1698"/>
                  </a:lnTo>
                  <a:lnTo>
                    <a:pt x="3082" y="1703"/>
                  </a:lnTo>
                  <a:lnTo>
                    <a:pt x="3078" y="1706"/>
                  </a:lnTo>
                  <a:lnTo>
                    <a:pt x="3072" y="1708"/>
                  </a:lnTo>
                  <a:lnTo>
                    <a:pt x="3067" y="1708"/>
                  </a:lnTo>
                  <a:close/>
                  <a:moveTo>
                    <a:pt x="21" y="1687"/>
                  </a:moveTo>
                  <a:lnTo>
                    <a:pt x="21" y="1687"/>
                  </a:lnTo>
                  <a:lnTo>
                    <a:pt x="17" y="1687"/>
                  </a:lnTo>
                  <a:lnTo>
                    <a:pt x="13" y="1686"/>
                  </a:lnTo>
                  <a:lnTo>
                    <a:pt x="9" y="1683"/>
                  </a:lnTo>
                  <a:lnTo>
                    <a:pt x="6" y="1681"/>
                  </a:lnTo>
                  <a:lnTo>
                    <a:pt x="4" y="1678"/>
                  </a:lnTo>
                  <a:lnTo>
                    <a:pt x="2" y="1674"/>
                  </a:lnTo>
                  <a:lnTo>
                    <a:pt x="1" y="1671"/>
                  </a:lnTo>
                  <a:lnTo>
                    <a:pt x="0" y="1666"/>
                  </a:lnTo>
                  <a:lnTo>
                    <a:pt x="0" y="1580"/>
                  </a:lnTo>
                  <a:lnTo>
                    <a:pt x="1" y="1575"/>
                  </a:lnTo>
                  <a:lnTo>
                    <a:pt x="2" y="1571"/>
                  </a:lnTo>
                  <a:lnTo>
                    <a:pt x="4" y="1568"/>
                  </a:lnTo>
                  <a:lnTo>
                    <a:pt x="6" y="1565"/>
                  </a:lnTo>
                  <a:lnTo>
                    <a:pt x="9" y="1563"/>
                  </a:lnTo>
                  <a:lnTo>
                    <a:pt x="13" y="1560"/>
                  </a:lnTo>
                  <a:lnTo>
                    <a:pt x="17" y="1559"/>
                  </a:lnTo>
                  <a:lnTo>
                    <a:pt x="21" y="1558"/>
                  </a:lnTo>
                  <a:lnTo>
                    <a:pt x="26" y="1559"/>
                  </a:lnTo>
                  <a:lnTo>
                    <a:pt x="30" y="1560"/>
                  </a:lnTo>
                  <a:lnTo>
                    <a:pt x="33" y="1563"/>
                  </a:lnTo>
                  <a:lnTo>
                    <a:pt x="36" y="1565"/>
                  </a:lnTo>
                  <a:lnTo>
                    <a:pt x="40" y="1568"/>
                  </a:lnTo>
                  <a:lnTo>
                    <a:pt x="41" y="1571"/>
                  </a:lnTo>
                  <a:lnTo>
                    <a:pt x="43" y="1575"/>
                  </a:lnTo>
                  <a:lnTo>
                    <a:pt x="43" y="1580"/>
                  </a:lnTo>
                  <a:lnTo>
                    <a:pt x="43" y="1666"/>
                  </a:lnTo>
                  <a:lnTo>
                    <a:pt x="43" y="1671"/>
                  </a:lnTo>
                  <a:lnTo>
                    <a:pt x="41" y="1674"/>
                  </a:lnTo>
                  <a:lnTo>
                    <a:pt x="40" y="1678"/>
                  </a:lnTo>
                  <a:lnTo>
                    <a:pt x="36" y="1681"/>
                  </a:lnTo>
                  <a:lnTo>
                    <a:pt x="33" y="1683"/>
                  </a:lnTo>
                  <a:lnTo>
                    <a:pt x="30" y="1686"/>
                  </a:lnTo>
                  <a:lnTo>
                    <a:pt x="26" y="1687"/>
                  </a:lnTo>
                  <a:lnTo>
                    <a:pt x="21" y="1687"/>
                  </a:lnTo>
                  <a:close/>
                  <a:moveTo>
                    <a:pt x="2806" y="1561"/>
                  </a:moveTo>
                  <a:lnTo>
                    <a:pt x="2806" y="1561"/>
                  </a:lnTo>
                  <a:lnTo>
                    <a:pt x="2800" y="1560"/>
                  </a:lnTo>
                  <a:lnTo>
                    <a:pt x="2795" y="1558"/>
                  </a:lnTo>
                  <a:lnTo>
                    <a:pt x="2720" y="1516"/>
                  </a:lnTo>
                  <a:lnTo>
                    <a:pt x="2716" y="1514"/>
                  </a:lnTo>
                  <a:lnTo>
                    <a:pt x="2714" y="1511"/>
                  </a:lnTo>
                  <a:lnTo>
                    <a:pt x="2712" y="1507"/>
                  </a:lnTo>
                  <a:lnTo>
                    <a:pt x="2709" y="1503"/>
                  </a:lnTo>
                  <a:lnTo>
                    <a:pt x="2709" y="1499"/>
                  </a:lnTo>
                  <a:lnTo>
                    <a:pt x="2709" y="1494"/>
                  </a:lnTo>
                  <a:lnTo>
                    <a:pt x="2709" y="1491"/>
                  </a:lnTo>
                  <a:lnTo>
                    <a:pt x="2712" y="1487"/>
                  </a:lnTo>
                  <a:lnTo>
                    <a:pt x="2714" y="1484"/>
                  </a:lnTo>
                  <a:lnTo>
                    <a:pt x="2717" y="1480"/>
                  </a:lnTo>
                  <a:lnTo>
                    <a:pt x="2721" y="1478"/>
                  </a:lnTo>
                  <a:lnTo>
                    <a:pt x="2725" y="1476"/>
                  </a:lnTo>
                  <a:lnTo>
                    <a:pt x="2729" y="1476"/>
                  </a:lnTo>
                  <a:lnTo>
                    <a:pt x="2733" y="1476"/>
                  </a:lnTo>
                  <a:lnTo>
                    <a:pt x="2736" y="1477"/>
                  </a:lnTo>
                  <a:lnTo>
                    <a:pt x="2741" y="1478"/>
                  </a:lnTo>
                  <a:lnTo>
                    <a:pt x="2815" y="1520"/>
                  </a:lnTo>
                  <a:lnTo>
                    <a:pt x="2820" y="1524"/>
                  </a:lnTo>
                  <a:lnTo>
                    <a:pt x="2822" y="1527"/>
                  </a:lnTo>
                  <a:lnTo>
                    <a:pt x="2824" y="1530"/>
                  </a:lnTo>
                  <a:lnTo>
                    <a:pt x="2826" y="1533"/>
                  </a:lnTo>
                  <a:lnTo>
                    <a:pt x="2826" y="1538"/>
                  </a:lnTo>
                  <a:lnTo>
                    <a:pt x="2826" y="1542"/>
                  </a:lnTo>
                  <a:lnTo>
                    <a:pt x="2826" y="1546"/>
                  </a:lnTo>
                  <a:lnTo>
                    <a:pt x="2824" y="1550"/>
                  </a:lnTo>
                  <a:lnTo>
                    <a:pt x="2821" y="1555"/>
                  </a:lnTo>
                  <a:lnTo>
                    <a:pt x="2816" y="1558"/>
                  </a:lnTo>
                  <a:lnTo>
                    <a:pt x="2811" y="1560"/>
                  </a:lnTo>
                  <a:lnTo>
                    <a:pt x="2806" y="1561"/>
                  </a:lnTo>
                  <a:close/>
                  <a:moveTo>
                    <a:pt x="2543" y="1413"/>
                  </a:moveTo>
                  <a:lnTo>
                    <a:pt x="2543" y="1413"/>
                  </a:lnTo>
                  <a:lnTo>
                    <a:pt x="2538" y="1412"/>
                  </a:lnTo>
                  <a:lnTo>
                    <a:pt x="2533" y="1410"/>
                  </a:lnTo>
                  <a:lnTo>
                    <a:pt x="2458" y="1368"/>
                  </a:lnTo>
                  <a:lnTo>
                    <a:pt x="2455" y="1366"/>
                  </a:lnTo>
                  <a:lnTo>
                    <a:pt x="2451" y="1363"/>
                  </a:lnTo>
                  <a:lnTo>
                    <a:pt x="2449" y="1359"/>
                  </a:lnTo>
                  <a:lnTo>
                    <a:pt x="2448" y="1355"/>
                  </a:lnTo>
                  <a:lnTo>
                    <a:pt x="2447" y="1352"/>
                  </a:lnTo>
                  <a:lnTo>
                    <a:pt x="2447" y="1348"/>
                  </a:lnTo>
                  <a:lnTo>
                    <a:pt x="2448" y="1343"/>
                  </a:lnTo>
                  <a:lnTo>
                    <a:pt x="2450" y="1339"/>
                  </a:lnTo>
                  <a:lnTo>
                    <a:pt x="2452" y="1336"/>
                  </a:lnTo>
                  <a:lnTo>
                    <a:pt x="2456" y="1332"/>
                  </a:lnTo>
                  <a:lnTo>
                    <a:pt x="2459" y="1330"/>
                  </a:lnTo>
                  <a:lnTo>
                    <a:pt x="2463" y="1329"/>
                  </a:lnTo>
                  <a:lnTo>
                    <a:pt x="2467" y="1328"/>
                  </a:lnTo>
                  <a:lnTo>
                    <a:pt x="2471" y="1328"/>
                  </a:lnTo>
                  <a:lnTo>
                    <a:pt x="2475" y="1329"/>
                  </a:lnTo>
                  <a:lnTo>
                    <a:pt x="2479" y="1331"/>
                  </a:lnTo>
                  <a:lnTo>
                    <a:pt x="2554" y="1374"/>
                  </a:lnTo>
                  <a:lnTo>
                    <a:pt x="2557" y="1376"/>
                  </a:lnTo>
                  <a:lnTo>
                    <a:pt x="2560" y="1379"/>
                  </a:lnTo>
                  <a:lnTo>
                    <a:pt x="2563" y="1382"/>
                  </a:lnTo>
                  <a:lnTo>
                    <a:pt x="2564" y="1386"/>
                  </a:lnTo>
                  <a:lnTo>
                    <a:pt x="2565" y="1390"/>
                  </a:lnTo>
                  <a:lnTo>
                    <a:pt x="2565" y="1394"/>
                  </a:lnTo>
                  <a:lnTo>
                    <a:pt x="2564" y="1398"/>
                  </a:lnTo>
                  <a:lnTo>
                    <a:pt x="2563" y="1403"/>
                  </a:lnTo>
                  <a:lnTo>
                    <a:pt x="2558" y="1407"/>
                  </a:lnTo>
                  <a:lnTo>
                    <a:pt x="2554" y="1410"/>
                  </a:lnTo>
                  <a:lnTo>
                    <a:pt x="2548" y="1412"/>
                  </a:lnTo>
                  <a:lnTo>
                    <a:pt x="2543" y="1413"/>
                  </a:lnTo>
                  <a:close/>
                  <a:moveTo>
                    <a:pt x="21" y="1386"/>
                  </a:moveTo>
                  <a:lnTo>
                    <a:pt x="21" y="1386"/>
                  </a:lnTo>
                  <a:lnTo>
                    <a:pt x="17" y="1386"/>
                  </a:lnTo>
                  <a:lnTo>
                    <a:pt x="13" y="1385"/>
                  </a:lnTo>
                  <a:lnTo>
                    <a:pt x="9" y="1383"/>
                  </a:lnTo>
                  <a:lnTo>
                    <a:pt x="6" y="1380"/>
                  </a:lnTo>
                  <a:lnTo>
                    <a:pt x="4" y="1377"/>
                  </a:lnTo>
                  <a:lnTo>
                    <a:pt x="2" y="1374"/>
                  </a:lnTo>
                  <a:lnTo>
                    <a:pt x="1" y="1369"/>
                  </a:lnTo>
                  <a:lnTo>
                    <a:pt x="0" y="1365"/>
                  </a:lnTo>
                  <a:lnTo>
                    <a:pt x="0" y="1280"/>
                  </a:lnTo>
                  <a:lnTo>
                    <a:pt x="1" y="1275"/>
                  </a:lnTo>
                  <a:lnTo>
                    <a:pt x="2" y="1271"/>
                  </a:lnTo>
                  <a:lnTo>
                    <a:pt x="4" y="1268"/>
                  </a:lnTo>
                  <a:lnTo>
                    <a:pt x="6" y="1264"/>
                  </a:lnTo>
                  <a:lnTo>
                    <a:pt x="9" y="1261"/>
                  </a:lnTo>
                  <a:lnTo>
                    <a:pt x="13" y="1260"/>
                  </a:lnTo>
                  <a:lnTo>
                    <a:pt x="17" y="1258"/>
                  </a:lnTo>
                  <a:lnTo>
                    <a:pt x="21" y="1258"/>
                  </a:lnTo>
                  <a:lnTo>
                    <a:pt x="26" y="1258"/>
                  </a:lnTo>
                  <a:lnTo>
                    <a:pt x="30" y="1260"/>
                  </a:lnTo>
                  <a:lnTo>
                    <a:pt x="33" y="1261"/>
                  </a:lnTo>
                  <a:lnTo>
                    <a:pt x="36" y="1264"/>
                  </a:lnTo>
                  <a:lnTo>
                    <a:pt x="40" y="1268"/>
                  </a:lnTo>
                  <a:lnTo>
                    <a:pt x="41" y="1271"/>
                  </a:lnTo>
                  <a:lnTo>
                    <a:pt x="43" y="1275"/>
                  </a:lnTo>
                  <a:lnTo>
                    <a:pt x="43" y="1280"/>
                  </a:lnTo>
                  <a:lnTo>
                    <a:pt x="43" y="1365"/>
                  </a:lnTo>
                  <a:lnTo>
                    <a:pt x="43" y="1369"/>
                  </a:lnTo>
                  <a:lnTo>
                    <a:pt x="41" y="1374"/>
                  </a:lnTo>
                  <a:lnTo>
                    <a:pt x="40" y="1377"/>
                  </a:lnTo>
                  <a:lnTo>
                    <a:pt x="36" y="1380"/>
                  </a:lnTo>
                  <a:lnTo>
                    <a:pt x="33" y="1383"/>
                  </a:lnTo>
                  <a:lnTo>
                    <a:pt x="30" y="1385"/>
                  </a:lnTo>
                  <a:lnTo>
                    <a:pt x="26" y="1386"/>
                  </a:lnTo>
                  <a:lnTo>
                    <a:pt x="21" y="1386"/>
                  </a:lnTo>
                  <a:close/>
                  <a:moveTo>
                    <a:pt x="2282" y="1266"/>
                  </a:moveTo>
                  <a:lnTo>
                    <a:pt x="2282" y="1266"/>
                  </a:lnTo>
                  <a:lnTo>
                    <a:pt x="2276" y="1266"/>
                  </a:lnTo>
                  <a:lnTo>
                    <a:pt x="2271" y="1263"/>
                  </a:lnTo>
                  <a:lnTo>
                    <a:pt x="2196" y="1221"/>
                  </a:lnTo>
                  <a:lnTo>
                    <a:pt x="2193" y="1218"/>
                  </a:lnTo>
                  <a:lnTo>
                    <a:pt x="2190" y="1215"/>
                  </a:lnTo>
                  <a:lnTo>
                    <a:pt x="2188" y="1212"/>
                  </a:lnTo>
                  <a:lnTo>
                    <a:pt x="2187" y="1208"/>
                  </a:lnTo>
                  <a:lnTo>
                    <a:pt x="2186" y="1204"/>
                  </a:lnTo>
                  <a:lnTo>
                    <a:pt x="2186" y="1200"/>
                  </a:lnTo>
                  <a:lnTo>
                    <a:pt x="2187" y="1195"/>
                  </a:lnTo>
                  <a:lnTo>
                    <a:pt x="2188" y="1191"/>
                  </a:lnTo>
                  <a:lnTo>
                    <a:pt x="2191" y="1188"/>
                  </a:lnTo>
                  <a:lnTo>
                    <a:pt x="2194" y="1185"/>
                  </a:lnTo>
                  <a:lnTo>
                    <a:pt x="2197" y="1182"/>
                  </a:lnTo>
                  <a:lnTo>
                    <a:pt x="2201" y="1181"/>
                  </a:lnTo>
                  <a:lnTo>
                    <a:pt x="2205" y="1180"/>
                  </a:lnTo>
                  <a:lnTo>
                    <a:pt x="2209" y="1180"/>
                  </a:lnTo>
                  <a:lnTo>
                    <a:pt x="2214" y="1181"/>
                  </a:lnTo>
                  <a:lnTo>
                    <a:pt x="2218" y="1183"/>
                  </a:lnTo>
                  <a:lnTo>
                    <a:pt x="2293" y="1226"/>
                  </a:lnTo>
                  <a:lnTo>
                    <a:pt x="2296" y="1228"/>
                  </a:lnTo>
                  <a:lnTo>
                    <a:pt x="2299" y="1231"/>
                  </a:lnTo>
                  <a:lnTo>
                    <a:pt x="2301" y="1234"/>
                  </a:lnTo>
                  <a:lnTo>
                    <a:pt x="2302" y="1239"/>
                  </a:lnTo>
                  <a:lnTo>
                    <a:pt x="2303" y="1243"/>
                  </a:lnTo>
                  <a:lnTo>
                    <a:pt x="2303" y="1247"/>
                  </a:lnTo>
                  <a:lnTo>
                    <a:pt x="2302" y="1250"/>
                  </a:lnTo>
                  <a:lnTo>
                    <a:pt x="2300" y="1255"/>
                  </a:lnTo>
                  <a:lnTo>
                    <a:pt x="2297" y="1259"/>
                  </a:lnTo>
                  <a:lnTo>
                    <a:pt x="2293" y="1263"/>
                  </a:lnTo>
                  <a:lnTo>
                    <a:pt x="2287" y="1264"/>
                  </a:lnTo>
                  <a:lnTo>
                    <a:pt x="2282" y="1266"/>
                  </a:lnTo>
                  <a:close/>
                  <a:moveTo>
                    <a:pt x="2020" y="1118"/>
                  </a:moveTo>
                  <a:lnTo>
                    <a:pt x="2020" y="1118"/>
                  </a:lnTo>
                  <a:lnTo>
                    <a:pt x="2015" y="1118"/>
                  </a:lnTo>
                  <a:lnTo>
                    <a:pt x="2010" y="1115"/>
                  </a:lnTo>
                  <a:lnTo>
                    <a:pt x="1935" y="1073"/>
                  </a:lnTo>
                  <a:lnTo>
                    <a:pt x="1931" y="1070"/>
                  </a:lnTo>
                  <a:lnTo>
                    <a:pt x="1929" y="1068"/>
                  </a:lnTo>
                  <a:lnTo>
                    <a:pt x="1926" y="1064"/>
                  </a:lnTo>
                  <a:lnTo>
                    <a:pt x="1924" y="1060"/>
                  </a:lnTo>
                  <a:lnTo>
                    <a:pt x="1924" y="1056"/>
                  </a:lnTo>
                  <a:lnTo>
                    <a:pt x="1924" y="1052"/>
                  </a:lnTo>
                  <a:lnTo>
                    <a:pt x="1925" y="1047"/>
                  </a:lnTo>
                  <a:lnTo>
                    <a:pt x="1926" y="1044"/>
                  </a:lnTo>
                  <a:lnTo>
                    <a:pt x="1930" y="1040"/>
                  </a:lnTo>
                  <a:lnTo>
                    <a:pt x="1932" y="1038"/>
                  </a:lnTo>
                  <a:lnTo>
                    <a:pt x="1936" y="1035"/>
                  </a:lnTo>
                  <a:lnTo>
                    <a:pt x="1939" y="1033"/>
                  </a:lnTo>
                  <a:lnTo>
                    <a:pt x="1944" y="1033"/>
                  </a:lnTo>
                  <a:lnTo>
                    <a:pt x="1948" y="1033"/>
                  </a:lnTo>
                  <a:lnTo>
                    <a:pt x="1952" y="1034"/>
                  </a:lnTo>
                  <a:lnTo>
                    <a:pt x="1956" y="1035"/>
                  </a:lnTo>
                  <a:lnTo>
                    <a:pt x="2031" y="1078"/>
                  </a:lnTo>
                  <a:lnTo>
                    <a:pt x="2034" y="1081"/>
                  </a:lnTo>
                  <a:lnTo>
                    <a:pt x="2037" y="1083"/>
                  </a:lnTo>
                  <a:lnTo>
                    <a:pt x="2040" y="1087"/>
                  </a:lnTo>
                  <a:lnTo>
                    <a:pt x="2041" y="1091"/>
                  </a:lnTo>
                  <a:lnTo>
                    <a:pt x="2042" y="1095"/>
                  </a:lnTo>
                  <a:lnTo>
                    <a:pt x="2041" y="1099"/>
                  </a:lnTo>
                  <a:lnTo>
                    <a:pt x="2041" y="1104"/>
                  </a:lnTo>
                  <a:lnTo>
                    <a:pt x="2039" y="1107"/>
                  </a:lnTo>
                  <a:lnTo>
                    <a:pt x="2035" y="1112"/>
                  </a:lnTo>
                  <a:lnTo>
                    <a:pt x="2031" y="1115"/>
                  </a:lnTo>
                  <a:lnTo>
                    <a:pt x="2026" y="1118"/>
                  </a:lnTo>
                  <a:lnTo>
                    <a:pt x="2020" y="1118"/>
                  </a:lnTo>
                  <a:close/>
                  <a:moveTo>
                    <a:pt x="21" y="1086"/>
                  </a:moveTo>
                  <a:lnTo>
                    <a:pt x="21" y="1086"/>
                  </a:lnTo>
                  <a:lnTo>
                    <a:pt x="17" y="1086"/>
                  </a:lnTo>
                  <a:lnTo>
                    <a:pt x="13" y="1084"/>
                  </a:lnTo>
                  <a:lnTo>
                    <a:pt x="9" y="1083"/>
                  </a:lnTo>
                  <a:lnTo>
                    <a:pt x="6" y="1080"/>
                  </a:lnTo>
                  <a:lnTo>
                    <a:pt x="4" y="1077"/>
                  </a:lnTo>
                  <a:lnTo>
                    <a:pt x="2" y="1073"/>
                  </a:lnTo>
                  <a:lnTo>
                    <a:pt x="1" y="1069"/>
                  </a:lnTo>
                  <a:lnTo>
                    <a:pt x="0" y="1065"/>
                  </a:lnTo>
                  <a:lnTo>
                    <a:pt x="0" y="979"/>
                  </a:lnTo>
                  <a:lnTo>
                    <a:pt x="1" y="975"/>
                  </a:lnTo>
                  <a:lnTo>
                    <a:pt x="2" y="971"/>
                  </a:lnTo>
                  <a:lnTo>
                    <a:pt x="4" y="966"/>
                  </a:lnTo>
                  <a:lnTo>
                    <a:pt x="6" y="964"/>
                  </a:lnTo>
                  <a:lnTo>
                    <a:pt x="9" y="961"/>
                  </a:lnTo>
                  <a:lnTo>
                    <a:pt x="13" y="959"/>
                  </a:lnTo>
                  <a:lnTo>
                    <a:pt x="17" y="958"/>
                  </a:lnTo>
                  <a:lnTo>
                    <a:pt x="21" y="958"/>
                  </a:lnTo>
                  <a:lnTo>
                    <a:pt x="26" y="958"/>
                  </a:lnTo>
                  <a:lnTo>
                    <a:pt x="30" y="959"/>
                  </a:lnTo>
                  <a:lnTo>
                    <a:pt x="33" y="961"/>
                  </a:lnTo>
                  <a:lnTo>
                    <a:pt x="36" y="964"/>
                  </a:lnTo>
                  <a:lnTo>
                    <a:pt x="40" y="966"/>
                  </a:lnTo>
                  <a:lnTo>
                    <a:pt x="41" y="971"/>
                  </a:lnTo>
                  <a:lnTo>
                    <a:pt x="43" y="975"/>
                  </a:lnTo>
                  <a:lnTo>
                    <a:pt x="43" y="979"/>
                  </a:lnTo>
                  <a:lnTo>
                    <a:pt x="43" y="1065"/>
                  </a:lnTo>
                  <a:lnTo>
                    <a:pt x="43" y="1069"/>
                  </a:lnTo>
                  <a:lnTo>
                    <a:pt x="41" y="1073"/>
                  </a:lnTo>
                  <a:lnTo>
                    <a:pt x="40" y="1077"/>
                  </a:lnTo>
                  <a:lnTo>
                    <a:pt x="36" y="1080"/>
                  </a:lnTo>
                  <a:lnTo>
                    <a:pt x="33" y="1083"/>
                  </a:lnTo>
                  <a:lnTo>
                    <a:pt x="30" y="1084"/>
                  </a:lnTo>
                  <a:lnTo>
                    <a:pt x="26" y="1086"/>
                  </a:lnTo>
                  <a:lnTo>
                    <a:pt x="21" y="1086"/>
                  </a:lnTo>
                  <a:close/>
                  <a:moveTo>
                    <a:pt x="1758" y="971"/>
                  </a:moveTo>
                  <a:lnTo>
                    <a:pt x="1758" y="971"/>
                  </a:lnTo>
                  <a:lnTo>
                    <a:pt x="1753" y="970"/>
                  </a:lnTo>
                  <a:lnTo>
                    <a:pt x="1748" y="967"/>
                  </a:lnTo>
                  <a:lnTo>
                    <a:pt x="1673" y="925"/>
                  </a:lnTo>
                  <a:lnTo>
                    <a:pt x="1669" y="923"/>
                  </a:lnTo>
                  <a:lnTo>
                    <a:pt x="1666" y="920"/>
                  </a:lnTo>
                  <a:lnTo>
                    <a:pt x="1664" y="917"/>
                  </a:lnTo>
                  <a:lnTo>
                    <a:pt x="1663" y="912"/>
                  </a:lnTo>
                  <a:lnTo>
                    <a:pt x="1662" y="908"/>
                  </a:lnTo>
                  <a:lnTo>
                    <a:pt x="1662" y="904"/>
                  </a:lnTo>
                  <a:lnTo>
                    <a:pt x="1663" y="900"/>
                  </a:lnTo>
                  <a:lnTo>
                    <a:pt x="1665" y="896"/>
                  </a:lnTo>
                  <a:lnTo>
                    <a:pt x="1667" y="893"/>
                  </a:lnTo>
                  <a:lnTo>
                    <a:pt x="1670" y="890"/>
                  </a:lnTo>
                  <a:lnTo>
                    <a:pt x="1674" y="888"/>
                  </a:lnTo>
                  <a:lnTo>
                    <a:pt x="1678" y="886"/>
                  </a:lnTo>
                  <a:lnTo>
                    <a:pt x="1682" y="885"/>
                  </a:lnTo>
                  <a:lnTo>
                    <a:pt x="1687" y="885"/>
                  </a:lnTo>
                  <a:lnTo>
                    <a:pt x="1690" y="886"/>
                  </a:lnTo>
                  <a:lnTo>
                    <a:pt x="1694" y="888"/>
                  </a:lnTo>
                  <a:lnTo>
                    <a:pt x="1769" y="931"/>
                  </a:lnTo>
                  <a:lnTo>
                    <a:pt x="1773" y="933"/>
                  </a:lnTo>
                  <a:lnTo>
                    <a:pt x="1775" y="936"/>
                  </a:lnTo>
                  <a:lnTo>
                    <a:pt x="1777" y="939"/>
                  </a:lnTo>
                  <a:lnTo>
                    <a:pt x="1780" y="943"/>
                  </a:lnTo>
                  <a:lnTo>
                    <a:pt x="1780" y="947"/>
                  </a:lnTo>
                  <a:lnTo>
                    <a:pt x="1780" y="951"/>
                  </a:lnTo>
                  <a:lnTo>
                    <a:pt x="1778" y="956"/>
                  </a:lnTo>
                  <a:lnTo>
                    <a:pt x="1777" y="960"/>
                  </a:lnTo>
                  <a:lnTo>
                    <a:pt x="1774" y="964"/>
                  </a:lnTo>
                  <a:lnTo>
                    <a:pt x="1769" y="967"/>
                  </a:lnTo>
                  <a:lnTo>
                    <a:pt x="1764" y="970"/>
                  </a:lnTo>
                  <a:lnTo>
                    <a:pt x="1758" y="971"/>
                  </a:lnTo>
                  <a:close/>
                  <a:moveTo>
                    <a:pt x="1497" y="823"/>
                  </a:moveTo>
                  <a:lnTo>
                    <a:pt x="1497" y="823"/>
                  </a:lnTo>
                  <a:lnTo>
                    <a:pt x="1491" y="822"/>
                  </a:lnTo>
                  <a:lnTo>
                    <a:pt x="1486" y="819"/>
                  </a:lnTo>
                  <a:lnTo>
                    <a:pt x="1411" y="777"/>
                  </a:lnTo>
                  <a:lnTo>
                    <a:pt x="1408" y="775"/>
                  </a:lnTo>
                  <a:lnTo>
                    <a:pt x="1405" y="772"/>
                  </a:lnTo>
                  <a:lnTo>
                    <a:pt x="1403" y="769"/>
                  </a:lnTo>
                  <a:lnTo>
                    <a:pt x="1402" y="764"/>
                  </a:lnTo>
                  <a:lnTo>
                    <a:pt x="1400" y="761"/>
                  </a:lnTo>
                  <a:lnTo>
                    <a:pt x="1400" y="757"/>
                  </a:lnTo>
                  <a:lnTo>
                    <a:pt x="1402" y="753"/>
                  </a:lnTo>
                  <a:lnTo>
                    <a:pt x="1404" y="748"/>
                  </a:lnTo>
                  <a:lnTo>
                    <a:pt x="1406" y="745"/>
                  </a:lnTo>
                  <a:lnTo>
                    <a:pt x="1409" y="742"/>
                  </a:lnTo>
                  <a:lnTo>
                    <a:pt x="1412" y="740"/>
                  </a:lnTo>
                  <a:lnTo>
                    <a:pt x="1417" y="738"/>
                  </a:lnTo>
                  <a:lnTo>
                    <a:pt x="1420" y="737"/>
                  </a:lnTo>
                  <a:lnTo>
                    <a:pt x="1424" y="737"/>
                  </a:lnTo>
                  <a:lnTo>
                    <a:pt x="1429" y="738"/>
                  </a:lnTo>
                  <a:lnTo>
                    <a:pt x="1433" y="741"/>
                  </a:lnTo>
                  <a:lnTo>
                    <a:pt x="1507" y="783"/>
                  </a:lnTo>
                  <a:lnTo>
                    <a:pt x="1511" y="785"/>
                  </a:lnTo>
                  <a:lnTo>
                    <a:pt x="1514" y="788"/>
                  </a:lnTo>
                  <a:lnTo>
                    <a:pt x="1516" y="791"/>
                  </a:lnTo>
                  <a:lnTo>
                    <a:pt x="1517" y="796"/>
                  </a:lnTo>
                  <a:lnTo>
                    <a:pt x="1518" y="800"/>
                  </a:lnTo>
                  <a:lnTo>
                    <a:pt x="1518" y="803"/>
                  </a:lnTo>
                  <a:lnTo>
                    <a:pt x="1517" y="808"/>
                  </a:lnTo>
                  <a:lnTo>
                    <a:pt x="1515" y="812"/>
                  </a:lnTo>
                  <a:lnTo>
                    <a:pt x="1512" y="816"/>
                  </a:lnTo>
                  <a:lnTo>
                    <a:pt x="1507" y="819"/>
                  </a:lnTo>
                  <a:lnTo>
                    <a:pt x="1502" y="822"/>
                  </a:lnTo>
                  <a:lnTo>
                    <a:pt x="1497" y="823"/>
                  </a:lnTo>
                  <a:close/>
                  <a:moveTo>
                    <a:pt x="21" y="786"/>
                  </a:moveTo>
                  <a:lnTo>
                    <a:pt x="21" y="786"/>
                  </a:lnTo>
                  <a:lnTo>
                    <a:pt x="17" y="785"/>
                  </a:lnTo>
                  <a:lnTo>
                    <a:pt x="13" y="784"/>
                  </a:lnTo>
                  <a:lnTo>
                    <a:pt x="9" y="782"/>
                  </a:lnTo>
                  <a:lnTo>
                    <a:pt x="6" y="780"/>
                  </a:lnTo>
                  <a:lnTo>
                    <a:pt x="4" y="776"/>
                  </a:lnTo>
                  <a:lnTo>
                    <a:pt x="2" y="773"/>
                  </a:lnTo>
                  <a:lnTo>
                    <a:pt x="1" y="769"/>
                  </a:lnTo>
                  <a:lnTo>
                    <a:pt x="0" y="764"/>
                  </a:lnTo>
                  <a:lnTo>
                    <a:pt x="0" y="678"/>
                  </a:lnTo>
                  <a:lnTo>
                    <a:pt x="1" y="674"/>
                  </a:lnTo>
                  <a:lnTo>
                    <a:pt x="2" y="670"/>
                  </a:lnTo>
                  <a:lnTo>
                    <a:pt x="4" y="666"/>
                  </a:lnTo>
                  <a:lnTo>
                    <a:pt x="6" y="663"/>
                  </a:lnTo>
                  <a:lnTo>
                    <a:pt x="9" y="661"/>
                  </a:lnTo>
                  <a:lnTo>
                    <a:pt x="13" y="659"/>
                  </a:lnTo>
                  <a:lnTo>
                    <a:pt x="17" y="657"/>
                  </a:lnTo>
                  <a:lnTo>
                    <a:pt x="21" y="657"/>
                  </a:lnTo>
                  <a:lnTo>
                    <a:pt x="26" y="657"/>
                  </a:lnTo>
                  <a:lnTo>
                    <a:pt x="30" y="659"/>
                  </a:lnTo>
                  <a:lnTo>
                    <a:pt x="33" y="661"/>
                  </a:lnTo>
                  <a:lnTo>
                    <a:pt x="36" y="663"/>
                  </a:lnTo>
                  <a:lnTo>
                    <a:pt x="40" y="666"/>
                  </a:lnTo>
                  <a:lnTo>
                    <a:pt x="41" y="670"/>
                  </a:lnTo>
                  <a:lnTo>
                    <a:pt x="43" y="674"/>
                  </a:lnTo>
                  <a:lnTo>
                    <a:pt x="43" y="678"/>
                  </a:lnTo>
                  <a:lnTo>
                    <a:pt x="43" y="764"/>
                  </a:lnTo>
                  <a:lnTo>
                    <a:pt x="43" y="769"/>
                  </a:lnTo>
                  <a:lnTo>
                    <a:pt x="41" y="773"/>
                  </a:lnTo>
                  <a:lnTo>
                    <a:pt x="40" y="776"/>
                  </a:lnTo>
                  <a:lnTo>
                    <a:pt x="36" y="780"/>
                  </a:lnTo>
                  <a:lnTo>
                    <a:pt x="33" y="782"/>
                  </a:lnTo>
                  <a:lnTo>
                    <a:pt x="30" y="784"/>
                  </a:lnTo>
                  <a:lnTo>
                    <a:pt x="26" y="785"/>
                  </a:lnTo>
                  <a:lnTo>
                    <a:pt x="21" y="786"/>
                  </a:lnTo>
                  <a:close/>
                  <a:moveTo>
                    <a:pt x="1235" y="675"/>
                  </a:moveTo>
                  <a:lnTo>
                    <a:pt x="1235" y="675"/>
                  </a:lnTo>
                  <a:lnTo>
                    <a:pt x="1230" y="675"/>
                  </a:lnTo>
                  <a:lnTo>
                    <a:pt x="1224" y="673"/>
                  </a:lnTo>
                  <a:lnTo>
                    <a:pt x="1150" y="630"/>
                  </a:lnTo>
                  <a:lnTo>
                    <a:pt x="1147" y="627"/>
                  </a:lnTo>
                  <a:lnTo>
                    <a:pt x="1143" y="624"/>
                  </a:lnTo>
                  <a:lnTo>
                    <a:pt x="1141" y="621"/>
                  </a:lnTo>
                  <a:lnTo>
                    <a:pt x="1139" y="618"/>
                  </a:lnTo>
                  <a:lnTo>
                    <a:pt x="1139" y="613"/>
                  </a:lnTo>
                  <a:lnTo>
                    <a:pt x="1139" y="609"/>
                  </a:lnTo>
                  <a:lnTo>
                    <a:pt x="1140" y="605"/>
                  </a:lnTo>
                  <a:lnTo>
                    <a:pt x="1141" y="601"/>
                  </a:lnTo>
                  <a:lnTo>
                    <a:pt x="1145" y="597"/>
                  </a:lnTo>
                  <a:lnTo>
                    <a:pt x="1147" y="595"/>
                  </a:lnTo>
                  <a:lnTo>
                    <a:pt x="1151" y="593"/>
                  </a:lnTo>
                  <a:lnTo>
                    <a:pt x="1154" y="591"/>
                  </a:lnTo>
                  <a:lnTo>
                    <a:pt x="1159" y="589"/>
                  </a:lnTo>
                  <a:lnTo>
                    <a:pt x="1163" y="591"/>
                  </a:lnTo>
                  <a:lnTo>
                    <a:pt x="1167" y="591"/>
                  </a:lnTo>
                  <a:lnTo>
                    <a:pt x="1170" y="593"/>
                  </a:lnTo>
                  <a:lnTo>
                    <a:pt x="1246" y="635"/>
                  </a:lnTo>
                  <a:lnTo>
                    <a:pt x="1249" y="637"/>
                  </a:lnTo>
                  <a:lnTo>
                    <a:pt x="1253" y="640"/>
                  </a:lnTo>
                  <a:lnTo>
                    <a:pt x="1255" y="643"/>
                  </a:lnTo>
                  <a:lnTo>
                    <a:pt x="1256" y="648"/>
                  </a:lnTo>
                  <a:lnTo>
                    <a:pt x="1257" y="652"/>
                  </a:lnTo>
                  <a:lnTo>
                    <a:pt x="1257" y="656"/>
                  </a:lnTo>
                  <a:lnTo>
                    <a:pt x="1256" y="660"/>
                  </a:lnTo>
                  <a:lnTo>
                    <a:pt x="1254" y="664"/>
                  </a:lnTo>
                  <a:lnTo>
                    <a:pt x="1250" y="668"/>
                  </a:lnTo>
                  <a:lnTo>
                    <a:pt x="1246" y="673"/>
                  </a:lnTo>
                  <a:lnTo>
                    <a:pt x="1241" y="675"/>
                  </a:lnTo>
                  <a:lnTo>
                    <a:pt x="1235" y="675"/>
                  </a:lnTo>
                  <a:close/>
                  <a:moveTo>
                    <a:pt x="974" y="528"/>
                  </a:moveTo>
                  <a:lnTo>
                    <a:pt x="974" y="528"/>
                  </a:lnTo>
                  <a:lnTo>
                    <a:pt x="968" y="527"/>
                  </a:lnTo>
                  <a:lnTo>
                    <a:pt x="963" y="525"/>
                  </a:lnTo>
                  <a:lnTo>
                    <a:pt x="889" y="483"/>
                  </a:lnTo>
                  <a:lnTo>
                    <a:pt x="884" y="480"/>
                  </a:lnTo>
                  <a:lnTo>
                    <a:pt x="882" y="477"/>
                  </a:lnTo>
                  <a:lnTo>
                    <a:pt x="880" y="474"/>
                  </a:lnTo>
                  <a:lnTo>
                    <a:pt x="878" y="470"/>
                  </a:lnTo>
                  <a:lnTo>
                    <a:pt x="878" y="465"/>
                  </a:lnTo>
                  <a:lnTo>
                    <a:pt x="878" y="461"/>
                  </a:lnTo>
                  <a:lnTo>
                    <a:pt x="878" y="458"/>
                  </a:lnTo>
                  <a:lnTo>
                    <a:pt x="880" y="453"/>
                  </a:lnTo>
                  <a:lnTo>
                    <a:pt x="882" y="450"/>
                  </a:lnTo>
                  <a:lnTo>
                    <a:pt x="885" y="447"/>
                  </a:lnTo>
                  <a:lnTo>
                    <a:pt x="889" y="445"/>
                  </a:lnTo>
                  <a:lnTo>
                    <a:pt x="893" y="443"/>
                  </a:lnTo>
                  <a:lnTo>
                    <a:pt x="897" y="443"/>
                  </a:lnTo>
                  <a:lnTo>
                    <a:pt x="902" y="443"/>
                  </a:lnTo>
                  <a:lnTo>
                    <a:pt x="905" y="444"/>
                  </a:lnTo>
                  <a:lnTo>
                    <a:pt x="909" y="445"/>
                  </a:lnTo>
                  <a:lnTo>
                    <a:pt x="984" y="487"/>
                  </a:lnTo>
                  <a:lnTo>
                    <a:pt x="988" y="490"/>
                  </a:lnTo>
                  <a:lnTo>
                    <a:pt x="990" y="493"/>
                  </a:lnTo>
                  <a:lnTo>
                    <a:pt x="992" y="497"/>
                  </a:lnTo>
                  <a:lnTo>
                    <a:pt x="994" y="500"/>
                  </a:lnTo>
                  <a:lnTo>
                    <a:pt x="994" y="504"/>
                  </a:lnTo>
                  <a:lnTo>
                    <a:pt x="994" y="508"/>
                  </a:lnTo>
                  <a:lnTo>
                    <a:pt x="994" y="513"/>
                  </a:lnTo>
                  <a:lnTo>
                    <a:pt x="992" y="516"/>
                  </a:lnTo>
                  <a:lnTo>
                    <a:pt x="989" y="521"/>
                  </a:lnTo>
                  <a:lnTo>
                    <a:pt x="984" y="525"/>
                  </a:lnTo>
                  <a:lnTo>
                    <a:pt x="979" y="527"/>
                  </a:lnTo>
                  <a:lnTo>
                    <a:pt x="974" y="528"/>
                  </a:lnTo>
                  <a:close/>
                  <a:moveTo>
                    <a:pt x="21" y="486"/>
                  </a:moveTo>
                  <a:lnTo>
                    <a:pt x="21" y="486"/>
                  </a:lnTo>
                  <a:lnTo>
                    <a:pt x="17" y="485"/>
                  </a:lnTo>
                  <a:lnTo>
                    <a:pt x="13" y="484"/>
                  </a:lnTo>
                  <a:lnTo>
                    <a:pt x="9" y="481"/>
                  </a:lnTo>
                  <a:lnTo>
                    <a:pt x="6" y="479"/>
                  </a:lnTo>
                  <a:lnTo>
                    <a:pt x="4" y="476"/>
                  </a:lnTo>
                  <a:lnTo>
                    <a:pt x="2" y="472"/>
                  </a:lnTo>
                  <a:lnTo>
                    <a:pt x="1" y="468"/>
                  </a:lnTo>
                  <a:lnTo>
                    <a:pt x="0" y="464"/>
                  </a:lnTo>
                  <a:lnTo>
                    <a:pt x="0" y="378"/>
                  </a:lnTo>
                  <a:lnTo>
                    <a:pt x="1" y="373"/>
                  </a:lnTo>
                  <a:lnTo>
                    <a:pt x="2" y="369"/>
                  </a:lnTo>
                  <a:lnTo>
                    <a:pt x="4" y="366"/>
                  </a:lnTo>
                  <a:lnTo>
                    <a:pt x="6" y="363"/>
                  </a:lnTo>
                  <a:lnTo>
                    <a:pt x="9" y="360"/>
                  </a:lnTo>
                  <a:lnTo>
                    <a:pt x="13" y="358"/>
                  </a:lnTo>
                  <a:lnTo>
                    <a:pt x="17" y="357"/>
                  </a:lnTo>
                  <a:lnTo>
                    <a:pt x="21" y="356"/>
                  </a:lnTo>
                  <a:lnTo>
                    <a:pt x="26" y="357"/>
                  </a:lnTo>
                  <a:lnTo>
                    <a:pt x="30" y="358"/>
                  </a:lnTo>
                  <a:lnTo>
                    <a:pt x="33" y="360"/>
                  </a:lnTo>
                  <a:lnTo>
                    <a:pt x="36" y="363"/>
                  </a:lnTo>
                  <a:lnTo>
                    <a:pt x="40" y="366"/>
                  </a:lnTo>
                  <a:lnTo>
                    <a:pt x="41" y="369"/>
                  </a:lnTo>
                  <a:lnTo>
                    <a:pt x="43" y="373"/>
                  </a:lnTo>
                  <a:lnTo>
                    <a:pt x="43" y="378"/>
                  </a:lnTo>
                  <a:lnTo>
                    <a:pt x="43" y="464"/>
                  </a:lnTo>
                  <a:lnTo>
                    <a:pt x="43" y="468"/>
                  </a:lnTo>
                  <a:lnTo>
                    <a:pt x="41" y="472"/>
                  </a:lnTo>
                  <a:lnTo>
                    <a:pt x="40" y="476"/>
                  </a:lnTo>
                  <a:lnTo>
                    <a:pt x="36" y="479"/>
                  </a:lnTo>
                  <a:lnTo>
                    <a:pt x="33" y="481"/>
                  </a:lnTo>
                  <a:lnTo>
                    <a:pt x="30" y="484"/>
                  </a:lnTo>
                  <a:lnTo>
                    <a:pt x="26" y="485"/>
                  </a:lnTo>
                  <a:lnTo>
                    <a:pt x="21" y="486"/>
                  </a:lnTo>
                  <a:close/>
                  <a:moveTo>
                    <a:pt x="711" y="380"/>
                  </a:moveTo>
                  <a:lnTo>
                    <a:pt x="711" y="380"/>
                  </a:lnTo>
                  <a:lnTo>
                    <a:pt x="706" y="379"/>
                  </a:lnTo>
                  <a:lnTo>
                    <a:pt x="702" y="377"/>
                  </a:lnTo>
                  <a:lnTo>
                    <a:pt x="626" y="335"/>
                  </a:lnTo>
                  <a:lnTo>
                    <a:pt x="623" y="332"/>
                  </a:lnTo>
                  <a:lnTo>
                    <a:pt x="620" y="329"/>
                  </a:lnTo>
                  <a:lnTo>
                    <a:pt x="617" y="326"/>
                  </a:lnTo>
                  <a:lnTo>
                    <a:pt x="616" y="322"/>
                  </a:lnTo>
                  <a:lnTo>
                    <a:pt x="615" y="317"/>
                  </a:lnTo>
                  <a:lnTo>
                    <a:pt x="615" y="314"/>
                  </a:lnTo>
                  <a:lnTo>
                    <a:pt x="616" y="310"/>
                  </a:lnTo>
                  <a:lnTo>
                    <a:pt x="619" y="305"/>
                  </a:lnTo>
                  <a:lnTo>
                    <a:pt x="621" y="302"/>
                  </a:lnTo>
                  <a:lnTo>
                    <a:pt x="624" y="299"/>
                  </a:lnTo>
                  <a:lnTo>
                    <a:pt x="627" y="297"/>
                  </a:lnTo>
                  <a:lnTo>
                    <a:pt x="632" y="296"/>
                  </a:lnTo>
                  <a:lnTo>
                    <a:pt x="636" y="295"/>
                  </a:lnTo>
                  <a:lnTo>
                    <a:pt x="639" y="295"/>
                  </a:lnTo>
                  <a:lnTo>
                    <a:pt x="643" y="296"/>
                  </a:lnTo>
                  <a:lnTo>
                    <a:pt x="648" y="298"/>
                  </a:lnTo>
                  <a:lnTo>
                    <a:pt x="722" y="340"/>
                  </a:lnTo>
                  <a:lnTo>
                    <a:pt x="725" y="342"/>
                  </a:lnTo>
                  <a:lnTo>
                    <a:pt x="729" y="345"/>
                  </a:lnTo>
                  <a:lnTo>
                    <a:pt x="731" y="349"/>
                  </a:lnTo>
                  <a:lnTo>
                    <a:pt x="732" y="353"/>
                  </a:lnTo>
                  <a:lnTo>
                    <a:pt x="733" y="356"/>
                  </a:lnTo>
                  <a:lnTo>
                    <a:pt x="733" y="360"/>
                  </a:lnTo>
                  <a:lnTo>
                    <a:pt x="732" y="365"/>
                  </a:lnTo>
                  <a:lnTo>
                    <a:pt x="731" y="369"/>
                  </a:lnTo>
                  <a:lnTo>
                    <a:pt x="727" y="373"/>
                  </a:lnTo>
                  <a:lnTo>
                    <a:pt x="722" y="377"/>
                  </a:lnTo>
                  <a:lnTo>
                    <a:pt x="717" y="379"/>
                  </a:lnTo>
                  <a:lnTo>
                    <a:pt x="711" y="380"/>
                  </a:lnTo>
                  <a:close/>
                  <a:moveTo>
                    <a:pt x="450" y="232"/>
                  </a:moveTo>
                  <a:lnTo>
                    <a:pt x="450" y="232"/>
                  </a:lnTo>
                  <a:lnTo>
                    <a:pt x="445" y="231"/>
                  </a:lnTo>
                  <a:lnTo>
                    <a:pt x="439" y="230"/>
                  </a:lnTo>
                  <a:lnTo>
                    <a:pt x="365" y="187"/>
                  </a:lnTo>
                  <a:lnTo>
                    <a:pt x="362" y="184"/>
                  </a:lnTo>
                  <a:lnTo>
                    <a:pt x="358" y="181"/>
                  </a:lnTo>
                  <a:lnTo>
                    <a:pt x="356" y="178"/>
                  </a:lnTo>
                  <a:lnTo>
                    <a:pt x="355" y="175"/>
                  </a:lnTo>
                  <a:lnTo>
                    <a:pt x="354" y="170"/>
                  </a:lnTo>
                  <a:lnTo>
                    <a:pt x="354" y="166"/>
                  </a:lnTo>
                  <a:lnTo>
                    <a:pt x="355" y="162"/>
                  </a:lnTo>
                  <a:lnTo>
                    <a:pt x="356" y="157"/>
                  </a:lnTo>
                  <a:lnTo>
                    <a:pt x="359" y="154"/>
                  </a:lnTo>
                  <a:lnTo>
                    <a:pt x="363" y="151"/>
                  </a:lnTo>
                  <a:lnTo>
                    <a:pt x="366" y="149"/>
                  </a:lnTo>
                  <a:lnTo>
                    <a:pt x="369" y="148"/>
                  </a:lnTo>
                  <a:lnTo>
                    <a:pt x="373" y="147"/>
                  </a:lnTo>
                  <a:lnTo>
                    <a:pt x="378" y="147"/>
                  </a:lnTo>
                  <a:lnTo>
                    <a:pt x="382" y="148"/>
                  </a:lnTo>
                  <a:lnTo>
                    <a:pt x="386" y="150"/>
                  </a:lnTo>
                  <a:lnTo>
                    <a:pt x="461" y="192"/>
                  </a:lnTo>
                  <a:lnTo>
                    <a:pt x="464" y="194"/>
                  </a:lnTo>
                  <a:lnTo>
                    <a:pt x="467" y="197"/>
                  </a:lnTo>
                  <a:lnTo>
                    <a:pt x="470" y="201"/>
                  </a:lnTo>
                  <a:lnTo>
                    <a:pt x="471" y="205"/>
                  </a:lnTo>
                  <a:lnTo>
                    <a:pt x="472" y="209"/>
                  </a:lnTo>
                  <a:lnTo>
                    <a:pt x="472" y="214"/>
                  </a:lnTo>
                  <a:lnTo>
                    <a:pt x="471" y="217"/>
                  </a:lnTo>
                  <a:lnTo>
                    <a:pt x="468" y="221"/>
                  </a:lnTo>
                  <a:lnTo>
                    <a:pt x="465" y="225"/>
                  </a:lnTo>
                  <a:lnTo>
                    <a:pt x="461" y="229"/>
                  </a:lnTo>
                  <a:lnTo>
                    <a:pt x="455" y="231"/>
                  </a:lnTo>
                  <a:lnTo>
                    <a:pt x="450" y="232"/>
                  </a:lnTo>
                  <a:close/>
                  <a:moveTo>
                    <a:pt x="21" y="184"/>
                  </a:moveTo>
                  <a:lnTo>
                    <a:pt x="21" y="184"/>
                  </a:lnTo>
                  <a:lnTo>
                    <a:pt x="17" y="184"/>
                  </a:lnTo>
                  <a:lnTo>
                    <a:pt x="13" y="183"/>
                  </a:lnTo>
                  <a:lnTo>
                    <a:pt x="9" y="181"/>
                  </a:lnTo>
                  <a:lnTo>
                    <a:pt x="6" y="179"/>
                  </a:lnTo>
                  <a:lnTo>
                    <a:pt x="4" y="176"/>
                  </a:lnTo>
                  <a:lnTo>
                    <a:pt x="2" y="171"/>
                  </a:lnTo>
                  <a:lnTo>
                    <a:pt x="1" y="168"/>
                  </a:lnTo>
                  <a:lnTo>
                    <a:pt x="0" y="163"/>
                  </a:lnTo>
                  <a:lnTo>
                    <a:pt x="0" y="78"/>
                  </a:lnTo>
                  <a:lnTo>
                    <a:pt x="1" y="73"/>
                  </a:lnTo>
                  <a:lnTo>
                    <a:pt x="2" y="69"/>
                  </a:lnTo>
                  <a:lnTo>
                    <a:pt x="4" y="66"/>
                  </a:lnTo>
                  <a:lnTo>
                    <a:pt x="6" y="62"/>
                  </a:lnTo>
                  <a:lnTo>
                    <a:pt x="9" y="60"/>
                  </a:lnTo>
                  <a:lnTo>
                    <a:pt x="13" y="58"/>
                  </a:lnTo>
                  <a:lnTo>
                    <a:pt x="17" y="57"/>
                  </a:lnTo>
                  <a:lnTo>
                    <a:pt x="21" y="56"/>
                  </a:lnTo>
                  <a:lnTo>
                    <a:pt x="26" y="57"/>
                  </a:lnTo>
                  <a:lnTo>
                    <a:pt x="30" y="58"/>
                  </a:lnTo>
                  <a:lnTo>
                    <a:pt x="33" y="60"/>
                  </a:lnTo>
                  <a:lnTo>
                    <a:pt x="36" y="62"/>
                  </a:lnTo>
                  <a:lnTo>
                    <a:pt x="40" y="66"/>
                  </a:lnTo>
                  <a:lnTo>
                    <a:pt x="41" y="69"/>
                  </a:lnTo>
                  <a:lnTo>
                    <a:pt x="43" y="73"/>
                  </a:lnTo>
                  <a:lnTo>
                    <a:pt x="43" y="78"/>
                  </a:lnTo>
                  <a:lnTo>
                    <a:pt x="43" y="163"/>
                  </a:lnTo>
                  <a:lnTo>
                    <a:pt x="43" y="168"/>
                  </a:lnTo>
                  <a:lnTo>
                    <a:pt x="41" y="171"/>
                  </a:lnTo>
                  <a:lnTo>
                    <a:pt x="40" y="176"/>
                  </a:lnTo>
                  <a:lnTo>
                    <a:pt x="36" y="179"/>
                  </a:lnTo>
                  <a:lnTo>
                    <a:pt x="33" y="181"/>
                  </a:lnTo>
                  <a:lnTo>
                    <a:pt x="30" y="183"/>
                  </a:lnTo>
                  <a:lnTo>
                    <a:pt x="26" y="184"/>
                  </a:lnTo>
                  <a:lnTo>
                    <a:pt x="21" y="184"/>
                  </a:lnTo>
                  <a:close/>
                  <a:moveTo>
                    <a:pt x="189" y="84"/>
                  </a:moveTo>
                  <a:lnTo>
                    <a:pt x="189" y="84"/>
                  </a:lnTo>
                  <a:lnTo>
                    <a:pt x="183" y="84"/>
                  </a:lnTo>
                  <a:lnTo>
                    <a:pt x="178" y="82"/>
                  </a:lnTo>
                  <a:lnTo>
                    <a:pt x="103" y="40"/>
                  </a:lnTo>
                  <a:lnTo>
                    <a:pt x="99" y="36"/>
                  </a:lnTo>
                  <a:lnTo>
                    <a:pt x="97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93" y="22"/>
                  </a:lnTo>
                  <a:lnTo>
                    <a:pt x="93" y="18"/>
                  </a:lnTo>
                  <a:lnTo>
                    <a:pt x="94" y="14"/>
                  </a:lnTo>
                  <a:lnTo>
                    <a:pt x="95" y="11"/>
                  </a:lnTo>
                  <a:lnTo>
                    <a:pt x="97" y="6"/>
                  </a:lnTo>
                  <a:lnTo>
                    <a:pt x="100" y="4"/>
                  </a:lnTo>
                  <a:lnTo>
                    <a:pt x="105" y="2"/>
                  </a:lnTo>
                  <a:lnTo>
                    <a:pt x="108" y="0"/>
                  </a:lnTo>
                  <a:lnTo>
                    <a:pt x="112" y="0"/>
                  </a:lnTo>
                  <a:lnTo>
                    <a:pt x="116" y="0"/>
                  </a:lnTo>
                  <a:lnTo>
                    <a:pt x="121" y="1"/>
                  </a:lnTo>
                  <a:lnTo>
                    <a:pt x="124" y="2"/>
                  </a:lnTo>
                  <a:lnTo>
                    <a:pt x="198" y="44"/>
                  </a:lnTo>
                  <a:lnTo>
                    <a:pt x="203" y="47"/>
                  </a:lnTo>
                  <a:lnTo>
                    <a:pt x="205" y="49"/>
                  </a:lnTo>
                  <a:lnTo>
                    <a:pt x="207" y="54"/>
                  </a:lnTo>
                  <a:lnTo>
                    <a:pt x="209" y="57"/>
                  </a:lnTo>
                  <a:lnTo>
                    <a:pt x="210" y="61"/>
                  </a:lnTo>
                  <a:lnTo>
                    <a:pt x="209" y="66"/>
                  </a:lnTo>
                  <a:lnTo>
                    <a:pt x="209" y="70"/>
                  </a:lnTo>
                  <a:lnTo>
                    <a:pt x="207" y="73"/>
                  </a:lnTo>
                  <a:lnTo>
                    <a:pt x="204" y="79"/>
                  </a:lnTo>
                  <a:lnTo>
                    <a:pt x="200" y="82"/>
                  </a:lnTo>
                  <a:lnTo>
                    <a:pt x="194" y="84"/>
                  </a:lnTo>
                  <a:lnTo>
                    <a:pt x="189" y="8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8" name="Freeform 249">
              <a:extLst>
                <a:ext uri="{FF2B5EF4-FFF2-40B4-BE49-F238E27FC236}">
                  <a16:creationId xmlns:a16="http://schemas.microsoft.com/office/drawing/2014/main" id="{FAC6041B-BFB9-7B4F-B4A2-12506EFF55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4057" y="1793312"/>
              <a:ext cx="476636" cy="965374"/>
            </a:xfrm>
            <a:custGeom>
              <a:avLst/>
              <a:gdLst>
                <a:gd name="T0" fmla="*/ 2021 w 2047"/>
                <a:gd name="T1" fmla="*/ 4018 h 4146"/>
                <a:gd name="T2" fmla="*/ 2030 w 2047"/>
                <a:gd name="T3" fmla="*/ 4145 h 4146"/>
                <a:gd name="T4" fmla="*/ 2014 w 2047"/>
                <a:gd name="T5" fmla="*/ 3721 h 4146"/>
                <a:gd name="T6" fmla="*/ 2038 w 2047"/>
                <a:gd name="T7" fmla="*/ 3842 h 4146"/>
                <a:gd name="T8" fmla="*/ 2008 w 2047"/>
                <a:gd name="T9" fmla="*/ 3426 h 4146"/>
                <a:gd name="T10" fmla="*/ 2044 w 2047"/>
                <a:gd name="T11" fmla="*/ 3535 h 4146"/>
                <a:gd name="T12" fmla="*/ 0 w 2047"/>
                <a:gd name="T13" fmla="*/ 3329 h 4146"/>
                <a:gd name="T14" fmla="*/ 43 w 2047"/>
                <a:gd name="T15" fmla="*/ 3424 h 4146"/>
                <a:gd name="T16" fmla="*/ 2005 w 2047"/>
                <a:gd name="T17" fmla="*/ 3223 h 4146"/>
                <a:gd name="T18" fmla="*/ 2047 w 2047"/>
                <a:gd name="T19" fmla="*/ 3138 h 4146"/>
                <a:gd name="T20" fmla="*/ 3 w 2047"/>
                <a:gd name="T21" fmla="*/ 3127 h 4146"/>
                <a:gd name="T22" fmla="*/ 41 w 2047"/>
                <a:gd name="T23" fmla="*/ 3024 h 4146"/>
                <a:gd name="T24" fmla="*/ 2010 w 2047"/>
                <a:gd name="T25" fmla="*/ 2938 h 4146"/>
                <a:gd name="T26" fmla="*/ 2042 w 2047"/>
                <a:gd name="T27" fmla="*/ 2821 h 4146"/>
                <a:gd name="T28" fmla="*/ 13 w 2047"/>
                <a:gd name="T29" fmla="*/ 2838 h 4146"/>
                <a:gd name="T30" fmla="*/ 31 w 2047"/>
                <a:gd name="T31" fmla="*/ 2713 h 4146"/>
                <a:gd name="T32" fmla="*/ 2025 w 2047"/>
                <a:gd name="T33" fmla="*/ 2644 h 4146"/>
                <a:gd name="T34" fmla="*/ 2025 w 2047"/>
                <a:gd name="T35" fmla="*/ 2514 h 4146"/>
                <a:gd name="T36" fmla="*/ 2025 w 2047"/>
                <a:gd name="T37" fmla="*/ 2644 h 4146"/>
                <a:gd name="T38" fmla="*/ 13 w 2047"/>
                <a:gd name="T39" fmla="*/ 2412 h 4146"/>
                <a:gd name="T40" fmla="*/ 31 w 2047"/>
                <a:gd name="T41" fmla="*/ 2538 h 4146"/>
                <a:gd name="T42" fmla="*/ 2010 w 2047"/>
                <a:gd name="T43" fmla="*/ 2221 h 4146"/>
                <a:gd name="T44" fmla="*/ 2042 w 2047"/>
                <a:gd name="T45" fmla="*/ 2337 h 4146"/>
                <a:gd name="T46" fmla="*/ 3 w 2047"/>
                <a:gd name="T47" fmla="*/ 2124 h 4146"/>
                <a:gd name="T48" fmla="*/ 41 w 2047"/>
                <a:gd name="T49" fmla="*/ 2226 h 4146"/>
                <a:gd name="T50" fmla="*/ 2005 w 2047"/>
                <a:gd name="T51" fmla="*/ 1936 h 4146"/>
                <a:gd name="T52" fmla="*/ 2047 w 2047"/>
                <a:gd name="T53" fmla="*/ 2021 h 4146"/>
                <a:gd name="T54" fmla="*/ 0 w 2047"/>
                <a:gd name="T55" fmla="*/ 1922 h 4146"/>
                <a:gd name="T56" fmla="*/ 43 w 2047"/>
                <a:gd name="T57" fmla="*/ 1827 h 4146"/>
                <a:gd name="T58" fmla="*/ 2008 w 2047"/>
                <a:gd name="T59" fmla="*/ 1733 h 4146"/>
                <a:gd name="T60" fmla="*/ 2044 w 2047"/>
                <a:gd name="T61" fmla="*/ 1622 h 4146"/>
                <a:gd name="T62" fmla="*/ 10 w 2047"/>
                <a:gd name="T63" fmla="*/ 1634 h 4146"/>
                <a:gd name="T64" fmla="*/ 34 w 2047"/>
                <a:gd name="T65" fmla="*/ 1513 h 4146"/>
                <a:gd name="T66" fmla="*/ 2021 w 2047"/>
                <a:gd name="T67" fmla="*/ 1441 h 4146"/>
                <a:gd name="T68" fmla="*/ 2030 w 2047"/>
                <a:gd name="T69" fmla="*/ 1314 h 4146"/>
                <a:gd name="T70" fmla="*/ 22 w 2047"/>
                <a:gd name="T71" fmla="*/ 1337 h 4146"/>
                <a:gd name="T72" fmla="*/ 18 w 2047"/>
                <a:gd name="T73" fmla="*/ 1210 h 4146"/>
                <a:gd name="T74" fmla="*/ 26 w 2047"/>
                <a:gd name="T75" fmla="*/ 1337 h 4146"/>
                <a:gd name="T76" fmla="*/ 2014 w 2047"/>
                <a:gd name="T77" fmla="*/ 1017 h 4146"/>
                <a:gd name="T78" fmla="*/ 2038 w 2047"/>
                <a:gd name="T79" fmla="*/ 1137 h 4146"/>
                <a:gd name="T80" fmla="*/ 81 w 2047"/>
                <a:gd name="T81" fmla="*/ 946 h 4146"/>
                <a:gd name="T82" fmla="*/ 43 w 2047"/>
                <a:gd name="T83" fmla="*/ 1020 h 4146"/>
                <a:gd name="T84" fmla="*/ 254 w 2047"/>
                <a:gd name="T85" fmla="*/ 864 h 4146"/>
                <a:gd name="T86" fmla="*/ 372 w 2047"/>
                <a:gd name="T87" fmla="*/ 839 h 4146"/>
                <a:gd name="T88" fmla="*/ 2005 w 2047"/>
                <a:gd name="T89" fmla="*/ 819 h 4146"/>
                <a:gd name="T90" fmla="*/ 2047 w 2047"/>
                <a:gd name="T91" fmla="*/ 734 h 4146"/>
                <a:gd name="T92" fmla="*/ 522 w 2047"/>
                <a:gd name="T93" fmla="*/ 738 h 4146"/>
                <a:gd name="T94" fmla="*/ 641 w 2047"/>
                <a:gd name="T95" fmla="*/ 696 h 4146"/>
                <a:gd name="T96" fmla="*/ 790 w 2047"/>
                <a:gd name="T97" fmla="*/ 603 h 4146"/>
                <a:gd name="T98" fmla="*/ 910 w 2047"/>
                <a:gd name="T99" fmla="*/ 561 h 4146"/>
                <a:gd name="T100" fmla="*/ 2006 w 2047"/>
                <a:gd name="T101" fmla="*/ 527 h 4146"/>
                <a:gd name="T102" fmla="*/ 2046 w 2047"/>
                <a:gd name="T103" fmla="*/ 425 h 4146"/>
                <a:gd name="T104" fmla="*/ 1061 w 2047"/>
                <a:gd name="T105" fmla="*/ 475 h 4146"/>
                <a:gd name="T106" fmla="*/ 1175 w 2047"/>
                <a:gd name="T107" fmla="*/ 417 h 4146"/>
                <a:gd name="T108" fmla="*/ 1329 w 2047"/>
                <a:gd name="T109" fmla="*/ 340 h 4146"/>
                <a:gd name="T110" fmla="*/ 1444 w 2047"/>
                <a:gd name="T111" fmla="*/ 282 h 4146"/>
                <a:gd name="T112" fmla="*/ 2010 w 2047"/>
                <a:gd name="T113" fmla="*/ 234 h 4146"/>
                <a:gd name="T114" fmla="*/ 2042 w 2047"/>
                <a:gd name="T115" fmla="*/ 118 h 4146"/>
                <a:gd name="T116" fmla="*/ 1605 w 2047"/>
                <a:gd name="T117" fmla="*/ 214 h 4146"/>
                <a:gd name="T118" fmla="*/ 1707 w 2047"/>
                <a:gd name="T119" fmla="*/ 141 h 4146"/>
                <a:gd name="T120" fmla="*/ 1874 w 2047"/>
                <a:gd name="T121" fmla="*/ 79 h 4146"/>
                <a:gd name="T122" fmla="*/ 1976 w 2047"/>
                <a:gd name="T123" fmla="*/ 6 h 4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47" h="4146">
                  <a:moveTo>
                    <a:pt x="2025" y="4146"/>
                  </a:moveTo>
                  <a:lnTo>
                    <a:pt x="2021" y="4145"/>
                  </a:lnTo>
                  <a:lnTo>
                    <a:pt x="2018" y="4144"/>
                  </a:lnTo>
                  <a:lnTo>
                    <a:pt x="2014" y="4142"/>
                  </a:lnTo>
                  <a:lnTo>
                    <a:pt x="2010" y="4140"/>
                  </a:lnTo>
                  <a:lnTo>
                    <a:pt x="2008" y="4137"/>
                  </a:lnTo>
                  <a:lnTo>
                    <a:pt x="2006" y="4132"/>
                  </a:lnTo>
                  <a:lnTo>
                    <a:pt x="2005" y="4129"/>
                  </a:lnTo>
                  <a:lnTo>
                    <a:pt x="2005" y="4125"/>
                  </a:lnTo>
                  <a:lnTo>
                    <a:pt x="2005" y="4038"/>
                  </a:lnTo>
                  <a:lnTo>
                    <a:pt x="2005" y="4034"/>
                  </a:lnTo>
                  <a:lnTo>
                    <a:pt x="2006" y="4031"/>
                  </a:lnTo>
                  <a:lnTo>
                    <a:pt x="2008" y="4026"/>
                  </a:lnTo>
                  <a:lnTo>
                    <a:pt x="2010" y="4023"/>
                  </a:lnTo>
                  <a:lnTo>
                    <a:pt x="2014" y="4021"/>
                  </a:lnTo>
                  <a:lnTo>
                    <a:pt x="2018" y="4019"/>
                  </a:lnTo>
                  <a:lnTo>
                    <a:pt x="2021" y="4018"/>
                  </a:lnTo>
                  <a:lnTo>
                    <a:pt x="2025" y="4017"/>
                  </a:lnTo>
                  <a:lnTo>
                    <a:pt x="2030" y="4018"/>
                  </a:lnTo>
                  <a:lnTo>
                    <a:pt x="2034" y="4019"/>
                  </a:lnTo>
                  <a:lnTo>
                    <a:pt x="2038" y="4021"/>
                  </a:lnTo>
                  <a:lnTo>
                    <a:pt x="2042" y="4023"/>
                  </a:lnTo>
                  <a:lnTo>
                    <a:pt x="2044" y="4026"/>
                  </a:lnTo>
                  <a:lnTo>
                    <a:pt x="2046" y="4031"/>
                  </a:lnTo>
                  <a:lnTo>
                    <a:pt x="2047" y="4034"/>
                  </a:lnTo>
                  <a:lnTo>
                    <a:pt x="2047" y="4038"/>
                  </a:lnTo>
                  <a:lnTo>
                    <a:pt x="2047" y="4125"/>
                  </a:lnTo>
                  <a:lnTo>
                    <a:pt x="2047" y="4129"/>
                  </a:lnTo>
                  <a:lnTo>
                    <a:pt x="2046" y="4132"/>
                  </a:lnTo>
                  <a:lnTo>
                    <a:pt x="2044" y="4137"/>
                  </a:lnTo>
                  <a:lnTo>
                    <a:pt x="2042" y="4140"/>
                  </a:lnTo>
                  <a:lnTo>
                    <a:pt x="2038" y="4142"/>
                  </a:lnTo>
                  <a:lnTo>
                    <a:pt x="2034" y="4144"/>
                  </a:lnTo>
                  <a:lnTo>
                    <a:pt x="2030" y="4145"/>
                  </a:lnTo>
                  <a:lnTo>
                    <a:pt x="2025" y="4146"/>
                  </a:lnTo>
                  <a:close/>
                  <a:moveTo>
                    <a:pt x="2025" y="3845"/>
                  </a:moveTo>
                  <a:lnTo>
                    <a:pt x="2025" y="3845"/>
                  </a:lnTo>
                  <a:lnTo>
                    <a:pt x="2021" y="3845"/>
                  </a:lnTo>
                  <a:lnTo>
                    <a:pt x="2018" y="3844"/>
                  </a:lnTo>
                  <a:lnTo>
                    <a:pt x="2014" y="3842"/>
                  </a:lnTo>
                  <a:lnTo>
                    <a:pt x="2010" y="3840"/>
                  </a:lnTo>
                  <a:lnTo>
                    <a:pt x="2008" y="3836"/>
                  </a:lnTo>
                  <a:lnTo>
                    <a:pt x="2006" y="3832"/>
                  </a:lnTo>
                  <a:lnTo>
                    <a:pt x="2005" y="3829"/>
                  </a:lnTo>
                  <a:lnTo>
                    <a:pt x="2005" y="3825"/>
                  </a:lnTo>
                  <a:lnTo>
                    <a:pt x="2005" y="3738"/>
                  </a:lnTo>
                  <a:lnTo>
                    <a:pt x="2005" y="3734"/>
                  </a:lnTo>
                  <a:lnTo>
                    <a:pt x="2006" y="3729"/>
                  </a:lnTo>
                  <a:lnTo>
                    <a:pt x="2008" y="3726"/>
                  </a:lnTo>
                  <a:lnTo>
                    <a:pt x="2010" y="3723"/>
                  </a:lnTo>
                  <a:lnTo>
                    <a:pt x="2014" y="3721"/>
                  </a:lnTo>
                  <a:lnTo>
                    <a:pt x="2018" y="3719"/>
                  </a:lnTo>
                  <a:lnTo>
                    <a:pt x="2021" y="3718"/>
                  </a:lnTo>
                  <a:lnTo>
                    <a:pt x="2025" y="3717"/>
                  </a:lnTo>
                  <a:lnTo>
                    <a:pt x="2030" y="3718"/>
                  </a:lnTo>
                  <a:lnTo>
                    <a:pt x="2034" y="3719"/>
                  </a:lnTo>
                  <a:lnTo>
                    <a:pt x="2038" y="3721"/>
                  </a:lnTo>
                  <a:lnTo>
                    <a:pt x="2042" y="3723"/>
                  </a:lnTo>
                  <a:lnTo>
                    <a:pt x="2044" y="3726"/>
                  </a:lnTo>
                  <a:lnTo>
                    <a:pt x="2046" y="3729"/>
                  </a:lnTo>
                  <a:lnTo>
                    <a:pt x="2047" y="3734"/>
                  </a:lnTo>
                  <a:lnTo>
                    <a:pt x="2047" y="3738"/>
                  </a:lnTo>
                  <a:lnTo>
                    <a:pt x="2047" y="3825"/>
                  </a:lnTo>
                  <a:lnTo>
                    <a:pt x="2047" y="3829"/>
                  </a:lnTo>
                  <a:lnTo>
                    <a:pt x="2046" y="3832"/>
                  </a:lnTo>
                  <a:lnTo>
                    <a:pt x="2044" y="3836"/>
                  </a:lnTo>
                  <a:lnTo>
                    <a:pt x="2042" y="3840"/>
                  </a:lnTo>
                  <a:lnTo>
                    <a:pt x="2038" y="3842"/>
                  </a:lnTo>
                  <a:lnTo>
                    <a:pt x="2034" y="3844"/>
                  </a:lnTo>
                  <a:lnTo>
                    <a:pt x="2030" y="3845"/>
                  </a:lnTo>
                  <a:lnTo>
                    <a:pt x="2025" y="3845"/>
                  </a:lnTo>
                  <a:close/>
                  <a:moveTo>
                    <a:pt x="2025" y="3545"/>
                  </a:moveTo>
                  <a:lnTo>
                    <a:pt x="2025" y="3545"/>
                  </a:lnTo>
                  <a:lnTo>
                    <a:pt x="2021" y="3545"/>
                  </a:lnTo>
                  <a:lnTo>
                    <a:pt x="2018" y="3544"/>
                  </a:lnTo>
                  <a:lnTo>
                    <a:pt x="2014" y="3542"/>
                  </a:lnTo>
                  <a:lnTo>
                    <a:pt x="2010" y="3538"/>
                  </a:lnTo>
                  <a:lnTo>
                    <a:pt x="2008" y="3535"/>
                  </a:lnTo>
                  <a:lnTo>
                    <a:pt x="2006" y="3532"/>
                  </a:lnTo>
                  <a:lnTo>
                    <a:pt x="2005" y="3528"/>
                  </a:lnTo>
                  <a:lnTo>
                    <a:pt x="2005" y="3523"/>
                  </a:lnTo>
                  <a:lnTo>
                    <a:pt x="2005" y="3438"/>
                  </a:lnTo>
                  <a:lnTo>
                    <a:pt x="2005" y="3434"/>
                  </a:lnTo>
                  <a:lnTo>
                    <a:pt x="2006" y="3429"/>
                  </a:lnTo>
                  <a:lnTo>
                    <a:pt x="2008" y="3426"/>
                  </a:lnTo>
                  <a:lnTo>
                    <a:pt x="2010" y="3423"/>
                  </a:lnTo>
                  <a:lnTo>
                    <a:pt x="2014" y="3420"/>
                  </a:lnTo>
                  <a:lnTo>
                    <a:pt x="2018" y="3418"/>
                  </a:lnTo>
                  <a:lnTo>
                    <a:pt x="2021" y="3416"/>
                  </a:lnTo>
                  <a:lnTo>
                    <a:pt x="2025" y="3416"/>
                  </a:lnTo>
                  <a:lnTo>
                    <a:pt x="2030" y="3416"/>
                  </a:lnTo>
                  <a:lnTo>
                    <a:pt x="2034" y="3418"/>
                  </a:lnTo>
                  <a:lnTo>
                    <a:pt x="2038" y="3420"/>
                  </a:lnTo>
                  <a:lnTo>
                    <a:pt x="2042" y="3423"/>
                  </a:lnTo>
                  <a:lnTo>
                    <a:pt x="2044" y="3426"/>
                  </a:lnTo>
                  <a:lnTo>
                    <a:pt x="2046" y="3429"/>
                  </a:lnTo>
                  <a:lnTo>
                    <a:pt x="2047" y="3434"/>
                  </a:lnTo>
                  <a:lnTo>
                    <a:pt x="2047" y="3438"/>
                  </a:lnTo>
                  <a:lnTo>
                    <a:pt x="2047" y="3523"/>
                  </a:lnTo>
                  <a:lnTo>
                    <a:pt x="2047" y="3528"/>
                  </a:lnTo>
                  <a:lnTo>
                    <a:pt x="2046" y="3532"/>
                  </a:lnTo>
                  <a:lnTo>
                    <a:pt x="2044" y="3535"/>
                  </a:lnTo>
                  <a:lnTo>
                    <a:pt x="2042" y="3538"/>
                  </a:lnTo>
                  <a:lnTo>
                    <a:pt x="2038" y="3542"/>
                  </a:lnTo>
                  <a:lnTo>
                    <a:pt x="2034" y="3544"/>
                  </a:lnTo>
                  <a:lnTo>
                    <a:pt x="2030" y="3545"/>
                  </a:lnTo>
                  <a:lnTo>
                    <a:pt x="2025" y="3545"/>
                  </a:lnTo>
                  <a:close/>
                  <a:moveTo>
                    <a:pt x="22" y="3441"/>
                  </a:moveTo>
                  <a:lnTo>
                    <a:pt x="22" y="3441"/>
                  </a:lnTo>
                  <a:lnTo>
                    <a:pt x="18" y="3440"/>
                  </a:lnTo>
                  <a:lnTo>
                    <a:pt x="13" y="3439"/>
                  </a:lnTo>
                  <a:lnTo>
                    <a:pt x="10" y="3437"/>
                  </a:lnTo>
                  <a:lnTo>
                    <a:pt x="7" y="3435"/>
                  </a:lnTo>
                  <a:lnTo>
                    <a:pt x="4" y="3431"/>
                  </a:lnTo>
                  <a:lnTo>
                    <a:pt x="3" y="3428"/>
                  </a:lnTo>
                  <a:lnTo>
                    <a:pt x="0" y="3424"/>
                  </a:lnTo>
                  <a:lnTo>
                    <a:pt x="0" y="3420"/>
                  </a:lnTo>
                  <a:lnTo>
                    <a:pt x="0" y="3333"/>
                  </a:lnTo>
                  <a:lnTo>
                    <a:pt x="0" y="3329"/>
                  </a:lnTo>
                  <a:lnTo>
                    <a:pt x="3" y="3326"/>
                  </a:lnTo>
                  <a:lnTo>
                    <a:pt x="4" y="3321"/>
                  </a:lnTo>
                  <a:lnTo>
                    <a:pt x="7" y="3318"/>
                  </a:lnTo>
                  <a:lnTo>
                    <a:pt x="10" y="3316"/>
                  </a:lnTo>
                  <a:lnTo>
                    <a:pt x="13" y="3314"/>
                  </a:lnTo>
                  <a:lnTo>
                    <a:pt x="18" y="3313"/>
                  </a:lnTo>
                  <a:lnTo>
                    <a:pt x="22" y="3313"/>
                  </a:lnTo>
                  <a:lnTo>
                    <a:pt x="26" y="3313"/>
                  </a:lnTo>
                  <a:lnTo>
                    <a:pt x="31" y="3314"/>
                  </a:lnTo>
                  <a:lnTo>
                    <a:pt x="34" y="3316"/>
                  </a:lnTo>
                  <a:lnTo>
                    <a:pt x="37" y="3318"/>
                  </a:lnTo>
                  <a:lnTo>
                    <a:pt x="39" y="3321"/>
                  </a:lnTo>
                  <a:lnTo>
                    <a:pt x="41" y="3326"/>
                  </a:lnTo>
                  <a:lnTo>
                    <a:pt x="43" y="3329"/>
                  </a:lnTo>
                  <a:lnTo>
                    <a:pt x="44" y="3333"/>
                  </a:lnTo>
                  <a:lnTo>
                    <a:pt x="44" y="3420"/>
                  </a:lnTo>
                  <a:lnTo>
                    <a:pt x="43" y="3424"/>
                  </a:lnTo>
                  <a:lnTo>
                    <a:pt x="41" y="3428"/>
                  </a:lnTo>
                  <a:lnTo>
                    <a:pt x="39" y="3431"/>
                  </a:lnTo>
                  <a:lnTo>
                    <a:pt x="37" y="3435"/>
                  </a:lnTo>
                  <a:lnTo>
                    <a:pt x="34" y="3437"/>
                  </a:lnTo>
                  <a:lnTo>
                    <a:pt x="31" y="3439"/>
                  </a:lnTo>
                  <a:lnTo>
                    <a:pt x="26" y="3440"/>
                  </a:lnTo>
                  <a:lnTo>
                    <a:pt x="22" y="3441"/>
                  </a:lnTo>
                  <a:close/>
                  <a:moveTo>
                    <a:pt x="2025" y="3245"/>
                  </a:moveTo>
                  <a:lnTo>
                    <a:pt x="2025" y="3245"/>
                  </a:lnTo>
                  <a:lnTo>
                    <a:pt x="2021" y="3245"/>
                  </a:lnTo>
                  <a:lnTo>
                    <a:pt x="2018" y="3242"/>
                  </a:lnTo>
                  <a:lnTo>
                    <a:pt x="2014" y="3241"/>
                  </a:lnTo>
                  <a:lnTo>
                    <a:pt x="2010" y="3238"/>
                  </a:lnTo>
                  <a:lnTo>
                    <a:pt x="2008" y="3235"/>
                  </a:lnTo>
                  <a:lnTo>
                    <a:pt x="2006" y="3232"/>
                  </a:lnTo>
                  <a:lnTo>
                    <a:pt x="2005" y="3227"/>
                  </a:lnTo>
                  <a:lnTo>
                    <a:pt x="2005" y="3223"/>
                  </a:lnTo>
                  <a:lnTo>
                    <a:pt x="2005" y="3138"/>
                  </a:lnTo>
                  <a:lnTo>
                    <a:pt x="2005" y="3133"/>
                  </a:lnTo>
                  <a:lnTo>
                    <a:pt x="2006" y="3129"/>
                  </a:lnTo>
                  <a:lnTo>
                    <a:pt x="2008" y="3126"/>
                  </a:lnTo>
                  <a:lnTo>
                    <a:pt x="2010" y="3123"/>
                  </a:lnTo>
                  <a:lnTo>
                    <a:pt x="2014" y="3119"/>
                  </a:lnTo>
                  <a:lnTo>
                    <a:pt x="2018" y="3117"/>
                  </a:lnTo>
                  <a:lnTo>
                    <a:pt x="2021" y="3116"/>
                  </a:lnTo>
                  <a:lnTo>
                    <a:pt x="2025" y="3116"/>
                  </a:lnTo>
                  <a:lnTo>
                    <a:pt x="2030" y="3116"/>
                  </a:lnTo>
                  <a:lnTo>
                    <a:pt x="2034" y="3117"/>
                  </a:lnTo>
                  <a:lnTo>
                    <a:pt x="2038" y="3119"/>
                  </a:lnTo>
                  <a:lnTo>
                    <a:pt x="2042" y="3123"/>
                  </a:lnTo>
                  <a:lnTo>
                    <a:pt x="2044" y="3126"/>
                  </a:lnTo>
                  <a:lnTo>
                    <a:pt x="2046" y="3129"/>
                  </a:lnTo>
                  <a:lnTo>
                    <a:pt x="2047" y="3133"/>
                  </a:lnTo>
                  <a:lnTo>
                    <a:pt x="2047" y="3138"/>
                  </a:lnTo>
                  <a:lnTo>
                    <a:pt x="2047" y="3223"/>
                  </a:lnTo>
                  <a:lnTo>
                    <a:pt x="2047" y="3227"/>
                  </a:lnTo>
                  <a:lnTo>
                    <a:pt x="2046" y="3232"/>
                  </a:lnTo>
                  <a:lnTo>
                    <a:pt x="2044" y="3235"/>
                  </a:lnTo>
                  <a:lnTo>
                    <a:pt x="2042" y="3238"/>
                  </a:lnTo>
                  <a:lnTo>
                    <a:pt x="2038" y="3241"/>
                  </a:lnTo>
                  <a:lnTo>
                    <a:pt x="2034" y="3242"/>
                  </a:lnTo>
                  <a:lnTo>
                    <a:pt x="2030" y="3245"/>
                  </a:lnTo>
                  <a:lnTo>
                    <a:pt x="2025" y="3245"/>
                  </a:lnTo>
                  <a:close/>
                  <a:moveTo>
                    <a:pt x="22" y="3141"/>
                  </a:moveTo>
                  <a:lnTo>
                    <a:pt x="22" y="3141"/>
                  </a:lnTo>
                  <a:lnTo>
                    <a:pt x="18" y="3140"/>
                  </a:lnTo>
                  <a:lnTo>
                    <a:pt x="13" y="3139"/>
                  </a:lnTo>
                  <a:lnTo>
                    <a:pt x="10" y="3137"/>
                  </a:lnTo>
                  <a:lnTo>
                    <a:pt x="7" y="3134"/>
                  </a:lnTo>
                  <a:lnTo>
                    <a:pt x="4" y="3131"/>
                  </a:lnTo>
                  <a:lnTo>
                    <a:pt x="3" y="3127"/>
                  </a:lnTo>
                  <a:lnTo>
                    <a:pt x="0" y="3124"/>
                  </a:lnTo>
                  <a:lnTo>
                    <a:pt x="0" y="3119"/>
                  </a:lnTo>
                  <a:lnTo>
                    <a:pt x="0" y="3033"/>
                  </a:lnTo>
                  <a:lnTo>
                    <a:pt x="0" y="3029"/>
                  </a:lnTo>
                  <a:lnTo>
                    <a:pt x="3" y="3024"/>
                  </a:lnTo>
                  <a:lnTo>
                    <a:pt x="4" y="3021"/>
                  </a:lnTo>
                  <a:lnTo>
                    <a:pt x="7" y="3018"/>
                  </a:lnTo>
                  <a:lnTo>
                    <a:pt x="10" y="3016"/>
                  </a:lnTo>
                  <a:lnTo>
                    <a:pt x="13" y="3013"/>
                  </a:lnTo>
                  <a:lnTo>
                    <a:pt x="18" y="3012"/>
                  </a:lnTo>
                  <a:lnTo>
                    <a:pt x="22" y="3011"/>
                  </a:lnTo>
                  <a:lnTo>
                    <a:pt x="26" y="3012"/>
                  </a:lnTo>
                  <a:lnTo>
                    <a:pt x="31" y="3013"/>
                  </a:lnTo>
                  <a:lnTo>
                    <a:pt x="34" y="3016"/>
                  </a:lnTo>
                  <a:lnTo>
                    <a:pt x="37" y="3018"/>
                  </a:lnTo>
                  <a:lnTo>
                    <a:pt x="39" y="3021"/>
                  </a:lnTo>
                  <a:lnTo>
                    <a:pt x="41" y="3024"/>
                  </a:lnTo>
                  <a:lnTo>
                    <a:pt x="43" y="3029"/>
                  </a:lnTo>
                  <a:lnTo>
                    <a:pt x="44" y="3033"/>
                  </a:lnTo>
                  <a:lnTo>
                    <a:pt x="44" y="3119"/>
                  </a:lnTo>
                  <a:lnTo>
                    <a:pt x="43" y="3124"/>
                  </a:lnTo>
                  <a:lnTo>
                    <a:pt x="41" y="3127"/>
                  </a:lnTo>
                  <a:lnTo>
                    <a:pt x="39" y="3131"/>
                  </a:lnTo>
                  <a:lnTo>
                    <a:pt x="37" y="3134"/>
                  </a:lnTo>
                  <a:lnTo>
                    <a:pt x="34" y="3137"/>
                  </a:lnTo>
                  <a:lnTo>
                    <a:pt x="31" y="3139"/>
                  </a:lnTo>
                  <a:lnTo>
                    <a:pt x="26" y="3140"/>
                  </a:lnTo>
                  <a:lnTo>
                    <a:pt x="22" y="3141"/>
                  </a:lnTo>
                  <a:close/>
                  <a:moveTo>
                    <a:pt x="2025" y="2944"/>
                  </a:moveTo>
                  <a:lnTo>
                    <a:pt x="2025" y="2944"/>
                  </a:lnTo>
                  <a:lnTo>
                    <a:pt x="2021" y="2943"/>
                  </a:lnTo>
                  <a:lnTo>
                    <a:pt x="2018" y="2942"/>
                  </a:lnTo>
                  <a:lnTo>
                    <a:pt x="2014" y="2940"/>
                  </a:lnTo>
                  <a:lnTo>
                    <a:pt x="2010" y="2938"/>
                  </a:lnTo>
                  <a:lnTo>
                    <a:pt x="2008" y="2935"/>
                  </a:lnTo>
                  <a:lnTo>
                    <a:pt x="2006" y="2931"/>
                  </a:lnTo>
                  <a:lnTo>
                    <a:pt x="2005" y="2927"/>
                  </a:lnTo>
                  <a:lnTo>
                    <a:pt x="2005" y="2923"/>
                  </a:lnTo>
                  <a:lnTo>
                    <a:pt x="2005" y="2836"/>
                  </a:lnTo>
                  <a:lnTo>
                    <a:pt x="2005" y="2832"/>
                  </a:lnTo>
                  <a:lnTo>
                    <a:pt x="2006" y="2829"/>
                  </a:lnTo>
                  <a:lnTo>
                    <a:pt x="2008" y="2824"/>
                  </a:lnTo>
                  <a:lnTo>
                    <a:pt x="2010" y="2821"/>
                  </a:lnTo>
                  <a:lnTo>
                    <a:pt x="2014" y="2819"/>
                  </a:lnTo>
                  <a:lnTo>
                    <a:pt x="2018" y="2817"/>
                  </a:lnTo>
                  <a:lnTo>
                    <a:pt x="2021" y="2816"/>
                  </a:lnTo>
                  <a:lnTo>
                    <a:pt x="2025" y="2816"/>
                  </a:lnTo>
                  <a:lnTo>
                    <a:pt x="2030" y="2816"/>
                  </a:lnTo>
                  <a:lnTo>
                    <a:pt x="2034" y="2817"/>
                  </a:lnTo>
                  <a:lnTo>
                    <a:pt x="2038" y="2819"/>
                  </a:lnTo>
                  <a:lnTo>
                    <a:pt x="2042" y="2821"/>
                  </a:lnTo>
                  <a:lnTo>
                    <a:pt x="2044" y="2824"/>
                  </a:lnTo>
                  <a:lnTo>
                    <a:pt x="2046" y="2829"/>
                  </a:lnTo>
                  <a:lnTo>
                    <a:pt x="2047" y="2832"/>
                  </a:lnTo>
                  <a:lnTo>
                    <a:pt x="2047" y="2836"/>
                  </a:lnTo>
                  <a:lnTo>
                    <a:pt x="2047" y="2923"/>
                  </a:lnTo>
                  <a:lnTo>
                    <a:pt x="2047" y="2927"/>
                  </a:lnTo>
                  <a:lnTo>
                    <a:pt x="2046" y="2931"/>
                  </a:lnTo>
                  <a:lnTo>
                    <a:pt x="2044" y="2935"/>
                  </a:lnTo>
                  <a:lnTo>
                    <a:pt x="2042" y="2938"/>
                  </a:lnTo>
                  <a:lnTo>
                    <a:pt x="2038" y="2940"/>
                  </a:lnTo>
                  <a:lnTo>
                    <a:pt x="2034" y="2942"/>
                  </a:lnTo>
                  <a:lnTo>
                    <a:pt x="2030" y="2943"/>
                  </a:lnTo>
                  <a:lnTo>
                    <a:pt x="2025" y="2944"/>
                  </a:lnTo>
                  <a:close/>
                  <a:moveTo>
                    <a:pt x="22" y="2840"/>
                  </a:moveTo>
                  <a:lnTo>
                    <a:pt x="22" y="2840"/>
                  </a:lnTo>
                  <a:lnTo>
                    <a:pt x="18" y="2840"/>
                  </a:lnTo>
                  <a:lnTo>
                    <a:pt x="13" y="2838"/>
                  </a:lnTo>
                  <a:lnTo>
                    <a:pt x="10" y="2836"/>
                  </a:lnTo>
                  <a:lnTo>
                    <a:pt x="7" y="2834"/>
                  </a:lnTo>
                  <a:lnTo>
                    <a:pt x="4" y="2831"/>
                  </a:lnTo>
                  <a:lnTo>
                    <a:pt x="3" y="2827"/>
                  </a:lnTo>
                  <a:lnTo>
                    <a:pt x="0" y="2823"/>
                  </a:lnTo>
                  <a:lnTo>
                    <a:pt x="0" y="2818"/>
                  </a:lnTo>
                  <a:lnTo>
                    <a:pt x="0" y="2733"/>
                  </a:lnTo>
                  <a:lnTo>
                    <a:pt x="0" y="2728"/>
                  </a:lnTo>
                  <a:lnTo>
                    <a:pt x="3" y="2724"/>
                  </a:lnTo>
                  <a:lnTo>
                    <a:pt x="4" y="2721"/>
                  </a:lnTo>
                  <a:lnTo>
                    <a:pt x="7" y="2718"/>
                  </a:lnTo>
                  <a:lnTo>
                    <a:pt x="10" y="2715"/>
                  </a:lnTo>
                  <a:lnTo>
                    <a:pt x="13" y="2713"/>
                  </a:lnTo>
                  <a:lnTo>
                    <a:pt x="18" y="2712"/>
                  </a:lnTo>
                  <a:lnTo>
                    <a:pt x="22" y="2711"/>
                  </a:lnTo>
                  <a:lnTo>
                    <a:pt x="26" y="2712"/>
                  </a:lnTo>
                  <a:lnTo>
                    <a:pt x="31" y="2713"/>
                  </a:lnTo>
                  <a:lnTo>
                    <a:pt x="34" y="2715"/>
                  </a:lnTo>
                  <a:lnTo>
                    <a:pt x="37" y="2718"/>
                  </a:lnTo>
                  <a:lnTo>
                    <a:pt x="39" y="2721"/>
                  </a:lnTo>
                  <a:lnTo>
                    <a:pt x="41" y="2724"/>
                  </a:lnTo>
                  <a:lnTo>
                    <a:pt x="43" y="2728"/>
                  </a:lnTo>
                  <a:lnTo>
                    <a:pt x="44" y="2733"/>
                  </a:lnTo>
                  <a:lnTo>
                    <a:pt x="44" y="2818"/>
                  </a:lnTo>
                  <a:lnTo>
                    <a:pt x="43" y="2823"/>
                  </a:lnTo>
                  <a:lnTo>
                    <a:pt x="41" y="2827"/>
                  </a:lnTo>
                  <a:lnTo>
                    <a:pt x="39" y="2831"/>
                  </a:lnTo>
                  <a:lnTo>
                    <a:pt x="37" y="2834"/>
                  </a:lnTo>
                  <a:lnTo>
                    <a:pt x="34" y="2836"/>
                  </a:lnTo>
                  <a:lnTo>
                    <a:pt x="31" y="2838"/>
                  </a:lnTo>
                  <a:lnTo>
                    <a:pt x="26" y="2840"/>
                  </a:lnTo>
                  <a:lnTo>
                    <a:pt x="22" y="2840"/>
                  </a:lnTo>
                  <a:close/>
                  <a:moveTo>
                    <a:pt x="2025" y="2644"/>
                  </a:moveTo>
                  <a:lnTo>
                    <a:pt x="2025" y="2644"/>
                  </a:lnTo>
                  <a:lnTo>
                    <a:pt x="2021" y="2643"/>
                  </a:lnTo>
                  <a:lnTo>
                    <a:pt x="2018" y="2642"/>
                  </a:lnTo>
                  <a:lnTo>
                    <a:pt x="2014" y="2640"/>
                  </a:lnTo>
                  <a:lnTo>
                    <a:pt x="2010" y="2638"/>
                  </a:lnTo>
                  <a:lnTo>
                    <a:pt x="2008" y="2634"/>
                  </a:lnTo>
                  <a:lnTo>
                    <a:pt x="2006" y="2630"/>
                  </a:lnTo>
                  <a:lnTo>
                    <a:pt x="2005" y="2627"/>
                  </a:lnTo>
                  <a:lnTo>
                    <a:pt x="2005" y="2622"/>
                  </a:lnTo>
                  <a:lnTo>
                    <a:pt x="2005" y="2536"/>
                  </a:lnTo>
                  <a:lnTo>
                    <a:pt x="2005" y="2532"/>
                  </a:lnTo>
                  <a:lnTo>
                    <a:pt x="2006" y="2527"/>
                  </a:lnTo>
                  <a:lnTo>
                    <a:pt x="2008" y="2524"/>
                  </a:lnTo>
                  <a:lnTo>
                    <a:pt x="2010" y="2521"/>
                  </a:lnTo>
                  <a:lnTo>
                    <a:pt x="2014" y="2519"/>
                  </a:lnTo>
                  <a:lnTo>
                    <a:pt x="2018" y="2517"/>
                  </a:lnTo>
                  <a:lnTo>
                    <a:pt x="2021" y="2516"/>
                  </a:lnTo>
                  <a:lnTo>
                    <a:pt x="2025" y="2514"/>
                  </a:lnTo>
                  <a:lnTo>
                    <a:pt x="2030" y="2516"/>
                  </a:lnTo>
                  <a:lnTo>
                    <a:pt x="2034" y="2517"/>
                  </a:lnTo>
                  <a:lnTo>
                    <a:pt x="2038" y="2519"/>
                  </a:lnTo>
                  <a:lnTo>
                    <a:pt x="2042" y="2521"/>
                  </a:lnTo>
                  <a:lnTo>
                    <a:pt x="2044" y="2524"/>
                  </a:lnTo>
                  <a:lnTo>
                    <a:pt x="2046" y="2527"/>
                  </a:lnTo>
                  <a:lnTo>
                    <a:pt x="2047" y="2532"/>
                  </a:lnTo>
                  <a:lnTo>
                    <a:pt x="2047" y="2536"/>
                  </a:lnTo>
                  <a:lnTo>
                    <a:pt x="2047" y="2622"/>
                  </a:lnTo>
                  <a:lnTo>
                    <a:pt x="2047" y="2627"/>
                  </a:lnTo>
                  <a:lnTo>
                    <a:pt x="2046" y="2630"/>
                  </a:lnTo>
                  <a:lnTo>
                    <a:pt x="2044" y="2634"/>
                  </a:lnTo>
                  <a:lnTo>
                    <a:pt x="2042" y="2638"/>
                  </a:lnTo>
                  <a:lnTo>
                    <a:pt x="2038" y="2640"/>
                  </a:lnTo>
                  <a:lnTo>
                    <a:pt x="2034" y="2642"/>
                  </a:lnTo>
                  <a:lnTo>
                    <a:pt x="2030" y="2643"/>
                  </a:lnTo>
                  <a:lnTo>
                    <a:pt x="2025" y="2644"/>
                  </a:lnTo>
                  <a:close/>
                  <a:moveTo>
                    <a:pt x="22" y="2539"/>
                  </a:moveTo>
                  <a:lnTo>
                    <a:pt x="22" y="2539"/>
                  </a:lnTo>
                  <a:lnTo>
                    <a:pt x="18" y="2539"/>
                  </a:lnTo>
                  <a:lnTo>
                    <a:pt x="13" y="2538"/>
                  </a:lnTo>
                  <a:lnTo>
                    <a:pt x="10" y="2536"/>
                  </a:lnTo>
                  <a:lnTo>
                    <a:pt x="7" y="2533"/>
                  </a:lnTo>
                  <a:lnTo>
                    <a:pt x="4" y="2530"/>
                  </a:lnTo>
                  <a:lnTo>
                    <a:pt x="3" y="2526"/>
                  </a:lnTo>
                  <a:lnTo>
                    <a:pt x="0" y="2522"/>
                  </a:lnTo>
                  <a:lnTo>
                    <a:pt x="0" y="2518"/>
                  </a:lnTo>
                  <a:lnTo>
                    <a:pt x="0" y="2432"/>
                  </a:lnTo>
                  <a:lnTo>
                    <a:pt x="0" y="2428"/>
                  </a:lnTo>
                  <a:lnTo>
                    <a:pt x="3" y="2424"/>
                  </a:lnTo>
                  <a:lnTo>
                    <a:pt x="4" y="2421"/>
                  </a:lnTo>
                  <a:lnTo>
                    <a:pt x="7" y="2417"/>
                  </a:lnTo>
                  <a:lnTo>
                    <a:pt x="10" y="2414"/>
                  </a:lnTo>
                  <a:lnTo>
                    <a:pt x="13" y="2412"/>
                  </a:lnTo>
                  <a:lnTo>
                    <a:pt x="18" y="2411"/>
                  </a:lnTo>
                  <a:lnTo>
                    <a:pt x="22" y="2411"/>
                  </a:lnTo>
                  <a:lnTo>
                    <a:pt x="26" y="2411"/>
                  </a:lnTo>
                  <a:lnTo>
                    <a:pt x="31" y="2412"/>
                  </a:lnTo>
                  <a:lnTo>
                    <a:pt x="34" y="2414"/>
                  </a:lnTo>
                  <a:lnTo>
                    <a:pt x="37" y="2417"/>
                  </a:lnTo>
                  <a:lnTo>
                    <a:pt x="39" y="2421"/>
                  </a:lnTo>
                  <a:lnTo>
                    <a:pt x="41" y="2424"/>
                  </a:lnTo>
                  <a:lnTo>
                    <a:pt x="43" y="2428"/>
                  </a:lnTo>
                  <a:lnTo>
                    <a:pt x="44" y="2432"/>
                  </a:lnTo>
                  <a:lnTo>
                    <a:pt x="44" y="2518"/>
                  </a:lnTo>
                  <a:lnTo>
                    <a:pt x="43" y="2522"/>
                  </a:lnTo>
                  <a:lnTo>
                    <a:pt x="41" y="2526"/>
                  </a:lnTo>
                  <a:lnTo>
                    <a:pt x="39" y="2530"/>
                  </a:lnTo>
                  <a:lnTo>
                    <a:pt x="37" y="2533"/>
                  </a:lnTo>
                  <a:lnTo>
                    <a:pt x="34" y="2536"/>
                  </a:lnTo>
                  <a:lnTo>
                    <a:pt x="31" y="2538"/>
                  </a:lnTo>
                  <a:lnTo>
                    <a:pt x="26" y="2539"/>
                  </a:lnTo>
                  <a:lnTo>
                    <a:pt x="22" y="2539"/>
                  </a:lnTo>
                  <a:close/>
                  <a:moveTo>
                    <a:pt x="2025" y="2343"/>
                  </a:moveTo>
                  <a:lnTo>
                    <a:pt x="2025" y="2343"/>
                  </a:lnTo>
                  <a:lnTo>
                    <a:pt x="2021" y="2343"/>
                  </a:lnTo>
                  <a:lnTo>
                    <a:pt x="2018" y="2342"/>
                  </a:lnTo>
                  <a:lnTo>
                    <a:pt x="2014" y="2340"/>
                  </a:lnTo>
                  <a:lnTo>
                    <a:pt x="2010" y="2337"/>
                  </a:lnTo>
                  <a:lnTo>
                    <a:pt x="2008" y="2334"/>
                  </a:lnTo>
                  <a:lnTo>
                    <a:pt x="2006" y="2330"/>
                  </a:lnTo>
                  <a:lnTo>
                    <a:pt x="2005" y="2327"/>
                  </a:lnTo>
                  <a:lnTo>
                    <a:pt x="2005" y="2322"/>
                  </a:lnTo>
                  <a:lnTo>
                    <a:pt x="2005" y="2236"/>
                  </a:lnTo>
                  <a:lnTo>
                    <a:pt x="2005" y="2232"/>
                  </a:lnTo>
                  <a:lnTo>
                    <a:pt x="2006" y="2227"/>
                  </a:lnTo>
                  <a:lnTo>
                    <a:pt x="2008" y="2224"/>
                  </a:lnTo>
                  <a:lnTo>
                    <a:pt x="2010" y="2221"/>
                  </a:lnTo>
                  <a:lnTo>
                    <a:pt x="2014" y="2219"/>
                  </a:lnTo>
                  <a:lnTo>
                    <a:pt x="2018" y="2216"/>
                  </a:lnTo>
                  <a:lnTo>
                    <a:pt x="2021" y="2215"/>
                  </a:lnTo>
                  <a:lnTo>
                    <a:pt x="2025" y="2214"/>
                  </a:lnTo>
                  <a:lnTo>
                    <a:pt x="2030" y="2215"/>
                  </a:lnTo>
                  <a:lnTo>
                    <a:pt x="2034" y="2216"/>
                  </a:lnTo>
                  <a:lnTo>
                    <a:pt x="2038" y="2219"/>
                  </a:lnTo>
                  <a:lnTo>
                    <a:pt x="2042" y="2221"/>
                  </a:lnTo>
                  <a:lnTo>
                    <a:pt x="2044" y="2224"/>
                  </a:lnTo>
                  <a:lnTo>
                    <a:pt x="2046" y="2227"/>
                  </a:lnTo>
                  <a:lnTo>
                    <a:pt x="2047" y="2232"/>
                  </a:lnTo>
                  <a:lnTo>
                    <a:pt x="2047" y="2236"/>
                  </a:lnTo>
                  <a:lnTo>
                    <a:pt x="2047" y="2322"/>
                  </a:lnTo>
                  <a:lnTo>
                    <a:pt x="2047" y="2327"/>
                  </a:lnTo>
                  <a:lnTo>
                    <a:pt x="2046" y="2330"/>
                  </a:lnTo>
                  <a:lnTo>
                    <a:pt x="2044" y="2334"/>
                  </a:lnTo>
                  <a:lnTo>
                    <a:pt x="2042" y="2337"/>
                  </a:lnTo>
                  <a:lnTo>
                    <a:pt x="2038" y="2340"/>
                  </a:lnTo>
                  <a:lnTo>
                    <a:pt x="2034" y="2342"/>
                  </a:lnTo>
                  <a:lnTo>
                    <a:pt x="2030" y="2343"/>
                  </a:lnTo>
                  <a:lnTo>
                    <a:pt x="2025" y="2343"/>
                  </a:lnTo>
                  <a:close/>
                  <a:moveTo>
                    <a:pt x="22" y="2239"/>
                  </a:moveTo>
                  <a:lnTo>
                    <a:pt x="22" y="2239"/>
                  </a:lnTo>
                  <a:lnTo>
                    <a:pt x="18" y="2239"/>
                  </a:lnTo>
                  <a:lnTo>
                    <a:pt x="13" y="2237"/>
                  </a:lnTo>
                  <a:lnTo>
                    <a:pt x="10" y="2236"/>
                  </a:lnTo>
                  <a:lnTo>
                    <a:pt x="7" y="2233"/>
                  </a:lnTo>
                  <a:lnTo>
                    <a:pt x="4" y="2229"/>
                  </a:lnTo>
                  <a:lnTo>
                    <a:pt x="3" y="2226"/>
                  </a:lnTo>
                  <a:lnTo>
                    <a:pt x="0" y="2222"/>
                  </a:lnTo>
                  <a:lnTo>
                    <a:pt x="0" y="2217"/>
                  </a:lnTo>
                  <a:lnTo>
                    <a:pt x="0" y="2132"/>
                  </a:lnTo>
                  <a:lnTo>
                    <a:pt x="0" y="2128"/>
                  </a:lnTo>
                  <a:lnTo>
                    <a:pt x="3" y="2124"/>
                  </a:lnTo>
                  <a:lnTo>
                    <a:pt x="4" y="2119"/>
                  </a:lnTo>
                  <a:lnTo>
                    <a:pt x="7" y="2117"/>
                  </a:lnTo>
                  <a:lnTo>
                    <a:pt x="10" y="2114"/>
                  </a:lnTo>
                  <a:lnTo>
                    <a:pt x="13" y="2112"/>
                  </a:lnTo>
                  <a:lnTo>
                    <a:pt x="18" y="2111"/>
                  </a:lnTo>
                  <a:lnTo>
                    <a:pt x="22" y="2111"/>
                  </a:lnTo>
                  <a:lnTo>
                    <a:pt x="26" y="2111"/>
                  </a:lnTo>
                  <a:lnTo>
                    <a:pt x="31" y="2112"/>
                  </a:lnTo>
                  <a:lnTo>
                    <a:pt x="34" y="2114"/>
                  </a:lnTo>
                  <a:lnTo>
                    <a:pt x="37" y="2117"/>
                  </a:lnTo>
                  <a:lnTo>
                    <a:pt x="39" y="2119"/>
                  </a:lnTo>
                  <a:lnTo>
                    <a:pt x="41" y="2124"/>
                  </a:lnTo>
                  <a:lnTo>
                    <a:pt x="43" y="2128"/>
                  </a:lnTo>
                  <a:lnTo>
                    <a:pt x="44" y="2132"/>
                  </a:lnTo>
                  <a:lnTo>
                    <a:pt x="44" y="2217"/>
                  </a:lnTo>
                  <a:lnTo>
                    <a:pt x="43" y="2222"/>
                  </a:lnTo>
                  <a:lnTo>
                    <a:pt x="41" y="2226"/>
                  </a:lnTo>
                  <a:lnTo>
                    <a:pt x="39" y="2229"/>
                  </a:lnTo>
                  <a:lnTo>
                    <a:pt x="37" y="2233"/>
                  </a:lnTo>
                  <a:lnTo>
                    <a:pt x="34" y="2236"/>
                  </a:lnTo>
                  <a:lnTo>
                    <a:pt x="31" y="2237"/>
                  </a:lnTo>
                  <a:lnTo>
                    <a:pt x="26" y="2239"/>
                  </a:lnTo>
                  <a:lnTo>
                    <a:pt x="22" y="2239"/>
                  </a:lnTo>
                  <a:close/>
                  <a:moveTo>
                    <a:pt x="2025" y="2043"/>
                  </a:moveTo>
                  <a:lnTo>
                    <a:pt x="2025" y="2043"/>
                  </a:lnTo>
                  <a:lnTo>
                    <a:pt x="2021" y="2043"/>
                  </a:lnTo>
                  <a:lnTo>
                    <a:pt x="2018" y="2041"/>
                  </a:lnTo>
                  <a:lnTo>
                    <a:pt x="2014" y="2039"/>
                  </a:lnTo>
                  <a:lnTo>
                    <a:pt x="2010" y="2036"/>
                  </a:lnTo>
                  <a:lnTo>
                    <a:pt x="2008" y="2033"/>
                  </a:lnTo>
                  <a:lnTo>
                    <a:pt x="2006" y="2030"/>
                  </a:lnTo>
                  <a:lnTo>
                    <a:pt x="2005" y="2025"/>
                  </a:lnTo>
                  <a:lnTo>
                    <a:pt x="2005" y="2021"/>
                  </a:lnTo>
                  <a:lnTo>
                    <a:pt x="2005" y="1936"/>
                  </a:lnTo>
                  <a:lnTo>
                    <a:pt x="2005" y="1931"/>
                  </a:lnTo>
                  <a:lnTo>
                    <a:pt x="2006" y="1927"/>
                  </a:lnTo>
                  <a:lnTo>
                    <a:pt x="2008" y="1924"/>
                  </a:lnTo>
                  <a:lnTo>
                    <a:pt x="2010" y="1920"/>
                  </a:lnTo>
                  <a:lnTo>
                    <a:pt x="2014" y="1917"/>
                  </a:lnTo>
                  <a:lnTo>
                    <a:pt x="2018" y="1916"/>
                  </a:lnTo>
                  <a:lnTo>
                    <a:pt x="2021" y="1914"/>
                  </a:lnTo>
                  <a:lnTo>
                    <a:pt x="2025" y="1914"/>
                  </a:lnTo>
                  <a:lnTo>
                    <a:pt x="2030" y="1914"/>
                  </a:lnTo>
                  <a:lnTo>
                    <a:pt x="2034" y="1916"/>
                  </a:lnTo>
                  <a:lnTo>
                    <a:pt x="2038" y="1917"/>
                  </a:lnTo>
                  <a:lnTo>
                    <a:pt x="2042" y="1920"/>
                  </a:lnTo>
                  <a:lnTo>
                    <a:pt x="2044" y="1924"/>
                  </a:lnTo>
                  <a:lnTo>
                    <a:pt x="2046" y="1927"/>
                  </a:lnTo>
                  <a:lnTo>
                    <a:pt x="2047" y="1931"/>
                  </a:lnTo>
                  <a:lnTo>
                    <a:pt x="2047" y="1936"/>
                  </a:lnTo>
                  <a:lnTo>
                    <a:pt x="2047" y="2021"/>
                  </a:lnTo>
                  <a:lnTo>
                    <a:pt x="2047" y="2025"/>
                  </a:lnTo>
                  <a:lnTo>
                    <a:pt x="2046" y="2030"/>
                  </a:lnTo>
                  <a:lnTo>
                    <a:pt x="2044" y="2033"/>
                  </a:lnTo>
                  <a:lnTo>
                    <a:pt x="2042" y="2036"/>
                  </a:lnTo>
                  <a:lnTo>
                    <a:pt x="2038" y="2039"/>
                  </a:lnTo>
                  <a:lnTo>
                    <a:pt x="2034" y="2041"/>
                  </a:lnTo>
                  <a:lnTo>
                    <a:pt x="2030" y="2043"/>
                  </a:lnTo>
                  <a:lnTo>
                    <a:pt x="2025" y="2043"/>
                  </a:lnTo>
                  <a:close/>
                  <a:moveTo>
                    <a:pt x="22" y="1939"/>
                  </a:moveTo>
                  <a:lnTo>
                    <a:pt x="22" y="1939"/>
                  </a:lnTo>
                  <a:lnTo>
                    <a:pt x="18" y="1938"/>
                  </a:lnTo>
                  <a:lnTo>
                    <a:pt x="13" y="1937"/>
                  </a:lnTo>
                  <a:lnTo>
                    <a:pt x="10" y="1935"/>
                  </a:lnTo>
                  <a:lnTo>
                    <a:pt x="7" y="1932"/>
                  </a:lnTo>
                  <a:lnTo>
                    <a:pt x="4" y="1929"/>
                  </a:lnTo>
                  <a:lnTo>
                    <a:pt x="3" y="1926"/>
                  </a:lnTo>
                  <a:lnTo>
                    <a:pt x="0" y="1922"/>
                  </a:lnTo>
                  <a:lnTo>
                    <a:pt x="0" y="1917"/>
                  </a:lnTo>
                  <a:lnTo>
                    <a:pt x="0" y="1831"/>
                  </a:lnTo>
                  <a:lnTo>
                    <a:pt x="0" y="1827"/>
                  </a:lnTo>
                  <a:lnTo>
                    <a:pt x="3" y="1823"/>
                  </a:lnTo>
                  <a:lnTo>
                    <a:pt x="4" y="1819"/>
                  </a:lnTo>
                  <a:lnTo>
                    <a:pt x="7" y="1816"/>
                  </a:lnTo>
                  <a:lnTo>
                    <a:pt x="10" y="1814"/>
                  </a:lnTo>
                  <a:lnTo>
                    <a:pt x="13" y="1811"/>
                  </a:lnTo>
                  <a:lnTo>
                    <a:pt x="18" y="1810"/>
                  </a:lnTo>
                  <a:lnTo>
                    <a:pt x="22" y="1810"/>
                  </a:lnTo>
                  <a:lnTo>
                    <a:pt x="26" y="1810"/>
                  </a:lnTo>
                  <a:lnTo>
                    <a:pt x="31" y="1811"/>
                  </a:lnTo>
                  <a:lnTo>
                    <a:pt x="34" y="1814"/>
                  </a:lnTo>
                  <a:lnTo>
                    <a:pt x="37" y="1816"/>
                  </a:lnTo>
                  <a:lnTo>
                    <a:pt x="39" y="1819"/>
                  </a:lnTo>
                  <a:lnTo>
                    <a:pt x="41" y="1823"/>
                  </a:lnTo>
                  <a:lnTo>
                    <a:pt x="43" y="1827"/>
                  </a:lnTo>
                  <a:lnTo>
                    <a:pt x="44" y="1831"/>
                  </a:lnTo>
                  <a:lnTo>
                    <a:pt x="44" y="1917"/>
                  </a:lnTo>
                  <a:lnTo>
                    <a:pt x="43" y="1922"/>
                  </a:lnTo>
                  <a:lnTo>
                    <a:pt x="41" y="1926"/>
                  </a:lnTo>
                  <a:lnTo>
                    <a:pt x="39" y="1929"/>
                  </a:lnTo>
                  <a:lnTo>
                    <a:pt x="37" y="1932"/>
                  </a:lnTo>
                  <a:lnTo>
                    <a:pt x="34" y="1935"/>
                  </a:lnTo>
                  <a:lnTo>
                    <a:pt x="31" y="1937"/>
                  </a:lnTo>
                  <a:lnTo>
                    <a:pt x="26" y="1938"/>
                  </a:lnTo>
                  <a:lnTo>
                    <a:pt x="22" y="1939"/>
                  </a:lnTo>
                  <a:close/>
                  <a:moveTo>
                    <a:pt x="2025" y="1742"/>
                  </a:moveTo>
                  <a:lnTo>
                    <a:pt x="2025" y="1742"/>
                  </a:lnTo>
                  <a:lnTo>
                    <a:pt x="2021" y="1742"/>
                  </a:lnTo>
                  <a:lnTo>
                    <a:pt x="2018" y="1740"/>
                  </a:lnTo>
                  <a:lnTo>
                    <a:pt x="2014" y="1739"/>
                  </a:lnTo>
                  <a:lnTo>
                    <a:pt x="2010" y="1736"/>
                  </a:lnTo>
                  <a:lnTo>
                    <a:pt x="2008" y="1733"/>
                  </a:lnTo>
                  <a:lnTo>
                    <a:pt x="2006" y="1729"/>
                  </a:lnTo>
                  <a:lnTo>
                    <a:pt x="2005" y="1725"/>
                  </a:lnTo>
                  <a:lnTo>
                    <a:pt x="2005" y="1721"/>
                  </a:lnTo>
                  <a:lnTo>
                    <a:pt x="2005" y="1635"/>
                  </a:lnTo>
                  <a:lnTo>
                    <a:pt x="2005" y="1631"/>
                  </a:lnTo>
                  <a:lnTo>
                    <a:pt x="2006" y="1627"/>
                  </a:lnTo>
                  <a:lnTo>
                    <a:pt x="2008" y="1622"/>
                  </a:lnTo>
                  <a:lnTo>
                    <a:pt x="2010" y="1620"/>
                  </a:lnTo>
                  <a:lnTo>
                    <a:pt x="2014" y="1617"/>
                  </a:lnTo>
                  <a:lnTo>
                    <a:pt x="2018" y="1615"/>
                  </a:lnTo>
                  <a:lnTo>
                    <a:pt x="2021" y="1614"/>
                  </a:lnTo>
                  <a:lnTo>
                    <a:pt x="2025" y="1614"/>
                  </a:lnTo>
                  <a:lnTo>
                    <a:pt x="2030" y="1614"/>
                  </a:lnTo>
                  <a:lnTo>
                    <a:pt x="2034" y="1615"/>
                  </a:lnTo>
                  <a:lnTo>
                    <a:pt x="2038" y="1617"/>
                  </a:lnTo>
                  <a:lnTo>
                    <a:pt x="2042" y="1620"/>
                  </a:lnTo>
                  <a:lnTo>
                    <a:pt x="2044" y="1622"/>
                  </a:lnTo>
                  <a:lnTo>
                    <a:pt x="2046" y="1627"/>
                  </a:lnTo>
                  <a:lnTo>
                    <a:pt x="2047" y="1631"/>
                  </a:lnTo>
                  <a:lnTo>
                    <a:pt x="2047" y="1635"/>
                  </a:lnTo>
                  <a:lnTo>
                    <a:pt x="2047" y="1721"/>
                  </a:lnTo>
                  <a:lnTo>
                    <a:pt x="2047" y="1725"/>
                  </a:lnTo>
                  <a:lnTo>
                    <a:pt x="2046" y="1729"/>
                  </a:lnTo>
                  <a:lnTo>
                    <a:pt x="2044" y="1733"/>
                  </a:lnTo>
                  <a:lnTo>
                    <a:pt x="2042" y="1736"/>
                  </a:lnTo>
                  <a:lnTo>
                    <a:pt x="2038" y="1739"/>
                  </a:lnTo>
                  <a:lnTo>
                    <a:pt x="2034" y="1740"/>
                  </a:lnTo>
                  <a:lnTo>
                    <a:pt x="2030" y="1742"/>
                  </a:lnTo>
                  <a:lnTo>
                    <a:pt x="2025" y="1742"/>
                  </a:lnTo>
                  <a:close/>
                  <a:moveTo>
                    <a:pt x="22" y="1639"/>
                  </a:moveTo>
                  <a:lnTo>
                    <a:pt x="22" y="1639"/>
                  </a:lnTo>
                  <a:lnTo>
                    <a:pt x="18" y="1638"/>
                  </a:lnTo>
                  <a:lnTo>
                    <a:pt x="13" y="1636"/>
                  </a:lnTo>
                  <a:lnTo>
                    <a:pt x="10" y="1634"/>
                  </a:lnTo>
                  <a:lnTo>
                    <a:pt x="7" y="1632"/>
                  </a:lnTo>
                  <a:lnTo>
                    <a:pt x="4" y="1629"/>
                  </a:lnTo>
                  <a:lnTo>
                    <a:pt x="3" y="1625"/>
                  </a:lnTo>
                  <a:lnTo>
                    <a:pt x="0" y="1621"/>
                  </a:lnTo>
                  <a:lnTo>
                    <a:pt x="0" y="1617"/>
                  </a:lnTo>
                  <a:lnTo>
                    <a:pt x="0" y="1531"/>
                  </a:lnTo>
                  <a:lnTo>
                    <a:pt x="0" y="1526"/>
                  </a:lnTo>
                  <a:lnTo>
                    <a:pt x="3" y="1522"/>
                  </a:lnTo>
                  <a:lnTo>
                    <a:pt x="4" y="1519"/>
                  </a:lnTo>
                  <a:lnTo>
                    <a:pt x="7" y="1515"/>
                  </a:lnTo>
                  <a:lnTo>
                    <a:pt x="10" y="1513"/>
                  </a:lnTo>
                  <a:lnTo>
                    <a:pt x="13" y="1511"/>
                  </a:lnTo>
                  <a:lnTo>
                    <a:pt x="18" y="1510"/>
                  </a:lnTo>
                  <a:lnTo>
                    <a:pt x="22" y="1509"/>
                  </a:lnTo>
                  <a:lnTo>
                    <a:pt x="26" y="1510"/>
                  </a:lnTo>
                  <a:lnTo>
                    <a:pt x="31" y="1511"/>
                  </a:lnTo>
                  <a:lnTo>
                    <a:pt x="34" y="1513"/>
                  </a:lnTo>
                  <a:lnTo>
                    <a:pt x="37" y="1515"/>
                  </a:lnTo>
                  <a:lnTo>
                    <a:pt x="39" y="1519"/>
                  </a:lnTo>
                  <a:lnTo>
                    <a:pt x="41" y="1522"/>
                  </a:lnTo>
                  <a:lnTo>
                    <a:pt x="43" y="1526"/>
                  </a:lnTo>
                  <a:lnTo>
                    <a:pt x="44" y="1531"/>
                  </a:lnTo>
                  <a:lnTo>
                    <a:pt x="44" y="1617"/>
                  </a:lnTo>
                  <a:lnTo>
                    <a:pt x="43" y="1621"/>
                  </a:lnTo>
                  <a:lnTo>
                    <a:pt x="41" y="1625"/>
                  </a:lnTo>
                  <a:lnTo>
                    <a:pt x="39" y="1629"/>
                  </a:lnTo>
                  <a:lnTo>
                    <a:pt x="37" y="1632"/>
                  </a:lnTo>
                  <a:lnTo>
                    <a:pt x="34" y="1634"/>
                  </a:lnTo>
                  <a:lnTo>
                    <a:pt x="31" y="1636"/>
                  </a:lnTo>
                  <a:lnTo>
                    <a:pt x="26" y="1638"/>
                  </a:lnTo>
                  <a:lnTo>
                    <a:pt x="22" y="1639"/>
                  </a:lnTo>
                  <a:close/>
                  <a:moveTo>
                    <a:pt x="2025" y="1442"/>
                  </a:moveTo>
                  <a:lnTo>
                    <a:pt x="2025" y="1442"/>
                  </a:lnTo>
                  <a:lnTo>
                    <a:pt x="2021" y="1441"/>
                  </a:lnTo>
                  <a:lnTo>
                    <a:pt x="2018" y="1440"/>
                  </a:lnTo>
                  <a:lnTo>
                    <a:pt x="2014" y="1438"/>
                  </a:lnTo>
                  <a:lnTo>
                    <a:pt x="2010" y="1436"/>
                  </a:lnTo>
                  <a:lnTo>
                    <a:pt x="2008" y="1432"/>
                  </a:lnTo>
                  <a:lnTo>
                    <a:pt x="2006" y="1429"/>
                  </a:lnTo>
                  <a:lnTo>
                    <a:pt x="2005" y="1425"/>
                  </a:lnTo>
                  <a:lnTo>
                    <a:pt x="2005" y="1420"/>
                  </a:lnTo>
                  <a:lnTo>
                    <a:pt x="2005" y="1334"/>
                  </a:lnTo>
                  <a:lnTo>
                    <a:pt x="2005" y="1330"/>
                  </a:lnTo>
                  <a:lnTo>
                    <a:pt x="2006" y="1326"/>
                  </a:lnTo>
                  <a:lnTo>
                    <a:pt x="2008" y="1322"/>
                  </a:lnTo>
                  <a:lnTo>
                    <a:pt x="2010" y="1319"/>
                  </a:lnTo>
                  <a:lnTo>
                    <a:pt x="2014" y="1317"/>
                  </a:lnTo>
                  <a:lnTo>
                    <a:pt x="2018" y="1315"/>
                  </a:lnTo>
                  <a:lnTo>
                    <a:pt x="2021" y="1314"/>
                  </a:lnTo>
                  <a:lnTo>
                    <a:pt x="2025" y="1314"/>
                  </a:lnTo>
                  <a:lnTo>
                    <a:pt x="2030" y="1314"/>
                  </a:lnTo>
                  <a:lnTo>
                    <a:pt x="2034" y="1315"/>
                  </a:lnTo>
                  <a:lnTo>
                    <a:pt x="2038" y="1317"/>
                  </a:lnTo>
                  <a:lnTo>
                    <a:pt x="2042" y="1319"/>
                  </a:lnTo>
                  <a:lnTo>
                    <a:pt x="2044" y="1322"/>
                  </a:lnTo>
                  <a:lnTo>
                    <a:pt x="2046" y="1326"/>
                  </a:lnTo>
                  <a:lnTo>
                    <a:pt x="2047" y="1330"/>
                  </a:lnTo>
                  <a:lnTo>
                    <a:pt x="2047" y="1334"/>
                  </a:lnTo>
                  <a:lnTo>
                    <a:pt x="2047" y="1420"/>
                  </a:lnTo>
                  <a:lnTo>
                    <a:pt x="2047" y="1425"/>
                  </a:lnTo>
                  <a:lnTo>
                    <a:pt x="2046" y="1429"/>
                  </a:lnTo>
                  <a:lnTo>
                    <a:pt x="2044" y="1432"/>
                  </a:lnTo>
                  <a:lnTo>
                    <a:pt x="2042" y="1436"/>
                  </a:lnTo>
                  <a:lnTo>
                    <a:pt x="2038" y="1438"/>
                  </a:lnTo>
                  <a:lnTo>
                    <a:pt x="2034" y="1440"/>
                  </a:lnTo>
                  <a:lnTo>
                    <a:pt x="2030" y="1441"/>
                  </a:lnTo>
                  <a:lnTo>
                    <a:pt x="2025" y="1442"/>
                  </a:lnTo>
                  <a:close/>
                  <a:moveTo>
                    <a:pt x="22" y="1337"/>
                  </a:moveTo>
                  <a:lnTo>
                    <a:pt x="22" y="1337"/>
                  </a:lnTo>
                  <a:lnTo>
                    <a:pt x="18" y="1337"/>
                  </a:lnTo>
                  <a:lnTo>
                    <a:pt x="13" y="1336"/>
                  </a:lnTo>
                  <a:lnTo>
                    <a:pt x="10" y="1334"/>
                  </a:lnTo>
                  <a:lnTo>
                    <a:pt x="7" y="1332"/>
                  </a:lnTo>
                  <a:lnTo>
                    <a:pt x="4" y="1329"/>
                  </a:lnTo>
                  <a:lnTo>
                    <a:pt x="3" y="1324"/>
                  </a:lnTo>
                  <a:lnTo>
                    <a:pt x="0" y="1320"/>
                  </a:lnTo>
                  <a:lnTo>
                    <a:pt x="0" y="1316"/>
                  </a:lnTo>
                  <a:lnTo>
                    <a:pt x="0" y="1230"/>
                  </a:lnTo>
                  <a:lnTo>
                    <a:pt x="0" y="1226"/>
                  </a:lnTo>
                  <a:lnTo>
                    <a:pt x="3" y="1222"/>
                  </a:lnTo>
                  <a:lnTo>
                    <a:pt x="4" y="1218"/>
                  </a:lnTo>
                  <a:lnTo>
                    <a:pt x="7" y="1215"/>
                  </a:lnTo>
                  <a:lnTo>
                    <a:pt x="10" y="1212"/>
                  </a:lnTo>
                  <a:lnTo>
                    <a:pt x="13" y="1211"/>
                  </a:lnTo>
                  <a:lnTo>
                    <a:pt x="18" y="1210"/>
                  </a:lnTo>
                  <a:lnTo>
                    <a:pt x="22" y="1209"/>
                  </a:lnTo>
                  <a:lnTo>
                    <a:pt x="26" y="1210"/>
                  </a:lnTo>
                  <a:lnTo>
                    <a:pt x="31" y="1211"/>
                  </a:lnTo>
                  <a:lnTo>
                    <a:pt x="34" y="1212"/>
                  </a:lnTo>
                  <a:lnTo>
                    <a:pt x="37" y="1215"/>
                  </a:lnTo>
                  <a:lnTo>
                    <a:pt x="39" y="1218"/>
                  </a:lnTo>
                  <a:lnTo>
                    <a:pt x="41" y="1222"/>
                  </a:lnTo>
                  <a:lnTo>
                    <a:pt x="43" y="1226"/>
                  </a:lnTo>
                  <a:lnTo>
                    <a:pt x="44" y="1230"/>
                  </a:lnTo>
                  <a:lnTo>
                    <a:pt x="44" y="1316"/>
                  </a:lnTo>
                  <a:lnTo>
                    <a:pt x="43" y="1320"/>
                  </a:lnTo>
                  <a:lnTo>
                    <a:pt x="41" y="1324"/>
                  </a:lnTo>
                  <a:lnTo>
                    <a:pt x="39" y="1329"/>
                  </a:lnTo>
                  <a:lnTo>
                    <a:pt x="37" y="1332"/>
                  </a:lnTo>
                  <a:lnTo>
                    <a:pt x="34" y="1334"/>
                  </a:lnTo>
                  <a:lnTo>
                    <a:pt x="31" y="1336"/>
                  </a:lnTo>
                  <a:lnTo>
                    <a:pt x="26" y="1337"/>
                  </a:lnTo>
                  <a:lnTo>
                    <a:pt x="22" y="1337"/>
                  </a:lnTo>
                  <a:close/>
                  <a:moveTo>
                    <a:pt x="2025" y="1142"/>
                  </a:moveTo>
                  <a:lnTo>
                    <a:pt x="2025" y="1142"/>
                  </a:lnTo>
                  <a:lnTo>
                    <a:pt x="2021" y="1141"/>
                  </a:lnTo>
                  <a:lnTo>
                    <a:pt x="2018" y="1140"/>
                  </a:lnTo>
                  <a:lnTo>
                    <a:pt x="2014" y="1137"/>
                  </a:lnTo>
                  <a:lnTo>
                    <a:pt x="2010" y="1135"/>
                  </a:lnTo>
                  <a:lnTo>
                    <a:pt x="2008" y="1132"/>
                  </a:lnTo>
                  <a:lnTo>
                    <a:pt x="2006" y="1128"/>
                  </a:lnTo>
                  <a:lnTo>
                    <a:pt x="2005" y="1125"/>
                  </a:lnTo>
                  <a:lnTo>
                    <a:pt x="2005" y="1120"/>
                  </a:lnTo>
                  <a:lnTo>
                    <a:pt x="2005" y="1034"/>
                  </a:lnTo>
                  <a:lnTo>
                    <a:pt x="2005" y="1029"/>
                  </a:lnTo>
                  <a:lnTo>
                    <a:pt x="2006" y="1025"/>
                  </a:lnTo>
                  <a:lnTo>
                    <a:pt x="2008" y="1022"/>
                  </a:lnTo>
                  <a:lnTo>
                    <a:pt x="2010" y="1019"/>
                  </a:lnTo>
                  <a:lnTo>
                    <a:pt x="2014" y="1017"/>
                  </a:lnTo>
                  <a:lnTo>
                    <a:pt x="2018" y="1014"/>
                  </a:lnTo>
                  <a:lnTo>
                    <a:pt x="2021" y="1013"/>
                  </a:lnTo>
                  <a:lnTo>
                    <a:pt x="2025" y="1012"/>
                  </a:lnTo>
                  <a:lnTo>
                    <a:pt x="2030" y="1013"/>
                  </a:lnTo>
                  <a:lnTo>
                    <a:pt x="2034" y="1014"/>
                  </a:lnTo>
                  <a:lnTo>
                    <a:pt x="2038" y="1017"/>
                  </a:lnTo>
                  <a:lnTo>
                    <a:pt x="2042" y="1019"/>
                  </a:lnTo>
                  <a:lnTo>
                    <a:pt x="2044" y="1022"/>
                  </a:lnTo>
                  <a:lnTo>
                    <a:pt x="2046" y="1025"/>
                  </a:lnTo>
                  <a:lnTo>
                    <a:pt x="2047" y="1029"/>
                  </a:lnTo>
                  <a:lnTo>
                    <a:pt x="2047" y="1034"/>
                  </a:lnTo>
                  <a:lnTo>
                    <a:pt x="2047" y="1120"/>
                  </a:lnTo>
                  <a:lnTo>
                    <a:pt x="2047" y="1125"/>
                  </a:lnTo>
                  <a:lnTo>
                    <a:pt x="2046" y="1128"/>
                  </a:lnTo>
                  <a:lnTo>
                    <a:pt x="2044" y="1132"/>
                  </a:lnTo>
                  <a:lnTo>
                    <a:pt x="2042" y="1135"/>
                  </a:lnTo>
                  <a:lnTo>
                    <a:pt x="2038" y="1137"/>
                  </a:lnTo>
                  <a:lnTo>
                    <a:pt x="2034" y="1140"/>
                  </a:lnTo>
                  <a:lnTo>
                    <a:pt x="2030" y="1141"/>
                  </a:lnTo>
                  <a:lnTo>
                    <a:pt x="2025" y="1142"/>
                  </a:lnTo>
                  <a:close/>
                  <a:moveTo>
                    <a:pt x="22" y="1037"/>
                  </a:moveTo>
                  <a:lnTo>
                    <a:pt x="22" y="1037"/>
                  </a:lnTo>
                  <a:lnTo>
                    <a:pt x="18" y="1037"/>
                  </a:lnTo>
                  <a:lnTo>
                    <a:pt x="13" y="1036"/>
                  </a:lnTo>
                  <a:lnTo>
                    <a:pt x="10" y="1034"/>
                  </a:lnTo>
                  <a:lnTo>
                    <a:pt x="7" y="1031"/>
                  </a:lnTo>
                  <a:lnTo>
                    <a:pt x="4" y="1027"/>
                  </a:lnTo>
                  <a:lnTo>
                    <a:pt x="3" y="1024"/>
                  </a:lnTo>
                  <a:lnTo>
                    <a:pt x="0" y="1020"/>
                  </a:lnTo>
                  <a:lnTo>
                    <a:pt x="0" y="1015"/>
                  </a:lnTo>
                  <a:lnTo>
                    <a:pt x="0" y="985"/>
                  </a:lnTo>
                  <a:lnTo>
                    <a:pt x="74" y="948"/>
                  </a:lnTo>
                  <a:lnTo>
                    <a:pt x="77" y="947"/>
                  </a:lnTo>
                  <a:lnTo>
                    <a:pt x="81" y="946"/>
                  </a:lnTo>
                  <a:lnTo>
                    <a:pt x="86" y="946"/>
                  </a:lnTo>
                  <a:lnTo>
                    <a:pt x="90" y="947"/>
                  </a:lnTo>
                  <a:lnTo>
                    <a:pt x="93" y="948"/>
                  </a:lnTo>
                  <a:lnTo>
                    <a:pt x="97" y="952"/>
                  </a:lnTo>
                  <a:lnTo>
                    <a:pt x="100" y="954"/>
                  </a:lnTo>
                  <a:lnTo>
                    <a:pt x="102" y="958"/>
                  </a:lnTo>
                  <a:lnTo>
                    <a:pt x="104" y="963"/>
                  </a:lnTo>
                  <a:lnTo>
                    <a:pt x="104" y="966"/>
                  </a:lnTo>
                  <a:lnTo>
                    <a:pt x="104" y="970"/>
                  </a:lnTo>
                  <a:lnTo>
                    <a:pt x="103" y="974"/>
                  </a:lnTo>
                  <a:lnTo>
                    <a:pt x="102" y="978"/>
                  </a:lnTo>
                  <a:lnTo>
                    <a:pt x="100" y="982"/>
                  </a:lnTo>
                  <a:lnTo>
                    <a:pt x="97" y="984"/>
                  </a:lnTo>
                  <a:lnTo>
                    <a:pt x="93" y="986"/>
                  </a:lnTo>
                  <a:lnTo>
                    <a:pt x="44" y="1012"/>
                  </a:lnTo>
                  <a:lnTo>
                    <a:pt x="44" y="1015"/>
                  </a:lnTo>
                  <a:lnTo>
                    <a:pt x="43" y="1020"/>
                  </a:lnTo>
                  <a:lnTo>
                    <a:pt x="41" y="1024"/>
                  </a:lnTo>
                  <a:lnTo>
                    <a:pt x="39" y="1027"/>
                  </a:lnTo>
                  <a:lnTo>
                    <a:pt x="37" y="1031"/>
                  </a:lnTo>
                  <a:lnTo>
                    <a:pt x="34" y="1034"/>
                  </a:lnTo>
                  <a:lnTo>
                    <a:pt x="31" y="1036"/>
                  </a:lnTo>
                  <a:lnTo>
                    <a:pt x="26" y="1037"/>
                  </a:lnTo>
                  <a:lnTo>
                    <a:pt x="22" y="1037"/>
                  </a:lnTo>
                  <a:close/>
                  <a:moveTo>
                    <a:pt x="275" y="892"/>
                  </a:moveTo>
                  <a:lnTo>
                    <a:pt x="275" y="892"/>
                  </a:lnTo>
                  <a:lnTo>
                    <a:pt x="269" y="892"/>
                  </a:lnTo>
                  <a:lnTo>
                    <a:pt x="264" y="889"/>
                  </a:lnTo>
                  <a:lnTo>
                    <a:pt x="260" y="886"/>
                  </a:lnTo>
                  <a:lnTo>
                    <a:pt x="255" y="880"/>
                  </a:lnTo>
                  <a:lnTo>
                    <a:pt x="254" y="877"/>
                  </a:lnTo>
                  <a:lnTo>
                    <a:pt x="253" y="873"/>
                  </a:lnTo>
                  <a:lnTo>
                    <a:pt x="253" y="869"/>
                  </a:lnTo>
                  <a:lnTo>
                    <a:pt x="254" y="864"/>
                  </a:lnTo>
                  <a:lnTo>
                    <a:pt x="256" y="861"/>
                  </a:lnTo>
                  <a:lnTo>
                    <a:pt x="259" y="858"/>
                  </a:lnTo>
                  <a:lnTo>
                    <a:pt x="262" y="855"/>
                  </a:lnTo>
                  <a:lnTo>
                    <a:pt x="265" y="852"/>
                  </a:lnTo>
                  <a:lnTo>
                    <a:pt x="342" y="813"/>
                  </a:lnTo>
                  <a:lnTo>
                    <a:pt x="346" y="811"/>
                  </a:lnTo>
                  <a:lnTo>
                    <a:pt x="350" y="811"/>
                  </a:lnTo>
                  <a:lnTo>
                    <a:pt x="355" y="811"/>
                  </a:lnTo>
                  <a:lnTo>
                    <a:pt x="358" y="812"/>
                  </a:lnTo>
                  <a:lnTo>
                    <a:pt x="362" y="813"/>
                  </a:lnTo>
                  <a:lnTo>
                    <a:pt x="365" y="816"/>
                  </a:lnTo>
                  <a:lnTo>
                    <a:pt x="369" y="819"/>
                  </a:lnTo>
                  <a:lnTo>
                    <a:pt x="371" y="823"/>
                  </a:lnTo>
                  <a:lnTo>
                    <a:pt x="372" y="826"/>
                  </a:lnTo>
                  <a:lnTo>
                    <a:pt x="373" y="831"/>
                  </a:lnTo>
                  <a:lnTo>
                    <a:pt x="373" y="835"/>
                  </a:lnTo>
                  <a:lnTo>
                    <a:pt x="372" y="839"/>
                  </a:lnTo>
                  <a:lnTo>
                    <a:pt x="370" y="843"/>
                  </a:lnTo>
                  <a:lnTo>
                    <a:pt x="368" y="847"/>
                  </a:lnTo>
                  <a:lnTo>
                    <a:pt x="364" y="849"/>
                  </a:lnTo>
                  <a:lnTo>
                    <a:pt x="361" y="851"/>
                  </a:lnTo>
                  <a:lnTo>
                    <a:pt x="284" y="890"/>
                  </a:lnTo>
                  <a:lnTo>
                    <a:pt x="280" y="892"/>
                  </a:lnTo>
                  <a:lnTo>
                    <a:pt x="275" y="892"/>
                  </a:lnTo>
                  <a:close/>
                  <a:moveTo>
                    <a:pt x="2025" y="840"/>
                  </a:moveTo>
                  <a:lnTo>
                    <a:pt x="2025" y="840"/>
                  </a:lnTo>
                  <a:lnTo>
                    <a:pt x="2021" y="840"/>
                  </a:lnTo>
                  <a:lnTo>
                    <a:pt x="2018" y="839"/>
                  </a:lnTo>
                  <a:lnTo>
                    <a:pt x="2014" y="837"/>
                  </a:lnTo>
                  <a:lnTo>
                    <a:pt x="2010" y="835"/>
                  </a:lnTo>
                  <a:lnTo>
                    <a:pt x="2008" y="832"/>
                  </a:lnTo>
                  <a:lnTo>
                    <a:pt x="2006" y="828"/>
                  </a:lnTo>
                  <a:lnTo>
                    <a:pt x="2005" y="823"/>
                  </a:lnTo>
                  <a:lnTo>
                    <a:pt x="2005" y="819"/>
                  </a:lnTo>
                  <a:lnTo>
                    <a:pt x="2005" y="734"/>
                  </a:lnTo>
                  <a:lnTo>
                    <a:pt x="2005" y="729"/>
                  </a:lnTo>
                  <a:lnTo>
                    <a:pt x="2006" y="725"/>
                  </a:lnTo>
                  <a:lnTo>
                    <a:pt x="2008" y="722"/>
                  </a:lnTo>
                  <a:lnTo>
                    <a:pt x="2010" y="718"/>
                  </a:lnTo>
                  <a:lnTo>
                    <a:pt x="2014" y="715"/>
                  </a:lnTo>
                  <a:lnTo>
                    <a:pt x="2018" y="714"/>
                  </a:lnTo>
                  <a:lnTo>
                    <a:pt x="2021" y="713"/>
                  </a:lnTo>
                  <a:lnTo>
                    <a:pt x="2025" y="712"/>
                  </a:lnTo>
                  <a:lnTo>
                    <a:pt x="2030" y="713"/>
                  </a:lnTo>
                  <a:lnTo>
                    <a:pt x="2034" y="714"/>
                  </a:lnTo>
                  <a:lnTo>
                    <a:pt x="2038" y="715"/>
                  </a:lnTo>
                  <a:lnTo>
                    <a:pt x="2042" y="718"/>
                  </a:lnTo>
                  <a:lnTo>
                    <a:pt x="2044" y="722"/>
                  </a:lnTo>
                  <a:lnTo>
                    <a:pt x="2046" y="725"/>
                  </a:lnTo>
                  <a:lnTo>
                    <a:pt x="2047" y="729"/>
                  </a:lnTo>
                  <a:lnTo>
                    <a:pt x="2047" y="734"/>
                  </a:lnTo>
                  <a:lnTo>
                    <a:pt x="2047" y="819"/>
                  </a:lnTo>
                  <a:lnTo>
                    <a:pt x="2047" y="823"/>
                  </a:lnTo>
                  <a:lnTo>
                    <a:pt x="2046" y="828"/>
                  </a:lnTo>
                  <a:lnTo>
                    <a:pt x="2044" y="832"/>
                  </a:lnTo>
                  <a:lnTo>
                    <a:pt x="2042" y="835"/>
                  </a:lnTo>
                  <a:lnTo>
                    <a:pt x="2038" y="837"/>
                  </a:lnTo>
                  <a:lnTo>
                    <a:pt x="2034" y="839"/>
                  </a:lnTo>
                  <a:lnTo>
                    <a:pt x="2030" y="840"/>
                  </a:lnTo>
                  <a:lnTo>
                    <a:pt x="2025" y="840"/>
                  </a:lnTo>
                  <a:close/>
                  <a:moveTo>
                    <a:pt x="544" y="757"/>
                  </a:moveTo>
                  <a:lnTo>
                    <a:pt x="544" y="757"/>
                  </a:lnTo>
                  <a:lnTo>
                    <a:pt x="537" y="756"/>
                  </a:lnTo>
                  <a:lnTo>
                    <a:pt x="532" y="754"/>
                  </a:lnTo>
                  <a:lnTo>
                    <a:pt x="527" y="751"/>
                  </a:lnTo>
                  <a:lnTo>
                    <a:pt x="524" y="745"/>
                  </a:lnTo>
                  <a:lnTo>
                    <a:pt x="522" y="741"/>
                  </a:lnTo>
                  <a:lnTo>
                    <a:pt x="522" y="738"/>
                  </a:lnTo>
                  <a:lnTo>
                    <a:pt x="522" y="734"/>
                  </a:lnTo>
                  <a:lnTo>
                    <a:pt x="523" y="729"/>
                  </a:lnTo>
                  <a:lnTo>
                    <a:pt x="524" y="726"/>
                  </a:lnTo>
                  <a:lnTo>
                    <a:pt x="526" y="722"/>
                  </a:lnTo>
                  <a:lnTo>
                    <a:pt x="530" y="720"/>
                  </a:lnTo>
                  <a:lnTo>
                    <a:pt x="534" y="717"/>
                  </a:lnTo>
                  <a:lnTo>
                    <a:pt x="611" y="678"/>
                  </a:lnTo>
                  <a:lnTo>
                    <a:pt x="614" y="676"/>
                  </a:lnTo>
                  <a:lnTo>
                    <a:pt x="618" y="676"/>
                  </a:lnTo>
                  <a:lnTo>
                    <a:pt x="623" y="676"/>
                  </a:lnTo>
                  <a:lnTo>
                    <a:pt x="627" y="677"/>
                  </a:lnTo>
                  <a:lnTo>
                    <a:pt x="630" y="678"/>
                  </a:lnTo>
                  <a:lnTo>
                    <a:pt x="633" y="681"/>
                  </a:lnTo>
                  <a:lnTo>
                    <a:pt x="637" y="684"/>
                  </a:lnTo>
                  <a:lnTo>
                    <a:pt x="639" y="688"/>
                  </a:lnTo>
                  <a:lnTo>
                    <a:pt x="641" y="691"/>
                  </a:lnTo>
                  <a:lnTo>
                    <a:pt x="641" y="696"/>
                  </a:lnTo>
                  <a:lnTo>
                    <a:pt x="641" y="700"/>
                  </a:lnTo>
                  <a:lnTo>
                    <a:pt x="640" y="704"/>
                  </a:lnTo>
                  <a:lnTo>
                    <a:pt x="639" y="708"/>
                  </a:lnTo>
                  <a:lnTo>
                    <a:pt x="637" y="711"/>
                  </a:lnTo>
                  <a:lnTo>
                    <a:pt x="633" y="714"/>
                  </a:lnTo>
                  <a:lnTo>
                    <a:pt x="630" y="716"/>
                  </a:lnTo>
                  <a:lnTo>
                    <a:pt x="553" y="755"/>
                  </a:lnTo>
                  <a:lnTo>
                    <a:pt x="548" y="757"/>
                  </a:lnTo>
                  <a:lnTo>
                    <a:pt x="544" y="757"/>
                  </a:lnTo>
                  <a:close/>
                  <a:moveTo>
                    <a:pt x="812" y="622"/>
                  </a:moveTo>
                  <a:lnTo>
                    <a:pt x="812" y="622"/>
                  </a:lnTo>
                  <a:lnTo>
                    <a:pt x="806" y="621"/>
                  </a:lnTo>
                  <a:lnTo>
                    <a:pt x="801" y="619"/>
                  </a:lnTo>
                  <a:lnTo>
                    <a:pt x="796" y="616"/>
                  </a:lnTo>
                  <a:lnTo>
                    <a:pt x="792" y="610"/>
                  </a:lnTo>
                  <a:lnTo>
                    <a:pt x="791" y="606"/>
                  </a:lnTo>
                  <a:lnTo>
                    <a:pt x="790" y="603"/>
                  </a:lnTo>
                  <a:lnTo>
                    <a:pt x="790" y="599"/>
                  </a:lnTo>
                  <a:lnTo>
                    <a:pt x="791" y="594"/>
                  </a:lnTo>
                  <a:lnTo>
                    <a:pt x="793" y="591"/>
                  </a:lnTo>
                  <a:lnTo>
                    <a:pt x="795" y="587"/>
                  </a:lnTo>
                  <a:lnTo>
                    <a:pt x="799" y="585"/>
                  </a:lnTo>
                  <a:lnTo>
                    <a:pt x="802" y="581"/>
                  </a:lnTo>
                  <a:lnTo>
                    <a:pt x="878" y="543"/>
                  </a:lnTo>
                  <a:lnTo>
                    <a:pt x="883" y="541"/>
                  </a:lnTo>
                  <a:lnTo>
                    <a:pt x="887" y="541"/>
                  </a:lnTo>
                  <a:lnTo>
                    <a:pt x="891" y="541"/>
                  </a:lnTo>
                  <a:lnTo>
                    <a:pt x="895" y="542"/>
                  </a:lnTo>
                  <a:lnTo>
                    <a:pt x="899" y="543"/>
                  </a:lnTo>
                  <a:lnTo>
                    <a:pt x="902" y="546"/>
                  </a:lnTo>
                  <a:lnTo>
                    <a:pt x="905" y="549"/>
                  </a:lnTo>
                  <a:lnTo>
                    <a:pt x="908" y="553"/>
                  </a:lnTo>
                  <a:lnTo>
                    <a:pt x="909" y="556"/>
                  </a:lnTo>
                  <a:lnTo>
                    <a:pt x="910" y="561"/>
                  </a:lnTo>
                  <a:lnTo>
                    <a:pt x="910" y="565"/>
                  </a:lnTo>
                  <a:lnTo>
                    <a:pt x="909" y="569"/>
                  </a:lnTo>
                  <a:lnTo>
                    <a:pt x="907" y="573"/>
                  </a:lnTo>
                  <a:lnTo>
                    <a:pt x="904" y="576"/>
                  </a:lnTo>
                  <a:lnTo>
                    <a:pt x="901" y="579"/>
                  </a:lnTo>
                  <a:lnTo>
                    <a:pt x="898" y="581"/>
                  </a:lnTo>
                  <a:lnTo>
                    <a:pt x="821" y="620"/>
                  </a:lnTo>
                  <a:lnTo>
                    <a:pt x="817" y="622"/>
                  </a:lnTo>
                  <a:lnTo>
                    <a:pt x="812" y="622"/>
                  </a:lnTo>
                  <a:close/>
                  <a:moveTo>
                    <a:pt x="2025" y="540"/>
                  </a:moveTo>
                  <a:lnTo>
                    <a:pt x="2025" y="540"/>
                  </a:lnTo>
                  <a:lnTo>
                    <a:pt x="2021" y="540"/>
                  </a:lnTo>
                  <a:lnTo>
                    <a:pt x="2018" y="539"/>
                  </a:lnTo>
                  <a:lnTo>
                    <a:pt x="2014" y="537"/>
                  </a:lnTo>
                  <a:lnTo>
                    <a:pt x="2010" y="534"/>
                  </a:lnTo>
                  <a:lnTo>
                    <a:pt x="2008" y="531"/>
                  </a:lnTo>
                  <a:lnTo>
                    <a:pt x="2006" y="527"/>
                  </a:lnTo>
                  <a:lnTo>
                    <a:pt x="2005" y="523"/>
                  </a:lnTo>
                  <a:lnTo>
                    <a:pt x="2005" y="519"/>
                  </a:lnTo>
                  <a:lnTo>
                    <a:pt x="2005" y="433"/>
                  </a:lnTo>
                  <a:lnTo>
                    <a:pt x="2005" y="429"/>
                  </a:lnTo>
                  <a:lnTo>
                    <a:pt x="2006" y="425"/>
                  </a:lnTo>
                  <a:lnTo>
                    <a:pt x="2008" y="421"/>
                  </a:lnTo>
                  <a:lnTo>
                    <a:pt x="2010" y="418"/>
                  </a:lnTo>
                  <a:lnTo>
                    <a:pt x="2014" y="415"/>
                  </a:lnTo>
                  <a:lnTo>
                    <a:pt x="2018" y="413"/>
                  </a:lnTo>
                  <a:lnTo>
                    <a:pt x="2021" y="412"/>
                  </a:lnTo>
                  <a:lnTo>
                    <a:pt x="2025" y="412"/>
                  </a:lnTo>
                  <a:lnTo>
                    <a:pt x="2030" y="412"/>
                  </a:lnTo>
                  <a:lnTo>
                    <a:pt x="2034" y="413"/>
                  </a:lnTo>
                  <a:lnTo>
                    <a:pt x="2038" y="415"/>
                  </a:lnTo>
                  <a:lnTo>
                    <a:pt x="2042" y="418"/>
                  </a:lnTo>
                  <a:lnTo>
                    <a:pt x="2044" y="421"/>
                  </a:lnTo>
                  <a:lnTo>
                    <a:pt x="2046" y="425"/>
                  </a:lnTo>
                  <a:lnTo>
                    <a:pt x="2047" y="429"/>
                  </a:lnTo>
                  <a:lnTo>
                    <a:pt x="2047" y="433"/>
                  </a:lnTo>
                  <a:lnTo>
                    <a:pt x="2047" y="519"/>
                  </a:lnTo>
                  <a:lnTo>
                    <a:pt x="2047" y="523"/>
                  </a:lnTo>
                  <a:lnTo>
                    <a:pt x="2046" y="527"/>
                  </a:lnTo>
                  <a:lnTo>
                    <a:pt x="2044" y="531"/>
                  </a:lnTo>
                  <a:lnTo>
                    <a:pt x="2042" y="534"/>
                  </a:lnTo>
                  <a:lnTo>
                    <a:pt x="2038" y="537"/>
                  </a:lnTo>
                  <a:lnTo>
                    <a:pt x="2034" y="539"/>
                  </a:lnTo>
                  <a:lnTo>
                    <a:pt x="2030" y="540"/>
                  </a:lnTo>
                  <a:lnTo>
                    <a:pt x="2025" y="540"/>
                  </a:lnTo>
                  <a:close/>
                  <a:moveTo>
                    <a:pt x="1080" y="487"/>
                  </a:moveTo>
                  <a:lnTo>
                    <a:pt x="1080" y="487"/>
                  </a:lnTo>
                  <a:lnTo>
                    <a:pt x="1074" y="486"/>
                  </a:lnTo>
                  <a:lnTo>
                    <a:pt x="1069" y="484"/>
                  </a:lnTo>
                  <a:lnTo>
                    <a:pt x="1064" y="481"/>
                  </a:lnTo>
                  <a:lnTo>
                    <a:pt x="1061" y="475"/>
                  </a:lnTo>
                  <a:lnTo>
                    <a:pt x="1059" y="471"/>
                  </a:lnTo>
                  <a:lnTo>
                    <a:pt x="1059" y="467"/>
                  </a:lnTo>
                  <a:lnTo>
                    <a:pt x="1059" y="464"/>
                  </a:lnTo>
                  <a:lnTo>
                    <a:pt x="1060" y="459"/>
                  </a:lnTo>
                  <a:lnTo>
                    <a:pt x="1061" y="455"/>
                  </a:lnTo>
                  <a:lnTo>
                    <a:pt x="1063" y="452"/>
                  </a:lnTo>
                  <a:lnTo>
                    <a:pt x="1066" y="450"/>
                  </a:lnTo>
                  <a:lnTo>
                    <a:pt x="1071" y="446"/>
                  </a:lnTo>
                  <a:lnTo>
                    <a:pt x="1147" y="408"/>
                  </a:lnTo>
                  <a:lnTo>
                    <a:pt x="1151" y="406"/>
                  </a:lnTo>
                  <a:lnTo>
                    <a:pt x="1155" y="406"/>
                  </a:lnTo>
                  <a:lnTo>
                    <a:pt x="1159" y="406"/>
                  </a:lnTo>
                  <a:lnTo>
                    <a:pt x="1164" y="407"/>
                  </a:lnTo>
                  <a:lnTo>
                    <a:pt x="1167" y="408"/>
                  </a:lnTo>
                  <a:lnTo>
                    <a:pt x="1170" y="411"/>
                  </a:lnTo>
                  <a:lnTo>
                    <a:pt x="1173" y="414"/>
                  </a:lnTo>
                  <a:lnTo>
                    <a:pt x="1175" y="417"/>
                  </a:lnTo>
                  <a:lnTo>
                    <a:pt x="1178" y="421"/>
                  </a:lnTo>
                  <a:lnTo>
                    <a:pt x="1178" y="426"/>
                  </a:lnTo>
                  <a:lnTo>
                    <a:pt x="1178" y="430"/>
                  </a:lnTo>
                  <a:lnTo>
                    <a:pt x="1177" y="434"/>
                  </a:lnTo>
                  <a:lnTo>
                    <a:pt x="1175" y="438"/>
                  </a:lnTo>
                  <a:lnTo>
                    <a:pt x="1173" y="441"/>
                  </a:lnTo>
                  <a:lnTo>
                    <a:pt x="1170" y="444"/>
                  </a:lnTo>
                  <a:lnTo>
                    <a:pt x="1167" y="446"/>
                  </a:lnTo>
                  <a:lnTo>
                    <a:pt x="1090" y="485"/>
                  </a:lnTo>
                  <a:lnTo>
                    <a:pt x="1085" y="487"/>
                  </a:lnTo>
                  <a:lnTo>
                    <a:pt x="1080" y="487"/>
                  </a:lnTo>
                  <a:close/>
                  <a:moveTo>
                    <a:pt x="1348" y="352"/>
                  </a:moveTo>
                  <a:lnTo>
                    <a:pt x="1348" y="352"/>
                  </a:lnTo>
                  <a:lnTo>
                    <a:pt x="1343" y="351"/>
                  </a:lnTo>
                  <a:lnTo>
                    <a:pt x="1337" y="349"/>
                  </a:lnTo>
                  <a:lnTo>
                    <a:pt x="1333" y="346"/>
                  </a:lnTo>
                  <a:lnTo>
                    <a:pt x="1329" y="340"/>
                  </a:lnTo>
                  <a:lnTo>
                    <a:pt x="1328" y="336"/>
                  </a:lnTo>
                  <a:lnTo>
                    <a:pt x="1327" y="332"/>
                  </a:lnTo>
                  <a:lnTo>
                    <a:pt x="1327" y="329"/>
                  </a:lnTo>
                  <a:lnTo>
                    <a:pt x="1328" y="324"/>
                  </a:lnTo>
                  <a:lnTo>
                    <a:pt x="1330" y="320"/>
                  </a:lnTo>
                  <a:lnTo>
                    <a:pt x="1332" y="317"/>
                  </a:lnTo>
                  <a:lnTo>
                    <a:pt x="1335" y="313"/>
                  </a:lnTo>
                  <a:lnTo>
                    <a:pt x="1339" y="311"/>
                  </a:lnTo>
                  <a:lnTo>
                    <a:pt x="1415" y="273"/>
                  </a:lnTo>
                  <a:lnTo>
                    <a:pt x="1420" y="271"/>
                  </a:lnTo>
                  <a:lnTo>
                    <a:pt x="1424" y="271"/>
                  </a:lnTo>
                  <a:lnTo>
                    <a:pt x="1428" y="271"/>
                  </a:lnTo>
                  <a:lnTo>
                    <a:pt x="1431" y="271"/>
                  </a:lnTo>
                  <a:lnTo>
                    <a:pt x="1436" y="273"/>
                  </a:lnTo>
                  <a:lnTo>
                    <a:pt x="1439" y="276"/>
                  </a:lnTo>
                  <a:lnTo>
                    <a:pt x="1442" y="279"/>
                  </a:lnTo>
                  <a:lnTo>
                    <a:pt x="1444" y="282"/>
                  </a:lnTo>
                  <a:lnTo>
                    <a:pt x="1445" y="286"/>
                  </a:lnTo>
                  <a:lnTo>
                    <a:pt x="1447" y="291"/>
                  </a:lnTo>
                  <a:lnTo>
                    <a:pt x="1447" y="295"/>
                  </a:lnTo>
                  <a:lnTo>
                    <a:pt x="1445" y="299"/>
                  </a:lnTo>
                  <a:lnTo>
                    <a:pt x="1443" y="303"/>
                  </a:lnTo>
                  <a:lnTo>
                    <a:pt x="1441" y="306"/>
                  </a:lnTo>
                  <a:lnTo>
                    <a:pt x="1438" y="309"/>
                  </a:lnTo>
                  <a:lnTo>
                    <a:pt x="1435" y="311"/>
                  </a:lnTo>
                  <a:lnTo>
                    <a:pt x="1358" y="350"/>
                  </a:lnTo>
                  <a:lnTo>
                    <a:pt x="1354" y="351"/>
                  </a:lnTo>
                  <a:lnTo>
                    <a:pt x="1348" y="352"/>
                  </a:lnTo>
                  <a:close/>
                  <a:moveTo>
                    <a:pt x="2025" y="240"/>
                  </a:moveTo>
                  <a:lnTo>
                    <a:pt x="2025" y="240"/>
                  </a:lnTo>
                  <a:lnTo>
                    <a:pt x="2021" y="240"/>
                  </a:lnTo>
                  <a:lnTo>
                    <a:pt x="2018" y="238"/>
                  </a:lnTo>
                  <a:lnTo>
                    <a:pt x="2014" y="237"/>
                  </a:lnTo>
                  <a:lnTo>
                    <a:pt x="2010" y="234"/>
                  </a:lnTo>
                  <a:lnTo>
                    <a:pt x="2008" y="230"/>
                  </a:lnTo>
                  <a:lnTo>
                    <a:pt x="2006" y="227"/>
                  </a:lnTo>
                  <a:lnTo>
                    <a:pt x="2005" y="223"/>
                  </a:lnTo>
                  <a:lnTo>
                    <a:pt x="2005" y="218"/>
                  </a:lnTo>
                  <a:lnTo>
                    <a:pt x="2005" y="133"/>
                  </a:lnTo>
                  <a:lnTo>
                    <a:pt x="2005" y="129"/>
                  </a:lnTo>
                  <a:lnTo>
                    <a:pt x="2006" y="124"/>
                  </a:lnTo>
                  <a:lnTo>
                    <a:pt x="2008" y="120"/>
                  </a:lnTo>
                  <a:lnTo>
                    <a:pt x="2010" y="118"/>
                  </a:lnTo>
                  <a:lnTo>
                    <a:pt x="2014" y="115"/>
                  </a:lnTo>
                  <a:lnTo>
                    <a:pt x="2018" y="113"/>
                  </a:lnTo>
                  <a:lnTo>
                    <a:pt x="2021" y="111"/>
                  </a:lnTo>
                  <a:lnTo>
                    <a:pt x="2025" y="111"/>
                  </a:lnTo>
                  <a:lnTo>
                    <a:pt x="2030" y="111"/>
                  </a:lnTo>
                  <a:lnTo>
                    <a:pt x="2034" y="113"/>
                  </a:lnTo>
                  <a:lnTo>
                    <a:pt x="2038" y="115"/>
                  </a:lnTo>
                  <a:lnTo>
                    <a:pt x="2042" y="118"/>
                  </a:lnTo>
                  <a:lnTo>
                    <a:pt x="2044" y="120"/>
                  </a:lnTo>
                  <a:lnTo>
                    <a:pt x="2046" y="124"/>
                  </a:lnTo>
                  <a:lnTo>
                    <a:pt x="2047" y="129"/>
                  </a:lnTo>
                  <a:lnTo>
                    <a:pt x="2047" y="133"/>
                  </a:lnTo>
                  <a:lnTo>
                    <a:pt x="2047" y="218"/>
                  </a:lnTo>
                  <a:lnTo>
                    <a:pt x="2047" y="223"/>
                  </a:lnTo>
                  <a:lnTo>
                    <a:pt x="2046" y="227"/>
                  </a:lnTo>
                  <a:lnTo>
                    <a:pt x="2044" y="230"/>
                  </a:lnTo>
                  <a:lnTo>
                    <a:pt x="2042" y="234"/>
                  </a:lnTo>
                  <a:lnTo>
                    <a:pt x="2038" y="237"/>
                  </a:lnTo>
                  <a:lnTo>
                    <a:pt x="2034" y="238"/>
                  </a:lnTo>
                  <a:lnTo>
                    <a:pt x="2030" y="240"/>
                  </a:lnTo>
                  <a:lnTo>
                    <a:pt x="2025" y="240"/>
                  </a:lnTo>
                  <a:close/>
                  <a:moveTo>
                    <a:pt x="1617" y="217"/>
                  </a:moveTo>
                  <a:lnTo>
                    <a:pt x="1617" y="217"/>
                  </a:lnTo>
                  <a:lnTo>
                    <a:pt x="1611" y="216"/>
                  </a:lnTo>
                  <a:lnTo>
                    <a:pt x="1605" y="214"/>
                  </a:lnTo>
                  <a:lnTo>
                    <a:pt x="1601" y="211"/>
                  </a:lnTo>
                  <a:lnTo>
                    <a:pt x="1598" y="205"/>
                  </a:lnTo>
                  <a:lnTo>
                    <a:pt x="1596" y="201"/>
                  </a:lnTo>
                  <a:lnTo>
                    <a:pt x="1596" y="197"/>
                  </a:lnTo>
                  <a:lnTo>
                    <a:pt x="1596" y="192"/>
                  </a:lnTo>
                  <a:lnTo>
                    <a:pt x="1597" y="189"/>
                  </a:lnTo>
                  <a:lnTo>
                    <a:pt x="1598" y="185"/>
                  </a:lnTo>
                  <a:lnTo>
                    <a:pt x="1600" y="182"/>
                  </a:lnTo>
                  <a:lnTo>
                    <a:pt x="1603" y="178"/>
                  </a:lnTo>
                  <a:lnTo>
                    <a:pt x="1607" y="176"/>
                  </a:lnTo>
                  <a:lnTo>
                    <a:pt x="1684" y="137"/>
                  </a:lnTo>
                  <a:lnTo>
                    <a:pt x="1687" y="136"/>
                  </a:lnTo>
                  <a:lnTo>
                    <a:pt x="1692" y="135"/>
                  </a:lnTo>
                  <a:lnTo>
                    <a:pt x="1696" y="136"/>
                  </a:lnTo>
                  <a:lnTo>
                    <a:pt x="1700" y="136"/>
                  </a:lnTo>
                  <a:lnTo>
                    <a:pt x="1704" y="138"/>
                  </a:lnTo>
                  <a:lnTo>
                    <a:pt x="1707" y="141"/>
                  </a:lnTo>
                  <a:lnTo>
                    <a:pt x="1710" y="144"/>
                  </a:lnTo>
                  <a:lnTo>
                    <a:pt x="1712" y="147"/>
                  </a:lnTo>
                  <a:lnTo>
                    <a:pt x="1714" y="151"/>
                  </a:lnTo>
                  <a:lnTo>
                    <a:pt x="1714" y="156"/>
                  </a:lnTo>
                  <a:lnTo>
                    <a:pt x="1714" y="160"/>
                  </a:lnTo>
                  <a:lnTo>
                    <a:pt x="1713" y="163"/>
                  </a:lnTo>
                  <a:lnTo>
                    <a:pt x="1712" y="168"/>
                  </a:lnTo>
                  <a:lnTo>
                    <a:pt x="1710" y="171"/>
                  </a:lnTo>
                  <a:lnTo>
                    <a:pt x="1707" y="174"/>
                  </a:lnTo>
                  <a:lnTo>
                    <a:pt x="1704" y="176"/>
                  </a:lnTo>
                  <a:lnTo>
                    <a:pt x="1627" y="215"/>
                  </a:lnTo>
                  <a:lnTo>
                    <a:pt x="1621" y="216"/>
                  </a:lnTo>
                  <a:lnTo>
                    <a:pt x="1617" y="217"/>
                  </a:lnTo>
                  <a:close/>
                  <a:moveTo>
                    <a:pt x="1885" y="82"/>
                  </a:moveTo>
                  <a:lnTo>
                    <a:pt x="1885" y="82"/>
                  </a:lnTo>
                  <a:lnTo>
                    <a:pt x="1880" y="81"/>
                  </a:lnTo>
                  <a:lnTo>
                    <a:pt x="1874" y="79"/>
                  </a:lnTo>
                  <a:lnTo>
                    <a:pt x="1870" y="75"/>
                  </a:lnTo>
                  <a:lnTo>
                    <a:pt x="1866" y="70"/>
                  </a:lnTo>
                  <a:lnTo>
                    <a:pt x="1864" y="66"/>
                  </a:lnTo>
                  <a:lnTo>
                    <a:pt x="1863" y="62"/>
                  </a:lnTo>
                  <a:lnTo>
                    <a:pt x="1863" y="57"/>
                  </a:lnTo>
                  <a:lnTo>
                    <a:pt x="1864" y="54"/>
                  </a:lnTo>
                  <a:lnTo>
                    <a:pt x="1867" y="50"/>
                  </a:lnTo>
                  <a:lnTo>
                    <a:pt x="1869" y="47"/>
                  </a:lnTo>
                  <a:lnTo>
                    <a:pt x="1872" y="43"/>
                  </a:lnTo>
                  <a:lnTo>
                    <a:pt x="1875" y="41"/>
                  </a:lnTo>
                  <a:lnTo>
                    <a:pt x="1952" y="2"/>
                  </a:lnTo>
                  <a:lnTo>
                    <a:pt x="1956" y="1"/>
                  </a:lnTo>
                  <a:lnTo>
                    <a:pt x="1961" y="0"/>
                  </a:lnTo>
                  <a:lnTo>
                    <a:pt x="1965" y="0"/>
                  </a:lnTo>
                  <a:lnTo>
                    <a:pt x="1968" y="1"/>
                  </a:lnTo>
                  <a:lnTo>
                    <a:pt x="1972" y="3"/>
                  </a:lnTo>
                  <a:lnTo>
                    <a:pt x="1976" y="6"/>
                  </a:lnTo>
                  <a:lnTo>
                    <a:pt x="1979" y="9"/>
                  </a:lnTo>
                  <a:lnTo>
                    <a:pt x="1981" y="12"/>
                  </a:lnTo>
                  <a:lnTo>
                    <a:pt x="1982" y="16"/>
                  </a:lnTo>
                  <a:lnTo>
                    <a:pt x="1983" y="21"/>
                  </a:lnTo>
                  <a:lnTo>
                    <a:pt x="1983" y="25"/>
                  </a:lnTo>
                  <a:lnTo>
                    <a:pt x="1982" y="28"/>
                  </a:lnTo>
                  <a:lnTo>
                    <a:pt x="1980" y="33"/>
                  </a:lnTo>
                  <a:lnTo>
                    <a:pt x="1978" y="36"/>
                  </a:lnTo>
                  <a:lnTo>
                    <a:pt x="1975" y="39"/>
                  </a:lnTo>
                  <a:lnTo>
                    <a:pt x="1971" y="41"/>
                  </a:lnTo>
                  <a:lnTo>
                    <a:pt x="1895" y="80"/>
                  </a:lnTo>
                  <a:lnTo>
                    <a:pt x="1890" y="81"/>
                  </a:lnTo>
                  <a:lnTo>
                    <a:pt x="1885" y="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9" name="Freeform 250">
              <a:extLst>
                <a:ext uri="{FF2B5EF4-FFF2-40B4-BE49-F238E27FC236}">
                  <a16:creationId xmlns:a16="http://schemas.microsoft.com/office/drawing/2014/main" id="{F96C8A0D-D31C-A545-9CAB-EB6B3F9F7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46038" y="1631331"/>
              <a:ext cx="10241" cy="938377"/>
            </a:xfrm>
            <a:custGeom>
              <a:avLst/>
              <a:gdLst>
                <a:gd name="T0" fmla="*/ 0 w 43"/>
                <a:gd name="T1" fmla="*/ 4016 h 4033"/>
                <a:gd name="T2" fmla="*/ 13 w 43"/>
                <a:gd name="T3" fmla="*/ 3907 h 4033"/>
                <a:gd name="T4" fmla="*/ 41 w 43"/>
                <a:gd name="T5" fmla="*/ 3918 h 4033"/>
                <a:gd name="T6" fmla="*/ 34 w 43"/>
                <a:gd name="T7" fmla="*/ 4030 h 4033"/>
                <a:gd name="T8" fmla="*/ 10 w 43"/>
                <a:gd name="T9" fmla="*/ 3730 h 4033"/>
                <a:gd name="T10" fmla="*/ 1 w 43"/>
                <a:gd name="T11" fmla="*/ 3618 h 4033"/>
                <a:gd name="T12" fmla="*/ 30 w 43"/>
                <a:gd name="T13" fmla="*/ 3606 h 4033"/>
                <a:gd name="T14" fmla="*/ 42 w 43"/>
                <a:gd name="T15" fmla="*/ 3716 h 4033"/>
                <a:gd name="T16" fmla="*/ 22 w 43"/>
                <a:gd name="T17" fmla="*/ 3433 h 4033"/>
                <a:gd name="T18" fmla="*/ 0 w 43"/>
                <a:gd name="T19" fmla="*/ 3416 h 4033"/>
                <a:gd name="T20" fmla="*/ 13 w 43"/>
                <a:gd name="T21" fmla="*/ 3305 h 4033"/>
                <a:gd name="T22" fmla="*/ 41 w 43"/>
                <a:gd name="T23" fmla="*/ 3317 h 4033"/>
                <a:gd name="T24" fmla="*/ 34 w 43"/>
                <a:gd name="T25" fmla="*/ 3429 h 4033"/>
                <a:gd name="T26" fmla="*/ 10 w 43"/>
                <a:gd name="T27" fmla="*/ 3128 h 4033"/>
                <a:gd name="T28" fmla="*/ 1 w 43"/>
                <a:gd name="T29" fmla="*/ 3017 h 4033"/>
                <a:gd name="T30" fmla="*/ 30 w 43"/>
                <a:gd name="T31" fmla="*/ 3005 h 4033"/>
                <a:gd name="T32" fmla="*/ 42 w 43"/>
                <a:gd name="T33" fmla="*/ 3115 h 4033"/>
                <a:gd name="T34" fmla="*/ 22 w 43"/>
                <a:gd name="T35" fmla="*/ 2831 h 4033"/>
                <a:gd name="T36" fmla="*/ 0 w 43"/>
                <a:gd name="T37" fmla="*/ 2815 h 4033"/>
                <a:gd name="T38" fmla="*/ 13 w 43"/>
                <a:gd name="T39" fmla="*/ 2705 h 4033"/>
                <a:gd name="T40" fmla="*/ 41 w 43"/>
                <a:gd name="T41" fmla="*/ 2716 h 4033"/>
                <a:gd name="T42" fmla="*/ 34 w 43"/>
                <a:gd name="T43" fmla="*/ 2828 h 4033"/>
                <a:gd name="T44" fmla="*/ 10 w 43"/>
                <a:gd name="T45" fmla="*/ 2528 h 4033"/>
                <a:gd name="T46" fmla="*/ 1 w 43"/>
                <a:gd name="T47" fmla="*/ 2416 h 4033"/>
                <a:gd name="T48" fmla="*/ 30 w 43"/>
                <a:gd name="T49" fmla="*/ 2405 h 4033"/>
                <a:gd name="T50" fmla="*/ 42 w 43"/>
                <a:gd name="T51" fmla="*/ 2514 h 4033"/>
                <a:gd name="T52" fmla="*/ 22 w 43"/>
                <a:gd name="T53" fmla="*/ 2231 h 4033"/>
                <a:gd name="T54" fmla="*/ 0 w 43"/>
                <a:gd name="T55" fmla="*/ 2214 h 4033"/>
                <a:gd name="T56" fmla="*/ 13 w 43"/>
                <a:gd name="T57" fmla="*/ 2103 h 4033"/>
                <a:gd name="T58" fmla="*/ 41 w 43"/>
                <a:gd name="T59" fmla="*/ 2115 h 4033"/>
                <a:gd name="T60" fmla="*/ 34 w 43"/>
                <a:gd name="T61" fmla="*/ 2228 h 4033"/>
                <a:gd name="T62" fmla="*/ 10 w 43"/>
                <a:gd name="T63" fmla="*/ 1926 h 4033"/>
                <a:gd name="T64" fmla="*/ 1 w 43"/>
                <a:gd name="T65" fmla="*/ 1815 h 4033"/>
                <a:gd name="T66" fmla="*/ 30 w 43"/>
                <a:gd name="T67" fmla="*/ 1803 h 4033"/>
                <a:gd name="T68" fmla="*/ 42 w 43"/>
                <a:gd name="T69" fmla="*/ 1913 h 4033"/>
                <a:gd name="T70" fmla="*/ 22 w 43"/>
                <a:gd name="T71" fmla="*/ 1630 h 4033"/>
                <a:gd name="T72" fmla="*/ 0 w 43"/>
                <a:gd name="T73" fmla="*/ 1613 h 4033"/>
                <a:gd name="T74" fmla="*/ 13 w 43"/>
                <a:gd name="T75" fmla="*/ 1503 h 4033"/>
                <a:gd name="T76" fmla="*/ 41 w 43"/>
                <a:gd name="T77" fmla="*/ 1515 h 4033"/>
                <a:gd name="T78" fmla="*/ 34 w 43"/>
                <a:gd name="T79" fmla="*/ 1626 h 4033"/>
                <a:gd name="T80" fmla="*/ 10 w 43"/>
                <a:gd name="T81" fmla="*/ 1326 h 4033"/>
                <a:gd name="T82" fmla="*/ 1 w 43"/>
                <a:gd name="T83" fmla="*/ 1213 h 4033"/>
                <a:gd name="T84" fmla="*/ 30 w 43"/>
                <a:gd name="T85" fmla="*/ 1203 h 4033"/>
                <a:gd name="T86" fmla="*/ 42 w 43"/>
                <a:gd name="T87" fmla="*/ 1313 h 4033"/>
                <a:gd name="T88" fmla="*/ 22 w 43"/>
                <a:gd name="T89" fmla="*/ 1029 h 4033"/>
                <a:gd name="T90" fmla="*/ 0 w 43"/>
                <a:gd name="T91" fmla="*/ 1012 h 4033"/>
                <a:gd name="T92" fmla="*/ 13 w 43"/>
                <a:gd name="T93" fmla="*/ 902 h 4033"/>
                <a:gd name="T94" fmla="*/ 41 w 43"/>
                <a:gd name="T95" fmla="*/ 913 h 4033"/>
                <a:gd name="T96" fmla="*/ 34 w 43"/>
                <a:gd name="T97" fmla="*/ 1026 h 4033"/>
                <a:gd name="T98" fmla="*/ 10 w 43"/>
                <a:gd name="T99" fmla="*/ 725 h 4033"/>
                <a:gd name="T100" fmla="*/ 1 w 43"/>
                <a:gd name="T101" fmla="*/ 613 h 4033"/>
                <a:gd name="T102" fmla="*/ 30 w 43"/>
                <a:gd name="T103" fmla="*/ 601 h 4033"/>
                <a:gd name="T104" fmla="*/ 42 w 43"/>
                <a:gd name="T105" fmla="*/ 711 h 4033"/>
                <a:gd name="T106" fmla="*/ 22 w 43"/>
                <a:gd name="T107" fmla="*/ 428 h 4033"/>
                <a:gd name="T108" fmla="*/ 0 w 43"/>
                <a:gd name="T109" fmla="*/ 411 h 4033"/>
                <a:gd name="T110" fmla="*/ 13 w 43"/>
                <a:gd name="T111" fmla="*/ 301 h 4033"/>
                <a:gd name="T112" fmla="*/ 41 w 43"/>
                <a:gd name="T113" fmla="*/ 313 h 4033"/>
                <a:gd name="T114" fmla="*/ 34 w 43"/>
                <a:gd name="T115" fmla="*/ 424 h 4033"/>
                <a:gd name="T116" fmla="*/ 10 w 43"/>
                <a:gd name="T117" fmla="*/ 124 h 4033"/>
                <a:gd name="T118" fmla="*/ 1 w 43"/>
                <a:gd name="T119" fmla="*/ 14 h 4033"/>
                <a:gd name="T120" fmla="*/ 30 w 43"/>
                <a:gd name="T121" fmla="*/ 2 h 4033"/>
                <a:gd name="T122" fmla="*/ 42 w 43"/>
                <a:gd name="T123" fmla="*/ 111 h 4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3" h="4033">
                  <a:moveTo>
                    <a:pt x="22" y="4033"/>
                  </a:moveTo>
                  <a:lnTo>
                    <a:pt x="17" y="4033"/>
                  </a:lnTo>
                  <a:lnTo>
                    <a:pt x="13" y="4032"/>
                  </a:lnTo>
                  <a:lnTo>
                    <a:pt x="10" y="4030"/>
                  </a:lnTo>
                  <a:lnTo>
                    <a:pt x="7" y="4027"/>
                  </a:lnTo>
                  <a:lnTo>
                    <a:pt x="3" y="4024"/>
                  </a:lnTo>
                  <a:lnTo>
                    <a:pt x="1" y="4020"/>
                  </a:lnTo>
                  <a:lnTo>
                    <a:pt x="0" y="4016"/>
                  </a:lnTo>
                  <a:lnTo>
                    <a:pt x="0" y="4012"/>
                  </a:lnTo>
                  <a:lnTo>
                    <a:pt x="0" y="3926"/>
                  </a:lnTo>
                  <a:lnTo>
                    <a:pt x="0" y="3922"/>
                  </a:lnTo>
                  <a:lnTo>
                    <a:pt x="1" y="3918"/>
                  </a:lnTo>
                  <a:lnTo>
                    <a:pt x="3" y="3915"/>
                  </a:lnTo>
                  <a:lnTo>
                    <a:pt x="7" y="3911"/>
                  </a:lnTo>
                  <a:lnTo>
                    <a:pt x="10" y="3908"/>
                  </a:lnTo>
                  <a:lnTo>
                    <a:pt x="13" y="3907"/>
                  </a:lnTo>
                  <a:lnTo>
                    <a:pt x="17" y="3905"/>
                  </a:lnTo>
                  <a:lnTo>
                    <a:pt x="22" y="3905"/>
                  </a:lnTo>
                  <a:lnTo>
                    <a:pt x="26" y="3905"/>
                  </a:lnTo>
                  <a:lnTo>
                    <a:pt x="30" y="3907"/>
                  </a:lnTo>
                  <a:lnTo>
                    <a:pt x="34" y="3908"/>
                  </a:lnTo>
                  <a:lnTo>
                    <a:pt x="37" y="3911"/>
                  </a:lnTo>
                  <a:lnTo>
                    <a:pt x="39" y="3915"/>
                  </a:lnTo>
                  <a:lnTo>
                    <a:pt x="41" y="3918"/>
                  </a:lnTo>
                  <a:lnTo>
                    <a:pt x="42" y="3922"/>
                  </a:lnTo>
                  <a:lnTo>
                    <a:pt x="43" y="3926"/>
                  </a:lnTo>
                  <a:lnTo>
                    <a:pt x="43" y="4012"/>
                  </a:lnTo>
                  <a:lnTo>
                    <a:pt x="42" y="4016"/>
                  </a:lnTo>
                  <a:lnTo>
                    <a:pt x="41" y="4020"/>
                  </a:lnTo>
                  <a:lnTo>
                    <a:pt x="39" y="4024"/>
                  </a:lnTo>
                  <a:lnTo>
                    <a:pt x="37" y="4027"/>
                  </a:lnTo>
                  <a:lnTo>
                    <a:pt x="34" y="4030"/>
                  </a:lnTo>
                  <a:lnTo>
                    <a:pt x="30" y="4032"/>
                  </a:lnTo>
                  <a:lnTo>
                    <a:pt x="26" y="4033"/>
                  </a:lnTo>
                  <a:lnTo>
                    <a:pt x="22" y="4033"/>
                  </a:lnTo>
                  <a:close/>
                  <a:moveTo>
                    <a:pt x="22" y="3733"/>
                  </a:moveTo>
                  <a:lnTo>
                    <a:pt x="22" y="3733"/>
                  </a:lnTo>
                  <a:lnTo>
                    <a:pt x="17" y="3733"/>
                  </a:lnTo>
                  <a:lnTo>
                    <a:pt x="13" y="3731"/>
                  </a:lnTo>
                  <a:lnTo>
                    <a:pt x="10" y="3730"/>
                  </a:lnTo>
                  <a:lnTo>
                    <a:pt x="7" y="3727"/>
                  </a:lnTo>
                  <a:lnTo>
                    <a:pt x="3" y="3723"/>
                  </a:lnTo>
                  <a:lnTo>
                    <a:pt x="1" y="3720"/>
                  </a:lnTo>
                  <a:lnTo>
                    <a:pt x="0" y="3716"/>
                  </a:lnTo>
                  <a:lnTo>
                    <a:pt x="0" y="3712"/>
                  </a:lnTo>
                  <a:lnTo>
                    <a:pt x="0" y="3626"/>
                  </a:lnTo>
                  <a:lnTo>
                    <a:pt x="0" y="3622"/>
                  </a:lnTo>
                  <a:lnTo>
                    <a:pt x="1" y="3618"/>
                  </a:lnTo>
                  <a:lnTo>
                    <a:pt x="3" y="3614"/>
                  </a:lnTo>
                  <a:lnTo>
                    <a:pt x="7" y="3611"/>
                  </a:lnTo>
                  <a:lnTo>
                    <a:pt x="10" y="3608"/>
                  </a:lnTo>
                  <a:lnTo>
                    <a:pt x="13" y="3606"/>
                  </a:lnTo>
                  <a:lnTo>
                    <a:pt x="17" y="3605"/>
                  </a:lnTo>
                  <a:lnTo>
                    <a:pt x="22" y="3605"/>
                  </a:lnTo>
                  <a:lnTo>
                    <a:pt x="26" y="3605"/>
                  </a:lnTo>
                  <a:lnTo>
                    <a:pt x="30" y="3606"/>
                  </a:lnTo>
                  <a:lnTo>
                    <a:pt x="34" y="3608"/>
                  </a:lnTo>
                  <a:lnTo>
                    <a:pt x="37" y="3611"/>
                  </a:lnTo>
                  <a:lnTo>
                    <a:pt x="39" y="3614"/>
                  </a:lnTo>
                  <a:lnTo>
                    <a:pt x="41" y="3618"/>
                  </a:lnTo>
                  <a:lnTo>
                    <a:pt x="42" y="3622"/>
                  </a:lnTo>
                  <a:lnTo>
                    <a:pt x="43" y="3626"/>
                  </a:lnTo>
                  <a:lnTo>
                    <a:pt x="43" y="3712"/>
                  </a:lnTo>
                  <a:lnTo>
                    <a:pt x="42" y="3716"/>
                  </a:lnTo>
                  <a:lnTo>
                    <a:pt x="41" y="3720"/>
                  </a:lnTo>
                  <a:lnTo>
                    <a:pt x="39" y="3723"/>
                  </a:lnTo>
                  <a:lnTo>
                    <a:pt x="37" y="3727"/>
                  </a:lnTo>
                  <a:lnTo>
                    <a:pt x="34" y="3730"/>
                  </a:lnTo>
                  <a:lnTo>
                    <a:pt x="30" y="3731"/>
                  </a:lnTo>
                  <a:lnTo>
                    <a:pt x="26" y="3733"/>
                  </a:lnTo>
                  <a:lnTo>
                    <a:pt x="22" y="3733"/>
                  </a:lnTo>
                  <a:close/>
                  <a:moveTo>
                    <a:pt x="22" y="3433"/>
                  </a:moveTo>
                  <a:lnTo>
                    <a:pt x="22" y="3433"/>
                  </a:lnTo>
                  <a:lnTo>
                    <a:pt x="17" y="3432"/>
                  </a:lnTo>
                  <a:lnTo>
                    <a:pt x="13" y="3431"/>
                  </a:lnTo>
                  <a:lnTo>
                    <a:pt x="10" y="3429"/>
                  </a:lnTo>
                  <a:lnTo>
                    <a:pt x="7" y="3426"/>
                  </a:lnTo>
                  <a:lnTo>
                    <a:pt x="3" y="3423"/>
                  </a:lnTo>
                  <a:lnTo>
                    <a:pt x="1" y="3420"/>
                  </a:lnTo>
                  <a:lnTo>
                    <a:pt x="0" y="3416"/>
                  </a:lnTo>
                  <a:lnTo>
                    <a:pt x="0" y="3411"/>
                  </a:lnTo>
                  <a:lnTo>
                    <a:pt x="0" y="3325"/>
                  </a:lnTo>
                  <a:lnTo>
                    <a:pt x="0" y="3321"/>
                  </a:lnTo>
                  <a:lnTo>
                    <a:pt x="1" y="3317"/>
                  </a:lnTo>
                  <a:lnTo>
                    <a:pt x="3" y="3313"/>
                  </a:lnTo>
                  <a:lnTo>
                    <a:pt x="7" y="3310"/>
                  </a:lnTo>
                  <a:lnTo>
                    <a:pt x="10" y="3308"/>
                  </a:lnTo>
                  <a:lnTo>
                    <a:pt x="13" y="3305"/>
                  </a:lnTo>
                  <a:lnTo>
                    <a:pt x="17" y="3304"/>
                  </a:lnTo>
                  <a:lnTo>
                    <a:pt x="22" y="3304"/>
                  </a:lnTo>
                  <a:lnTo>
                    <a:pt x="26" y="3304"/>
                  </a:lnTo>
                  <a:lnTo>
                    <a:pt x="30" y="3305"/>
                  </a:lnTo>
                  <a:lnTo>
                    <a:pt x="34" y="3308"/>
                  </a:lnTo>
                  <a:lnTo>
                    <a:pt x="37" y="3310"/>
                  </a:lnTo>
                  <a:lnTo>
                    <a:pt x="39" y="3313"/>
                  </a:lnTo>
                  <a:lnTo>
                    <a:pt x="41" y="3317"/>
                  </a:lnTo>
                  <a:lnTo>
                    <a:pt x="42" y="3321"/>
                  </a:lnTo>
                  <a:lnTo>
                    <a:pt x="43" y="3325"/>
                  </a:lnTo>
                  <a:lnTo>
                    <a:pt x="43" y="3411"/>
                  </a:lnTo>
                  <a:lnTo>
                    <a:pt x="42" y="3416"/>
                  </a:lnTo>
                  <a:lnTo>
                    <a:pt x="41" y="3420"/>
                  </a:lnTo>
                  <a:lnTo>
                    <a:pt x="39" y="3423"/>
                  </a:lnTo>
                  <a:lnTo>
                    <a:pt x="37" y="3426"/>
                  </a:lnTo>
                  <a:lnTo>
                    <a:pt x="34" y="3429"/>
                  </a:lnTo>
                  <a:lnTo>
                    <a:pt x="30" y="3431"/>
                  </a:lnTo>
                  <a:lnTo>
                    <a:pt x="26" y="3432"/>
                  </a:lnTo>
                  <a:lnTo>
                    <a:pt x="22" y="3433"/>
                  </a:lnTo>
                  <a:close/>
                  <a:moveTo>
                    <a:pt x="22" y="3133"/>
                  </a:moveTo>
                  <a:lnTo>
                    <a:pt x="22" y="3133"/>
                  </a:lnTo>
                  <a:lnTo>
                    <a:pt x="17" y="3132"/>
                  </a:lnTo>
                  <a:lnTo>
                    <a:pt x="13" y="3130"/>
                  </a:lnTo>
                  <a:lnTo>
                    <a:pt x="10" y="3128"/>
                  </a:lnTo>
                  <a:lnTo>
                    <a:pt x="7" y="3126"/>
                  </a:lnTo>
                  <a:lnTo>
                    <a:pt x="3" y="3123"/>
                  </a:lnTo>
                  <a:lnTo>
                    <a:pt x="1" y="3119"/>
                  </a:lnTo>
                  <a:lnTo>
                    <a:pt x="0" y="3115"/>
                  </a:lnTo>
                  <a:lnTo>
                    <a:pt x="0" y="3111"/>
                  </a:lnTo>
                  <a:lnTo>
                    <a:pt x="0" y="3025"/>
                  </a:lnTo>
                  <a:lnTo>
                    <a:pt x="0" y="3020"/>
                  </a:lnTo>
                  <a:lnTo>
                    <a:pt x="1" y="3017"/>
                  </a:lnTo>
                  <a:lnTo>
                    <a:pt x="3" y="3013"/>
                  </a:lnTo>
                  <a:lnTo>
                    <a:pt x="7" y="3010"/>
                  </a:lnTo>
                  <a:lnTo>
                    <a:pt x="10" y="3007"/>
                  </a:lnTo>
                  <a:lnTo>
                    <a:pt x="13" y="3005"/>
                  </a:lnTo>
                  <a:lnTo>
                    <a:pt x="17" y="3004"/>
                  </a:lnTo>
                  <a:lnTo>
                    <a:pt x="22" y="3003"/>
                  </a:lnTo>
                  <a:lnTo>
                    <a:pt x="26" y="3004"/>
                  </a:lnTo>
                  <a:lnTo>
                    <a:pt x="30" y="3005"/>
                  </a:lnTo>
                  <a:lnTo>
                    <a:pt x="34" y="3007"/>
                  </a:lnTo>
                  <a:lnTo>
                    <a:pt x="37" y="3010"/>
                  </a:lnTo>
                  <a:lnTo>
                    <a:pt x="39" y="3013"/>
                  </a:lnTo>
                  <a:lnTo>
                    <a:pt x="41" y="3017"/>
                  </a:lnTo>
                  <a:lnTo>
                    <a:pt x="42" y="3020"/>
                  </a:lnTo>
                  <a:lnTo>
                    <a:pt x="43" y="3025"/>
                  </a:lnTo>
                  <a:lnTo>
                    <a:pt x="43" y="3111"/>
                  </a:lnTo>
                  <a:lnTo>
                    <a:pt x="42" y="3115"/>
                  </a:lnTo>
                  <a:lnTo>
                    <a:pt x="41" y="3119"/>
                  </a:lnTo>
                  <a:lnTo>
                    <a:pt x="39" y="3123"/>
                  </a:lnTo>
                  <a:lnTo>
                    <a:pt x="37" y="3126"/>
                  </a:lnTo>
                  <a:lnTo>
                    <a:pt x="34" y="3128"/>
                  </a:lnTo>
                  <a:lnTo>
                    <a:pt x="30" y="3130"/>
                  </a:lnTo>
                  <a:lnTo>
                    <a:pt x="26" y="3132"/>
                  </a:lnTo>
                  <a:lnTo>
                    <a:pt x="22" y="3133"/>
                  </a:lnTo>
                  <a:close/>
                  <a:moveTo>
                    <a:pt x="22" y="2831"/>
                  </a:moveTo>
                  <a:lnTo>
                    <a:pt x="22" y="2831"/>
                  </a:lnTo>
                  <a:lnTo>
                    <a:pt x="17" y="2831"/>
                  </a:lnTo>
                  <a:lnTo>
                    <a:pt x="13" y="2830"/>
                  </a:lnTo>
                  <a:lnTo>
                    <a:pt x="10" y="2828"/>
                  </a:lnTo>
                  <a:lnTo>
                    <a:pt x="7" y="2826"/>
                  </a:lnTo>
                  <a:lnTo>
                    <a:pt x="3" y="2823"/>
                  </a:lnTo>
                  <a:lnTo>
                    <a:pt x="1" y="2818"/>
                  </a:lnTo>
                  <a:lnTo>
                    <a:pt x="0" y="2815"/>
                  </a:lnTo>
                  <a:lnTo>
                    <a:pt x="0" y="2811"/>
                  </a:lnTo>
                  <a:lnTo>
                    <a:pt x="0" y="2724"/>
                  </a:lnTo>
                  <a:lnTo>
                    <a:pt x="0" y="2720"/>
                  </a:lnTo>
                  <a:lnTo>
                    <a:pt x="1" y="2716"/>
                  </a:lnTo>
                  <a:lnTo>
                    <a:pt x="3" y="2713"/>
                  </a:lnTo>
                  <a:lnTo>
                    <a:pt x="7" y="2709"/>
                  </a:lnTo>
                  <a:lnTo>
                    <a:pt x="10" y="2707"/>
                  </a:lnTo>
                  <a:lnTo>
                    <a:pt x="13" y="2705"/>
                  </a:lnTo>
                  <a:lnTo>
                    <a:pt x="17" y="2704"/>
                  </a:lnTo>
                  <a:lnTo>
                    <a:pt x="22" y="2703"/>
                  </a:lnTo>
                  <a:lnTo>
                    <a:pt x="26" y="2704"/>
                  </a:lnTo>
                  <a:lnTo>
                    <a:pt x="30" y="2705"/>
                  </a:lnTo>
                  <a:lnTo>
                    <a:pt x="34" y="2707"/>
                  </a:lnTo>
                  <a:lnTo>
                    <a:pt x="37" y="2709"/>
                  </a:lnTo>
                  <a:lnTo>
                    <a:pt x="39" y="2713"/>
                  </a:lnTo>
                  <a:lnTo>
                    <a:pt x="41" y="2716"/>
                  </a:lnTo>
                  <a:lnTo>
                    <a:pt x="42" y="2720"/>
                  </a:lnTo>
                  <a:lnTo>
                    <a:pt x="43" y="2724"/>
                  </a:lnTo>
                  <a:lnTo>
                    <a:pt x="43" y="2811"/>
                  </a:lnTo>
                  <a:lnTo>
                    <a:pt x="42" y="2815"/>
                  </a:lnTo>
                  <a:lnTo>
                    <a:pt x="41" y="2818"/>
                  </a:lnTo>
                  <a:lnTo>
                    <a:pt x="39" y="2823"/>
                  </a:lnTo>
                  <a:lnTo>
                    <a:pt x="37" y="2826"/>
                  </a:lnTo>
                  <a:lnTo>
                    <a:pt x="34" y="2828"/>
                  </a:lnTo>
                  <a:lnTo>
                    <a:pt x="30" y="2830"/>
                  </a:lnTo>
                  <a:lnTo>
                    <a:pt x="26" y="2831"/>
                  </a:lnTo>
                  <a:lnTo>
                    <a:pt x="22" y="2831"/>
                  </a:lnTo>
                  <a:close/>
                  <a:moveTo>
                    <a:pt x="22" y="2531"/>
                  </a:moveTo>
                  <a:lnTo>
                    <a:pt x="22" y="2531"/>
                  </a:lnTo>
                  <a:lnTo>
                    <a:pt x="17" y="2531"/>
                  </a:lnTo>
                  <a:lnTo>
                    <a:pt x="13" y="2530"/>
                  </a:lnTo>
                  <a:lnTo>
                    <a:pt x="10" y="2528"/>
                  </a:lnTo>
                  <a:lnTo>
                    <a:pt x="7" y="2525"/>
                  </a:lnTo>
                  <a:lnTo>
                    <a:pt x="3" y="2521"/>
                  </a:lnTo>
                  <a:lnTo>
                    <a:pt x="1" y="2518"/>
                  </a:lnTo>
                  <a:lnTo>
                    <a:pt x="0" y="2514"/>
                  </a:lnTo>
                  <a:lnTo>
                    <a:pt x="0" y="2509"/>
                  </a:lnTo>
                  <a:lnTo>
                    <a:pt x="0" y="2424"/>
                  </a:lnTo>
                  <a:lnTo>
                    <a:pt x="0" y="2420"/>
                  </a:lnTo>
                  <a:lnTo>
                    <a:pt x="1" y="2416"/>
                  </a:lnTo>
                  <a:lnTo>
                    <a:pt x="3" y="2412"/>
                  </a:lnTo>
                  <a:lnTo>
                    <a:pt x="7" y="2409"/>
                  </a:lnTo>
                  <a:lnTo>
                    <a:pt x="10" y="2406"/>
                  </a:lnTo>
                  <a:lnTo>
                    <a:pt x="13" y="2405"/>
                  </a:lnTo>
                  <a:lnTo>
                    <a:pt x="17" y="2403"/>
                  </a:lnTo>
                  <a:lnTo>
                    <a:pt x="22" y="2403"/>
                  </a:lnTo>
                  <a:lnTo>
                    <a:pt x="26" y="2403"/>
                  </a:lnTo>
                  <a:lnTo>
                    <a:pt x="30" y="2405"/>
                  </a:lnTo>
                  <a:lnTo>
                    <a:pt x="34" y="2406"/>
                  </a:lnTo>
                  <a:lnTo>
                    <a:pt x="37" y="2409"/>
                  </a:lnTo>
                  <a:lnTo>
                    <a:pt x="39" y="2412"/>
                  </a:lnTo>
                  <a:lnTo>
                    <a:pt x="41" y="2416"/>
                  </a:lnTo>
                  <a:lnTo>
                    <a:pt x="42" y="2420"/>
                  </a:lnTo>
                  <a:lnTo>
                    <a:pt x="43" y="2424"/>
                  </a:lnTo>
                  <a:lnTo>
                    <a:pt x="43" y="2509"/>
                  </a:lnTo>
                  <a:lnTo>
                    <a:pt x="42" y="2514"/>
                  </a:lnTo>
                  <a:lnTo>
                    <a:pt x="41" y="2518"/>
                  </a:lnTo>
                  <a:lnTo>
                    <a:pt x="39" y="2521"/>
                  </a:lnTo>
                  <a:lnTo>
                    <a:pt x="37" y="2525"/>
                  </a:lnTo>
                  <a:lnTo>
                    <a:pt x="34" y="2528"/>
                  </a:lnTo>
                  <a:lnTo>
                    <a:pt x="30" y="2530"/>
                  </a:lnTo>
                  <a:lnTo>
                    <a:pt x="26" y="2531"/>
                  </a:lnTo>
                  <a:lnTo>
                    <a:pt x="22" y="2531"/>
                  </a:lnTo>
                  <a:close/>
                  <a:moveTo>
                    <a:pt x="22" y="2231"/>
                  </a:moveTo>
                  <a:lnTo>
                    <a:pt x="22" y="2231"/>
                  </a:lnTo>
                  <a:lnTo>
                    <a:pt x="17" y="2231"/>
                  </a:lnTo>
                  <a:lnTo>
                    <a:pt x="13" y="2229"/>
                  </a:lnTo>
                  <a:lnTo>
                    <a:pt x="10" y="2228"/>
                  </a:lnTo>
                  <a:lnTo>
                    <a:pt x="7" y="2224"/>
                  </a:lnTo>
                  <a:lnTo>
                    <a:pt x="3" y="2221"/>
                  </a:lnTo>
                  <a:lnTo>
                    <a:pt x="1" y="2218"/>
                  </a:lnTo>
                  <a:lnTo>
                    <a:pt x="0" y="2214"/>
                  </a:lnTo>
                  <a:lnTo>
                    <a:pt x="0" y="2209"/>
                  </a:lnTo>
                  <a:lnTo>
                    <a:pt x="0" y="2124"/>
                  </a:lnTo>
                  <a:lnTo>
                    <a:pt x="0" y="2120"/>
                  </a:lnTo>
                  <a:lnTo>
                    <a:pt x="1" y="2115"/>
                  </a:lnTo>
                  <a:lnTo>
                    <a:pt x="3" y="2112"/>
                  </a:lnTo>
                  <a:lnTo>
                    <a:pt x="7" y="2109"/>
                  </a:lnTo>
                  <a:lnTo>
                    <a:pt x="10" y="2106"/>
                  </a:lnTo>
                  <a:lnTo>
                    <a:pt x="13" y="2103"/>
                  </a:lnTo>
                  <a:lnTo>
                    <a:pt x="17" y="2102"/>
                  </a:lnTo>
                  <a:lnTo>
                    <a:pt x="22" y="2102"/>
                  </a:lnTo>
                  <a:lnTo>
                    <a:pt x="26" y="2102"/>
                  </a:lnTo>
                  <a:lnTo>
                    <a:pt x="30" y="2103"/>
                  </a:lnTo>
                  <a:lnTo>
                    <a:pt x="34" y="2106"/>
                  </a:lnTo>
                  <a:lnTo>
                    <a:pt x="37" y="2109"/>
                  </a:lnTo>
                  <a:lnTo>
                    <a:pt x="39" y="2112"/>
                  </a:lnTo>
                  <a:lnTo>
                    <a:pt x="41" y="2115"/>
                  </a:lnTo>
                  <a:lnTo>
                    <a:pt x="42" y="2120"/>
                  </a:lnTo>
                  <a:lnTo>
                    <a:pt x="43" y="2124"/>
                  </a:lnTo>
                  <a:lnTo>
                    <a:pt x="43" y="2209"/>
                  </a:lnTo>
                  <a:lnTo>
                    <a:pt x="42" y="2214"/>
                  </a:lnTo>
                  <a:lnTo>
                    <a:pt x="41" y="2218"/>
                  </a:lnTo>
                  <a:lnTo>
                    <a:pt x="39" y="2221"/>
                  </a:lnTo>
                  <a:lnTo>
                    <a:pt x="37" y="2224"/>
                  </a:lnTo>
                  <a:lnTo>
                    <a:pt x="34" y="2228"/>
                  </a:lnTo>
                  <a:lnTo>
                    <a:pt x="30" y="2229"/>
                  </a:lnTo>
                  <a:lnTo>
                    <a:pt x="26" y="2231"/>
                  </a:lnTo>
                  <a:lnTo>
                    <a:pt x="22" y="2231"/>
                  </a:lnTo>
                  <a:close/>
                  <a:moveTo>
                    <a:pt x="22" y="1931"/>
                  </a:moveTo>
                  <a:lnTo>
                    <a:pt x="22" y="1931"/>
                  </a:lnTo>
                  <a:lnTo>
                    <a:pt x="17" y="1930"/>
                  </a:lnTo>
                  <a:lnTo>
                    <a:pt x="13" y="1928"/>
                  </a:lnTo>
                  <a:lnTo>
                    <a:pt x="10" y="1926"/>
                  </a:lnTo>
                  <a:lnTo>
                    <a:pt x="7" y="1924"/>
                  </a:lnTo>
                  <a:lnTo>
                    <a:pt x="3" y="1921"/>
                  </a:lnTo>
                  <a:lnTo>
                    <a:pt x="1" y="1918"/>
                  </a:lnTo>
                  <a:lnTo>
                    <a:pt x="0" y="1913"/>
                  </a:lnTo>
                  <a:lnTo>
                    <a:pt x="0" y="1909"/>
                  </a:lnTo>
                  <a:lnTo>
                    <a:pt x="0" y="1823"/>
                  </a:lnTo>
                  <a:lnTo>
                    <a:pt x="0" y="1818"/>
                  </a:lnTo>
                  <a:lnTo>
                    <a:pt x="1" y="1815"/>
                  </a:lnTo>
                  <a:lnTo>
                    <a:pt x="3" y="1811"/>
                  </a:lnTo>
                  <a:lnTo>
                    <a:pt x="7" y="1807"/>
                  </a:lnTo>
                  <a:lnTo>
                    <a:pt x="10" y="1805"/>
                  </a:lnTo>
                  <a:lnTo>
                    <a:pt x="13" y="1803"/>
                  </a:lnTo>
                  <a:lnTo>
                    <a:pt x="17" y="1802"/>
                  </a:lnTo>
                  <a:lnTo>
                    <a:pt x="22" y="1802"/>
                  </a:lnTo>
                  <a:lnTo>
                    <a:pt x="26" y="1802"/>
                  </a:lnTo>
                  <a:lnTo>
                    <a:pt x="30" y="1803"/>
                  </a:lnTo>
                  <a:lnTo>
                    <a:pt x="34" y="1805"/>
                  </a:lnTo>
                  <a:lnTo>
                    <a:pt x="37" y="1807"/>
                  </a:lnTo>
                  <a:lnTo>
                    <a:pt x="39" y="1811"/>
                  </a:lnTo>
                  <a:lnTo>
                    <a:pt x="41" y="1815"/>
                  </a:lnTo>
                  <a:lnTo>
                    <a:pt x="42" y="1818"/>
                  </a:lnTo>
                  <a:lnTo>
                    <a:pt x="43" y="1823"/>
                  </a:lnTo>
                  <a:lnTo>
                    <a:pt x="43" y="1909"/>
                  </a:lnTo>
                  <a:lnTo>
                    <a:pt x="42" y="1913"/>
                  </a:lnTo>
                  <a:lnTo>
                    <a:pt x="41" y="1918"/>
                  </a:lnTo>
                  <a:lnTo>
                    <a:pt x="39" y="1921"/>
                  </a:lnTo>
                  <a:lnTo>
                    <a:pt x="37" y="1924"/>
                  </a:lnTo>
                  <a:lnTo>
                    <a:pt x="34" y="1926"/>
                  </a:lnTo>
                  <a:lnTo>
                    <a:pt x="30" y="1928"/>
                  </a:lnTo>
                  <a:lnTo>
                    <a:pt x="26" y="1930"/>
                  </a:lnTo>
                  <a:lnTo>
                    <a:pt x="22" y="1931"/>
                  </a:lnTo>
                  <a:close/>
                  <a:moveTo>
                    <a:pt x="22" y="1630"/>
                  </a:moveTo>
                  <a:lnTo>
                    <a:pt x="22" y="1630"/>
                  </a:lnTo>
                  <a:lnTo>
                    <a:pt x="17" y="1629"/>
                  </a:lnTo>
                  <a:lnTo>
                    <a:pt x="13" y="1628"/>
                  </a:lnTo>
                  <a:lnTo>
                    <a:pt x="10" y="1626"/>
                  </a:lnTo>
                  <a:lnTo>
                    <a:pt x="7" y="1624"/>
                  </a:lnTo>
                  <a:lnTo>
                    <a:pt x="3" y="1621"/>
                  </a:lnTo>
                  <a:lnTo>
                    <a:pt x="1" y="1616"/>
                  </a:lnTo>
                  <a:lnTo>
                    <a:pt x="0" y="1613"/>
                  </a:lnTo>
                  <a:lnTo>
                    <a:pt x="0" y="1609"/>
                  </a:lnTo>
                  <a:lnTo>
                    <a:pt x="0" y="1522"/>
                  </a:lnTo>
                  <a:lnTo>
                    <a:pt x="0" y="1518"/>
                  </a:lnTo>
                  <a:lnTo>
                    <a:pt x="1" y="1515"/>
                  </a:lnTo>
                  <a:lnTo>
                    <a:pt x="3" y="1510"/>
                  </a:lnTo>
                  <a:lnTo>
                    <a:pt x="7" y="1507"/>
                  </a:lnTo>
                  <a:lnTo>
                    <a:pt x="10" y="1505"/>
                  </a:lnTo>
                  <a:lnTo>
                    <a:pt x="13" y="1503"/>
                  </a:lnTo>
                  <a:lnTo>
                    <a:pt x="17" y="1502"/>
                  </a:lnTo>
                  <a:lnTo>
                    <a:pt x="22" y="1501"/>
                  </a:lnTo>
                  <a:lnTo>
                    <a:pt x="26" y="1502"/>
                  </a:lnTo>
                  <a:lnTo>
                    <a:pt x="30" y="1503"/>
                  </a:lnTo>
                  <a:lnTo>
                    <a:pt x="34" y="1505"/>
                  </a:lnTo>
                  <a:lnTo>
                    <a:pt x="37" y="1507"/>
                  </a:lnTo>
                  <a:lnTo>
                    <a:pt x="39" y="1510"/>
                  </a:lnTo>
                  <a:lnTo>
                    <a:pt x="41" y="1515"/>
                  </a:lnTo>
                  <a:lnTo>
                    <a:pt x="42" y="1518"/>
                  </a:lnTo>
                  <a:lnTo>
                    <a:pt x="43" y="1522"/>
                  </a:lnTo>
                  <a:lnTo>
                    <a:pt x="43" y="1609"/>
                  </a:lnTo>
                  <a:lnTo>
                    <a:pt x="42" y="1613"/>
                  </a:lnTo>
                  <a:lnTo>
                    <a:pt x="41" y="1616"/>
                  </a:lnTo>
                  <a:lnTo>
                    <a:pt x="39" y="1621"/>
                  </a:lnTo>
                  <a:lnTo>
                    <a:pt x="37" y="1624"/>
                  </a:lnTo>
                  <a:lnTo>
                    <a:pt x="34" y="1626"/>
                  </a:lnTo>
                  <a:lnTo>
                    <a:pt x="30" y="1628"/>
                  </a:lnTo>
                  <a:lnTo>
                    <a:pt x="26" y="1629"/>
                  </a:lnTo>
                  <a:lnTo>
                    <a:pt x="22" y="1630"/>
                  </a:lnTo>
                  <a:close/>
                  <a:moveTo>
                    <a:pt x="22" y="1329"/>
                  </a:moveTo>
                  <a:lnTo>
                    <a:pt x="22" y="1329"/>
                  </a:lnTo>
                  <a:lnTo>
                    <a:pt x="17" y="1329"/>
                  </a:lnTo>
                  <a:lnTo>
                    <a:pt x="13" y="1328"/>
                  </a:lnTo>
                  <a:lnTo>
                    <a:pt x="10" y="1326"/>
                  </a:lnTo>
                  <a:lnTo>
                    <a:pt x="7" y="1324"/>
                  </a:lnTo>
                  <a:lnTo>
                    <a:pt x="3" y="1320"/>
                  </a:lnTo>
                  <a:lnTo>
                    <a:pt x="1" y="1316"/>
                  </a:lnTo>
                  <a:lnTo>
                    <a:pt x="0" y="1313"/>
                  </a:lnTo>
                  <a:lnTo>
                    <a:pt x="0" y="1309"/>
                  </a:lnTo>
                  <a:lnTo>
                    <a:pt x="0" y="1222"/>
                  </a:lnTo>
                  <a:lnTo>
                    <a:pt x="0" y="1218"/>
                  </a:lnTo>
                  <a:lnTo>
                    <a:pt x="1" y="1213"/>
                  </a:lnTo>
                  <a:lnTo>
                    <a:pt x="3" y="1210"/>
                  </a:lnTo>
                  <a:lnTo>
                    <a:pt x="7" y="1207"/>
                  </a:lnTo>
                  <a:lnTo>
                    <a:pt x="10" y="1205"/>
                  </a:lnTo>
                  <a:lnTo>
                    <a:pt x="13" y="1203"/>
                  </a:lnTo>
                  <a:lnTo>
                    <a:pt x="17" y="1202"/>
                  </a:lnTo>
                  <a:lnTo>
                    <a:pt x="22" y="1201"/>
                  </a:lnTo>
                  <a:lnTo>
                    <a:pt x="26" y="1202"/>
                  </a:lnTo>
                  <a:lnTo>
                    <a:pt x="30" y="1203"/>
                  </a:lnTo>
                  <a:lnTo>
                    <a:pt x="34" y="1205"/>
                  </a:lnTo>
                  <a:lnTo>
                    <a:pt x="37" y="1207"/>
                  </a:lnTo>
                  <a:lnTo>
                    <a:pt x="39" y="1210"/>
                  </a:lnTo>
                  <a:lnTo>
                    <a:pt x="41" y="1213"/>
                  </a:lnTo>
                  <a:lnTo>
                    <a:pt x="42" y="1218"/>
                  </a:lnTo>
                  <a:lnTo>
                    <a:pt x="43" y="1222"/>
                  </a:lnTo>
                  <a:lnTo>
                    <a:pt x="43" y="1309"/>
                  </a:lnTo>
                  <a:lnTo>
                    <a:pt x="42" y="1313"/>
                  </a:lnTo>
                  <a:lnTo>
                    <a:pt x="41" y="1316"/>
                  </a:lnTo>
                  <a:lnTo>
                    <a:pt x="39" y="1320"/>
                  </a:lnTo>
                  <a:lnTo>
                    <a:pt x="37" y="1324"/>
                  </a:lnTo>
                  <a:lnTo>
                    <a:pt x="34" y="1326"/>
                  </a:lnTo>
                  <a:lnTo>
                    <a:pt x="30" y="1328"/>
                  </a:lnTo>
                  <a:lnTo>
                    <a:pt x="26" y="1329"/>
                  </a:lnTo>
                  <a:lnTo>
                    <a:pt x="22" y="1329"/>
                  </a:lnTo>
                  <a:close/>
                  <a:moveTo>
                    <a:pt x="22" y="1029"/>
                  </a:moveTo>
                  <a:lnTo>
                    <a:pt x="22" y="1029"/>
                  </a:lnTo>
                  <a:lnTo>
                    <a:pt x="17" y="1029"/>
                  </a:lnTo>
                  <a:lnTo>
                    <a:pt x="13" y="1028"/>
                  </a:lnTo>
                  <a:lnTo>
                    <a:pt x="10" y="1026"/>
                  </a:lnTo>
                  <a:lnTo>
                    <a:pt x="7" y="1022"/>
                  </a:lnTo>
                  <a:lnTo>
                    <a:pt x="3" y="1019"/>
                  </a:lnTo>
                  <a:lnTo>
                    <a:pt x="1" y="1016"/>
                  </a:lnTo>
                  <a:lnTo>
                    <a:pt x="0" y="1012"/>
                  </a:lnTo>
                  <a:lnTo>
                    <a:pt x="0" y="1007"/>
                  </a:lnTo>
                  <a:lnTo>
                    <a:pt x="0" y="922"/>
                  </a:lnTo>
                  <a:lnTo>
                    <a:pt x="0" y="918"/>
                  </a:lnTo>
                  <a:lnTo>
                    <a:pt x="1" y="913"/>
                  </a:lnTo>
                  <a:lnTo>
                    <a:pt x="3" y="910"/>
                  </a:lnTo>
                  <a:lnTo>
                    <a:pt x="7" y="907"/>
                  </a:lnTo>
                  <a:lnTo>
                    <a:pt x="10" y="904"/>
                  </a:lnTo>
                  <a:lnTo>
                    <a:pt x="13" y="902"/>
                  </a:lnTo>
                  <a:lnTo>
                    <a:pt x="17" y="900"/>
                  </a:lnTo>
                  <a:lnTo>
                    <a:pt x="22" y="900"/>
                  </a:lnTo>
                  <a:lnTo>
                    <a:pt x="26" y="900"/>
                  </a:lnTo>
                  <a:lnTo>
                    <a:pt x="30" y="902"/>
                  </a:lnTo>
                  <a:lnTo>
                    <a:pt x="34" y="904"/>
                  </a:lnTo>
                  <a:lnTo>
                    <a:pt x="37" y="907"/>
                  </a:lnTo>
                  <a:lnTo>
                    <a:pt x="39" y="910"/>
                  </a:lnTo>
                  <a:lnTo>
                    <a:pt x="41" y="913"/>
                  </a:lnTo>
                  <a:lnTo>
                    <a:pt x="42" y="918"/>
                  </a:lnTo>
                  <a:lnTo>
                    <a:pt x="43" y="922"/>
                  </a:lnTo>
                  <a:lnTo>
                    <a:pt x="43" y="1007"/>
                  </a:lnTo>
                  <a:lnTo>
                    <a:pt x="42" y="1012"/>
                  </a:lnTo>
                  <a:lnTo>
                    <a:pt x="41" y="1016"/>
                  </a:lnTo>
                  <a:lnTo>
                    <a:pt x="39" y="1019"/>
                  </a:lnTo>
                  <a:lnTo>
                    <a:pt x="37" y="1022"/>
                  </a:lnTo>
                  <a:lnTo>
                    <a:pt x="34" y="1026"/>
                  </a:lnTo>
                  <a:lnTo>
                    <a:pt x="30" y="1028"/>
                  </a:lnTo>
                  <a:lnTo>
                    <a:pt x="26" y="1029"/>
                  </a:lnTo>
                  <a:lnTo>
                    <a:pt x="22" y="1029"/>
                  </a:lnTo>
                  <a:close/>
                  <a:moveTo>
                    <a:pt x="22" y="729"/>
                  </a:moveTo>
                  <a:lnTo>
                    <a:pt x="22" y="729"/>
                  </a:lnTo>
                  <a:lnTo>
                    <a:pt x="17" y="729"/>
                  </a:lnTo>
                  <a:lnTo>
                    <a:pt x="13" y="726"/>
                  </a:lnTo>
                  <a:lnTo>
                    <a:pt x="10" y="725"/>
                  </a:lnTo>
                  <a:lnTo>
                    <a:pt x="7" y="722"/>
                  </a:lnTo>
                  <a:lnTo>
                    <a:pt x="3" y="719"/>
                  </a:lnTo>
                  <a:lnTo>
                    <a:pt x="1" y="716"/>
                  </a:lnTo>
                  <a:lnTo>
                    <a:pt x="0" y="711"/>
                  </a:lnTo>
                  <a:lnTo>
                    <a:pt x="0" y="707"/>
                  </a:lnTo>
                  <a:lnTo>
                    <a:pt x="0" y="622"/>
                  </a:lnTo>
                  <a:lnTo>
                    <a:pt x="0" y="617"/>
                  </a:lnTo>
                  <a:lnTo>
                    <a:pt x="1" y="613"/>
                  </a:lnTo>
                  <a:lnTo>
                    <a:pt x="3" y="609"/>
                  </a:lnTo>
                  <a:lnTo>
                    <a:pt x="7" y="607"/>
                  </a:lnTo>
                  <a:lnTo>
                    <a:pt x="10" y="603"/>
                  </a:lnTo>
                  <a:lnTo>
                    <a:pt x="13" y="601"/>
                  </a:lnTo>
                  <a:lnTo>
                    <a:pt x="17" y="600"/>
                  </a:lnTo>
                  <a:lnTo>
                    <a:pt x="22" y="600"/>
                  </a:lnTo>
                  <a:lnTo>
                    <a:pt x="26" y="600"/>
                  </a:lnTo>
                  <a:lnTo>
                    <a:pt x="30" y="601"/>
                  </a:lnTo>
                  <a:lnTo>
                    <a:pt x="34" y="603"/>
                  </a:lnTo>
                  <a:lnTo>
                    <a:pt x="37" y="607"/>
                  </a:lnTo>
                  <a:lnTo>
                    <a:pt x="39" y="609"/>
                  </a:lnTo>
                  <a:lnTo>
                    <a:pt x="41" y="613"/>
                  </a:lnTo>
                  <a:lnTo>
                    <a:pt x="42" y="617"/>
                  </a:lnTo>
                  <a:lnTo>
                    <a:pt x="43" y="622"/>
                  </a:lnTo>
                  <a:lnTo>
                    <a:pt x="43" y="707"/>
                  </a:lnTo>
                  <a:lnTo>
                    <a:pt x="42" y="711"/>
                  </a:lnTo>
                  <a:lnTo>
                    <a:pt x="41" y="716"/>
                  </a:lnTo>
                  <a:lnTo>
                    <a:pt x="39" y="719"/>
                  </a:lnTo>
                  <a:lnTo>
                    <a:pt x="37" y="722"/>
                  </a:lnTo>
                  <a:lnTo>
                    <a:pt x="34" y="725"/>
                  </a:lnTo>
                  <a:lnTo>
                    <a:pt x="30" y="726"/>
                  </a:lnTo>
                  <a:lnTo>
                    <a:pt x="26" y="729"/>
                  </a:lnTo>
                  <a:lnTo>
                    <a:pt x="22" y="729"/>
                  </a:lnTo>
                  <a:close/>
                  <a:moveTo>
                    <a:pt x="22" y="428"/>
                  </a:moveTo>
                  <a:lnTo>
                    <a:pt x="22" y="428"/>
                  </a:lnTo>
                  <a:lnTo>
                    <a:pt x="17" y="427"/>
                  </a:lnTo>
                  <a:lnTo>
                    <a:pt x="13" y="426"/>
                  </a:lnTo>
                  <a:lnTo>
                    <a:pt x="10" y="424"/>
                  </a:lnTo>
                  <a:lnTo>
                    <a:pt x="7" y="422"/>
                  </a:lnTo>
                  <a:lnTo>
                    <a:pt x="3" y="419"/>
                  </a:lnTo>
                  <a:lnTo>
                    <a:pt x="1" y="415"/>
                  </a:lnTo>
                  <a:lnTo>
                    <a:pt x="0" y="411"/>
                  </a:lnTo>
                  <a:lnTo>
                    <a:pt x="0" y="407"/>
                  </a:lnTo>
                  <a:lnTo>
                    <a:pt x="0" y="320"/>
                  </a:lnTo>
                  <a:lnTo>
                    <a:pt x="0" y="316"/>
                  </a:lnTo>
                  <a:lnTo>
                    <a:pt x="1" y="313"/>
                  </a:lnTo>
                  <a:lnTo>
                    <a:pt x="3" y="308"/>
                  </a:lnTo>
                  <a:lnTo>
                    <a:pt x="7" y="305"/>
                  </a:lnTo>
                  <a:lnTo>
                    <a:pt x="10" y="303"/>
                  </a:lnTo>
                  <a:lnTo>
                    <a:pt x="13" y="301"/>
                  </a:lnTo>
                  <a:lnTo>
                    <a:pt x="17" y="300"/>
                  </a:lnTo>
                  <a:lnTo>
                    <a:pt x="22" y="300"/>
                  </a:lnTo>
                  <a:lnTo>
                    <a:pt x="26" y="300"/>
                  </a:lnTo>
                  <a:lnTo>
                    <a:pt x="30" y="301"/>
                  </a:lnTo>
                  <a:lnTo>
                    <a:pt x="34" y="303"/>
                  </a:lnTo>
                  <a:lnTo>
                    <a:pt x="37" y="305"/>
                  </a:lnTo>
                  <a:lnTo>
                    <a:pt x="39" y="308"/>
                  </a:lnTo>
                  <a:lnTo>
                    <a:pt x="41" y="313"/>
                  </a:lnTo>
                  <a:lnTo>
                    <a:pt x="42" y="316"/>
                  </a:lnTo>
                  <a:lnTo>
                    <a:pt x="43" y="320"/>
                  </a:lnTo>
                  <a:lnTo>
                    <a:pt x="43" y="407"/>
                  </a:lnTo>
                  <a:lnTo>
                    <a:pt x="42" y="411"/>
                  </a:lnTo>
                  <a:lnTo>
                    <a:pt x="41" y="415"/>
                  </a:lnTo>
                  <a:lnTo>
                    <a:pt x="39" y="419"/>
                  </a:lnTo>
                  <a:lnTo>
                    <a:pt x="37" y="422"/>
                  </a:lnTo>
                  <a:lnTo>
                    <a:pt x="34" y="424"/>
                  </a:lnTo>
                  <a:lnTo>
                    <a:pt x="30" y="426"/>
                  </a:lnTo>
                  <a:lnTo>
                    <a:pt x="26" y="427"/>
                  </a:lnTo>
                  <a:lnTo>
                    <a:pt x="22" y="428"/>
                  </a:lnTo>
                  <a:close/>
                  <a:moveTo>
                    <a:pt x="22" y="128"/>
                  </a:moveTo>
                  <a:lnTo>
                    <a:pt x="22" y="128"/>
                  </a:lnTo>
                  <a:lnTo>
                    <a:pt x="17" y="127"/>
                  </a:lnTo>
                  <a:lnTo>
                    <a:pt x="13" y="126"/>
                  </a:lnTo>
                  <a:lnTo>
                    <a:pt x="10" y="124"/>
                  </a:lnTo>
                  <a:lnTo>
                    <a:pt x="7" y="122"/>
                  </a:lnTo>
                  <a:lnTo>
                    <a:pt x="3" y="118"/>
                  </a:lnTo>
                  <a:lnTo>
                    <a:pt x="1" y="114"/>
                  </a:lnTo>
                  <a:lnTo>
                    <a:pt x="0" y="111"/>
                  </a:lnTo>
                  <a:lnTo>
                    <a:pt x="0" y="106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1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0" y="4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22" y="0"/>
                  </a:lnTo>
                  <a:lnTo>
                    <a:pt x="26" y="1"/>
                  </a:lnTo>
                  <a:lnTo>
                    <a:pt x="30" y="2"/>
                  </a:lnTo>
                  <a:lnTo>
                    <a:pt x="34" y="4"/>
                  </a:lnTo>
                  <a:lnTo>
                    <a:pt x="37" y="6"/>
                  </a:lnTo>
                  <a:lnTo>
                    <a:pt x="39" y="9"/>
                  </a:lnTo>
                  <a:lnTo>
                    <a:pt x="41" y="14"/>
                  </a:lnTo>
                  <a:lnTo>
                    <a:pt x="42" y="17"/>
                  </a:lnTo>
                  <a:lnTo>
                    <a:pt x="43" y="21"/>
                  </a:lnTo>
                  <a:lnTo>
                    <a:pt x="43" y="106"/>
                  </a:lnTo>
                  <a:lnTo>
                    <a:pt x="42" y="111"/>
                  </a:lnTo>
                  <a:lnTo>
                    <a:pt x="41" y="114"/>
                  </a:lnTo>
                  <a:lnTo>
                    <a:pt x="39" y="118"/>
                  </a:lnTo>
                  <a:lnTo>
                    <a:pt x="37" y="122"/>
                  </a:lnTo>
                  <a:lnTo>
                    <a:pt x="34" y="124"/>
                  </a:lnTo>
                  <a:lnTo>
                    <a:pt x="30" y="126"/>
                  </a:lnTo>
                  <a:lnTo>
                    <a:pt x="26" y="127"/>
                  </a:lnTo>
                  <a:lnTo>
                    <a:pt x="22" y="1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0" name="Freeform 251">
              <a:extLst>
                <a:ext uri="{FF2B5EF4-FFF2-40B4-BE49-F238E27FC236}">
                  <a16:creationId xmlns:a16="http://schemas.microsoft.com/office/drawing/2014/main" id="{931E1295-3BD9-AE4D-A206-5B7BE95065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301" y="1709529"/>
              <a:ext cx="336997" cy="884383"/>
            </a:xfrm>
            <a:custGeom>
              <a:avLst/>
              <a:gdLst>
                <a:gd name="T0" fmla="*/ 1 w 1450"/>
                <a:gd name="T1" fmla="*/ 3685 h 3800"/>
                <a:gd name="T2" fmla="*/ 41 w 1450"/>
                <a:gd name="T3" fmla="*/ 3685 h 3800"/>
                <a:gd name="T4" fmla="*/ 21 w 1450"/>
                <a:gd name="T5" fmla="*/ 3500 h 3800"/>
                <a:gd name="T6" fmla="*/ 1 w 1450"/>
                <a:gd name="T7" fmla="*/ 3383 h 3800"/>
                <a:gd name="T8" fmla="*/ 41 w 1450"/>
                <a:gd name="T9" fmla="*/ 3383 h 3800"/>
                <a:gd name="T10" fmla="*/ 21 w 1450"/>
                <a:gd name="T11" fmla="*/ 3199 h 3800"/>
                <a:gd name="T12" fmla="*/ 1 w 1450"/>
                <a:gd name="T13" fmla="*/ 3083 h 3800"/>
                <a:gd name="T14" fmla="*/ 41 w 1450"/>
                <a:gd name="T15" fmla="*/ 3083 h 3800"/>
                <a:gd name="T16" fmla="*/ 21 w 1450"/>
                <a:gd name="T17" fmla="*/ 2898 h 3800"/>
                <a:gd name="T18" fmla="*/ 1 w 1450"/>
                <a:gd name="T19" fmla="*/ 2783 h 3800"/>
                <a:gd name="T20" fmla="*/ 41 w 1450"/>
                <a:gd name="T21" fmla="*/ 2783 h 3800"/>
                <a:gd name="T22" fmla="*/ 21 w 1450"/>
                <a:gd name="T23" fmla="*/ 2598 h 3800"/>
                <a:gd name="T24" fmla="*/ 1 w 1450"/>
                <a:gd name="T25" fmla="*/ 2483 h 3800"/>
                <a:gd name="T26" fmla="*/ 41 w 1450"/>
                <a:gd name="T27" fmla="*/ 2483 h 3800"/>
                <a:gd name="T28" fmla="*/ 21 w 1450"/>
                <a:gd name="T29" fmla="*/ 2298 h 3800"/>
                <a:gd name="T30" fmla="*/ 1 w 1450"/>
                <a:gd name="T31" fmla="*/ 2182 h 3800"/>
                <a:gd name="T32" fmla="*/ 41 w 1450"/>
                <a:gd name="T33" fmla="*/ 2182 h 3800"/>
                <a:gd name="T34" fmla="*/ 21 w 1450"/>
                <a:gd name="T35" fmla="*/ 1998 h 3800"/>
                <a:gd name="T36" fmla="*/ 1 w 1450"/>
                <a:gd name="T37" fmla="*/ 1881 h 3800"/>
                <a:gd name="T38" fmla="*/ 41 w 1450"/>
                <a:gd name="T39" fmla="*/ 1881 h 3800"/>
                <a:gd name="T40" fmla="*/ 21 w 1450"/>
                <a:gd name="T41" fmla="*/ 1696 h 3800"/>
                <a:gd name="T42" fmla="*/ 1 w 1450"/>
                <a:gd name="T43" fmla="*/ 1581 h 3800"/>
                <a:gd name="T44" fmla="*/ 41 w 1450"/>
                <a:gd name="T45" fmla="*/ 1581 h 3800"/>
                <a:gd name="T46" fmla="*/ 21 w 1450"/>
                <a:gd name="T47" fmla="*/ 1396 h 3800"/>
                <a:gd name="T48" fmla="*/ 1 w 1450"/>
                <a:gd name="T49" fmla="*/ 1280 h 3800"/>
                <a:gd name="T50" fmla="*/ 41 w 1450"/>
                <a:gd name="T51" fmla="*/ 1280 h 3800"/>
                <a:gd name="T52" fmla="*/ 1428 w 1450"/>
                <a:gd name="T53" fmla="*/ 1379 h 3800"/>
                <a:gd name="T54" fmla="*/ 1410 w 1450"/>
                <a:gd name="T55" fmla="*/ 1345 h 3800"/>
                <a:gd name="T56" fmla="*/ 1449 w 1450"/>
                <a:gd name="T57" fmla="*/ 1350 h 3800"/>
                <a:gd name="T58" fmla="*/ 1428 w 1450"/>
                <a:gd name="T59" fmla="*/ 1161 h 3800"/>
                <a:gd name="T60" fmla="*/ 1410 w 1450"/>
                <a:gd name="T61" fmla="*/ 1042 h 3800"/>
                <a:gd name="T62" fmla="*/ 1449 w 1450"/>
                <a:gd name="T63" fmla="*/ 1049 h 3800"/>
                <a:gd name="T64" fmla="*/ 21 w 1450"/>
                <a:gd name="T65" fmla="*/ 1096 h 3800"/>
                <a:gd name="T66" fmla="*/ 4 w 1450"/>
                <a:gd name="T67" fmla="*/ 976 h 3800"/>
                <a:gd name="T68" fmla="*/ 42 w 1450"/>
                <a:gd name="T69" fmla="*/ 985 h 3800"/>
                <a:gd name="T70" fmla="*/ 1428 w 1450"/>
                <a:gd name="T71" fmla="*/ 860 h 3800"/>
                <a:gd name="T72" fmla="*/ 1410 w 1450"/>
                <a:gd name="T73" fmla="*/ 740 h 3800"/>
                <a:gd name="T74" fmla="*/ 1449 w 1450"/>
                <a:gd name="T75" fmla="*/ 749 h 3800"/>
                <a:gd name="T76" fmla="*/ 21 w 1450"/>
                <a:gd name="T77" fmla="*/ 796 h 3800"/>
                <a:gd name="T78" fmla="*/ 33 w 1450"/>
                <a:gd name="T79" fmla="*/ 675 h 3800"/>
                <a:gd name="T80" fmla="*/ 50 w 1450"/>
                <a:gd name="T81" fmla="*/ 710 h 3800"/>
                <a:gd name="T82" fmla="*/ 21 w 1450"/>
                <a:gd name="T83" fmla="*/ 796 h 3800"/>
                <a:gd name="T84" fmla="*/ 210 w 1450"/>
                <a:gd name="T85" fmla="*/ 586 h 3800"/>
                <a:gd name="T86" fmla="*/ 323 w 1450"/>
                <a:gd name="T87" fmla="*/ 556 h 3800"/>
                <a:gd name="T88" fmla="*/ 1428 w 1450"/>
                <a:gd name="T89" fmla="*/ 560 h 3800"/>
                <a:gd name="T90" fmla="*/ 1410 w 1450"/>
                <a:gd name="T91" fmla="*/ 440 h 3800"/>
                <a:gd name="T92" fmla="*/ 1449 w 1450"/>
                <a:gd name="T93" fmla="*/ 448 h 3800"/>
                <a:gd name="T94" fmla="*/ 494 w 1450"/>
                <a:gd name="T95" fmla="*/ 486 h 3800"/>
                <a:gd name="T96" fmla="*/ 484 w 1450"/>
                <a:gd name="T97" fmla="*/ 446 h 3800"/>
                <a:gd name="T98" fmla="*/ 592 w 1450"/>
                <a:gd name="T99" fmla="*/ 428 h 3800"/>
                <a:gd name="T100" fmla="*/ 752 w 1450"/>
                <a:gd name="T101" fmla="*/ 348 h 3800"/>
                <a:gd name="T102" fmla="*/ 834 w 1450"/>
                <a:gd name="T103" fmla="*/ 271 h 3800"/>
                <a:gd name="T104" fmla="*/ 858 w 1450"/>
                <a:gd name="T105" fmla="*/ 302 h 3800"/>
                <a:gd name="T106" fmla="*/ 1413 w 1450"/>
                <a:gd name="T107" fmla="*/ 253 h 3800"/>
                <a:gd name="T108" fmla="*/ 1424 w 1450"/>
                <a:gd name="T109" fmla="*/ 131 h 3800"/>
                <a:gd name="T110" fmla="*/ 1447 w 1450"/>
                <a:gd name="T111" fmla="*/ 246 h 3800"/>
                <a:gd name="T112" fmla="*/ 1012 w 1450"/>
                <a:gd name="T113" fmla="*/ 205 h 3800"/>
                <a:gd name="T114" fmla="*/ 1111 w 1450"/>
                <a:gd name="T115" fmla="*/ 135 h 3800"/>
                <a:gd name="T116" fmla="*/ 1121 w 1450"/>
                <a:gd name="T117" fmla="*/ 172 h 3800"/>
                <a:gd name="T118" fmla="*/ 1278 w 1450"/>
                <a:gd name="T119" fmla="*/ 61 h 3800"/>
                <a:gd name="T120" fmla="*/ 1387 w 1450"/>
                <a:gd name="T121" fmla="*/ 3 h 3800"/>
                <a:gd name="T122" fmla="*/ 1309 w 1450"/>
                <a:gd name="T123" fmla="*/ 78 h 3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50" h="3800">
                  <a:moveTo>
                    <a:pt x="21" y="3800"/>
                  </a:moveTo>
                  <a:lnTo>
                    <a:pt x="17" y="3799"/>
                  </a:lnTo>
                  <a:lnTo>
                    <a:pt x="13" y="3798"/>
                  </a:lnTo>
                  <a:lnTo>
                    <a:pt x="9" y="3796"/>
                  </a:lnTo>
                  <a:lnTo>
                    <a:pt x="6" y="3794"/>
                  </a:lnTo>
                  <a:lnTo>
                    <a:pt x="4" y="3790"/>
                  </a:lnTo>
                  <a:lnTo>
                    <a:pt x="1" y="3787"/>
                  </a:lnTo>
                  <a:lnTo>
                    <a:pt x="0" y="3783"/>
                  </a:lnTo>
                  <a:lnTo>
                    <a:pt x="0" y="3779"/>
                  </a:lnTo>
                  <a:lnTo>
                    <a:pt x="0" y="3692"/>
                  </a:lnTo>
                  <a:lnTo>
                    <a:pt x="0" y="3688"/>
                  </a:lnTo>
                  <a:lnTo>
                    <a:pt x="1" y="3685"/>
                  </a:lnTo>
                  <a:lnTo>
                    <a:pt x="4" y="3680"/>
                  </a:lnTo>
                  <a:lnTo>
                    <a:pt x="6" y="3677"/>
                  </a:lnTo>
                  <a:lnTo>
                    <a:pt x="9" y="3675"/>
                  </a:lnTo>
                  <a:lnTo>
                    <a:pt x="13" y="3673"/>
                  </a:lnTo>
                  <a:lnTo>
                    <a:pt x="17" y="3672"/>
                  </a:lnTo>
                  <a:lnTo>
                    <a:pt x="21" y="3672"/>
                  </a:lnTo>
                  <a:lnTo>
                    <a:pt x="25" y="3672"/>
                  </a:lnTo>
                  <a:lnTo>
                    <a:pt x="29" y="3673"/>
                  </a:lnTo>
                  <a:lnTo>
                    <a:pt x="34" y="3675"/>
                  </a:lnTo>
                  <a:lnTo>
                    <a:pt x="36" y="3677"/>
                  </a:lnTo>
                  <a:lnTo>
                    <a:pt x="39" y="3680"/>
                  </a:lnTo>
                  <a:lnTo>
                    <a:pt x="41" y="3685"/>
                  </a:lnTo>
                  <a:lnTo>
                    <a:pt x="42" y="3688"/>
                  </a:lnTo>
                  <a:lnTo>
                    <a:pt x="42" y="3692"/>
                  </a:lnTo>
                  <a:lnTo>
                    <a:pt x="42" y="3779"/>
                  </a:lnTo>
                  <a:lnTo>
                    <a:pt x="42" y="3783"/>
                  </a:lnTo>
                  <a:lnTo>
                    <a:pt x="41" y="3787"/>
                  </a:lnTo>
                  <a:lnTo>
                    <a:pt x="39" y="3790"/>
                  </a:lnTo>
                  <a:lnTo>
                    <a:pt x="36" y="3794"/>
                  </a:lnTo>
                  <a:lnTo>
                    <a:pt x="34" y="3796"/>
                  </a:lnTo>
                  <a:lnTo>
                    <a:pt x="29" y="3798"/>
                  </a:lnTo>
                  <a:lnTo>
                    <a:pt x="25" y="3799"/>
                  </a:lnTo>
                  <a:lnTo>
                    <a:pt x="21" y="3800"/>
                  </a:lnTo>
                  <a:close/>
                  <a:moveTo>
                    <a:pt x="21" y="3500"/>
                  </a:moveTo>
                  <a:lnTo>
                    <a:pt x="21" y="3500"/>
                  </a:lnTo>
                  <a:lnTo>
                    <a:pt x="17" y="3499"/>
                  </a:lnTo>
                  <a:lnTo>
                    <a:pt x="13" y="3498"/>
                  </a:lnTo>
                  <a:lnTo>
                    <a:pt x="9" y="3496"/>
                  </a:lnTo>
                  <a:lnTo>
                    <a:pt x="6" y="3493"/>
                  </a:lnTo>
                  <a:lnTo>
                    <a:pt x="4" y="3490"/>
                  </a:lnTo>
                  <a:lnTo>
                    <a:pt x="1" y="3486"/>
                  </a:lnTo>
                  <a:lnTo>
                    <a:pt x="0" y="3483"/>
                  </a:lnTo>
                  <a:lnTo>
                    <a:pt x="0" y="3478"/>
                  </a:lnTo>
                  <a:lnTo>
                    <a:pt x="0" y="3392"/>
                  </a:lnTo>
                  <a:lnTo>
                    <a:pt x="0" y="3388"/>
                  </a:lnTo>
                  <a:lnTo>
                    <a:pt x="1" y="3383"/>
                  </a:lnTo>
                  <a:lnTo>
                    <a:pt x="4" y="3380"/>
                  </a:lnTo>
                  <a:lnTo>
                    <a:pt x="6" y="3377"/>
                  </a:lnTo>
                  <a:lnTo>
                    <a:pt x="9" y="3375"/>
                  </a:lnTo>
                  <a:lnTo>
                    <a:pt x="13" y="3372"/>
                  </a:lnTo>
                  <a:lnTo>
                    <a:pt x="17" y="3371"/>
                  </a:lnTo>
                  <a:lnTo>
                    <a:pt x="21" y="3370"/>
                  </a:lnTo>
                  <a:lnTo>
                    <a:pt x="25" y="3371"/>
                  </a:lnTo>
                  <a:lnTo>
                    <a:pt x="29" y="3372"/>
                  </a:lnTo>
                  <a:lnTo>
                    <a:pt x="34" y="3375"/>
                  </a:lnTo>
                  <a:lnTo>
                    <a:pt x="36" y="3377"/>
                  </a:lnTo>
                  <a:lnTo>
                    <a:pt x="39" y="3380"/>
                  </a:lnTo>
                  <a:lnTo>
                    <a:pt x="41" y="3383"/>
                  </a:lnTo>
                  <a:lnTo>
                    <a:pt x="42" y="3388"/>
                  </a:lnTo>
                  <a:lnTo>
                    <a:pt x="42" y="3392"/>
                  </a:lnTo>
                  <a:lnTo>
                    <a:pt x="42" y="3478"/>
                  </a:lnTo>
                  <a:lnTo>
                    <a:pt x="42" y="3483"/>
                  </a:lnTo>
                  <a:lnTo>
                    <a:pt x="41" y="3486"/>
                  </a:lnTo>
                  <a:lnTo>
                    <a:pt x="39" y="3490"/>
                  </a:lnTo>
                  <a:lnTo>
                    <a:pt x="36" y="3493"/>
                  </a:lnTo>
                  <a:lnTo>
                    <a:pt x="34" y="3496"/>
                  </a:lnTo>
                  <a:lnTo>
                    <a:pt x="29" y="3498"/>
                  </a:lnTo>
                  <a:lnTo>
                    <a:pt x="25" y="3499"/>
                  </a:lnTo>
                  <a:lnTo>
                    <a:pt x="21" y="3500"/>
                  </a:lnTo>
                  <a:close/>
                  <a:moveTo>
                    <a:pt x="21" y="3199"/>
                  </a:moveTo>
                  <a:lnTo>
                    <a:pt x="21" y="3199"/>
                  </a:lnTo>
                  <a:lnTo>
                    <a:pt x="17" y="3199"/>
                  </a:lnTo>
                  <a:lnTo>
                    <a:pt x="13" y="3197"/>
                  </a:lnTo>
                  <a:lnTo>
                    <a:pt x="9" y="3195"/>
                  </a:lnTo>
                  <a:lnTo>
                    <a:pt x="6" y="3193"/>
                  </a:lnTo>
                  <a:lnTo>
                    <a:pt x="4" y="3190"/>
                  </a:lnTo>
                  <a:lnTo>
                    <a:pt x="1" y="3186"/>
                  </a:lnTo>
                  <a:lnTo>
                    <a:pt x="0" y="3182"/>
                  </a:lnTo>
                  <a:lnTo>
                    <a:pt x="0" y="3177"/>
                  </a:lnTo>
                  <a:lnTo>
                    <a:pt x="0" y="3092"/>
                  </a:lnTo>
                  <a:lnTo>
                    <a:pt x="0" y="3087"/>
                  </a:lnTo>
                  <a:lnTo>
                    <a:pt x="1" y="3083"/>
                  </a:lnTo>
                  <a:lnTo>
                    <a:pt x="4" y="3080"/>
                  </a:lnTo>
                  <a:lnTo>
                    <a:pt x="6" y="3077"/>
                  </a:lnTo>
                  <a:lnTo>
                    <a:pt x="9" y="3074"/>
                  </a:lnTo>
                  <a:lnTo>
                    <a:pt x="13" y="3072"/>
                  </a:lnTo>
                  <a:lnTo>
                    <a:pt x="17" y="3071"/>
                  </a:lnTo>
                  <a:lnTo>
                    <a:pt x="21" y="3070"/>
                  </a:lnTo>
                  <a:lnTo>
                    <a:pt x="25" y="3071"/>
                  </a:lnTo>
                  <a:lnTo>
                    <a:pt x="29" y="3072"/>
                  </a:lnTo>
                  <a:lnTo>
                    <a:pt x="34" y="3074"/>
                  </a:lnTo>
                  <a:lnTo>
                    <a:pt x="36" y="3077"/>
                  </a:lnTo>
                  <a:lnTo>
                    <a:pt x="39" y="3080"/>
                  </a:lnTo>
                  <a:lnTo>
                    <a:pt x="41" y="3083"/>
                  </a:lnTo>
                  <a:lnTo>
                    <a:pt x="42" y="3087"/>
                  </a:lnTo>
                  <a:lnTo>
                    <a:pt x="42" y="3092"/>
                  </a:lnTo>
                  <a:lnTo>
                    <a:pt x="42" y="3177"/>
                  </a:lnTo>
                  <a:lnTo>
                    <a:pt x="42" y="3182"/>
                  </a:lnTo>
                  <a:lnTo>
                    <a:pt x="41" y="3186"/>
                  </a:lnTo>
                  <a:lnTo>
                    <a:pt x="39" y="3190"/>
                  </a:lnTo>
                  <a:lnTo>
                    <a:pt x="36" y="3193"/>
                  </a:lnTo>
                  <a:lnTo>
                    <a:pt x="34" y="3195"/>
                  </a:lnTo>
                  <a:lnTo>
                    <a:pt x="29" y="3197"/>
                  </a:lnTo>
                  <a:lnTo>
                    <a:pt x="25" y="3199"/>
                  </a:lnTo>
                  <a:lnTo>
                    <a:pt x="21" y="3199"/>
                  </a:lnTo>
                  <a:close/>
                  <a:moveTo>
                    <a:pt x="21" y="2898"/>
                  </a:moveTo>
                  <a:lnTo>
                    <a:pt x="21" y="2898"/>
                  </a:lnTo>
                  <a:lnTo>
                    <a:pt x="17" y="2898"/>
                  </a:lnTo>
                  <a:lnTo>
                    <a:pt x="13" y="2897"/>
                  </a:lnTo>
                  <a:lnTo>
                    <a:pt x="9" y="2895"/>
                  </a:lnTo>
                  <a:lnTo>
                    <a:pt x="6" y="2892"/>
                  </a:lnTo>
                  <a:lnTo>
                    <a:pt x="4" y="2889"/>
                  </a:lnTo>
                  <a:lnTo>
                    <a:pt x="1" y="2885"/>
                  </a:lnTo>
                  <a:lnTo>
                    <a:pt x="0" y="2881"/>
                  </a:lnTo>
                  <a:lnTo>
                    <a:pt x="0" y="2877"/>
                  </a:lnTo>
                  <a:lnTo>
                    <a:pt x="0" y="2791"/>
                  </a:lnTo>
                  <a:lnTo>
                    <a:pt x="0" y="2787"/>
                  </a:lnTo>
                  <a:lnTo>
                    <a:pt x="1" y="2783"/>
                  </a:lnTo>
                  <a:lnTo>
                    <a:pt x="4" y="2780"/>
                  </a:lnTo>
                  <a:lnTo>
                    <a:pt x="6" y="2776"/>
                  </a:lnTo>
                  <a:lnTo>
                    <a:pt x="9" y="2773"/>
                  </a:lnTo>
                  <a:lnTo>
                    <a:pt x="13" y="2771"/>
                  </a:lnTo>
                  <a:lnTo>
                    <a:pt x="17" y="2770"/>
                  </a:lnTo>
                  <a:lnTo>
                    <a:pt x="21" y="2770"/>
                  </a:lnTo>
                  <a:lnTo>
                    <a:pt x="25" y="2770"/>
                  </a:lnTo>
                  <a:lnTo>
                    <a:pt x="29" y="2771"/>
                  </a:lnTo>
                  <a:lnTo>
                    <a:pt x="34" y="2773"/>
                  </a:lnTo>
                  <a:lnTo>
                    <a:pt x="36" y="2776"/>
                  </a:lnTo>
                  <a:lnTo>
                    <a:pt x="39" y="2780"/>
                  </a:lnTo>
                  <a:lnTo>
                    <a:pt x="41" y="2783"/>
                  </a:lnTo>
                  <a:lnTo>
                    <a:pt x="42" y="2787"/>
                  </a:lnTo>
                  <a:lnTo>
                    <a:pt x="42" y="2791"/>
                  </a:lnTo>
                  <a:lnTo>
                    <a:pt x="42" y="2877"/>
                  </a:lnTo>
                  <a:lnTo>
                    <a:pt x="42" y="2881"/>
                  </a:lnTo>
                  <a:lnTo>
                    <a:pt x="41" y="2885"/>
                  </a:lnTo>
                  <a:lnTo>
                    <a:pt x="39" y="2889"/>
                  </a:lnTo>
                  <a:lnTo>
                    <a:pt x="36" y="2892"/>
                  </a:lnTo>
                  <a:lnTo>
                    <a:pt x="34" y="2895"/>
                  </a:lnTo>
                  <a:lnTo>
                    <a:pt x="29" y="2897"/>
                  </a:lnTo>
                  <a:lnTo>
                    <a:pt x="25" y="2898"/>
                  </a:lnTo>
                  <a:lnTo>
                    <a:pt x="21" y="2898"/>
                  </a:lnTo>
                  <a:close/>
                  <a:moveTo>
                    <a:pt x="21" y="2598"/>
                  </a:moveTo>
                  <a:lnTo>
                    <a:pt x="21" y="2598"/>
                  </a:lnTo>
                  <a:lnTo>
                    <a:pt x="17" y="2598"/>
                  </a:lnTo>
                  <a:lnTo>
                    <a:pt x="13" y="2596"/>
                  </a:lnTo>
                  <a:lnTo>
                    <a:pt x="9" y="2595"/>
                  </a:lnTo>
                  <a:lnTo>
                    <a:pt x="6" y="2592"/>
                  </a:lnTo>
                  <a:lnTo>
                    <a:pt x="4" y="2588"/>
                  </a:lnTo>
                  <a:lnTo>
                    <a:pt x="1" y="2585"/>
                  </a:lnTo>
                  <a:lnTo>
                    <a:pt x="0" y="2581"/>
                  </a:lnTo>
                  <a:lnTo>
                    <a:pt x="0" y="2576"/>
                  </a:lnTo>
                  <a:lnTo>
                    <a:pt x="0" y="2491"/>
                  </a:lnTo>
                  <a:lnTo>
                    <a:pt x="0" y="2487"/>
                  </a:lnTo>
                  <a:lnTo>
                    <a:pt x="1" y="2483"/>
                  </a:lnTo>
                  <a:lnTo>
                    <a:pt x="4" y="2478"/>
                  </a:lnTo>
                  <a:lnTo>
                    <a:pt x="6" y="2476"/>
                  </a:lnTo>
                  <a:lnTo>
                    <a:pt x="9" y="2473"/>
                  </a:lnTo>
                  <a:lnTo>
                    <a:pt x="13" y="2471"/>
                  </a:lnTo>
                  <a:lnTo>
                    <a:pt x="17" y="2470"/>
                  </a:lnTo>
                  <a:lnTo>
                    <a:pt x="21" y="2470"/>
                  </a:lnTo>
                  <a:lnTo>
                    <a:pt x="25" y="2470"/>
                  </a:lnTo>
                  <a:lnTo>
                    <a:pt x="29" y="2471"/>
                  </a:lnTo>
                  <a:lnTo>
                    <a:pt x="34" y="2473"/>
                  </a:lnTo>
                  <a:lnTo>
                    <a:pt x="36" y="2476"/>
                  </a:lnTo>
                  <a:lnTo>
                    <a:pt x="39" y="2478"/>
                  </a:lnTo>
                  <a:lnTo>
                    <a:pt x="41" y="2483"/>
                  </a:lnTo>
                  <a:lnTo>
                    <a:pt x="42" y="2487"/>
                  </a:lnTo>
                  <a:lnTo>
                    <a:pt x="42" y="2491"/>
                  </a:lnTo>
                  <a:lnTo>
                    <a:pt x="42" y="2576"/>
                  </a:lnTo>
                  <a:lnTo>
                    <a:pt x="42" y="2581"/>
                  </a:lnTo>
                  <a:lnTo>
                    <a:pt x="41" y="2585"/>
                  </a:lnTo>
                  <a:lnTo>
                    <a:pt x="39" y="2588"/>
                  </a:lnTo>
                  <a:lnTo>
                    <a:pt x="36" y="2592"/>
                  </a:lnTo>
                  <a:lnTo>
                    <a:pt x="34" y="2595"/>
                  </a:lnTo>
                  <a:lnTo>
                    <a:pt x="29" y="2596"/>
                  </a:lnTo>
                  <a:lnTo>
                    <a:pt x="25" y="2598"/>
                  </a:lnTo>
                  <a:lnTo>
                    <a:pt x="21" y="2598"/>
                  </a:lnTo>
                  <a:close/>
                  <a:moveTo>
                    <a:pt x="21" y="2298"/>
                  </a:moveTo>
                  <a:lnTo>
                    <a:pt x="21" y="2298"/>
                  </a:lnTo>
                  <a:lnTo>
                    <a:pt x="17" y="2297"/>
                  </a:lnTo>
                  <a:lnTo>
                    <a:pt x="13" y="2296"/>
                  </a:lnTo>
                  <a:lnTo>
                    <a:pt x="9" y="2294"/>
                  </a:lnTo>
                  <a:lnTo>
                    <a:pt x="6" y="2291"/>
                  </a:lnTo>
                  <a:lnTo>
                    <a:pt x="4" y="2288"/>
                  </a:lnTo>
                  <a:lnTo>
                    <a:pt x="1" y="2285"/>
                  </a:lnTo>
                  <a:lnTo>
                    <a:pt x="0" y="2281"/>
                  </a:lnTo>
                  <a:lnTo>
                    <a:pt x="0" y="2276"/>
                  </a:lnTo>
                  <a:lnTo>
                    <a:pt x="0" y="2190"/>
                  </a:lnTo>
                  <a:lnTo>
                    <a:pt x="0" y="2186"/>
                  </a:lnTo>
                  <a:lnTo>
                    <a:pt x="1" y="2182"/>
                  </a:lnTo>
                  <a:lnTo>
                    <a:pt x="4" y="2178"/>
                  </a:lnTo>
                  <a:lnTo>
                    <a:pt x="6" y="2175"/>
                  </a:lnTo>
                  <a:lnTo>
                    <a:pt x="9" y="2173"/>
                  </a:lnTo>
                  <a:lnTo>
                    <a:pt x="13" y="2170"/>
                  </a:lnTo>
                  <a:lnTo>
                    <a:pt x="17" y="2169"/>
                  </a:lnTo>
                  <a:lnTo>
                    <a:pt x="21" y="2169"/>
                  </a:lnTo>
                  <a:lnTo>
                    <a:pt x="25" y="2169"/>
                  </a:lnTo>
                  <a:lnTo>
                    <a:pt x="29" y="2170"/>
                  </a:lnTo>
                  <a:lnTo>
                    <a:pt x="34" y="2173"/>
                  </a:lnTo>
                  <a:lnTo>
                    <a:pt x="36" y="2175"/>
                  </a:lnTo>
                  <a:lnTo>
                    <a:pt x="39" y="2178"/>
                  </a:lnTo>
                  <a:lnTo>
                    <a:pt x="41" y="2182"/>
                  </a:lnTo>
                  <a:lnTo>
                    <a:pt x="42" y="2186"/>
                  </a:lnTo>
                  <a:lnTo>
                    <a:pt x="42" y="2190"/>
                  </a:lnTo>
                  <a:lnTo>
                    <a:pt x="42" y="2276"/>
                  </a:lnTo>
                  <a:lnTo>
                    <a:pt x="42" y="2281"/>
                  </a:lnTo>
                  <a:lnTo>
                    <a:pt x="41" y="2285"/>
                  </a:lnTo>
                  <a:lnTo>
                    <a:pt x="39" y="2288"/>
                  </a:lnTo>
                  <a:lnTo>
                    <a:pt x="36" y="2291"/>
                  </a:lnTo>
                  <a:lnTo>
                    <a:pt x="34" y="2294"/>
                  </a:lnTo>
                  <a:lnTo>
                    <a:pt x="29" y="2296"/>
                  </a:lnTo>
                  <a:lnTo>
                    <a:pt x="25" y="2297"/>
                  </a:lnTo>
                  <a:lnTo>
                    <a:pt x="21" y="2298"/>
                  </a:lnTo>
                  <a:close/>
                  <a:moveTo>
                    <a:pt x="21" y="1998"/>
                  </a:moveTo>
                  <a:lnTo>
                    <a:pt x="21" y="1998"/>
                  </a:lnTo>
                  <a:lnTo>
                    <a:pt x="17" y="1997"/>
                  </a:lnTo>
                  <a:lnTo>
                    <a:pt x="13" y="1995"/>
                  </a:lnTo>
                  <a:lnTo>
                    <a:pt x="9" y="1993"/>
                  </a:lnTo>
                  <a:lnTo>
                    <a:pt x="6" y="1991"/>
                  </a:lnTo>
                  <a:lnTo>
                    <a:pt x="4" y="1988"/>
                  </a:lnTo>
                  <a:lnTo>
                    <a:pt x="1" y="1984"/>
                  </a:lnTo>
                  <a:lnTo>
                    <a:pt x="0" y="1980"/>
                  </a:lnTo>
                  <a:lnTo>
                    <a:pt x="0" y="1976"/>
                  </a:lnTo>
                  <a:lnTo>
                    <a:pt x="0" y="1890"/>
                  </a:lnTo>
                  <a:lnTo>
                    <a:pt x="0" y="1885"/>
                  </a:lnTo>
                  <a:lnTo>
                    <a:pt x="1" y="1881"/>
                  </a:lnTo>
                  <a:lnTo>
                    <a:pt x="4" y="1878"/>
                  </a:lnTo>
                  <a:lnTo>
                    <a:pt x="6" y="1874"/>
                  </a:lnTo>
                  <a:lnTo>
                    <a:pt x="9" y="1872"/>
                  </a:lnTo>
                  <a:lnTo>
                    <a:pt x="13" y="1870"/>
                  </a:lnTo>
                  <a:lnTo>
                    <a:pt x="17" y="1869"/>
                  </a:lnTo>
                  <a:lnTo>
                    <a:pt x="21" y="1868"/>
                  </a:lnTo>
                  <a:lnTo>
                    <a:pt x="25" y="1869"/>
                  </a:lnTo>
                  <a:lnTo>
                    <a:pt x="29" y="1870"/>
                  </a:lnTo>
                  <a:lnTo>
                    <a:pt x="34" y="1872"/>
                  </a:lnTo>
                  <a:lnTo>
                    <a:pt x="36" y="1874"/>
                  </a:lnTo>
                  <a:lnTo>
                    <a:pt x="39" y="1878"/>
                  </a:lnTo>
                  <a:lnTo>
                    <a:pt x="41" y="1881"/>
                  </a:lnTo>
                  <a:lnTo>
                    <a:pt x="42" y="1885"/>
                  </a:lnTo>
                  <a:lnTo>
                    <a:pt x="42" y="1890"/>
                  </a:lnTo>
                  <a:lnTo>
                    <a:pt x="42" y="1976"/>
                  </a:lnTo>
                  <a:lnTo>
                    <a:pt x="42" y="1980"/>
                  </a:lnTo>
                  <a:lnTo>
                    <a:pt x="41" y="1984"/>
                  </a:lnTo>
                  <a:lnTo>
                    <a:pt x="39" y="1988"/>
                  </a:lnTo>
                  <a:lnTo>
                    <a:pt x="36" y="1991"/>
                  </a:lnTo>
                  <a:lnTo>
                    <a:pt x="34" y="1993"/>
                  </a:lnTo>
                  <a:lnTo>
                    <a:pt x="29" y="1995"/>
                  </a:lnTo>
                  <a:lnTo>
                    <a:pt x="25" y="1997"/>
                  </a:lnTo>
                  <a:lnTo>
                    <a:pt x="21" y="1998"/>
                  </a:lnTo>
                  <a:close/>
                  <a:moveTo>
                    <a:pt x="21" y="1696"/>
                  </a:moveTo>
                  <a:lnTo>
                    <a:pt x="21" y="1696"/>
                  </a:lnTo>
                  <a:lnTo>
                    <a:pt x="17" y="1696"/>
                  </a:lnTo>
                  <a:lnTo>
                    <a:pt x="13" y="1695"/>
                  </a:lnTo>
                  <a:lnTo>
                    <a:pt x="9" y="1693"/>
                  </a:lnTo>
                  <a:lnTo>
                    <a:pt x="6" y="1691"/>
                  </a:lnTo>
                  <a:lnTo>
                    <a:pt x="4" y="1688"/>
                  </a:lnTo>
                  <a:lnTo>
                    <a:pt x="1" y="1683"/>
                  </a:lnTo>
                  <a:lnTo>
                    <a:pt x="0" y="1679"/>
                  </a:lnTo>
                  <a:lnTo>
                    <a:pt x="0" y="1675"/>
                  </a:lnTo>
                  <a:lnTo>
                    <a:pt x="0" y="1589"/>
                  </a:lnTo>
                  <a:lnTo>
                    <a:pt x="0" y="1585"/>
                  </a:lnTo>
                  <a:lnTo>
                    <a:pt x="1" y="1581"/>
                  </a:lnTo>
                  <a:lnTo>
                    <a:pt x="4" y="1577"/>
                  </a:lnTo>
                  <a:lnTo>
                    <a:pt x="6" y="1574"/>
                  </a:lnTo>
                  <a:lnTo>
                    <a:pt x="9" y="1571"/>
                  </a:lnTo>
                  <a:lnTo>
                    <a:pt x="13" y="1570"/>
                  </a:lnTo>
                  <a:lnTo>
                    <a:pt x="17" y="1569"/>
                  </a:lnTo>
                  <a:lnTo>
                    <a:pt x="21" y="1568"/>
                  </a:lnTo>
                  <a:lnTo>
                    <a:pt x="25" y="1569"/>
                  </a:lnTo>
                  <a:lnTo>
                    <a:pt x="29" y="1570"/>
                  </a:lnTo>
                  <a:lnTo>
                    <a:pt x="34" y="1571"/>
                  </a:lnTo>
                  <a:lnTo>
                    <a:pt x="36" y="1574"/>
                  </a:lnTo>
                  <a:lnTo>
                    <a:pt x="39" y="1577"/>
                  </a:lnTo>
                  <a:lnTo>
                    <a:pt x="41" y="1581"/>
                  </a:lnTo>
                  <a:lnTo>
                    <a:pt x="42" y="1585"/>
                  </a:lnTo>
                  <a:lnTo>
                    <a:pt x="42" y="1589"/>
                  </a:lnTo>
                  <a:lnTo>
                    <a:pt x="42" y="1675"/>
                  </a:lnTo>
                  <a:lnTo>
                    <a:pt x="42" y="1679"/>
                  </a:lnTo>
                  <a:lnTo>
                    <a:pt x="41" y="1683"/>
                  </a:lnTo>
                  <a:lnTo>
                    <a:pt x="39" y="1688"/>
                  </a:lnTo>
                  <a:lnTo>
                    <a:pt x="36" y="1691"/>
                  </a:lnTo>
                  <a:lnTo>
                    <a:pt x="34" y="1693"/>
                  </a:lnTo>
                  <a:lnTo>
                    <a:pt x="29" y="1695"/>
                  </a:lnTo>
                  <a:lnTo>
                    <a:pt x="25" y="1696"/>
                  </a:lnTo>
                  <a:lnTo>
                    <a:pt x="21" y="1696"/>
                  </a:lnTo>
                  <a:close/>
                  <a:moveTo>
                    <a:pt x="21" y="1396"/>
                  </a:moveTo>
                  <a:lnTo>
                    <a:pt x="21" y="1396"/>
                  </a:lnTo>
                  <a:lnTo>
                    <a:pt x="17" y="1396"/>
                  </a:lnTo>
                  <a:lnTo>
                    <a:pt x="13" y="1395"/>
                  </a:lnTo>
                  <a:lnTo>
                    <a:pt x="9" y="1393"/>
                  </a:lnTo>
                  <a:lnTo>
                    <a:pt x="6" y="1390"/>
                  </a:lnTo>
                  <a:lnTo>
                    <a:pt x="4" y="1386"/>
                  </a:lnTo>
                  <a:lnTo>
                    <a:pt x="1" y="1383"/>
                  </a:lnTo>
                  <a:lnTo>
                    <a:pt x="0" y="1379"/>
                  </a:lnTo>
                  <a:lnTo>
                    <a:pt x="0" y="1374"/>
                  </a:lnTo>
                  <a:lnTo>
                    <a:pt x="0" y="1289"/>
                  </a:lnTo>
                  <a:lnTo>
                    <a:pt x="0" y="1285"/>
                  </a:lnTo>
                  <a:lnTo>
                    <a:pt x="1" y="1280"/>
                  </a:lnTo>
                  <a:lnTo>
                    <a:pt x="4" y="1277"/>
                  </a:lnTo>
                  <a:lnTo>
                    <a:pt x="6" y="1274"/>
                  </a:lnTo>
                  <a:lnTo>
                    <a:pt x="9" y="1271"/>
                  </a:lnTo>
                  <a:lnTo>
                    <a:pt x="13" y="1269"/>
                  </a:lnTo>
                  <a:lnTo>
                    <a:pt x="17" y="1268"/>
                  </a:lnTo>
                  <a:lnTo>
                    <a:pt x="21" y="1268"/>
                  </a:lnTo>
                  <a:lnTo>
                    <a:pt x="25" y="1268"/>
                  </a:lnTo>
                  <a:lnTo>
                    <a:pt x="29" y="1269"/>
                  </a:lnTo>
                  <a:lnTo>
                    <a:pt x="34" y="1271"/>
                  </a:lnTo>
                  <a:lnTo>
                    <a:pt x="36" y="1274"/>
                  </a:lnTo>
                  <a:lnTo>
                    <a:pt x="39" y="1277"/>
                  </a:lnTo>
                  <a:lnTo>
                    <a:pt x="41" y="1280"/>
                  </a:lnTo>
                  <a:lnTo>
                    <a:pt x="42" y="1285"/>
                  </a:lnTo>
                  <a:lnTo>
                    <a:pt x="42" y="1289"/>
                  </a:lnTo>
                  <a:lnTo>
                    <a:pt x="42" y="1374"/>
                  </a:lnTo>
                  <a:lnTo>
                    <a:pt x="42" y="1379"/>
                  </a:lnTo>
                  <a:lnTo>
                    <a:pt x="41" y="1383"/>
                  </a:lnTo>
                  <a:lnTo>
                    <a:pt x="39" y="1386"/>
                  </a:lnTo>
                  <a:lnTo>
                    <a:pt x="36" y="1390"/>
                  </a:lnTo>
                  <a:lnTo>
                    <a:pt x="34" y="1393"/>
                  </a:lnTo>
                  <a:lnTo>
                    <a:pt x="29" y="1395"/>
                  </a:lnTo>
                  <a:lnTo>
                    <a:pt x="25" y="1396"/>
                  </a:lnTo>
                  <a:lnTo>
                    <a:pt x="21" y="1396"/>
                  </a:lnTo>
                  <a:close/>
                  <a:moveTo>
                    <a:pt x="1428" y="1379"/>
                  </a:moveTo>
                  <a:lnTo>
                    <a:pt x="1428" y="1379"/>
                  </a:lnTo>
                  <a:lnTo>
                    <a:pt x="1424" y="1379"/>
                  </a:lnTo>
                  <a:lnTo>
                    <a:pt x="1419" y="1378"/>
                  </a:lnTo>
                  <a:lnTo>
                    <a:pt x="1416" y="1376"/>
                  </a:lnTo>
                  <a:lnTo>
                    <a:pt x="1413" y="1372"/>
                  </a:lnTo>
                  <a:lnTo>
                    <a:pt x="1410" y="1369"/>
                  </a:lnTo>
                  <a:lnTo>
                    <a:pt x="1409" y="1366"/>
                  </a:lnTo>
                  <a:lnTo>
                    <a:pt x="1406" y="1361"/>
                  </a:lnTo>
                  <a:lnTo>
                    <a:pt x="1406" y="1357"/>
                  </a:lnTo>
                  <a:lnTo>
                    <a:pt x="1406" y="1353"/>
                  </a:lnTo>
                  <a:lnTo>
                    <a:pt x="1409" y="1349"/>
                  </a:lnTo>
                  <a:lnTo>
                    <a:pt x="1410" y="1345"/>
                  </a:lnTo>
                  <a:lnTo>
                    <a:pt x="1413" y="1341"/>
                  </a:lnTo>
                  <a:lnTo>
                    <a:pt x="1416" y="1339"/>
                  </a:lnTo>
                  <a:lnTo>
                    <a:pt x="1419" y="1337"/>
                  </a:lnTo>
                  <a:lnTo>
                    <a:pt x="1424" y="1334"/>
                  </a:lnTo>
                  <a:lnTo>
                    <a:pt x="1428" y="1334"/>
                  </a:lnTo>
                  <a:lnTo>
                    <a:pt x="1432" y="1334"/>
                  </a:lnTo>
                  <a:lnTo>
                    <a:pt x="1437" y="1336"/>
                  </a:lnTo>
                  <a:lnTo>
                    <a:pt x="1440" y="1338"/>
                  </a:lnTo>
                  <a:lnTo>
                    <a:pt x="1443" y="1340"/>
                  </a:lnTo>
                  <a:lnTo>
                    <a:pt x="1445" y="1342"/>
                  </a:lnTo>
                  <a:lnTo>
                    <a:pt x="1447" y="1345"/>
                  </a:lnTo>
                  <a:lnTo>
                    <a:pt x="1449" y="1350"/>
                  </a:lnTo>
                  <a:lnTo>
                    <a:pt x="1450" y="1354"/>
                  </a:lnTo>
                  <a:lnTo>
                    <a:pt x="1450" y="1357"/>
                  </a:lnTo>
                  <a:lnTo>
                    <a:pt x="1449" y="1361"/>
                  </a:lnTo>
                  <a:lnTo>
                    <a:pt x="1447" y="1366"/>
                  </a:lnTo>
                  <a:lnTo>
                    <a:pt x="1445" y="1369"/>
                  </a:lnTo>
                  <a:lnTo>
                    <a:pt x="1443" y="1372"/>
                  </a:lnTo>
                  <a:lnTo>
                    <a:pt x="1440" y="1376"/>
                  </a:lnTo>
                  <a:lnTo>
                    <a:pt x="1437" y="1378"/>
                  </a:lnTo>
                  <a:lnTo>
                    <a:pt x="1432" y="1379"/>
                  </a:lnTo>
                  <a:lnTo>
                    <a:pt x="1428" y="1379"/>
                  </a:lnTo>
                  <a:close/>
                  <a:moveTo>
                    <a:pt x="1428" y="1161"/>
                  </a:moveTo>
                  <a:lnTo>
                    <a:pt x="1428" y="1161"/>
                  </a:lnTo>
                  <a:lnTo>
                    <a:pt x="1424" y="1161"/>
                  </a:lnTo>
                  <a:lnTo>
                    <a:pt x="1419" y="1160"/>
                  </a:lnTo>
                  <a:lnTo>
                    <a:pt x="1416" y="1157"/>
                  </a:lnTo>
                  <a:lnTo>
                    <a:pt x="1413" y="1154"/>
                  </a:lnTo>
                  <a:lnTo>
                    <a:pt x="1410" y="1151"/>
                  </a:lnTo>
                  <a:lnTo>
                    <a:pt x="1409" y="1148"/>
                  </a:lnTo>
                  <a:lnTo>
                    <a:pt x="1406" y="1143"/>
                  </a:lnTo>
                  <a:lnTo>
                    <a:pt x="1406" y="1139"/>
                  </a:lnTo>
                  <a:lnTo>
                    <a:pt x="1406" y="1054"/>
                  </a:lnTo>
                  <a:lnTo>
                    <a:pt x="1406" y="1049"/>
                  </a:lnTo>
                  <a:lnTo>
                    <a:pt x="1409" y="1045"/>
                  </a:lnTo>
                  <a:lnTo>
                    <a:pt x="1410" y="1042"/>
                  </a:lnTo>
                  <a:lnTo>
                    <a:pt x="1413" y="1039"/>
                  </a:lnTo>
                  <a:lnTo>
                    <a:pt x="1416" y="1035"/>
                  </a:lnTo>
                  <a:lnTo>
                    <a:pt x="1419" y="1033"/>
                  </a:lnTo>
                  <a:lnTo>
                    <a:pt x="1424" y="1032"/>
                  </a:lnTo>
                  <a:lnTo>
                    <a:pt x="1428" y="1032"/>
                  </a:lnTo>
                  <a:lnTo>
                    <a:pt x="1432" y="1032"/>
                  </a:lnTo>
                  <a:lnTo>
                    <a:pt x="1437" y="1033"/>
                  </a:lnTo>
                  <a:lnTo>
                    <a:pt x="1440" y="1035"/>
                  </a:lnTo>
                  <a:lnTo>
                    <a:pt x="1443" y="1039"/>
                  </a:lnTo>
                  <a:lnTo>
                    <a:pt x="1445" y="1042"/>
                  </a:lnTo>
                  <a:lnTo>
                    <a:pt x="1447" y="1045"/>
                  </a:lnTo>
                  <a:lnTo>
                    <a:pt x="1449" y="1049"/>
                  </a:lnTo>
                  <a:lnTo>
                    <a:pt x="1450" y="1054"/>
                  </a:lnTo>
                  <a:lnTo>
                    <a:pt x="1450" y="1139"/>
                  </a:lnTo>
                  <a:lnTo>
                    <a:pt x="1449" y="1143"/>
                  </a:lnTo>
                  <a:lnTo>
                    <a:pt x="1447" y="1148"/>
                  </a:lnTo>
                  <a:lnTo>
                    <a:pt x="1445" y="1151"/>
                  </a:lnTo>
                  <a:lnTo>
                    <a:pt x="1443" y="1154"/>
                  </a:lnTo>
                  <a:lnTo>
                    <a:pt x="1440" y="1157"/>
                  </a:lnTo>
                  <a:lnTo>
                    <a:pt x="1437" y="1160"/>
                  </a:lnTo>
                  <a:lnTo>
                    <a:pt x="1432" y="1161"/>
                  </a:lnTo>
                  <a:lnTo>
                    <a:pt x="1428" y="1161"/>
                  </a:lnTo>
                  <a:close/>
                  <a:moveTo>
                    <a:pt x="21" y="1096"/>
                  </a:moveTo>
                  <a:lnTo>
                    <a:pt x="21" y="1096"/>
                  </a:lnTo>
                  <a:lnTo>
                    <a:pt x="17" y="1096"/>
                  </a:lnTo>
                  <a:lnTo>
                    <a:pt x="13" y="1094"/>
                  </a:lnTo>
                  <a:lnTo>
                    <a:pt x="9" y="1093"/>
                  </a:lnTo>
                  <a:lnTo>
                    <a:pt x="6" y="1089"/>
                  </a:lnTo>
                  <a:lnTo>
                    <a:pt x="4" y="1086"/>
                  </a:lnTo>
                  <a:lnTo>
                    <a:pt x="1" y="1083"/>
                  </a:lnTo>
                  <a:lnTo>
                    <a:pt x="0" y="1079"/>
                  </a:lnTo>
                  <a:lnTo>
                    <a:pt x="0" y="1074"/>
                  </a:lnTo>
                  <a:lnTo>
                    <a:pt x="0" y="989"/>
                  </a:lnTo>
                  <a:lnTo>
                    <a:pt x="0" y="985"/>
                  </a:lnTo>
                  <a:lnTo>
                    <a:pt x="1" y="980"/>
                  </a:lnTo>
                  <a:lnTo>
                    <a:pt x="4" y="976"/>
                  </a:lnTo>
                  <a:lnTo>
                    <a:pt x="6" y="973"/>
                  </a:lnTo>
                  <a:lnTo>
                    <a:pt x="9" y="971"/>
                  </a:lnTo>
                  <a:lnTo>
                    <a:pt x="13" y="968"/>
                  </a:lnTo>
                  <a:lnTo>
                    <a:pt x="17" y="967"/>
                  </a:lnTo>
                  <a:lnTo>
                    <a:pt x="21" y="967"/>
                  </a:lnTo>
                  <a:lnTo>
                    <a:pt x="25" y="967"/>
                  </a:lnTo>
                  <a:lnTo>
                    <a:pt x="29" y="968"/>
                  </a:lnTo>
                  <a:lnTo>
                    <a:pt x="34" y="971"/>
                  </a:lnTo>
                  <a:lnTo>
                    <a:pt x="36" y="973"/>
                  </a:lnTo>
                  <a:lnTo>
                    <a:pt x="39" y="976"/>
                  </a:lnTo>
                  <a:lnTo>
                    <a:pt x="41" y="980"/>
                  </a:lnTo>
                  <a:lnTo>
                    <a:pt x="42" y="985"/>
                  </a:lnTo>
                  <a:lnTo>
                    <a:pt x="42" y="989"/>
                  </a:lnTo>
                  <a:lnTo>
                    <a:pt x="42" y="1074"/>
                  </a:lnTo>
                  <a:lnTo>
                    <a:pt x="42" y="1079"/>
                  </a:lnTo>
                  <a:lnTo>
                    <a:pt x="41" y="1083"/>
                  </a:lnTo>
                  <a:lnTo>
                    <a:pt x="39" y="1086"/>
                  </a:lnTo>
                  <a:lnTo>
                    <a:pt x="36" y="1089"/>
                  </a:lnTo>
                  <a:lnTo>
                    <a:pt x="34" y="1093"/>
                  </a:lnTo>
                  <a:lnTo>
                    <a:pt x="29" y="1094"/>
                  </a:lnTo>
                  <a:lnTo>
                    <a:pt x="25" y="1096"/>
                  </a:lnTo>
                  <a:lnTo>
                    <a:pt x="21" y="1096"/>
                  </a:lnTo>
                  <a:close/>
                  <a:moveTo>
                    <a:pt x="1428" y="860"/>
                  </a:moveTo>
                  <a:lnTo>
                    <a:pt x="1428" y="860"/>
                  </a:lnTo>
                  <a:lnTo>
                    <a:pt x="1424" y="859"/>
                  </a:lnTo>
                  <a:lnTo>
                    <a:pt x="1419" y="858"/>
                  </a:lnTo>
                  <a:lnTo>
                    <a:pt x="1416" y="857"/>
                  </a:lnTo>
                  <a:lnTo>
                    <a:pt x="1413" y="854"/>
                  </a:lnTo>
                  <a:lnTo>
                    <a:pt x="1410" y="851"/>
                  </a:lnTo>
                  <a:lnTo>
                    <a:pt x="1409" y="847"/>
                  </a:lnTo>
                  <a:lnTo>
                    <a:pt x="1406" y="843"/>
                  </a:lnTo>
                  <a:lnTo>
                    <a:pt x="1406" y="839"/>
                  </a:lnTo>
                  <a:lnTo>
                    <a:pt x="1406" y="753"/>
                  </a:lnTo>
                  <a:lnTo>
                    <a:pt x="1406" y="749"/>
                  </a:lnTo>
                  <a:lnTo>
                    <a:pt x="1409" y="745"/>
                  </a:lnTo>
                  <a:lnTo>
                    <a:pt x="1410" y="740"/>
                  </a:lnTo>
                  <a:lnTo>
                    <a:pt x="1413" y="737"/>
                  </a:lnTo>
                  <a:lnTo>
                    <a:pt x="1416" y="735"/>
                  </a:lnTo>
                  <a:lnTo>
                    <a:pt x="1419" y="733"/>
                  </a:lnTo>
                  <a:lnTo>
                    <a:pt x="1424" y="732"/>
                  </a:lnTo>
                  <a:lnTo>
                    <a:pt x="1428" y="732"/>
                  </a:lnTo>
                  <a:lnTo>
                    <a:pt x="1432" y="732"/>
                  </a:lnTo>
                  <a:lnTo>
                    <a:pt x="1437" y="733"/>
                  </a:lnTo>
                  <a:lnTo>
                    <a:pt x="1440" y="735"/>
                  </a:lnTo>
                  <a:lnTo>
                    <a:pt x="1443" y="737"/>
                  </a:lnTo>
                  <a:lnTo>
                    <a:pt x="1445" y="740"/>
                  </a:lnTo>
                  <a:lnTo>
                    <a:pt x="1447" y="745"/>
                  </a:lnTo>
                  <a:lnTo>
                    <a:pt x="1449" y="749"/>
                  </a:lnTo>
                  <a:lnTo>
                    <a:pt x="1450" y="753"/>
                  </a:lnTo>
                  <a:lnTo>
                    <a:pt x="1450" y="839"/>
                  </a:lnTo>
                  <a:lnTo>
                    <a:pt x="1449" y="843"/>
                  </a:lnTo>
                  <a:lnTo>
                    <a:pt x="1447" y="847"/>
                  </a:lnTo>
                  <a:lnTo>
                    <a:pt x="1445" y="851"/>
                  </a:lnTo>
                  <a:lnTo>
                    <a:pt x="1443" y="854"/>
                  </a:lnTo>
                  <a:lnTo>
                    <a:pt x="1440" y="857"/>
                  </a:lnTo>
                  <a:lnTo>
                    <a:pt x="1437" y="858"/>
                  </a:lnTo>
                  <a:lnTo>
                    <a:pt x="1432" y="859"/>
                  </a:lnTo>
                  <a:lnTo>
                    <a:pt x="1428" y="860"/>
                  </a:lnTo>
                  <a:close/>
                  <a:moveTo>
                    <a:pt x="21" y="796"/>
                  </a:moveTo>
                  <a:lnTo>
                    <a:pt x="21" y="796"/>
                  </a:lnTo>
                  <a:lnTo>
                    <a:pt x="17" y="794"/>
                  </a:lnTo>
                  <a:lnTo>
                    <a:pt x="13" y="793"/>
                  </a:lnTo>
                  <a:lnTo>
                    <a:pt x="9" y="791"/>
                  </a:lnTo>
                  <a:lnTo>
                    <a:pt x="6" y="789"/>
                  </a:lnTo>
                  <a:lnTo>
                    <a:pt x="4" y="786"/>
                  </a:lnTo>
                  <a:lnTo>
                    <a:pt x="1" y="783"/>
                  </a:lnTo>
                  <a:lnTo>
                    <a:pt x="0" y="778"/>
                  </a:lnTo>
                  <a:lnTo>
                    <a:pt x="0" y="774"/>
                  </a:lnTo>
                  <a:lnTo>
                    <a:pt x="0" y="689"/>
                  </a:lnTo>
                  <a:lnTo>
                    <a:pt x="24" y="677"/>
                  </a:lnTo>
                  <a:lnTo>
                    <a:pt x="28" y="676"/>
                  </a:lnTo>
                  <a:lnTo>
                    <a:pt x="33" y="675"/>
                  </a:lnTo>
                  <a:lnTo>
                    <a:pt x="37" y="675"/>
                  </a:lnTo>
                  <a:lnTo>
                    <a:pt x="40" y="676"/>
                  </a:lnTo>
                  <a:lnTo>
                    <a:pt x="45" y="677"/>
                  </a:lnTo>
                  <a:lnTo>
                    <a:pt x="48" y="680"/>
                  </a:lnTo>
                  <a:lnTo>
                    <a:pt x="51" y="682"/>
                  </a:lnTo>
                  <a:lnTo>
                    <a:pt x="53" y="686"/>
                  </a:lnTo>
                  <a:lnTo>
                    <a:pt x="54" y="691"/>
                  </a:lnTo>
                  <a:lnTo>
                    <a:pt x="55" y="694"/>
                  </a:lnTo>
                  <a:lnTo>
                    <a:pt x="55" y="698"/>
                  </a:lnTo>
                  <a:lnTo>
                    <a:pt x="54" y="703"/>
                  </a:lnTo>
                  <a:lnTo>
                    <a:pt x="53" y="706"/>
                  </a:lnTo>
                  <a:lnTo>
                    <a:pt x="50" y="710"/>
                  </a:lnTo>
                  <a:lnTo>
                    <a:pt x="48" y="712"/>
                  </a:lnTo>
                  <a:lnTo>
                    <a:pt x="44" y="715"/>
                  </a:lnTo>
                  <a:lnTo>
                    <a:pt x="42" y="716"/>
                  </a:lnTo>
                  <a:lnTo>
                    <a:pt x="42" y="774"/>
                  </a:lnTo>
                  <a:lnTo>
                    <a:pt x="42" y="778"/>
                  </a:lnTo>
                  <a:lnTo>
                    <a:pt x="41" y="783"/>
                  </a:lnTo>
                  <a:lnTo>
                    <a:pt x="39" y="786"/>
                  </a:lnTo>
                  <a:lnTo>
                    <a:pt x="36" y="789"/>
                  </a:lnTo>
                  <a:lnTo>
                    <a:pt x="34" y="791"/>
                  </a:lnTo>
                  <a:lnTo>
                    <a:pt x="29" y="793"/>
                  </a:lnTo>
                  <a:lnTo>
                    <a:pt x="25" y="794"/>
                  </a:lnTo>
                  <a:lnTo>
                    <a:pt x="21" y="796"/>
                  </a:lnTo>
                  <a:close/>
                  <a:moveTo>
                    <a:pt x="226" y="621"/>
                  </a:moveTo>
                  <a:lnTo>
                    <a:pt x="226" y="621"/>
                  </a:lnTo>
                  <a:lnTo>
                    <a:pt x="221" y="621"/>
                  </a:lnTo>
                  <a:lnTo>
                    <a:pt x="215" y="617"/>
                  </a:lnTo>
                  <a:lnTo>
                    <a:pt x="210" y="614"/>
                  </a:lnTo>
                  <a:lnTo>
                    <a:pt x="207" y="609"/>
                  </a:lnTo>
                  <a:lnTo>
                    <a:pt x="206" y="605"/>
                  </a:lnTo>
                  <a:lnTo>
                    <a:pt x="204" y="601"/>
                  </a:lnTo>
                  <a:lnTo>
                    <a:pt x="204" y="597"/>
                  </a:lnTo>
                  <a:lnTo>
                    <a:pt x="206" y="593"/>
                  </a:lnTo>
                  <a:lnTo>
                    <a:pt x="208" y="589"/>
                  </a:lnTo>
                  <a:lnTo>
                    <a:pt x="210" y="586"/>
                  </a:lnTo>
                  <a:lnTo>
                    <a:pt x="213" y="583"/>
                  </a:lnTo>
                  <a:lnTo>
                    <a:pt x="216" y="581"/>
                  </a:lnTo>
                  <a:lnTo>
                    <a:pt x="293" y="542"/>
                  </a:lnTo>
                  <a:lnTo>
                    <a:pt x="297" y="541"/>
                  </a:lnTo>
                  <a:lnTo>
                    <a:pt x="302" y="540"/>
                  </a:lnTo>
                  <a:lnTo>
                    <a:pt x="305" y="540"/>
                  </a:lnTo>
                  <a:lnTo>
                    <a:pt x="309" y="541"/>
                  </a:lnTo>
                  <a:lnTo>
                    <a:pt x="314" y="542"/>
                  </a:lnTo>
                  <a:lnTo>
                    <a:pt x="317" y="545"/>
                  </a:lnTo>
                  <a:lnTo>
                    <a:pt x="319" y="547"/>
                  </a:lnTo>
                  <a:lnTo>
                    <a:pt x="322" y="551"/>
                  </a:lnTo>
                  <a:lnTo>
                    <a:pt x="323" y="556"/>
                  </a:lnTo>
                  <a:lnTo>
                    <a:pt x="324" y="559"/>
                  </a:lnTo>
                  <a:lnTo>
                    <a:pt x="324" y="563"/>
                  </a:lnTo>
                  <a:lnTo>
                    <a:pt x="323" y="568"/>
                  </a:lnTo>
                  <a:lnTo>
                    <a:pt x="321" y="571"/>
                  </a:lnTo>
                  <a:lnTo>
                    <a:pt x="319" y="575"/>
                  </a:lnTo>
                  <a:lnTo>
                    <a:pt x="316" y="577"/>
                  </a:lnTo>
                  <a:lnTo>
                    <a:pt x="312" y="581"/>
                  </a:lnTo>
                  <a:lnTo>
                    <a:pt x="236" y="618"/>
                  </a:lnTo>
                  <a:lnTo>
                    <a:pt x="230" y="621"/>
                  </a:lnTo>
                  <a:lnTo>
                    <a:pt x="226" y="621"/>
                  </a:lnTo>
                  <a:close/>
                  <a:moveTo>
                    <a:pt x="1428" y="560"/>
                  </a:moveTo>
                  <a:lnTo>
                    <a:pt x="1428" y="560"/>
                  </a:lnTo>
                  <a:lnTo>
                    <a:pt x="1424" y="559"/>
                  </a:lnTo>
                  <a:lnTo>
                    <a:pt x="1419" y="558"/>
                  </a:lnTo>
                  <a:lnTo>
                    <a:pt x="1416" y="556"/>
                  </a:lnTo>
                  <a:lnTo>
                    <a:pt x="1413" y="554"/>
                  </a:lnTo>
                  <a:lnTo>
                    <a:pt x="1410" y="550"/>
                  </a:lnTo>
                  <a:lnTo>
                    <a:pt x="1409" y="547"/>
                  </a:lnTo>
                  <a:lnTo>
                    <a:pt x="1406" y="543"/>
                  </a:lnTo>
                  <a:lnTo>
                    <a:pt x="1406" y="539"/>
                  </a:lnTo>
                  <a:lnTo>
                    <a:pt x="1406" y="452"/>
                  </a:lnTo>
                  <a:lnTo>
                    <a:pt x="1406" y="448"/>
                  </a:lnTo>
                  <a:lnTo>
                    <a:pt x="1409" y="445"/>
                  </a:lnTo>
                  <a:lnTo>
                    <a:pt x="1410" y="440"/>
                  </a:lnTo>
                  <a:lnTo>
                    <a:pt x="1413" y="437"/>
                  </a:lnTo>
                  <a:lnTo>
                    <a:pt x="1416" y="435"/>
                  </a:lnTo>
                  <a:lnTo>
                    <a:pt x="1419" y="433"/>
                  </a:lnTo>
                  <a:lnTo>
                    <a:pt x="1424" y="432"/>
                  </a:lnTo>
                  <a:lnTo>
                    <a:pt x="1428" y="431"/>
                  </a:lnTo>
                  <a:lnTo>
                    <a:pt x="1432" y="432"/>
                  </a:lnTo>
                  <a:lnTo>
                    <a:pt x="1437" y="433"/>
                  </a:lnTo>
                  <a:lnTo>
                    <a:pt x="1440" y="435"/>
                  </a:lnTo>
                  <a:lnTo>
                    <a:pt x="1443" y="437"/>
                  </a:lnTo>
                  <a:lnTo>
                    <a:pt x="1445" y="440"/>
                  </a:lnTo>
                  <a:lnTo>
                    <a:pt x="1447" y="445"/>
                  </a:lnTo>
                  <a:lnTo>
                    <a:pt x="1449" y="448"/>
                  </a:lnTo>
                  <a:lnTo>
                    <a:pt x="1450" y="452"/>
                  </a:lnTo>
                  <a:lnTo>
                    <a:pt x="1450" y="539"/>
                  </a:lnTo>
                  <a:lnTo>
                    <a:pt x="1449" y="543"/>
                  </a:lnTo>
                  <a:lnTo>
                    <a:pt x="1447" y="547"/>
                  </a:lnTo>
                  <a:lnTo>
                    <a:pt x="1445" y="550"/>
                  </a:lnTo>
                  <a:lnTo>
                    <a:pt x="1443" y="554"/>
                  </a:lnTo>
                  <a:lnTo>
                    <a:pt x="1440" y="556"/>
                  </a:lnTo>
                  <a:lnTo>
                    <a:pt x="1437" y="558"/>
                  </a:lnTo>
                  <a:lnTo>
                    <a:pt x="1432" y="559"/>
                  </a:lnTo>
                  <a:lnTo>
                    <a:pt x="1428" y="560"/>
                  </a:lnTo>
                  <a:close/>
                  <a:moveTo>
                    <a:pt x="494" y="486"/>
                  </a:moveTo>
                  <a:lnTo>
                    <a:pt x="494" y="486"/>
                  </a:lnTo>
                  <a:lnTo>
                    <a:pt x="488" y="486"/>
                  </a:lnTo>
                  <a:lnTo>
                    <a:pt x="483" y="482"/>
                  </a:lnTo>
                  <a:lnTo>
                    <a:pt x="479" y="479"/>
                  </a:lnTo>
                  <a:lnTo>
                    <a:pt x="476" y="474"/>
                  </a:lnTo>
                  <a:lnTo>
                    <a:pt x="473" y="470"/>
                  </a:lnTo>
                  <a:lnTo>
                    <a:pt x="473" y="466"/>
                  </a:lnTo>
                  <a:lnTo>
                    <a:pt x="473" y="462"/>
                  </a:lnTo>
                  <a:lnTo>
                    <a:pt x="474" y="458"/>
                  </a:lnTo>
                  <a:lnTo>
                    <a:pt x="476" y="454"/>
                  </a:lnTo>
                  <a:lnTo>
                    <a:pt x="478" y="451"/>
                  </a:lnTo>
                  <a:lnTo>
                    <a:pt x="481" y="448"/>
                  </a:lnTo>
                  <a:lnTo>
                    <a:pt x="484" y="446"/>
                  </a:lnTo>
                  <a:lnTo>
                    <a:pt x="561" y="407"/>
                  </a:lnTo>
                  <a:lnTo>
                    <a:pt x="565" y="406"/>
                  </a:lnTo>
                  <a:lnTo>
                    <a:pt x="569" y="405"/>
                  </a:lnTo>
                  <a:lnTo>
                    <a:pt x="574" y="405"/>
                  </a:lnTo>
                  <a:lnTo>
                    <a:pt x="578" y="406"/>
                  </a:lnTo>
                  <a:lnTo>
                    <a:pt x="581" y="407"/>
                  </a:lnTo>
                  <a:lnTo>
                    <a:pt x="585" y="410"/>
                  </a:lnTo>
                  <a:lnTo>
                    <a:pt x="588" y="412"/>
                  </a:lnTo>
                  <a:lnTo>
                    <a:pt x="590" y="416"/>
                  </a:lnTo>
                  <a:lnTo>
                    <a:pt x="592" y="421"/>
                  </a:lnTo>
                  <a:lnTo>
                    <a:pt x="592" y="424"/>
                  </a:lnTo>
                  <a:lnTo>
                    <a:pt x="592" y="428"/>
                  </a:lnTo>
                  <a:lnTo>
                    <a:pt x="591" y="433"/>
                  </a:lnTo>
                  <a:lnTo>
                    <a:pt x="590" y="437"/>
                  </a:lnTo>
                  <a:lnTo>
                    <a:pt x="588" y="440"/>
                  </a:lnTo>
                  <a:lnTo>
                    <a:pt x="585" y="442"/>
                  </a:lnTo>
                  <a:lnTo>
                    <a:pt x="580" y="446"/>
                  </a:lnTo>
                  <a:lnTo>
                    <a:pt x="504" y="483"/>
                  </a:lnTo>
                  <a:lnTo>
                    <a:pt x="499" y="486"/>
                  </a:lnTo>
                  <a:lnTo>
                    <a:pt x="494" y="486"/>
                  </a:lnTo>
                  <a:close/>
                  <a:moveTo>
                    <a:pt x="763" y="351"/>
                  </a:moveTo>
                  <a:lnTo>
                    <a:pt x="763" y="351"/>
                  </a:lnTo>
                  <a:lnTo>
                    <a:pt x="757" y="351"/>
                  </a:lnTo>
                  <a:lnTo>
                    <a:pt x="752" y="348"/>
                  </a:lnTo>
                  <a:lnTo>
                    <a:pt x="747" y="344"/>
                  </a:lnTo>
                  <a:lnTo>
                    <a:pt x="743" y="339"/>
                  </a:lnTo>
                  <a:lnTo>
                    <a:pt x="742" y="335"/>
                  </a:lnTo>
                  <a:lnTo>
                    <a:pt x="741" y="331"/>
                  </a:lnTo>
                  <a:lnTo>
                    <a:pt x="741" y="327"/>
                  </a:lnTo>
                  <a:lnTo>
                    <a:pt x="742" y="323"/>
                  </a:lnTo>
                  <a:lnTo>
                    <a:pt x="744" y="319"/>
                  </a:lnTo>
                  <a:lnTo>
                    <a:pt x="747" y="316"/>
                  </a:lnTo>
                  <a:lnTo>
                    <a:pt x="750" y="313"/>
                  </a:lnTo>
                  <a:lnTo>
                    <a:pt x="753" y="311"/>
                  </a:lnTo>
                  <a:lnTo>
                    <a:pt x="830" y="272"/>
                  </a:lnTo>
                  <a:lnTo>
                    <a:pt x="834" y="271"/>
                  </a:lnTo>
                  <a:lnTo>
                    <a:pt x="838" y="270"/>
                  </a:lnTo>
                  <a:lnTo>
                    <a:pt x="842" y="270"/>
                  </a:lnTo>
                  <a:lnTo>
                    <a:pt x="846" y="271"/>
                  </a:lnTo>
                  <a:lnTo>
                    <a:pt x="850" y="272"/>
                  </a:lnTo>
                  <a:lnTo>
                    <a:pt x="854" y="275"/>
                  </a:lnTo>
                  <a:lnTo>
                    <a:pt x="857" y="277"/>
                  </a:lnTo>
                  <a:lnTo>
                    <a:pt x="859" y="281"/>
                  </a:lnTo>
                  <a:lnTo>
                    <a:pt x="860" y="286"/>
                  </a:lnTo>
                  <a:lnTo>
                    <a:pt x="861" y="290"/>
                  </a:lnTo>
                  <a:lnTo>
                    <a:pt x="861" y="293"/>
                  </a:lnTo>
                  <a:lnTo>
                    <a:pt x="860" y="298"/>
                  </a:lnTo>
                  <a:lnTo>
                    <a:pt x="858" y="302"/>
                  </a:lnTo>
                  <a:lnTo>
                    <a:pt x="856" y="305"/>
                  </a:lnTo>
                  <a:lnTo>
                    <a:pt x="852" y="307"/>
                  </a:lnTo>
                  <a:lnTo>
                    <a:pt x="849" y="311"/>
                  </a:lnTo>
                  <a:lnTo>
                    <a:pt x="773" y="348"/>
                  </a:lnTo>
                  <a:lnTo>
                    <a:pt x="767" y="351"/>
                  </a:lnTo>
                  <a:lnTo>
                    <a:pt x="763" y="351"/>
                  </a:lnTo>
                  <a:close/>
                  <a:moveTo>
                    <a:pt x="1428" y="259"/>
                  </a:moveTo>
                  <a:lnTo>
                    <a:pt x="1428" y="259"/>
                  </a:lnTo>
                  <a:lnTo>
                    <a:pt x="1424" y="259"/>
                  </a:lnTo>
                  <a:lnTo>
                    <a:pt x="1419" y="258"/>
                  </a:lnTo>
                  <a:lnTo>
                    <a:pt x="1416" y="256"/>
                  </a:lnTo>
                  <a:lnTo>
                    <a:pt x="1413" y="253"/>
                  </a:lnTo>
                  <a:lnTo>
                    <a:pt x="1410" y="250"/>
                  </a:lnTo>
                  <a:lnTo>
                    <a:pt x="1409" y="246"/>
                  </a:lnTo>
                  <a:lnTo>
                    <a:pt x="1406" y="243"/>
                  </a:lnTo>
                  <a:lnTo>
                    <a:pt x="1406" y="238"/>
                  </a:lnTo>
                  <a:lnTo>
                    <a:pt x="1406" y="152"/>
                  </a:lnTo>
                  <a:lnTo>
                    <a:pt x="1406" y="148"/>
                  </a:lnTo>
                  <a:lnTo>
                    <a:pt x="1409" y="143"/>
                  </a:lnTo>
                  <a:lnTo>
                    <a:pt x="1410" y="140"/>
                  </a:lnTo>
                  <a:lnTo>
                    <a:pt x="1413" y="137"/>
                  </a:lnTo>
                  <a:lnTo>
                    <a:pt x="1416" y="135"/>
                  </a:lnTo>
                  <a:lnTo>
                    <a:pt x="1419" y="132"/>
                  </a:lnTo>
                  <a:lnTo>
                    <a:pt x="1424" y="131"/>
                  </a:lnTo>
                  <a:lnTo>
                    <a:pt x="1428" y="130"/>
                  </a:lnTo>
                  <a:lnTo>
                    <a:pt x="1432" y="131"/>
                  </a:lnTo>
                  <a:lnTo>
                    <a:pt x="1437" y="132"/>
                  </a:lnTo>
                  <a:lnTo>
                    <a:pt x="1440" y="135"/>
                  </a:lnTo>
                  <a:lnTo>
                    <a:pt x="1443" y="137"/>
                  </a:lnTo>
                  <a:lnTo>
                    <a:pt x="1445" y="140"/>
                  </a:lnTo>
                  <a:lnTo>
                    <a:pt x="1447" y="143"/>
                  </a:lnTo>
                  <a:lnTo>
                    <a:pt x="1449" y="148"/>
                  </a:lnTo>
                  <a:lnTo>
                    <a:pt x="1450" y="152"/>
                  </a:lnTo>
                  <a:lnTo>
                    <a:pt x="1450" y="238"/>
                  </a:lnTo>
                  <a:lnTo>
                    <a:pt x="1449" y="243"/>
                  </a:lnTo>
                  <a:lnTo>
                    <a:pt x="1447" y="246"/>
                  </a:lnTo>
                  <a:lnTo>
                    <a:pt x="1445" y="250"/>
                  </a:lnTo>
                  <a:lnTo>
                    <a:pt x="1443" y="253"/>
                  </a:lnTo>
                  <a:lnTo>
                    <a:pt x="1440" y="256"/>
                  </a:lnTo>
                  <a:lnTo>
                    <a:pt x="1437" y="258"/>
                  </a:lnTo>
                  <a:lnTo>
                    <a:pt x="1432" y="259"/>
                  </a:lnTo>
                  <a:lnTo>
                    <a:pt x="1428" y="259"/>
                  </a:lnTo>
                  <a:close/>
                  <a:moveTo>
                    <a:pt x="1032" y="216"/>
                  </a:moveTo>
                  <a:lnTo>
                    <a:pt x="1032" y="216"/>
                  </a:lnTo>
                  <a:lnTo>
                    <a:pt x="1025" y="216"/>
                  </a:lnTo>
                  <a:lnTo>
                    <a:pt x="1020" y="213"/>
                  </a:lnTo>
                  <a:lnTo>
                    <a:pt x="1016" y="209"/>
                  </a:lnTo>
                  <a:lnTo>
                    <a:pt x="1012" y="205"/>
                  </a:lnTo>
                  <a:lnTo>
                    <a:pt x="1010" y="200"/>
                  </a:lnTo>
                  <a:lnTo>
                    <a:pt x="1010" y="196"/>
                  </a:lnTo>
                  <a:lnTo>
                    <a:pt x="1010" y="192"/>
                  </a:lnTo>
                  <a:lnTo>
                    <a:pt x="1011" y="188"/>
                  </a:lnTo>
                  <a:lnTo>
                    <a:pt x="1012" y="184"/>
                  </a:lnTo>
                  <a:lnTo>
                    <a:pt x="1014" y="181"/>
                  </a:lnTo>
                  <a:lnTo>
                    <a:pt x="1018" y="178"/>
                  </a:lnTo>
                  <a:lnTo>
                    <a:pt x="1022" y="176"/>
                  </a:lnTo>
                  <a:lnTo>
                    <a:pt x="1099" y="137"/>
                  </a:lnTo>
                  <a:lnTo>
                    <a:pt x="1102" y="136"/>
                  </a:lnTo>
                  <a:lnTo>
                    <a:pt x="1106" y="135"/>
                  </a:lnTo>
                  <a:lnTo>
                    <a:pt x="1111" y="135"/>
                  </a:lnTo>
                  <a:lnTo>
                    <a:pt x="1115" y="136"/>
                  </a:lnTo>
                  <a:lnTo>
                    <a:pt x="1118" y="138"/>
                  </a:lnTo>
                  <a:lnTo>
                    <a:pt x="1121" y="140"/>
                  </a:lnTo>
                  <a:lnTo>
                    <a:pt x="1125" y="143"/>
                  </a:lnTo>
                  <a:lnTo>
                    <a:pt x="1127" y="146"/>
                  </a:lnTo>
                  <a:lnTo>
                    <a:pt x="1129" y="151"/>
                  </a:lnTo>
                  <a:lnTo>
                    <a:pt x="1129" y="155"/>
                  </a:lnTo>
                  <a:lnTo>
                    <a:pt x="1129" y="158"/>
                  </a:lnTo>
                  <a:lnTo>
                    <a:pt x="1128" y="163"/>
                  </a:lnTo>
                  <a:lnTo>
                    <a:pt x="1127" y="167"/>
                  </a:lnTo>
                  <a:lnTo>
                    <a:pt x="1125" y="170"/>
                  </a:lnTo>
                  <a:lnTo>
                    <a:pt x="1121" y="172"/>
                  </a:lnTo>
                  <a:lnTo>
                    <a:pt x="1117" y="176"/>
                  </a:lnTo>
                  <a:lnTo>
                    <a:pt x="1040" y="213"/>
                  </a:lnTo>
                  <a:lnTo>
                    <a:pt x="1036" y="216"/>
                  </a:lnTo>
                  <a:lnTo>
                    <a:pt x="1032" y="216"/>
                  </a:lnTo>
                  <a:close/>
                  <a:moveTo>
                    <a:pt x="1300" y="81"/>
                  </a:moveTo>
                  <a:lnTo>
                    <a:pt x="1300" y="81"/>
                  </a:lnTo>
                  <a:lnTo>
                    <a:pt x="1294" y="81"/>
                  </a:lnTo>
                  <a:lnTo>
                    <a:pt x="1289" y="78"/>
                  </a:lnTo>
                  <a:lnTo>
                    <a:pt x="1284" y="74"/>
                  </a:lnTo>
                  <a:lnTo>
                    <a:pt x="1280" y="70"/>
                  </a:lnTo>
                  <a:lnTo>
                    <a:pt x="1279" y="65"/>
                  </a:lnTo>
                  <a:lnTo>
                    <a:pt x="1278" y="61"/>
                  </a:lnTo>
                  <a:lnTo>
                    <a:pt x="1278" y="57"/>
                  </a:lnTo>
                  <a:lnTo>
                    <a:pt x="1279" y="53"/>
                  </a:lnTo>
                  <a:lnTo>
                    <a:pt x="1281" y="49"/>
                  </a:lnTo>
                  <a:lnTo>
                    <a:pt x="1283" y="46"/>
                  </a:lnTo>
                  <a:lnTo>
                    <a:pt x="1287" y="43"/>
                  </a:lnTo>
                  <a:lnTo>
                    <a:pt x="1290" y="41"/>
                  </a:lnTo>
                  <a:lnTo>
                    <a:pt x="1366" y="2"/>
                  </a:lnTo>
                  <a:lnTo>
                    <a:pt x="1371" y="1"/>
                  </a:lnTo>
                  <a:lnTo>
                    <a:pt x="1375" y="0"/>
                  </a:lnTo>
                  <a:lnTo>
                    <a:pt x="1379" y="0"/>
                  </a:lnTo>
                  <a:lnTo>
                    <a:pt x="1383" y="1"/>
                  </a:lnTo>
                  <a:lnTo>
                    <a:pt x="1387" y="3"/>
                  </a:lnTo>
                  <a:lnTo>
                    <a:pt x="1390" y="5"/>
                  </a:lnTo>
                  <a:lnTo>
                    <a:pt x="1393" y="8"/>
                  </a:lnTo>
                  <a:lnTo>
                    <a:pt x="1396" y="11"/>
                  </a:lnTo>
                  <a:lnTo>
                    <a:pt x="1397" y="16"/>
                  </a:lnTo>
                  <a:lnTo>
                    <a:pt x="1398" y="20"/>
                  </a:lnTo>
                  <a:lnTo>
                    <a:pt x="1398" y="23"/>
                  </a:lnTo>
                  <a:lnTo>
                    <a:pt x="1397" y="28"/>
                  </a:lnTo>
                  <a:lnTo>
                    <a:pt x="1395" y="32"/>
                  </a:lnTo>
                  <a:lnTo>
                    <a:pt x="1392" y="35"/>
                  </a:lnTo>
                  <a:lnTo>
                    <a:pt x="1389" y="38"/>
                  </a:lnTo>
                  <a:lnTo>
                    <a:pt x="1386" y="41"/>
                  </a:lnTo>
                  <a:lnTo>
                    <a:pt x="1309" y="78"/>
                  </a:lnTo>
                  <a:lnTo>
                    <a:pt x="1305" y="81"/>
                  </a:lnTo>
                  <a:lnTo>
                    <a:pt x="1300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1" name="Freeform 252">
              <a:extLst>
                <a:ext uri="{FF2B5EF4-FFF2-40B4-BE49-F238E27FC236}">
                  <a16:creationId xmlns:a16="http://schemas.microsoft.com/office/drawing/2014/main" id="{B81E0769-E957-8B44-9254-EDA2A97337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3394" y="1770039"/>
              <a:ext cx="9309" cy="869488"/>
            </a:xfrm>
            <a:custGeom>
              <a:avLst/>
              <a:gdLst>
                <a:gd name="T0" fmla="*/ 0 w 43"/>
                <a:gd name="T1" fmla="*/ 3717 h 3735"/>
                <a:gd name="T2" fmla="*/ 13 w 43"/>
                <a:gd name="T3" fmla="*/ 3607 h 3735"/>
                <a:gd name="T4" fmla="*/ 41 w 43"/>
                <a:gd name="T5" fmla="*/ 3619 h 3735"/>
                <a:gd name="T6" fmla="*/ 34 w 43"/>
                <a:gd name="T7" fmla="*/ 3730 h 3735"/>
                <a:gd name="T8" fmla="*/ 10 w 43"/>
                <a:gd name="T9" fmla="*/ 3430 h 3735"/>
                <a:gd name="T10" fmla="*/ 1 w 43"/>
                <a:gd name="T11" fmla="*/ 3318 h 3735"/>
                <a:gd name="T12" fmla="*/ 29 w 43"/>
                <a:gd name="T13" fmla="*/ 3307 h 3735"/>
                <a:gd name="T14" fmla="*/ 42 w 43"/>
                <a:gd name="T15" fmla="*/ 3417 h 3735"/>
                <a:gd name="T16" fmla="*/ 22 w 43"/>
                <a:gd name="T17" fmla="*/ 3133 h 3735"/>
                <a:gd name="T18" fmla="*/ 0 w 43"/>
                <a:gd name="T19" fmla="*/ 3116 h 3735"/>
                <a:gd name="T20" fmla="*/ 13 w 43"/>
                <a:gd name="T21" fmla="*/ 3007 h 3735"/>
                <a:gd name="T22" fmla="*/ 41 w 43"/>
                <a:gd name="T23" fmla="*/ 3017 h 3735"/>
                <a:gd name="T24" fmla="*/ 34 w 43"/>
                <a:gd name="T25" fmla="*/ 3130 h 3735"/>
                <a:gd name="T26" fmla="*/ 10 w 43"/>
                <a:gd name="T27" fmla="*/ 2829 h 3735"/>
                <a:gd name="T28" fmla="*/ 1 w 43"/>
                <a:gd name="T29" fmla="*/ 2717 h 3735"/>
                <a:gd name="T30" fmla="*/ 29 w 43"/>
                <a:gd name="T31" fmla="*/ 2705 h 3735"/>
                <a:gd name="T32" fmla="*/ 42 w 43"/>
                <a:gd name="T33" fmla="*/ 2815 h 3735"/>
                <a:gd name="T34" fmla="*/ 22 w 43"/>
                <a:gd name="T35" fmla="*/ 2532 h 3735"/>
                <a:gd name="T36" fmla="*/ 0 w 43"/>
                <a:gd name="T37" fmla="*/ 2515 h 3735"/>
                <a:gd name="T38" fmla="*/ 13 w 43"/>
                <a:gd name="T39" fmla="*/ 2405 h 3735"/>
                <a:gd name="T40" fmla="*/ 41 w 43"/>
                <a:gd name="T41" fmla="*/ 2417 h 3735"/>
                <a:gd name="T42" fmla="*/ 34 w 43"/>
                <a:gd name="T43" fmla="*/ 2528 h 3735"/>
                <a:gd name="T44" fmla="*/ 10 w 43"/>
                <a:gd name="T45" fmla="*/ 2228 h 3735"/>
                <a:gd name="T46" fmla="*/ 1 w 43"/>
                <a:gd name="T47" fmla="*/ 2117 h 3735"/>
                <a:gd name="T48" fmla="*/ 29 w 43"/>
                <a:gd name="T49" fmla="*/ 2105 h 3735"/>
                <a:gd name="T50" fmla="*/ 42 w 43"/>
                <a:gd name="T51" fmla="*/ 2215 h 3735"/>
                <a:gd name="T52" fmla="*/ 22 w 43"/>
                <a:gd name="T53" fmla="*/ 1931 h 3735"/>
                <a:gd name="T54" fmla="*/ 0 w 43"/>
                <a:gd name="T55" fmla="*/ 1915 h 3735"/>
                <a:gd name="T56" fmla="*/ 13 w 43"/>
                <a:gd name="T57" fmla="*/ 1805 h 3735"/>
                <a:gd name="T58" fmla="*/ 41 w 43"/>
                <a:gd name="T59" fmla="*/ 1815 h 3735"/>
                <a:gd name="T60" fmla="*/ 34 w 43"/>
                <a:gd name="T61" fmla="*/ 1928 h 3735"/>
                <a:gd name="T62" fmla="*/ 10 w 43"/>
                <a:gd name="T63" fmla="*/ 1627 h 3735"/>
                <a:gd name="T64" fmla="*/ 1 w 43"/>
                <a:gd name="T65" fmla="*/ 1515 h 3735"/>
                <a:gd name="T66" fmla="*/ 29 w 43"/>
                <a:gd name="T67" fmla="*/ 1504 h 3735"/>
                <a:gd name="T68" fmla="*/ 42 w 43"/>
                <a:gd name="T69" fmla="*/ 1613 h 3735"/>
                <a:gd name="T70" fmla="*/ 22 w 43"/>
                <a:gd name="T71" fmla="*/ 1330 h 3735"/>
                <a:gd name="T72" fmla="*/ 0 w 43"/>
                <a:gd name="T73" fmla="*/ 1313 h 3735"/>
                <a:gd name="T74" fmla="*/ 13 w 43"/>
                <a:gd name="T75" fmla="*/ 1203 h 3735"/>
                <a:gd name="T76" fmla="*/ 41 w 43"/>
                <a:gd name="T77" fmla="*/ 1215 h 3735"/>
                <a:gd name="T78" fmla="*/ 34 w 43"/>
                <a:gd name="T79" fmla="*/ 1327 h 3735"/>
                <a:gd name="T80" fmla="*/ 10 w 43"/>
                <a:gd name="T81" fmla="*/ 1026 h 3735"/>
                <a:gd name="T82" fmla="*/ 1 w 43"/>
                <a:gd name="T83" fmla="*/ 915 h 3735"/>
                <a:gd name="T84" fmla="*/ 29 w 43"/>
                <a:gd name="T85" fmla="*/ 903 h 3735"/>
                <a:gd name="T86" fmla="*/ 42 w 43"/>
                <a:gd name="T87" fmla="*/ 1013 h 3735"/>
                <a:gd name="T88" fmla="*/ 22 w 43"/>
                <a:gd name="T89" fmla="*/ 730 h 3735"/>
                <a:gd name="T90" fmla="*/ 0 w 43"/>
                <a:gd name="T91" fmla="*/ 713 h 3735"/>
                <a:gd name="T92" fmla="*/ 13 w 43"/>
                <a:gd name="T93" fmla="*/ 603 h 3735"/>
                <a:gd name="T94" fmla="*/ 41 w 43"/>
                <a:gd name="T95" fmla="*/ 613 h 3735"/>
                <a:gd name="T96" fmla="*/ 34 w 43"/>
                <a:gd name="T97" fmla="*/ 726 h 3735"/>
                <a:gd name="T98" fmla="*/ 10 w 43"/>
                <a:gd name="T99" fmla="*/ 425 h 3735"/>
                <a:gd name="T100" fmla="*/ 1 w 43"/>
                <a:gd name="T101" fmla="*/ 313 h 3735"/>
                <a:gd name="T102" fmla="*/ 29 w 43"/>
                <a:gd name="T103" fmla="*/ 302 h 3735"/>
                <a:gd name="T104" fmla="*/ 42 w 43"/>
                <a:gd name="T105" fmla="*/ 412 h 3735"/>
                <a:gd name="T106" fmla="*/ 22 w 43"/>
                <a:gd name="T107" fmla="*/ 128 h 3735"/>
                <a:gd name="T108" fmla="*/ 0 w 43"/>
                <a:gd name="T109" fmla="*/ 111 h 3735"/>
                <a:gd name="T110" fmla="*/ 13 w 43"/>
                <a:gd name="T111" fmla="*/ 2 h 3735"/>
                <a:gd name="T112" fmla="*/ 41 w 43"/>
                <a:gd name="T113" fmla="*/ 13 h 3735"/>
                <a:gd name="T114" fmla="*/ 34 w 43"/>
                <a:gd name="T115" fmla="*/ 125 h 3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3" h="3735">
                  <a:moveTo>
                    <a:pt x="22" y="3735"/>
                  </a:moveTo>
                  <a:lnTo>
                    <a:pt x="17" y="3733"/>
                  </a:lnTo>
                  <a:lnTo>
                    <a:pt x="13" y="3732"/>
                  </a:lnTo>
                  <a:lnTo>
                    <a:pt x="10" y="3730"/>
                  </a:lnTo>
                  <a:lnTo>
                    <a:pt x="7" y="3728"/>
                  </a:lnTo>
                  <a:lnTo>
                    <a:pt x="3" y="3725"/>
                  </a:lnTo>
                  <a:lnTo>
                    <a:pt x="1" y="3722"/>
                  </a:lnTo>
                  <a:lnTo>
                    <a:pt x="0" y="3717"/>
                  </a:lnTo>
                  <a:lnTo>
                    <a:pt x="0" y="3713"/>
                  </a:lnTo>
                  <a:lnTo>
                    <a:pt x="0" y="3627"/>
                  </a:lnTo>
                  <a:lnTo>
                    <a:pt x="0" y="3622"/>
                  </a:lnTo>
                  <a:lnTo>
                    <a:pt x="1" y="3619"/>
                  </a:lnTo>
                  <a:lnTo>
                    <a:pt x="3" y="3615"/>
                  </a:lnTo>
                  <a:lnTo>
                    <a:pt x="7" y="3611"/>
                  </a:lnTo>
                  <a:lnTo>
                    <a:pt x="10" y="3609"/>
                  </a:lnTo>
                  <a:lnTo>
                    <a:pt x="13" y="3607"/>
                  </a:lnTo>
                  <a:lnTo>
                    <a:pt x="17" y="3606"/>
                  </a:lnTo>
                  <a:lnTo>
                    <a:pt x="22" y="3605"/>
                  </a:lnTo>
                  <a:lnTo>
                    <a:pt x="26" y="3606"/>
                  </a:lnTo>
                  <a:lnTo>
                    <a:pt x="29" y="3607"/>
                  </a:lnTo>
                  <a:lnTo>
                    <a:pt x="34" y="3609"/>
                  </a:lnTo>
                  <a:lnTo>
                    <a:pt x="37" y="3611"/>
                  </a:lnTo>
                  <a:lnTo>
                    <a:pt x="39" y="3615"/>
                  </a:lnTo>
                  <a:lnTo>
                    <a:pt x="41" y="3619"/>
                  </a:lnTo>
                  <a:lnTo>
                    <a:pt x="42" y="3622"/>
                  </a:lnTo>
                  <a:lnTo>
                    <a:pt x="43" y="3627"/>
                  </a:lnTo>
                  <a:lnTo>
                    <a:pt x="43" y="3713"/>
                  </a:lnTo>
                  <a:lnTo>
                    <a:pt x="42" y="3717"/>
                  </a:lnTo>
                  <a:lnTo>
                    <a:pt x="41" y="3722"/>
                  </a:lnTo>
                  <a:lnTo>
                    <a:pt x="39" y="3725"/>
                  </a:lnTo>
                  <a:lnTo>
                    <a:pt x="37" y="3728"/>
                  </a:lnTo>
                  <a:lnTo>
                    <a:pt x="34" y="3730"/>
                  </a:lnTo>
                  <a:lnTo>
                    <a:pt x="29" y="3732"/>
                  </a:lnTo>
                  <a:lnTo>
                    <a:pt x="26" y="3733"/>
                  </a:lnTo>
                  <a:lnTo>
                    <a:pt x="22" y="3735"/>
                  </a:lnTo>
                  <a:close/>
                  <a:moveTo>
                    <a:pt x="22" y="3433"/>
                  </a:moveTo>
                  <a:lnTo>
                    <a:pt x="22" y="3433"/>
                  </a:lnTo>
                  <a:lnTo>
                    <a:pt x="17" y="3433"/>
                  </a:lnTo>
                  <a:lnTo>
                    <a:pt x="13" y="3432"/>
                  </a:lnTo>
                  <a:lnTo>
                    <a:pt x="10" y="3430"/>
                  </a:lnTo>
                  <a:lnTo>
                    <a:pt x="7" y="3428"/>
                  </a:lnTo>
                  <a:lnTo>
                    <a:pt x="3" y="3425"/>
                  </a:lnTo>
                  <a:lnTo>
                    <a:pt x="1" y="3420"/>
                  </a:lnTo>
                  <a:lnTo>
                    <a:pt x="0" y="3417"/>
                  </a:lnTo>
                  <a:lnTo>
                    <a:pt x="0" y="3413"/>
                  </a:lnTo>
                  <a:lnTo>
                    <a:pt x="0" y="3326"/>
                  </a:lnTo>
                  <a:lnTo>
                    <a:pt x="0" y="3322"/>
                  </a:lnTo>
                  <a:lnTo>
                    <a:pt x="1" y="3318"/>
                  </a:lnTo>
                  <a:lnTo>
                    <a:pt x="3" y="3314"/>
                  </a:lnTo>
                  <a:lnTo>
                    <a:pt x="7" y="3311"/>
                  </a:lnTo>
                  <a:lnTo>
                    <a:pt x="10" y="3309"/>
                  </a:lnTo>
                  <a:lnTo>
                    <a:pt x="13" y="3307"/>
                  </a:lnTo>
                  <a:lnTo>
                    <a:pt x="17" y="3306"/>
                  </a:lnTo>
                  <a:lnTo>
                    <a:pt x="22" y="3305"/>
                  </a:lnTo>
                  <a:lnTo>
                    <a:pt x="26" y="3306"/>
                  </a:lnTo>
                  <a:lnTo>
                    <a:pt x="29" y="3307"/>
                  </a:lnTo>
                  <a:lnTo>
                    <a:pt x="34" y="3309"/>
                  </a:lnTo>
                  <a:lnTo>
                    <a:pt x="37" y="3311"/>
                  </a:lnTo>
                  <a:lnTo>
                    <a:pt x="39" y="3314"/>
                  </a:lnTo>
                  <a:lnTo>
                    <a:pt x="41" y="3318"/>
                  </a:lnTo>
                  <a:lnTo>
                    <a:pt x="42" y="3322"/>
                  </a:lnTo>
                  <a:lnTo>
                    <a:pt x="43" y="3326"/>
                  </a:lnTo>
                  <a:lnTo>
                    <a:pt x="43" y="3413"/>
                  </a:lnTo>
                  <a:lnTo>
                    <a:pt x="42" y="3417"/>
                  </a:lnTo>
                  <a:lnTo>
                    <a:pt x="41" y="3420"/>
                  </a:lnTo>
                  <a:lnTo>
                    <a:pt x="39" y="3425"/>
                  </a:lnTo>
                  <a:lnTo>
                    <a:pt x="37" y="3428"/>
                  </a:lnTo>
                  <a:lnTo>
                    <a:pt x="34" y="3430"/>
                  </a:lnTo>
                  <a:lnTo>
                    <a:pt x="29" y="3432"/>
                  </a:lnTo>
                  <a:lnTo>
                    <a:pt x="26" y="3433"/>
                  </a:lnTo>
                  <a:lnTo>
                    <a:pt x="22" y="3433"/>
                  </a:lnTo>
                  <a:close/>
                  <a:moveTo>
                    <a:pt x="22" y="3133"/>
                  </a:moveTo>
                  <a:lnTo>
                    <a:pt x="22" y="3133"/>
                  </a:lnTo>
                  <a:lnTo>
                    <a:pt x="17" y="3133"/>
                  </a:lnTo>
                  <a:lnTo>
                    <a:pt x="13" y="3132"/>
                  </a:lnTo>
                  <a:lnTo>
                    <a:pt x="10" y="3130"/>
                  </a:lnTo>
                  <a:lnTo>
                    <a:pt x="7" y="3126"/>
                  </a:lnTo>
                  <a:lnTo>
                    <a:pt x="3" y="3123"/>
                  </a:lnTo>
                  <a:lnTo>
                    <a:pt x="1" y="3120"/>
                  </a:lnTo>
                  <a:lnTo>
                    <a:pt x="0" y="3116"/>
                  </a:lnTo>
                  <a:lnTo>
                    <a:pt x="0" y="3111"/>
                  </a:lnTo>
                  <a:lnTo>
                    <a:pt x="0" y="3026"/>
                  </a:lnTo>
                  <a:lnTo>
                    <a:pt x="0" y="3022"/>
                  </a:lnTo>
                  <a:lnTo>
                    <a:pt x="1" y="3017"/>
                  </a:lnTo>
                  <a:lnTo>
                    <a:pt x="3" y="3014"/>
                  </a:lnTo>
                  <a:lnTo>
                    <a:pt x="7" y="3011"/>
                  </a:lnTo>
                  <a:lnTo>
                    <a:pt x="10" y="3008"/>
                  </a:lnTo>
                  <a:lnTo>
                    <a:pt x="13" y="3007"/>
                  </a:lnTo>
                  <a:lnTo>
                    <a:pt x="17" y="3004"/>
                  </a:lnTo>
                  <a:lnTo>
                    <a:pt x="22" y="3004"/>
                  </a:lnTo>
                  <a:lnTo>
                    <a:pt x="26" y="3004"/>
                  </a:lnTo>
                  <a:lnTo>
                    <a:pt x="29" y="3007"/>
                  </a:lnTo>
                  <a:lnTo>
                    <a:pt x="34" y="3008"/>
                  </a:lnTo>
                  <a:lnTo>
                    <a:pt x="37" y="3011"/>
                  </a:lnTo>
                  <a:lnTo>
                    <a:pt x="39" y="3014"/>
                  </a:lnTo>
                  <a:lnTo>
                    <a:pt x="41" y="3017"/>
                  </a:lnTo>
                  <a:lnTo>
                    <a:pt x="42" y="3022"/>
                  </a:lnTo>
                  <a:lnTo>
                    <a:pt x="43" y="3026"/>
                  </a:lnTo>
                  <a:lnTo>
                    <a:pt x="43" y="3111"/>
                  </a:lnTo>
                  <a:lnTo>
                    <a:pt x="42" y="3116"/>
                  </a:lnTo>
                  <a:lnTo>
                    <a:pt x="41" y="3120"/>
                  </a:lnTo>
                  <a:lnTo>
                    <a:pt x="39" y="3123"/>
                  </a:lnTo>
                  <a:lnTo>
                    <a:pt x="37" y="3126"/>
                  </a:lnTo>
                  <a:lnTo>
                    <a:pt x="34" y="3130"/>
                  </a:lnTo>
                  <a:lnTo>
                    <a:pt x="29" y="3132"/>
                  </a:lnTo>
                  <a:lnTo>
                    <a:pt x="26" y="3133"/>
                  </a:lnTo>
                  <a:lnTo>
                    <a:pt x="22" y="3133"/>
                  </a:lnTo>
                  <a:close/>
                  <a:moveTo>
                    <a:pt x="22" y="2833"/>
                  </a:moveTo>
                  <a:lnTo>
                    <a:pt x="22" y="2833"/>
                  </a:lnTo>
                  <a:lnTo>
                    <a:pt x="17" y="2833"/>
                  </a:lnTo>
                  <a:lnTo>
                    <a:pt x="13" y="2831"/>
                  </a:lnTo>
                  <a:lnTo>
                    <a:pt x="10" y="2829"/>
                  </a:lnTo>
                  <a:lnTo>
                    <a:pt x="7" y="2826"/>
                  </a:lnTo>
                  <a:lnTo>
                    <a:pt x="3" y="2823"/>
                  </a:lnTo>
                  <a:lnTo>
                    <a:pt x="1" y="2820"/>
                  </a:lnTo>
                  <a:lnTo>
                    <a:pt x="0" y="2815"/>
                  </a:lnTo>
                  <a:lnTo>
                    <a:pt x="0" y="2811"/>
                  </a:lnTo>
                  <a:lnTo>
                    <a:pt x="0" y="2726"/>
                  </a:lnTo>
                  <a:lnTo>
                    <a:pt x="0" y="2721"/>
                  </a:lnTo>
                  <a:lnTo>
                    <a:pt x="1" y="2717"/>
                  </a:lnTo>
                  <a:lnTo>
                    <a:pt x="3" y="2714"/>
                  </a:lnTo>
                  <a:lnTo>
                    <a:pt x="7" y="2711"/>
                  </a:lnTo>
                  <a:lnTo>
                    <a:pt x="10" y="2707"/>
                  </a:lnTo>
                  <a:lnTo>
                    <a:pt x="13" y="2705"/>
                  </a:lnTo>
                  <a:lnTo>
                    <a:pt x="17" y="2704"/>
                  </a:lnTo>
                  <a:lnTo>
                    <a:pt x="22" y="2704"/>
                  </a:lnTo>
                  <a:lnTo>
                    <a:pt x="26" y="2704"/>
                  </a:lnTo>
                  <a:lnTo>
                    <a:pt x="29" y="2705"/>
                  </a:lnTo>
                  <a:lnTo>
                    <a:pt x="34" y="2707"/>
                  </a:lnTo>
                  <a:lnTo>
                    <a:pt x="37" y="2711"/>
                  </a:lnTo>
                  <a:lnTo>
                    <a:pt x="39" y="2714"/>
                  </a:lnTo>
                  <a:lnTo>
                    <a:pt x="41" y="2717"/>
                  </a:lnTo>
                  <a:lnTo>
                    <a:pt x="42" y="2721"/>
                  </a:lnTo>
                  <a:lnTo>
                    <a:pt x="43" y="2726"/>
                  </a:lnTo>
                  <a:lnTo>
                    <a:pt x="43" y="2811"/>
                  </a:lnTo>
                  <a:lnTo>
                    <a:pt x="42" y="2815"/>
                  </a:lnTo>
                  <a:lnTo>
                    <a:pt x="41" y="2820"/>
                  </a:lnTo>
                  <a:lnTo>
                    <a:pt x="39" y="2823"/>
                  </a:lnTo>
                  <a:lnTo>
                    <a:pt x="37" y="2826"/>
                  </a:lnTo>
                  <a:lnTo>
                    <a:pt x="34" y="2829"/>
                  </a:lnTo>
                  <a:lnTo>
                    <a:pt x="29" y="2831"/>
                  </a:lnTo>
                  <a:lnTo>
                    <a:pt x="26" y="2833"/>
                  </a:lnTo>
                  <a:lnTo>
                    <a:pt x="22" y="2833"/>
                  </a:lnTo>
                  <a:close/>
                  <a:moveTo>
                    <a:pt x="22" y="2532"/>
                  </a:moveTo>
                  <a:lnTo>
                    <a:pt x="22" y="2532"/>
                  </a:lnTo>
                  <a:lnTo>
                    <a:pt x="17" y="2531"/>
                  </a:lnTo>
                  <a:lnTo>
                    <a:pt x="13" y="2530"/>
                  </a:lnTo>
                  <a:lnTo>
                    <a:pt x="10" y="2528"/>
                  </a:lnTo>
                  <a:lnTo>
                    <a:pt x="7" y="2526"/>
                  </a:lnTo>
                  <a:lnTo>
                    <a:pt x="3" y="2523"/>
                  </a:lnTo>
                  <a:lnTo>
                    <a:pt x="1" y="2520"/>
                  </a:lnTo>
                  <a:lnTo>
                    <a:pt x="0" y="2515"/>
                  </a:lnTo>
                  <a:lnTo>
                    <a:pt x="0" y="2511"/>
                  </a:lnTo>
                  <a:lnTo>
                    <a:pt x="0" y="2424"/>
                  </a:lnTo>
                  <a:lnTo>
                    <a:pt x="0" y="2420"/>
                  </a:lnTo>
                  <a:lnTo>
                    <a:pt x="1" y="2417"/>
                  </a:lnTo>
                  <a:lnTo>
                    <a:pt x="3" y="2413"/>
                  </a:lnTo>
                  <a:lnTo>
                    <a:pt x="7" y="2409"/>
                  </a:lnTo>
                  <a:lnTo>
                    <a:pt x="10" y="2407"/>
                  </a:lnTo>
                  <a:lnTo>
                    <a:pt x="13" y="2405"/>
                  </a:lnTo>
                  <a:lnTo>
                    <a:pt x="17" y="2404"/>
                  </a:lnTo>
                  <a:lnTo>
                    <a:pt x="22" y="2404"/>
                  </a:lnTo>
                  <a:lnTo>
                    <a:pt x="26" y="2404"/>
                  </a:lnTo>
                  <a:lnTo>
                    <a:pt x="29" y="2405"/>
                  </a:lnTo>
                  <a:lnTo>
                    <a:pt x="34" y="2407"/>
                  </a:lnTo>
                  <a:lnTo>
                    <a:pt x="37" y="2409"/>
                  </a:lnTo>
                  <a:lnTo>
                    <a:pt x="39" y="2413"/>
                  </a:lnTo>
                  <a:lnTo>
                    <a:pt x="41" y="2417"/>
                  </a:lnTo>
                  <a:lnTo>
                    <a:pt x="42" y="2420"/>
                  </a:lnTo>
                  <a:lnTo>
                    <a:pt x="43" y="2424"/>
                  </a:lnTo>
                  <a:lnTo>
                    <a:pt x="43" y="2511"/>
                  </a:lnTo>
                  <a:lnTo>
                    <a:pt x="42" y="2515"/>
                  </a:lnTo>
                  <a:lnTo>
                    <a:pt x="41" y="2520"/>
                  </a:lnTo>
                  <a:lnTo>
                    <a:pt x="39" y="2523"/>
                  </a:lnTo>
                  <a:lnTo>
                    <a:pt x="37" y="2526"/>
                  </a:lnTo>
                  <a:lnTo>
                    <a:pt x="34" y="2528"/>
                  </a:lnTo>
                  <a:lnTo>
                    <a:pt x="29" y="2530"/>
                  </a:lnTo>
                  <a:lnTo>
                    <a:pt x="26" y="2531"/>
                  </a:lnTo>
                  <a:lnTo>
                    <a:pt x="22" y="2532"/>
                  </a:lnTo>
                  <a:close/>
                  <a:moveTo>
                    <a:pt x="22" y="2232"/>
                  </a:moveTo>
                  <a:lnTo>
                    <a:pt x="22" y="2232"/>
                  </a:lnTo>
                  <a:lnTo>
                    <a:pt x="17" y="2231"/>
                  </a:lnTo>
                  <a:lnTo>
                    <a:pt x="13" y="2230"/>
                  </a:lnTo>
                  <a:lnTo>
                    <a:pt x="10" y="2228"/>
                  </a:lnTo>
                  <a:lnTo>
                    <a:pt x="7" y="2226"/>
                  </a:lnTo>
                  <a:lnTo>
                    <a:pt x="3" y="2223"/>
                  </a:lnTo>
                  <a:lnTo>
                    <a:pt x="1" y="2218"/>
                  </a:lnTo>
                  <a:lnTo>
                    <a:pt x="0" y="2215"/>
                  </a:lnTo>
                  <a:lnTo>
                    <a:pt x="0" y="2211"/>
                  </a:lnTo>
                  <a:lnTo>
                    <a:pt x="0" y="2124"/>
                  </a:lnTo>
                  <a:lnTo>
                    <a:pt x="0" y="2120"/>
                  </a:lnTo>
                  <a:lnTo>
                    <a:pt x="1" y="2117"/>
                  </a:lnTo>
                  <a:lnTo>
                    <a:pt x="3" y="2112"/>
                  </a:lnTo>
                  <a:lnTo>
                    <a:pt x="7" y="2109"/>
                  </a:lnTo>
                  <a:lnTo>
                    <a:pt x="10" y="2107"/>
                  </a:lnTo>
                  <a:lnTo>
                    <a:pt x="13" y="2105"/>
                  </a:lnTo>
                  <a:lnTo>
                    <a:pt x="17" y="2104"/>
                  </a:lnTo>
                  <a:lnTo>
                    <a:pt x="22" y="2103"/>
                  </a:lnTo>
                  <a:lnTo>
                    <a:pt x="26" y="2104"/>
                  </a:lnTo>
                  <a:lnTo>
                    <a:pt x="29" y="2105"/>
                  </a:lnTo>
                  <a:lnTo>
                    <a:pt x="34" y="2107"/>
                  </a:lnTo>
                  <a:lnTo>
                    <a:pt x="37" y="2109"/>
                  </a:lnTo>
                  <a:lnTo>
                    <a:pt x="39" y="2112"/>
                  </a:lnTo>
                  <a:lnTo>
                    <a:pt x="41" y="2117"/>
                  </a:lnTo>
                  <a:lnTo>
                    <a:pt x="42" y="2120"/>
                  </a:lnTo>
                  <a:lnTo>
                    <a:pt x="43" y="2124"/>
                  </a:lnTo>
                  <a:lnTo>
                    <a:pt x="43" y="2211"/>
                  </a:lnTo>
                  <a:lnTo>
                    <a:pt x="42" y="2215"/>
                  </a:lnTo>
                  <a:lnTo>
                    <a:pt x="41" y="2218"/>
                  </a:lnTo>
                  <a:lnTo>
                    <a:pt x="39" y="2223"/>
                  </a:lnTo>
                  <a:lnTo>
                    <a:pt x="37" y="2226"/>
                  </a:lnTo>
                  <a:lnTo>
                    <a:pt x="34" y="2228"/>
                  </a:lnTo>
                  <a:lnTo>
                    <a:pt x="29" y="2230"/>
                  </a:lnTo>
                  <a:lnTo>
                    <a:pt x="26" y="2231"/>
                  </a:lnTo>
                  <a:lnTo>
                    <a:pt x="22" y="2232"/>
                  </a:lnTo>
                  <a:close/>
                  <a:moveTo>
                    <a:pt x="22" y="1931"/>
                  </a:moveTo>
                  <a:lnTo>
                    <a:pt x="22" y="1931"/>
                  </a:lnTo>
                  <a:lnTo>
                    <a:pt x="17" y="1931"/>
                  </a:lnTo>
                  <a:lnTo>
                    <a:pt x="13" y="1930"/>
                  </a:lnTo>
                  <a:lnTo>
                    <a:pt x="10" y="1928"/>
                  </a:lnTo>
                  <a:lnTo>
                    <a:pt x="7" y="1926"/>
                  </a:lnTo>
                  <a:lnTo>
                    <a:pt x="3" y="1922"/>
                  </a:lnTo>
                  <a:lnTo>
                    <a:pt x="1" y="1918"/>
                  </a:lnTo>
                  <a:lnTo>
                    <a:pt x="0" y="1915"/>
                  </a:lnTo>
                  <a:lnTo>
                    <a:pt x="0" y="1910"/>
                  </a:lnTo>
                  <a:lnTo>
                    <a:pt x="0" y="1824"/>
                  </a:lnTo>
                  <a:lnTo>
                    <a:pt x="0" y="1820"/>
                  </a:lnTo>
                  <a:lnTo>
                    <a:pt x="1" y="1815"/>
                  </a:lnTo>
                  <a:lnTo>
                    <a:pt x="3" y="1812"/>
                  </a:lnTo>
                  <a:lnTo>
                    <a:pt x="7" y="1809"/>
                  </a:lnTo>
                  <a:lnTo>
                    <a:pt x="10" y="1807"/>
                  </a:lnTo>
                  <a:lnTo>
                    <a:pt x="13" y="1805"/>
                  </a:lnTo>
                  <a:lnTo>
                    <a:pt x="17" y="1803"/>
                  </a:lnTo>
                  <a:lnTo>
                    <a:pt x="22" y="1802"/>
                  </a:lnTo>
                  <a:lnTo>
                    <a:pt x="26" y="1803"/>
                  </a:lnTo>
                  <a:lnTo>
                    <a:pt x="29" y="1805"/>
                  </a:lnTo>
                  <a:lnTo>
                    <a:pt x="34" y="1807"/>
                  </a:lnTo>
                  <a:lnTo>
                    <a:pt x="37" y="1809"/>
                  </a:lnTo>
                  <a:lnTo>
                    <a:pt x="39" y="1812"/>
                  </a:lnTo>
                  <a:lnTo>
                    <a:pt x="41" y="1815"/>
                  </a:lnTo>
                  <a:lnTo>
                    <a:pt x="42" y="1820"/>
                  </a:lnTo>
                  <a:lnTo>
                    <a:pt x="43" y="1824"/>
                  </a:lnTo>
                  <a:lnTo>
                    <a:pt x="43" y="1910"/>
                  </a:lnTo>
                  <a:lnTo>
                    <a:pt x="42" y="1915"/>
                  </a:lnTo>
                  <a:lnTo>
                    <a:pt x="41" y="1918"/>
                  </a:lnTo>
                  <a:lnTo>
                    <a:pt x="39" y="1922"/>
                  </a:lnTo>
                  <a:lnTo>
                    <a:pt x="37" y="1926"/>
                  </a:lnTo>
                  <a:lnTo>
                    <a:pt x="34" y="1928"/>
                  </a:lnTo>
                  <a:lnTo>
                    <a:pt x="29" y="1930"/>
                  </a:lnTo>
                  <a:lnTo>
                    <a:pt x="26" y="1931"/>
                  </a:lnTo>
                  <a:lnTo>
                    <a:pt x="22" y="1931"/>
                  </a:lnTo>
                  <a:close/>
                  <a:moveTo>
                    <a:pt x="22" y="1631"/>
                  </a:moveTo>
                  <a:lnTo>
                    <a:pt x="22" y="1631"/>
                  </a:lnTo>
                  <a:lnTo>
                    <a:pt x="17" y="1631"/>
                  </a:lnTo>
                  <a:lnTo>
                    <a:pt x="13" y="1630"/>
                  </a:lnTo>
                  <a:lnTo>
                    <a:pt x="10" y="1627"/>
                  </a:lnTo>
                  <a:lnTo>
                    <a:pt x="7" y="1624"/>
                  </a:lnTo>
                  <a:lnTo>
                    <a:pt x="3" y="1621"/>
                  </a:lnTo>
                  <a:lnTo>
                    <a:pt x="1" y="1618"/>
                  </a:lnTo>
                  <a:lnTo>
                    <a:pt x="0" y="1613"/>
                  </a:lnTo>
                  <a:lnTo>
                    <a:pt x="0" y="1609"/>
                  </a:lnTo>
                  <a:lnTo>
                    <a:pt x="0" y="1524"/>
                  </a:lnTo>
                  <a:lnTo>
                    <a:pt x="0" y="1519"/>
                  </a:lnTo>
                  <a:lnTo>
                    <a:pt x="1" y="1515"/>
                  </a:lnTo>
                  <a:lnTo>
                    <a:pt x="3" y="1512"/>
                  </a:lnTo>
                  <a:lnTo>
                    <a:pt x="7" y="1509"/>
                  </a:lnTo>
                  <a:lnTo>
                    <a:pt x="10" y="1505"/>
                  </a:lnTo>
                  <a:lnTo>
                    <a:pt x="13" y="1504"/>
                  </a:lnTo>
                  <a:lnTo>
                    <a:pt x="17" y="1502"/>
                  </a:lnTo>
                  <a:lnTo>
                    <a:pt x="22" y="1502"/>
                  </a:lnTo>
                  <a:lnTo>
                    <a:pt x="26" y="1502"/>
                  </a:lnTo>
                  <a:lnTo>
                    <a:pt x="29" y="1504"/>
                  </a:lnTo>
                  <a:lnTo>
                    <a:pt x="34" y="1505"/>
                  </a:lnTo>
                  <a:lnTo>
                    <a:pt x="37" y="1509"/>
                  </a:lnTo>
                  <a:lnTo>
                    <a:pt x="39" y="1512"/>
                  </a:lnTo>
                  <a:lnTo>
                    <a:pt x="41" y="1515"/>
                  </a:lnTo>
                  <a:lnTo>
                    <a:pt x="42" y="1519"/>
                  </a:lnTo>
                  <a:lnTo>
                    <a:pt x="43" y="1524"/>
                  </a:lnTo>
                  <a:lnTo>
                    <a:pt x="43" y="1609"/>
                  </a:lnTo>
                  <a:lnTo>
                    <a:pt x="42" y="1613"/>
                  </a:lnTo>
                  <a:lnTo>
                    <a:pt x="41" y="1618"/>
                  </a:lnTo>
                  <a:lnTo>
                    <a:pt x="39" y="1621"/>
                  </a:lnTo>
                  <a:lnTo>
                    <a:pt x="37" y="1624"/>
                  </a:lnTo>
                  <a:lnTo>
                    <a:pt x="34" y="1627"/>
                  </a:lnTo>
                  <a:lnTo>
                    <a:pt x="29" y="1630"/>
                  </a:lnTo>
                  <a:lnTo>
                    <a:pt x="26" y="1631"/>
                  </a:lnTo>
                  <a:lnTo>
                    <a:pt x="22" y="1631"/>
                  </a:lnTo>
                  <a:close/>
                  <a:moveTo>
                    <a:pt x="22" y="1330"/>
                  </a:moveTo>
                  <a:lnTo>
                    <a:pt x="22" y="1330"/>
                  </a:lnTo>
                  <a:lnTo>
                    <a:pt x="17" y="1330"/>
                  </a:lnTo>
                  <a:lnTo>
                    <a:pt x="13" y="1328"/>
                  </a:lnTo>
                  <a:lnTo>
                    <a:pt x="10" y="1327"/>
                  </a:lnTo>
                  <a:lnTo>
                    <a:pt x="7" y="1324"/>
                  </a:lnTo>
                  <a:lnTo>
                    <a:pt x="3" y="1321"/>
                  </a:lnTo>
                  <a:lnTo>
                    <a:pt x="1" y="1317"/>
                  </a:lnTo>
                  <a:lnTo>
                    <a:pt x="0" y="1313"/>
                  </a:lnTo>
                  <a:lnTo>
                    <a:pt x="0" y="1309"/>
                  </a:lnTo>
                  <a:lnTo>
                    <a:pt x="0" y="1224"/>
                  </a:lnTo>
                  <a:lnTo>
                    <a:pt x="0" y="1219"/>
                  </a:lnTo>
                  <a:lnTo>
                    <a:pt x="1" y="1215"/>
                  </a:lnTo>
                  <a:lnTo>
                    <a:pt x="3" y="1212"/>
                  </a:lnTo>
                  <a:lnTo>
                    <a:pt x="7" y="1208"/>
                  </a:lnTo>
                  <a:lnTo>
                    <a:pt x="10" y="1205"/>
                  </a:lnTo>
                  <a:lnTo>
                    <a:pt x="13" y="1203"/>
                  </a:lnTo>
                  <a:lnTo>
                    <a:pt x="17" y="1202"/>
                  </a:lnTo>
                  <a:lnTo>
                    <a:pt x="22" y="1202"/>
                  </a:lnTo>
                  <a:lnTo>
                    <a:pt x="26" y="1202"/>
                  </a:lnTo>
                  <a:lnTo>
                    <a:pt x="29" y="1203"/>
                  </a:lnTo>
                  <a:lnTo>
                    <a:pt x="34" y="1205"/>
                  </a:lnTo>
                  <a:lnTo>
                    <a:pt x="37" y="1208"/>
                  </a:lnTo>
                  <a:lnTo>
                    <a:pt x="39" y="1212"/>
                  </a:lnTo>
                  <a:lnTo>
                    <a:pt x="41" y="1215"/>
                  </a:lnTo>
                  <a:lnTo>
                    <a:pt x="42" y="1219"/>
                  </a:lnTo>
                  <a:lnTo>
                    <a:pt x="43" y="1224"/>
                  </a:lnTo>
                  <a:lnTo>
                    <a:pt x="43" y="1309"/>
                  </a:lnTo>
                  <a:lnTo>
                    <a:pt x="42" y="1313"/>
                  </a:lnTo>
                  <a:lnTo>
                    <a:pt x="41" y="1317"/>
                  </a:lnTo>
                  <a:lnTo>
                    <a:pt x="39" y="1321"/>
                  </a:lnTo>
                  <a:lnTo>
                    <a:pt x="37" y="1324"/>
                  </a:lnTo>
                  <a:lnTo>
                    <a:pt x="34" y="1327"/>
                  </a:lnTo>
                  <a:lnTo>
                    <a:pt x="29" y="1328"/>
                  </a:lnTo>
                  <a:lnTo>
                    <a:pt x="26" y="1330"/>
                  </a:lnTo>
                  <a:lnTo>
                    <a:pt x="22" y="1330"/>
                  </a:lnTo>
                  <a:close/>
                  <a:moveTo>
                    <a:pt x="22" y="1030"/>
                  </a:moveTo>
                  <a:lnTo>
                    <a:pt x="22" y="1030"/>
                  </a:lnTo>
                  <a:lnTo>
                    <a:pt x="17" y="1029"/>
                  </a:lnTo>
                  <a:lnTo>
                    <a:pt x="13" y="1028"/>
                  </a:lnTo>
                  <a:lnTo>
                    <a:pt x="10" y="1026"/>
                  </a:lnTo>
                  <a:lnTo>
                    <a:pt x="7" y="1024"/>
                  </a:lnTo>
                  <a:lnTo>
                    <a:pt x="3" y="1020"/>
                  </a:lnTo>
                  <a:lnTo>
                    <a:pt x="1" y="1017"/>
                  </a:lnTo>
                  <a:lnTo>
                    <a:pt x="0" y="1013"/>
                  </a:lnTo>
                  <a:lnTo>
                    <a:pt x="0" y="1009"/>
                  </a:lnTo>
                  <a:lnTo>
                    <a:pt x="0" y="922"/>
                  </a:lnTo>
                  <a:lnTo>
                    <a:pt x="0" y="918"/>
                  </a:lnTo>
                  <a:lnTo>
                    <a:pt x="1" y="915"/>
                  </a:lnTo>
                  <a:lnTo>
                    <a:pt x="3" y="910"/>
                  </a:lnTo>
                  <a:lnTo>
                    <a:pt x="7" y="907"/>
                  </a:lnTo>
                  <a:lnTo>
                    <a:pt x="10" y="905"/>
                  </a:lnTo>
                  <a:lnTo>
                    <a:pt x="13" y="903"/>
                  </a:lnTo>
                  <a:lnTo>
                    <a:pt x="17" y="902"/>
                  </a:lnTo>
                  <a:lnTo>
                    <a:pt x="22" y="902"/>
                  </a:lnTo>
                  <a:lnTo>
                    <a:pt x="26" y="902"/>
                  </a:lnTo>
                  <a:lnTo>
                    <a:pt x="29" y="903"/>
                  </a:lnTo>
                  <a:lnTo>
                    <a:pt x="34" y="905"/>
                  </a:lnTo>
                  <a:lnTo>
                    <a:pt x="37" y="907"/>
                  </a:lnTo>
                  <a:lnTo>
                    <a:pt x="39" y="910"/>
                  </a:lnTo>
                  <a:lnTo>
                    <a:pt x="41" y="915"/>
                  </a:lnTo>
                  <a:lnTo>
                    <a:pt x="42" y="918"/>
                  </a:lnTo>
                  <a:lnTo>
                    <a:pt x="43" y="922"/>
                  </a:lnTo>
                  <a:lnTo>
                    <a:pt x="43" y="1009"/>
                  </a:lnTo>
                  <a:lnTo>
                    <a:pt x="42" y="1013"/>
                  </a:lnTo>
                  <a:lnTo>
                    <a:pt x="41" y="1017"/>
                  </a:lnTo>
                  <a:lnTo>
                    <a:pt x="39" y="1020"/>
                  </a:lnTo>
                  <a:lnTo>
                    <a:pt x="37" y="1024"/>
                  </a:lnTo>
                  <a:lnTo>
                    <a:pt x="34" y="1026"/>
                  </a:lnTo>
                  <a:lnTo>
                    <a:pt x="29" y="1028"/>
                  </a:lnTo>
                  <a:lnTo>
                    <a:pt x="26" y="1029"/>
                  </a:lnTo>
                  <a:lnTo>
                    <a:pt x="22" y="1030"/>
                  </a:lnTo>
                  <a:close/>
                  <a:moveTo>
                    <a:pt x="22" y="730"/>
                  </a:moveTo>
                  <a:lnTo>
                    <a:pt x="22" y="730"/>
                  </a:lnTo>
                  <a:lnTo>
                    <a:pt x="17" y="729"/>
                  </a:lnTo>
                  <a:lnTo>
                    <a:pt x="13" y="728"/>
                  </a:lnTo>
                  <a:lnTo>
                    <a:pt x="10" y="726"/>
                  </a:lnTo>
                  <a:lnTo>
                    <a:pt x="7" y="723"/>
                  </a:lnTo>
                  <a:lnTo>
                    <a:pt x="3" y="720"/>
                  </a:lnTo>
                  <a:lnTo>
                    <a:pt x="1" y="716"/>
                  </a:lnTo>
                  <a:lnTo>
                    <a:pt x="0" y="713"/>
                  </a:lnTo>
                  <a:lnTo>
                    <a:pt x="0" y="708"/>
                  </a:lnTo>
                  <a:lnTo>
                    <a:pt x="0" y="622"/>
                  </a:lnTo>
                  <a:lnTo>
                    <a:pt x="0" y="618"/>
                  </a:lnTo>
                  <a:lnTo>
                    <a:pt x="1" y="613"/>
                  </a:lnTo>
                  <a:lnTo>
                    <a:pt x="3" y="610"/>
                  </a:lnTo>
                  <a:lnTo>
                    <a:pt x="7" y="607"/>
                  </a:lnTo>
                  <a:lnTo>
                    <a:pt x="10" y="605"/>
                  </a:lnTo>
                  <a:lnTo>
                    <a:pt x="13" y="603"/>
                  </a:lnTo>
                  <a:lnTo>
                    <a:pt x="17" y="601"/>
                  </a:lnTo>
                  <a:lnTo>
                    <a:pt x="22" y="600"/>
                  </a:lnTo>
                  <a:lnTo>
                    <a:pt x="26" y="601"/>
                  </a:lnTo>
                  <a:lnTo>
                    <a:pt x="29" y="603"/>
                  </a:lnTo>
                  <a:lnTo>
                    <a:pt x="34" y="605"/>
                  </a:lnTo>
                  <a:lnTo>
                    <a:pt x="37" y="607"/>
                  </a:lnTo>
                  <a:lnTo>
                    <a:pt x="39" y="610"/>
                  </a:lnTo>
                  <a:lnTo>
                    <a:pt x="41" y="613"/>
                  </a:lnTo>
                  <a:lnTo>
                    <a:pt x="42" y="618"/>
                  </a:lnTo>
                  <a:lnTo>
                    <a:pt x="43" y="622"/>
                  </a:lnTo>
                  <a:lnTo>
                    <a:pt x="43" y="708"/>
                  </a:lnTo>
                  <a:lnTo>
                    <a:pt x="42" y="713"/>
                  </a:lnTo>
                  <a:lnTo>
                    <a:pt x="41" y="716"/>
                  </a:lnTo>
                  <a:lnTo>
                    <a:pt x="39" y="720"/>
                  </a:lnTo>
                  <a:lnTo>
                    <a:pt x="37" y="723"/>
                  </a:lnTo>
                  <a:lnTo>
                    <a:pt x="34" y="726"/>
                  </a:lnTo>
                  <a:lnTo>
                    <a:pt x="29" y="728"/>
                  </a:lnTo>
                  <a:lnTo>
                    <a:pt x="26" y="729"/>
                  </a:lnTo>
                  <a:lnTo>
                    <a:pt x="22" y="730"/>
                  </a:lnTo>
                  <a:close/>
                  <a:moveTo>
                    <a:pt x="22" y="429"/>
                  </a:moveTo>
                  <a:lnTo>
                    <a:pt x="22" y="429"/>
                  </a:lnTo>
                  <a:lnTo>
                    <a:pt x="17" y="429"/>
                  </a:lnTo>
                  <a:lnTo>
                    <a:pt x="13" y="428"/>
                  </a:lnTo>
                  <a:lnTo>
                    <a:pt x="10" y="425"/>
                  </a:lnTo>
                  <a:lnTo>
                    <a:pt x="7" y="423"/>
                  </a:lnTo>
                  <a:lnTo>
                    <a:pt x="3" y="420"/>
                  </a:lnTo>
                  <a:lnTo>
                    <a:pt x="1" y="416"/>
                  </a:lnTo>
                  <a:lnTo>
                    <a:pt x="0" y="412"/>
                  </a:lnTo>
                  <a:lnTo>
                    <a:pt x="0" y="408"/>
                  </a:lnTo>
                  <a:lnTo>
                    <a:pt x="0" y="322"/>
                  </a:lnTo>
                  <a:lnTo>
                    <a:pt x="0" y="317"/>
                  </a:lnTo>
                  <a:lnTo>
                    <a:pt x="1" y="313"/>
                  </a:lnTo>
                  <a:lnTo>
                    <a:pt x="3" y="310"/>
                  </a:lnTo>
                  <a:lnTo>
                    <a:pt x="7" y="307"/>
                  </a:lnTo>
                  <a:lnTo>
                    <a:pt x="10" y="304"/>
                  </a:lnTo>
                  <a:lnTo>
                    <a:pt x="13" y="302"/>
                  </a:lnTo>
                  <a:lnTo>
                    <a:pt x="17" y="301"/>
                  </a:lnTo>
                  <a:lnTo>
                    <a:pt x="22" y="300"/>
                  </a:lnTo>
                  <a:lnTo>
                    <a:pt x="26" y="301"/>
                  </a:lnTo>
                  <a:lnTo>
                    <a:pt x="29" y="302"/>
                  </a:lnTo>
                  <a:lnTo>
                    <a:pt x="34" y="304"/>
                  </a:lnTo>
                  <a:lnTo>
                    <a:pt x="37" y="307"/>
                  </a:lnTo>
                  <a:lnTo>
                    <a:pt x="39" y="310"/>
                  </a:lnTo>
                  <a:lnTo>
                    <a:pt x="41" y="313"/>
                  </a:lnTo>
                  <a:lnTo>
                    <a:pt x="42" y="317"/>
                  </a:lnTo>
                  <a:lnTo>
                    <a:pt x="43" y="322"/>
                  </a:lnTo>
                  <a:lnTo>
                    <a:pt x="43" y="408"/>
                  </a:lnTo>
                  <a:lnTo>
                    <a:pt x="42" y="412"/>
                  </a:lnTo>
                  <a:lnTo>
                    <a:pt x="41" y="416"/>
                  </a:lnTo>
                  <a:lnTo>
                    <a:pt x="39" y="420"/>
                  </a:lnTo>
                  <a:lnTo>
                    <a:pt x="37" y="423"/>
                  </a:lnTo>
                  <a:lnTo>
                    <a:pt x="34" y="425"/>
                  </a:lnTo>
                  <a:lnTo>
                    <a:pt x="29" y="428"/>
                  </a:lnTo>
                  <a:lnTo>
                    <a:pt x="26" y="429"/>
                  </a:lnTo>
                  <a:lnTo>
                    <a:pt x="22" y="429"/>
                  </a:lnTo>
                  <a:close/>
                  <a:moveTo>
                    <a:pt x="22" y="128"/>
                  </a:moveTo>
                  <a:lnTo>
                    <a:pt x="22" y="128"/>
                  </a:lnTo>
                  <a:lnTo>
                    <a:pt x="17" y="128"/>
                  </a:lnTo>
                  <a:lnTo>
                    <a:pt x="13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3" y="119"/>
                  </a:lnTo>
                  <a:lnTo>
                    <a:pt x="1" y="115"/>
                  </a:lnTo>
                  <a:lnTo>
                    <a:pt x="0" y="111"/>
                  </a:lnTo>
                  <a:lnTo>
                    <a:pt x="0" y="107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7" y="6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4" y="3"/>
                  </a:lnTo>
                  <a:lnTo>
                    <a:pt x="37" y="6"/>
                  </a:lnTo>
                  <a:lnTo>
                    <a:pt x="39" y="10"/>
                  </a:lnTo>
                  <a:lnTo>
                    <a:pt x="41" y="13"/>
                  </a:lnTo>
                  <a:lnTo>
                    <a:pt x="42" y="17"/>
                  </a:lnTo>
                  <a:lnTo>
                    <a:pt x="43" y="21"/>
                  </a:lnTo>
                  <a:lnTo>
                    <a:pt x="43" y="107"/>
                  </a:lnTo>
                  <a:lnTo>
                    <a:pt x="42" y="111"/>
                  </a:lnTo>
                  <a:lnTo>
                    <a:pt x="41" y="115"/>
                  </a:lnTo>
                  <a:lnTo>
                    <a:pt x="39" y="119"/>
                  </a:lnTo>
                  <a:lnTo>
                    <a:pt x="37" y="122"/>
                  </a:lnTo>
                  <a:lnTo>
                    <a:pt x="34" y="125"/>
                  </a:lnTo>
                  <a:lnTo>
                    <a:pt x="29" y="127"/>
                  </a:lnTo>
                  <a:lnTo>
                    <a:pt x="26" y="128"/>
                  </a:lnTo>
                  <a:lnTo>
                    <a:pt x="22" y="128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2" name="Freeform 253">
              <a:extLst>
                <a:ext uri="{FF2B5EF4-FFF2-40B4-BE49-F238E27FC236}">
                  <a16:creationId xmlns:a16="http://schemas.microsoft.com/office/drawing/2014/main" id="{60D43853-5340-E446-A210-DB82D1755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1744" y="1371601"/>
              <a:ext cx="297897" cy="98679"/>
            </a:xfrm>
            <a:custGeom>
              <a:avLst/>
              <a:gdLst>
                <a:gd name="T0" fmla="*/ 1240 w 1280"/>
                <a:gd name="T1" fmla="*/ 423 h 424"/>
                <a:gd name="T2" fmla="*/ 1228 w 1280"/>
                <a:gd name="T3" fmla="*/ 418 h 424"/>
                <a:gd name="T4" fmla="*/ 1220 w 1280"/>
                <a:gd name="T5" fmla="*/ 407 h 424"/>
                <a:gd name="T6" fmla="*/ 1185 w 1280"/>
                <a:gd name="T7" fmla="*/ 350 h 424"/>
                <a:gd name="T8" fmla="*/ 1144 w 1280"/>
                <a:gd name="T9" fmla="*/ 297 h 424"/>
                <a:gd name="T10" fmla="*/ 1099 w 1280"/>
                <a:gd name="T11" fmla="*/ 249 h 424"/>
                <a:gd name="T12" fmla="*/ 1049 w 1280"/>
                <a:gd name="T13" fmla="*/ 206 h 424"/>
                <a:gd name="T14" fmla="*/ 996 w 1280"/>
                <a:gd name="T15" fmla="*/ 168 h 424"/>
                <a:gd name="T16" fmla="*/ 939 w 1280"/>
                <a:gd name="T17" fmla="*/ 136 h 424"/>
                <a:gd name="T18" fmla="*/ 879 w 1280"/>
                <a:gd name="T19" fmla="*/ 109 h 424"/>
                <a:gd name="T20" fmla="*/ 817 w 1280"/>
                <a:gd name="T21" fmla="*/ 89 h 424"/>
                <a:gd name="T22" fmla="*/ 752 w 1280"/>
                <a:gd name="T23" fmla="*/ 73 h 424"/>
                <a:gd name="T24" fmla="*/ 685 w 1280"/>
                <a:gd name="T25" fmla="*/ 66 h 424"/>
                <a:gd name="T26" fmla="*/ 618 w 1280"/>
                <a:gd name="T27" fmla="*/ 65 h 424"/>
                <a:gd name="T28" fmla="*/ 551 w 1280"/>
                <a:gd name="T29" fmla="*/ 70 h 424"/>
                <a:gd name="T30" fmla="*/ 486 w 1280"/>
                <a:gd name="T31" fmla="*/ 83 h 424"/>
                <a:gd name="T32" fmla="*/ 423 w 1280"/>
                <a:gd name="T33" fmla="*/ 102 h 424"/>
                <a:gd name="T34" fmla="*/ 362 w 1280"/>
                <a:gd name="T35" fmla="*/ 126 h 424"/>
                <a:gd name="T36" fmla="*/ 304 w 1280"/>
                <a:gd name="T37" fmla="*/ 157 h 424"/>
                <a:gd name="T38" fmla="*/ 249 w 1280"/>
                <a:gd name="T39" fmla="*/ 192 h 424"/>
                <a:gd name="T40" fmla="*/ 198 w 1280"/>
                <a:gd name="T41" fmla="*/ 234 h 424"/>
                <a:gd name="T42" fmla="*/ 152 w 1280"/>
                <a:gd name="T43" fmla="*/ 281 h 424"/>
                <a:gd name="T44" fmla="*/ 109 w 1280"/>
                <a:gd name="T45" fmla="*/ 332 h 424"/>
                <a:gd name="T46" fmla="*/ 73 w 1280"/>
                <a:gd name="T47" fmla="*/ 388 h 424"/>
                <a:gd name="T48" fmla="*/ 53 w 1280"/>
                <a:gd name="T49" fmla="*/ 417 h 424"/>
                <a:gd name="T50" fmla="*/ 36 w 1280"/>
                <a:gd name="T51" fmla="*/ 424 h 424"/>
                <a:gd name="T52" fmla="*/ 18 w 1280"/>
                <a:gd name="T53" fmla="*/ 420 h 424"/>
                <a:gd name="T54" fmla="*/ 5 w 1280"/>
                <a:gd name="T55" fmla="*/ 407 h 424"/>
                <a:gd name="T56" fmla="*/ 0 w 1280"/>
                <a:gd name="T57" fmla="*/ 389 h 424"/>
                <a:gd name="T58" fmla="*/ 17 w 1280"/>
                <a:gd name="T59" fmla="*/ 355 h 424"/>
                <a:gd name="T60" fmla="*/ 58 w 1280"/>
                <a:gd name="T61" fmla="*/ 294 h 424"/>
                <a:gd name="T62" fmla="*/ 104 w 1280"/>
                <a:gd name="T63" fmla="*/ 238 h 424"/>
                <a:gd name="T64" fmla="*/ 155 w 1280"/>
                <a:gd name="T65" fmla="*/ 186 h 424"/>
                <a:gd name="T66" fmla="*/ 211 w 1280"/>
                <a:gd name="T67" fmla="*/ 140 h 424"/>
                <a:gd name="T68" fmla="*/ 271 w 1280"/>
                <a:gd name="T69" fmla="*/ 102 h 424"/>
                <a:gd name="T70" fmla="*/ 335 w 1280"/>
                <a:gd name="T71" fmla="*/ 68 h 424"/>
                <a:gd name="T72" fmla="*/ 401 w 1280"/>
                <a:gd name="T73" fmla="*/ 41 h 424"/>
                <a:gd name="T74" fmla="*/ 471 w 1280"/>
                <a:gd name="T75" fmla="*/ 21 h 424"/>
                <a:gd name="T76" fmla="*/ 542 w 1280"/>
                <a:gd name="T77" fmla="*/ 6 h 424"/>
                <a:gd name="T78" fmla="*/ 616 w 1280"/>
                <a:gd name="T79" fmla="*/ 0 h 424"/>
                <a:gd name="T80" fmla="*/ 689 w 1280"/>
                <a:gd name="T81" fmla="*/ 2 h 424"/>
                <a:gd name="T82" fmla="*/ 763 w 1280"/>
                <a:gd name="T83" fmla="*/ 11 h 424"/>
                <a:gd name="T84" fmla="*/ 834 w 1280"/>
                <a:gd name="T85" fmla="*/ 26 h 424"/>
                <a:gd name="T86" fmla="*/ 902 w 1280"/>
                <a:gd name="T87" fmla="*/ 49 h 424"/>
                <a:gd name="T88" fmla="*/ 968 w 1280"/>
                <a:gd name="T89" fmla="*/ 78 h 424"/>
                <a:gd name="T90" fmla="*/ 1031 w 1280"/>
                <a:gd name="T91" fmla="*/ 113 h 424"/>
                <a:gd name="T92" fmla="*/ 1089 w 1280"/>
                <a:gd name="T93" fmla="*/ 156 h 424"/>
                <a:gd name="T94" fmla="*/ 1143 w 1280"/>
                <a:gd name="T95" fmla="*/ 203 h 424"/>
                <a:gd name="T96" fmla="*/ 1193 w 1280"/>
                <a:gd name="T97" fmla="*/ 256 h 424"/>
                <a:gd name="T98" fmla="*/ 1238 w 1280"/>
                <a:gd name="T99" fmla="*/ 313 h 424"/>
                <a:gd name="T100" fmla="*/ 1277 w 1280"/>
                <a:gd name="T101" fmla="*/ 377 h 424"/>
                <a:gd name="T102" fmla="*/ 1280 w 1280"/>
                <a:gd name="T103" fmla="*/ 395 h 424"/>
                <a:gd name="T104" fmla="*/ 1274 w 1280"/>
                <a:gd name="T105" fmla="*/ 413 h 424"/>
                <a:gd name="T106" fmla="*/ 1256 w 1280"/>
                <a:gd name="T107" fmla="*/ 423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80" h="424">
                  <a:moveTo>
                    <a:pt x="1249" y="424"/>
                  </a:moveTo>
                  <a:lnTo>
                    <a:pt x="1244" y="424"/>
                  </a:lnTo>
                  <a:lnTo>
                    <a:pt x="1240" y="423"/>
                  </a:lnTo>
                  <a:lnTo>
                    <a:pt x="1236" y="422"/>
                  </a:lnTo>
                  <a:lnTo>
                    <a:pt x="1233" y="420"/>
                  </a:lnTo>
                  <a:lnTo>
                    <a:pt x="1228" y="418"/>
                  </a:lnTo>
                  <a:lnTo>
                    <a:pt x="1225" y="415"/>
                  </a:lnTo>
                  <a:lnTo>
                    <a:pt x="1223" y="411"/>
                  </a:lnTo>
                  <a:lnTo>
                    <a:pt x="1220" y="407"/>
                  </a:lnTo>
                  <a:lnTo>
                    <a:pt x="1209" y="388"/>
                  </a:lnTo>
                  <a:lnTo>
                    <a:pt x="1197" y="368"/>
                  </a:lnTo>
                  <a:lnTo>
                    <a:pt x="1185" y="350"/>
                  </a:lnTo>
                  <a:lnTo>
                    <a:pt x="1172" y="332"/>
                  </a:lnTo>
                  <a:lnTo>
                    <a:pt x="1158" y="314"/>
                  </a:lnTo>
                  <a:lnTo>
                    <a:pt x="1144" y="297"/>
                  </a:lnTo>
                  <a:lnTo>
                    <a:pt x="1130" y="281"/>
                  </a:lnTo>
                  <a:lnTo>
                    <a:pt x="1115" y="265"/>
                  </a:lnTo>
                  <a:lnTo>
                    <a:pt x="1099" y="249"/>
                  </a:lnTo>
                  <a:lnTo>
                    <a:pt x="1082" y="234"/>
                  </a:lnTo>
                  <a:lnTo>
                    <a:pt x="1066" y="219"/>
                  </a:lnTo>
                  <a:lnTo>
                    <a:pt x="1049" y="206"/>
                  </a:lnTo>
                  <a:lnTo>
                    <a:pt x="1032" y="192"/>
                  </a:lnTo>
                  <a:lnTo>
                    <a:pt x="1014" y="180"/>
                  </a:lnTo>
                  <a:lnTo>
                    <a:pt x="996" y="168"/>
                  </a:lnTo>
                  <a:lnTo>
                    <a:pt x="977" y="157"/>
                  </a:lnTo>
                  <a:lnTo>
                    <a:pt x="958" y="146"/>
                  </a:lnTo>
                  <a:lnTo>
                    <a:pt x="939" y="136"/>
                  </a:lnTo>
                  <a:lnTo>
                    <a:pt x="919" y="126"/>
                  </a:lnTo>
                  <a:lnTo>
                    <a:pt x="899" y="117"/>
                  </a:lnTo>
                  <a:lnTo>
                    <a:pt x="879" y="109"/>
                  </a:lnTo>
                  <a:lnTo>
                    <a:pt x="859" y="102"/>
                  </a:lnTo>
                  <a:lnTo>
                    <a:pt x="837" y="94"/>
                  </a:lnTo>
                  <a:lnTo>
                    <a:pt x="817" y="89"/>
                  </a:lnTo>
                  <a:lnTo>
                    <a:pt x="795" y="83"/>
                  </a:lnTo>
                  <a:lnTo>
                    <a:pt x="774" y="78"/>
                  </a:lnTo>
                  <a:lnTo>
                    <a:pt x="752" y="73"/>
                  </a:lnTo>
                  <a:lnTo>
                    <a:pt x="730" y="70"/>
                  </a:lnTo>
                  <a:lnTo>
                    <a:pt x="708" y="68"/>
                  </a:lnTo>
                  <a:lnTo>
                    <a:pt x="685" y="66"/>
                  </a:lnTo>
                  <a:lnTo>
                    <a:pt x="663" y="65"/>
                  </a:lnTo>
                  <a:lnTo>
                    <a:pt x="641" y="65"/>
                  </a:lnTo>
                  <a:lnTo>
                    <a:pt x="618" y="65"/>
                  </a:lnTo>
                  <a:lnTo>
                    <a:pt x="595" y="66"/>
                  </a:lnTo>
                  <a:lnTo>
                    <a:pt x="573" y="68"/>
                  </a:lnTo>
                  <a:lnTo>
                    <a:pt x="551" y="70"/>
                  </a:lnTo>
                  <a:lnTo>
                    <a:pt x="530" y="73"/>
                  </a:lnTo>
                  <a:lnTo>
                    <a:pt x="508" y="78"/>
                  </a:lnTo>
                  <a:lnTo>
                    <a:pt x="486" y="83"/>
                  </a:lnTo>
                  <a:lnTo>
                    <a:pt x="465" y="89"/>
                  </a:lnTo>
                  <a:lnTo>
                    <a:pt x="443" y="94"/>
                  </a:lnTo>
                  <a:lnTo>
                    <a:pt x="423" y="102"/>
                  </a:lnTo>
                  <a:lnTo>
                    <a:pt x="402" y="109"/>
                  </a:lnTo>
                  <a:lnTo>
                    <a:pt x="382" y="117"/>
                  </a:lnTo>
                  <a:lnTo>
                    <a:pt x="362" y="126"/>
                  </a:lnTo>
                  <a:lnTo>
                    <a:pt x="343" y="136"/>
                  </a:lnTo>
                  <a:lnTo>
                    <a:pt x="323" y="146"/>
                  </a:lnTo>
                  <a:lnTo>
                    <a:pt x="304" y="157"/>
                  </a:lnTo>
                  <a:lnTo>
                    <a:pt x="285" y="168"/>
                  </a:lnTo>
                  <a:lnTo>
                    <a:pt x="267" y="180"/>
                  </a:lnTo>
                  <a:lnTo>
                    <a:pt x="249" y="192"/>
                  </a:lnTo>
                  <a:lnTo>
                    <a:pt x="231" y="206"/>
                  </a:lnTo>
                  <a:lnTo>
                    <a:pt x="215" y="219"/>
                  </a:lnTo>
                  <a:lnTo>
                    <a:pt x="198" y="234"/>
                  </a:lnTo>
                  <a:lnTo>
                    <a:pt x="182" y="249"/>
                  </a:lnTo>
                  <a:lnTo>
                    <a:pt x="167" y="265"/>
                  </a:lnTo>
                  <a:lnTo>
                    <a:pt x="152" y="281"/>
                  </a:lnTo>
                  <a:lnTo>
                    <a:pt x="138" y="297"/>
                  </a:lnTo>
                  <a:lnTo>
                    <a:pt x="123" y="314"/>
                  </a:lnTo>
                  <a:lnTo>
                    <a:pt x="109" y="332"/>
                  </a:lnTo>
                  <a:lnTo>
                    <a:pt x="96" y="350"/>
                  </a:lnTo>
                  <a:lnTo>
                    <a:pt x="84" y="368"/>
                  </a:lnTo>
                  <a:lnTo>
                    <a:pt x="73" y="388"/>
                  </a:lnTo>
                  <a:lnTo>
                    <a:pt x="61" y="407"/>
                  </a:lnTo>
                  <a:lnTo>
                    <a:pt x="58" y="413"/>
                  </a:lnTo>
                  <a:lnTo>
                    <a:pt x="53" y="417"/>
                  </a:lnTo>
                  <a:lnTo>
                    <a:pt x="48" y="420"/>
                  </a:lnTo>
                  <a:lnTo>
                    <a:pt x="41" y="423"/>
                  </a:lnTo>
                  <a:lnTo>
                    <a:pt x="36" y="424"/>
                  </a:lnTo>
                  <a:lnTo>
                    <a:pt x="30" y="424"/>
                  </a:lnTo>
                  <a:lnTo>
                    <a:pt x="23" y="422"/>
                  </a:lnTo>
                  <a:lnTo>
                    <a:pt x="18" y="420"/>
                  </a:lnTo>
                  <a:lnTo>
                    <a:pt x="12" y="417"/>
                  </a:lnTo>
                  <a:lnTo>
                    <a:pt x="8" y="411"/>
                  </a:lnTo>
                  <a:lnTo>
                    <a:pt x="5" y="407"/>
                  </a:lnTo>
                  <a:lnTo>
                    <a:pt x="1" y="401"/>
                  </a:lnTo>
                  <a:lnTo>
                    <a:pt x="0" y="395"/>
                  </a:lnTo>
                  <a:lnTo>
                    <a:pt x="0" y="389"/>
                  </a:lnTo>
                  <a:lnTo>
                    <a:pt x="3" y="382"/>
                  </a:lnTo>
                  <a:lnTo>
                    <a:pt x="5" y="377"/>
                  </a:lnTo>
                  <a:lnTo>
                    <a:pt x="17" y="355"/>
                  </a:lnTo>
                  <a:lnTo>
                    <a:pt x="30" y="334"/>
                  </a:lnTo>
                  <a:lnTo>
                    <a:pt x="44" y="313"/>
                  </a:lnTo>
                  <a:lnTo>
                    <a:pt x="58" y="294"/>
                  </a:lnTo>
                  <a:lnTo>
                    <a:pt x="73" y="274"/>
                  </a:lnTo>
                  <a:lnTo>
                    <a:pt x="88" y="256"/>
                  </a:lnTo>
                  <a:lnTo>
                    <a:pt x="104" y="238"/>
                  </a:lnTo>
                  <a:lnTo>
                    <a:pt x="120" y="219"/>
                  </a:lnTo>
                  <a:lnTo>
                    <a:pt x="138" y="203"/>
                  </a:lnTo>
                  <a:lnTo>
                    <a:pt x="155" y="186"/>
                  </a:lnTo>
                  <a:lnTo>
                    <a:pt x="173" y="171"/>
                  </a:lnTo>
                  <a:lnTo>
                    <a:pt x="193" y="156"/>
                  </a:lnTo>
                  <a:lnTo>
                    <a:pt x="211" y="140"/>
                  </a:lnTo>
                  <a:lnTo>
                    <a:pt x="230" y="127"/>
                  </a:lnTo>
                  <a:lnTo>
                    <a:pt x="251" y="113"/>
                  </a:lnTo>
                  <a:lnTo>
                    <a:pt x="271" y="102"/>
                  </a:lnTo>
                  <a:lnTo>
                    <a:pt x="292" y="90"/>
                  </a:lnTo>
                  <a:lnTo>
                    <a:pt x="314" y="78"/>
                  </a:lnTo>
                  <a:lnTo>
                    <a:pt x="335" y="68"/>
                  </a:lnTo>
                  <a:lnTo>
                    <a:pt x="357" y="58"/>
                  </a:lnTo>
                  <a:lnTo>
                    <a:pt x="378" y="49"/>
                  </a:lnTo>
                  <a:lnTo>
                    <a:pt x="401" y="41"/>
                  </a:lnTo>
                  <a:lnTo>
                    <a:pt x="425" y="33"/>
                  </a:lnTo>
                  <a:lnTo>
                    <a:pt x="447" y="26"/>
                  </a:lnTo>
                  <a:lnTo>
                    <a:pt x="471" y="21"/>
                  </a:lnTo>
                  <a:lnTo>
                    <a:pt x="495" y="15"/>
                  </a:lnTo>
                  <a:lnTo>
                    <a:pt x="519" y="11"/>
                  </a:lnTo>
                  <a:lnTo>
                    <a:pt x="542" y="6"/>
                  </a:lnTo>
                  <a:lnTo>
                    <a:pt x="566" y="3"/>
                  </a:lnTo>
                  <a:lnTo>
                    <a:pt x="591" y="2"/>
                  </a:lnTo>
                  <a:lnTo>
                    <a:pt x="616" y="0"/>
                  </a:lnTo>
                  <a:lnTo>
                    <a:pt x="641" y="0"/>
                  </a:lnTo>
                  <a:lnTo>
                    <a:pt x="666" y="0"/>
                  </a:lnTo>
                  <a:lnTo>
                    <a:pt x="689" y="2"/>
                  </a:lnTo>
                  <a:lnTo>
                    <a:pt x="714" y="3"/>
                  </a:lnTo>
                  <a:lnTo>
                    <a:pt x="739" y="6"/>
                  </a:lnTo>
                  <a:lnTo>
                    <a:pt x="763" y="11"/>
                  </a:lnTo>
                  <a:lnTo>
                    <a:pt x="787" y="15"/>
                  </a:lnTo>
                  <a:lnTo>
                    <a:pt x="810" y="21"/>
                  </a:lnTo>
                  <a:lnTo>
                    <a:pt x="834" y="26"/>
                  </a:lnTo>
                  <a:lnTo>
                    <a:pt x="857" y="33"/>
                  </a:lnTo>
                  <a:lnTo>
                    <a:pt x="879" y="41"/>
                  </a:lnTo>
                  <a:lnTo>
                    <a:pt x="902" y="49"/>
                  </a:lnTo>
                  <a:lnTo>
                    <a:pt x="925" y="58"/>
                  </a:lnTo>
                  <a:lnTo>
                    <a:pt x="946" y="68"/>
                  </a:lnTo>
                  <a:lnTo>
                    <a:pt x="968" y="78"/>
                  </a:lnTo>
                  <a:lnTo>
                    <a:pt x="990" y="90"/>
                  </a:lnTo>
                  <a:lnTo>
                    <a:pt x="1010" y="102"/>
                  </a:lnTo>
                  <a:lnTo>
                    <a:pt x="1031" y="113"/>
                  </a:lnTo>
                  <a:lnTo>
                    <a:pt x="1050" y="127"/>
                  </a:lnTo>
                  <a:lnTo>
                    <a:pt x="1070" y="140"/>
                  </a:lnTo>
                  <a:lnTo>
                    <a:pt x="1089" y="156"/>
                  </a:lnTo>
                  <a:lnTo>
                    <a:pt x="1107" y="171"/>
                  </a:lnTo>
                  <a:lnTo>
                    <a:pt x="1126" y="186"/>
                  </a:lnTo>
                  <a:lnTo>
                    <a:pt x="1143" y="203"/>
                  </a:lnTo>
                  <a:lnTo>
                    <a:pt x="1160" y="219"/>
                  </a:lnTo>
                  <a:lnTo>
                    <a:pt x="1178" y="238"/>
                  </a:lnTo>
                  <a:lnTo>
                    <a:pt x="1193" y="256"/>
                  </a:lnTo>
                  <a:lnTo>
                    <a:pt x="1209" y="274"/>
                  </a:lnTo>
                  <a:lnTo>
                    <a:pt x="1223" y="294"/>
                  </a:lnTo>
                  <a:lnTo>
                    <a:pt x="1238" y="313"/>
                  </a:lnTo>
                  <a:lnTo>
                    <a:pt x="1251" y="334"/>
                  </a:lnTo>
                  <a:lnTo>
                    <a:pt x="1264" y="355"/>
                  </a:lnTo>
                  <a:lnTo>
                    <a:pt x="1277" y="377"/>
                  </a:lnTo>
                  <a:lnTo>
                    <a:pt x="1279" y="382"/>
                  </a:lnTo>
                  <a:lnTo>
                    <a:pt x="1280" y="389"/>
                  </a:lnTo>
                  <a:lnTo>
                    <a:pt x="1280" y="395"/>
                  </a:lnTo>
                  <a:lnTo>
                    <a:pt x="1279" y="401"/>
                  </a:lnTo>
                  <a:lnTo>
                    <a:pt x="1277" y="407"/>
                  </a:lnTo>
                  <a:lnTo>
                    <a:pt x="1274" y="413"/>
                  </a:lnTo>
                  <a:lnTo>
                    <a:pt x="1269" y="417"/>
                  </a:lnTo>
                  <a:lnTo>
                    <a:pt x="1264" y="420"/>
                  </a:lnTo>
                  <a:lnTo>
                    <a:pt x="1256" y="423"/>
                  </a:lnTo>
                  <a:lnTo>
                    <a:pt x="1249" y="424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3" name="Freeform 254">
              <a:extLst>
                <a:ext uri="{FF2B5EF4-FFF2-40B4-BE49-F238E27FC236}">
                  <a16:creationId xmlns:a16="http://schemas.microsoft.com/office/drawing/2014/main" id="{C2562D86-4A83-3E4D-AA4A-B9890EE3B1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2705" y="1418147"/>
              <a:ext cx="216907" cy="74474"/>
            </a:xfrm>
            <a:custGeom>
              <a:avLst/>
              <a:gdLst>
                <a:gd name="T0" fmla="*/ 892 w 932"/>
                <a:gd name="T1" fmla="*/ 319 h 320"/>
                <a:gd name="T2" fmla="*/ 880 w 932"/>
                <a:gd name="T3" fmla="*/ 314 h 320"/>
                <a:gd name="T4" fmla="*/ 872 w 932"/>
                <a:gd name="T5" fmla="*/ 304 h 320"/>
                <a:gd name="T6" fmla="*/ 819 w 932"/>
                <a:gd name="T7" fmla="*/ 227 h 320"/>
                <a:gd name="T8" fmla="*/ 753 w 932"/>
                <a:gd name="T9" fmla="*/ 163 h 320"/>
                <a:gd name="T10" fmla="*/ 675 w 932"/>
                <a:gd name="T11" fmla="*/ 113 h 320"/>
                <a:gd name="T12" fmla="*/ 590 w 932"/>
                <a:gd name="T13" fmla="*/ 81 h 320"/>
                <a:gd name="T14" fmla="*/ 498 w 932"/>
                <a:gd name="T15" fmla="*/ 65 h 320"/>
                <a:gd name="T16" fmla="*/ 404 w 932"/>
                <a:gd name="T17" fmla="*/ 68 h 320"/>
                <a:gd name="T18" fmla="*/ 314 w 932"/>
                <a:gd name="T19" fmla="*/ 89 h 320"/>
                <a:gd name="T20" fmla="*/ 231 w 932"/>
                <a:gd name="T21" fmla="*/ 128 h 320"/>
                <a:gd name="T22" fmla="*/ 157 w 932"/>
                <a:gd name="T23" fmla="*/ 182 h 320"/>
                <a:gd name="T24" fmla="*/ 95 w 932"/>
                <a:gd name="T25" fmla="*/ 251 h 320"/>
                <a:gd name="T26" fmla="*/ 57 w 932"/>
                <a:gd name="T27" fmla="*/ 310 h 320"/>
                <a:gd name="T28" fmla="*/ 42 w 932"/>
                <a:gd name="T29" fmla="*/ 319 h 320"/>
                <a:gd name="T30" fmla="*/ 23 w 932"/>
                <a:gd name="T31" fmla="*/ 319 h 320"/>
                <a:gd name="T32" fmla="*/ 8 w 932"/>
                <a:gd name="T33" fmla="*/ 309 h 320"/>
                <a:gd name="T34" fmla="*/ 0 w 932"/>
                <a:gd name="T35" fmla="*/ 291 h 320"/>
                <a:gd name="T36" fmla="*/ 5 w 932"/>
                <a:gd name="T37" fmla="*/ 273 h 320"/>
                <a:gd name="T38" fmla="*/ 33 w 932"/>
                <a:gd name="T39" fmla="*/ 228 h 320"/>
                <a:gd name="T40" fmla="*/ 65 w 932"/>
                <a:gd name="T41" fmla="*/ 185 h 320"/>
                <a:gd name="T42" fmla="*/ 102 w 932"/>
                <a:gd name="T43" fmla="*/ 147 h 320"/>
                <a:gd name="T44" fmla="*/ 141 w 932"/>
                <a:gd name="T45" fmla="*/ 112 h 320"/>
                <a:gd name="T46" fmla="*/ 184 w 932"/>
                <a:gd name="T47" fmla="*/ 82 h 320"/>
                <a:gd name="T48" fmla="*/ 229 w 932"/>
                <a:gd name="T49" fmla="*/ 56 h 320"/>
                <a:gd name="T50" fmla="*/ 277 w 932"/>
                <a:gd name="T51" fmla="*/ 35 h 320"/>
                <a:gd name="T52" fmla="*/ 326 w 932"/>
                <a:gd name="T53" fmla="*/ 18 h 320"/>
                <a:gd name="T54" fmla="*/ 378 w 932"/>
                <a:gd name="T55" fmla="*/ 7 h 320"/>
                <a:gd name="T56" fmla="*/ 431 w 932"/>
                <a:gd name="T57" fmla="*/ 1 h 320"/>
                <a:gd name="T58" fmla="*/ 484 w 932"/>
                <a:gd name="T59" fmla="*/ 0 h 320"/>
                <a:gd name="T60" fmla="*/ 538 w 932"/>
                <a:gd name="T61" fmla="*/ 4 h 320"/>
                <a:gd name="T62" fmla="*/ 590 w 932"/>
                <a:gd name="T63" fmla="*/ 14 h 320"/>
                <a:gd name="T64" fmla="*/ 641 w 932"/>
                <a:gd name="T65" fmla="*/ 29 h 320"/>
                <a:gd name="T66" fmla="*/ 688 w 932"/>
                <a:gd name="T67" fmla="*/ 48 h 320"/>
                <a:gd name="T68" fmla="*/ 735 w 932"/>
                <a:gd name="T69" fmla="*/ 73 h 320"/>
                <a:gd name="T70" fmla="*/ 779 w 932"/>
                <a:gd name="T71" fmla="*/ 101 h 320"/>
                <a:gd name="T72" fmla="*/ 819 w 932"/>
                <a:gd name="T73" fmla="*/ 135 h 320"/>
                <a:gd name="T74" fmla="*/ 857 w 932"/>
                <a:gd name="T75" fmla="*/ 171 h 320"/>
                <a:gd name="T76" fmla="*/ 890 w 932"/>
                <a:gd name="T77" fmla="*/ 212 h 320"/>
                <a:gd name="T78" fmla="*/ 919 w 932"/>
                <a:gd name="T79" fmla="*/ 257 h 320"/>
                <a:gd name="T80" fmla="*/ 932 w 932"/>
                <a:gd name="T81" fmla="*/ 285 h 320"/>
                <a:gd name="T82" fmla="*/ 929 w 932"/>
                <a:gd name="T83" fmla="*/ 303 h 320"/>
                <a:gd name="T84" fmla="*/ 916 w 932"/>
                <a:gd name="T85" fmla="*/ 316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32" h="320">
                  <a:moveTo>
                    <a:pt x="900" y="320"/>
                  </a:moveTo>
                  <a:lnTo>
                    <a:pt x="897" y="320"/>
                  </a:lnTo>
                  <a:lnTo>
                    <a:pt x="892" y="319"/>
                  </a:lnTo>
                  <a:lnTo>
                    <a:pt x="888" y="318"/>
                  </a:lnTo>
                  <a:lnTo>
                    <a:pt x="884" y="316"/>
                  </a:lnTo>
                  <a:lnTo>
                    <a:pt x="880" y="314"/>
                  </a:lnTo>
                  <a:lnTo>
                    <a:pt x="877" y="311"/>
                  </a:lnTo>
                  <a:lnTo>
                    <a:pt x="875" y="308"/>
                  </a:lnTo>
                  <a:lnTo>
                    <a:pt x="872" y="304"/>
                  </a:lnTo>
                  <a:lnTo>
                    <a:pt x="856" y="277"/>
                  </a:lnTo>
                  <a:lnTo>
                    <a:pt x="838" y="251"/>
                  </a:lnTo>
                  <a:lnTo>
                    <a:pt x="819" y="227"/>
                  </a:lnTo>
                  <a:lnTo>
                    <a:pt x="798" y="204"/>
                  </a:lnTo>
                  <a:lnTo>
                    <a:pt x="776" y="182"/>
                  </a:lnTo>
                  <a:lnTo>
                    <a:pt x="753" y="163"/>
                  </a:lnTo>
                  <a:lnTo>
                    <a:pt x="728" y="144"/>
                  </a:lnTo>
                  <a:lnTo>
                    <a:pt x="702" y="128"/>
                  </a:lnTo>
                  <a:lnTo>
                    <a:pt x="675" y="113"/>
                  </a:lnTo>
                  <a:lnTo>
                    <a:pt x="647" y="100"/>
                  </a:lnTo>
                  <a:lnTo>
                    <a:pt x="619" y="89"/>
                  </a:lnTo>
                  <a:lnTo>
                    <a:pt x="590" y="81"/>
                  </a:lnTo>
                  <a:lnTo>
                    <a:pt x="560" y="73"/>
                  </a:lnTo>
                  <a:lnTo>
                    <a:pt x="529" y="68"/>
                  </a:lnTo>
                  <a:lnTo>
                    <a:pt x="498" y="65"/>
                  </a:lnTo>
                  <a:lnTo>
                    <a:pt x="467" y="63"/>
                  </a:lnTo>
                  <a:lnTo>
                    <a:pt x="435" y="65"/>
                  </a:lnTo>
                  <a:lnTo>
                    <a:pt x="404" y="68"/>
                  </a:lnTo>
                  <a:lnTo>
                    <a:pt x="374" y="73"/>
                  </a:lnTo>
                  <a:lnTo>
                    <a:pt x="344" y="81"/>
                  </a:lnTo>
                  <a:lnTo>
                    <a:pt x="314" y="89"/>
                  </a:lnTo>
                  <a:lnTo>
                    <a:pt x="285" y="100"/>
                  </a:lnTo>
                  <a:lnTo>
                    <a:pt x="257" y="113"/>
                  </a:lnTo>
                  <a:lnTo>
                    <a:pt x="231" y="128"/>
                  </a:lnTo>
                  <a:lnTo>
                    <a:pt x="205" y="144"/>
                  </a:lnTo>
                  <a:lnTo>
                    <a:pt x="181" y="163"/>
                  </a:lnTo>
                  <a:lnTo>
                    <a:pt x="157" y="182"/>
                  </a:lnTo>
                  <a:lnTo>
                    <a:pt x="135" y="204"/>
                  </a:lnTo>
                  <a:lnTo>
                    <a:pt x="114" y="227"/>
                  </a:lnTo>
                  <a:lnTo>
                    <a:pt x="95" y="251"/>
                  </a:lnTo>
                  <a:lnTo>
                    <a:pt x="77" y="277"/>
                  </a:lnTo>
                  <a:lnTo>
                    <a:pt x="61" y="304"/>
                  </a:lnTo>
                  <a:lnTo>
                    <a:pt x="57" y="310"/>
                  </a:lnTo>
                  <a:lnTo>
                    <a:pt x="53" y="314"/>
                  </a:lnTo>
                  <a:lnTo>
                    <a:pt x="48" y="317"/>
                  </a:lnTo>
                  <a:lnTo>
                    <a:pt x="42" y="319"/>
                  </a:lnTo>
                  <a:lnTo>
                    <a:pt x="36" y="320"/>
                  </a:lnTo>
                  <a:lnTo>
                    <a:pt x="29" y="320"/>
                  </a:lnTo>
                  <a:lnTo>
                    <a:pt x="23" y="319"/>
                  </a:lnTo>
                  <a:lnTo>
                    <a:pt x="18" y="316"/>
                  </a:lnTo>
                  <a:lnTo>
                    <a:pt x="12" y="313"/>
                  </a:lnTo>
                  <a:lnTo>
                    <a:pt x="8" y="309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1"/>
                  </a:lnTo>
                  <a:lnTo>
                    <a:pt x="0" y="285"/>
                  </a:lnTo>
                  <a:lnTo>
                    <a:pt x="2" y="278"/>
                  </a:lnTo>
                  <a:lnTo>
                    <a:pt x="5" y="273"/>
                  </a:lnTo>
                  <a:lnTo>
                    <a:pt x="13" y="257"/>
                  </a:lnTo>
                  <a:lnTo>
                    <a:pt x="23" y="242"/>
                  </a:lnTo>
                  <a:lnTo>
                    <a:pt x="33" y="228"/>
                  </a:lnTo>
                  <a:lnTo>
                    <a:pt x="43" y="212"/>
                  </a:lnTo>
                  <a:lnTo>
                    <a:pt x="54" y="198"/>
                  </a:lnTo>
                  <a:lnTo>
                    <a:pt x="65" y="185"/>
                  </a:lnTo>
                  <a:lnTo>
                    <a:pt x="77" y="171"/>
                  </a:lnTo>
                  <a:lnTo>
                    <a:pt x="89" y="158"/>
                  </a:lnTo>
                  <a:lnTo>
                    <a:pt x="102" y="147"/>
                  </a:lnTo>
                  <a:lnTo>
                    <a:pt x="114" y="135"/>
                  </a:lnTo>
                  <a:lnTo>
                    <a:pt x="128" y="123"/>
                  </a:lnTo>
                  <a:lnTo>
                    <a:pt x="141" y="112"/>
                  </a:lnTo>
                  <a:lnTo>
                    <a:pt x="155" y="101"/>
                  </a:lnTo>
                  <a:lnTo>
                    <a:pt x="169" y="92"/>
                  </a:lnTo>
                  <a:lnTo>
                    <a:pt x="184" y="82"/>
                  </a:lnTo>
                  <a:lnTo>
                    <a:pt x="198" y="73"/>
                  </a:lnTo>
                  <a:lnTo>
                    <a:pt x="213" y="65"/>
                  </a:lnTo>
                  <a:lnTo>
                    <a:pt x="229" y="56"/>
                  </a:lnTo>
                  <a:lnTo>
                    <a:pt x="244" y="48"/>
                  </a:lnTo>
                  <a:lnTo>
                    <a:pt x="260" y="42"/>
                  </a:lnTo>
                  <a:lnTo>
                    <a:pt x="277" y="35"/>
                  </a:lnTo>
                  <a:lnTo>
                    <a:pt x="293" y="29"/>
                  </a:lnTo>
                  <a:lnTo>
                    <a:pt x="309" y="23"/>
                  </a:lnTo>
                  <a:lnTo>
                    <a:pt x="326" y="18"/>
                  </a:lnTo>
                  <a:lnTo>
                    <a:pt x="344" y="14"/>
                  </a:lnTo>
                  <a:lnTo>
                    <a:pt x="361" y="11"/>
                  </a:lnTo>
                  <a:lnTo>
                    <a:pt x="378" y="7"/>
                  </a:lnTo>
                  <a:lnTo>
                    <a:pt x="395" y="4"/>
                  </a:lnTo>
                  <a:lnTo>
                    <a:pt x="413" y="2"/>
                  </a:lnTo>
                  <a:lnTo>
                    <a:pt x="431" y="1"/>
                  </a:lnTo>
                  <a:lnTo>
                    <a:pt x="448" y="0"/>
                  </a:lnTo>
                  <a:lnTo>
                    <a:pt x="467" y="0"/>
                  </a:lnTo>
                  <a:lnTo>
                    <a:pt x="484" y="0"/>
                  </a:lnTo>
                  <a:lnTo>
                    <a:pt x="502" y="1"/>
                  </a:lnTo>
                  <a:lnTo>
                    <a:pt x="520" y="2"/>
                  </a:lnTo>
                  <a:lnTo>
                    <a:pt x="538" y="4"/>
                  </a:lnTo>
                  <a:lnTo>
                    <a:pt x="555" y="7"/>
                  </a:lnTo>
                  <a:lnTo>
                    <a:pt x="573" y="11"/>
                  </a:lnTo>
                  <a:lnTo>
                    <a:pt x="590" y="14"/>
                  </a:lnTo>
                  <a:lnTo>
                    <a:pt x="607" y="18"/>
                  </a:lnTo>
                  <a:lnTo>
                    <a:pt x="623" y="23"/>
                  </a:lnTo>
                  <a:lnTo>
                    <a:pt x="641" y="29"/>
                  </a:lnTo>
                  <a:lnTo>
                    <a:pt x="657" y="35"/>
                  </a:lnTo>
                  <a:lnTo>
                    <a:pt x="673" y="42"/>
                  </a:lnTo>
                  <a:lnTo>
                    <a:pt x="688" y="48"/>
                  </a:lnTo>
                  <a:lnTo>
                    <a:pt x="704" y="56"/>
                  </a:lnTo>
                  <a:lnTo>
                    <a:pt x="719" y="65"/>
                  </a:lnTo>
                  <a:lnTo>
                    <a:pt x="735" y="73"/>
                  </a:lnTo>
                  <a:lnTo>
                    <a:pt x="750" y="82"/>
                  </a:lnTo>
                  <a:lnTo>
                    <a:pt x="764" y="92"/>
                  </a:lnTo>
                  <a:lnTo>
                    <a:pt x="779" y="101"/>
                  </a:lnTo>
                  <a:lnTo>
                    <a:pt x="792" y="112"/>
                  </a:lnTo>
                  <a:lnTo>
                    <a:pt x="806" y="123"/>
                  </a:lnTo>
                  <a:lnTo>
                    <a:pt x="819" y="135"/>
                  </a:lnTo>
                  <a:lnTo>
                    <a:pt x="832" y="147"/>
                  </a:lnTo>
                  <a:lnTo>
                    <a:pt x="845" y="158"/>
                  </a:lnTo>
                  <a:lnTo>
                    <a:pt x="857" y="171"/>
                  </a:lnTo>
                  <a:lnTo>
                    <a:pt x="867" y="185"/>
                  </a:lnTo>
                  <a:lnTo>
                    <a:pt x="879" y="198"/>
                  </a:lnTo>
                  <a:lnTo>
                    <a:pt x="890" y="212"/>
                  </a:lnTo>
                  <a:lnTo>
                    <a:pt x="900" y="228"/>
                  </a:lnTo>
                  <a:lnTo>
                    <a:pt x="911" y="242"/>
                  </a:lnTo>
                  <a:lnTo>
                    <a:pt x="919" y="257"/>
                  </a:lnTo>
                  <a:lnTo>
                    <a:pt x="929" y="273"/>
                  </a:lnTo>
                  <a:lnTo>
                    <a:pt x="931" y="279"/>
                  </a:lnTo>
                  <a:lnTo>
                    <a:pt x="932" y="285"/>
                  </a:lnTo>
                  <a:lnTo>
                    <a:pt x="932" y="291"/>
                  </a:lnTo>
                  <a:lnTo>
                    <a:pt x="931" y="298"/>
                  </a:lnTo>
                  <a:lnTo>
                    <a:pt x="929" y="303"/>
                  </a:lnTo>
                  <a:lnTo>
                    <a:pt x="926" y="309"/>
                  </a:lnTo>
                  <a:lnTo>
                    <a:pt x="921" y="313"/>
                  </a:lnTo>
                  <a:lnTo>
                    <a:pt x="916" y="316"/>
                  </a:lnTo>
                  <a:lnTo>
                    <a:pt x="908" y="319"/>
                  </a:lnTo>
                  <a:lnTo>
                    <a:pt x="900" y="3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4" name="Freeform 255">
              <a:extLst>
                <a:ext uri="{FF2B5EF4-FFF2-40B4-BE49-F238E27FC236}">
                  <a16:creationId xmlns:a16="http://schemas.microsoft.com/office/drawing/2014/main" id="{516E78ED-361D-4747-A98F-72ABC1A11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2735" y="1463763"/>
              <a:ext cx="135916" cy="51201"/>
            </a:xfrm>
            <a:custGeom>
              <a:avLst/>
              <a:gdLst>
                <a:gd name="T0" fmla="*/ 547 w 583"/>
                <a:gd name="T1" fmla="*/ 219 h 219"/>
                <a:gd name="T2" fmla="*/ 539 w 583"/>
                <a:gd name="T3" fmla="*/ 216 h 219"/>
                <a:gd name="T4" fmla="*/ 532 w 583"/>
                <a:gd name="T5" fmla="*/ 212 h 219"/>
                <a:gd name="T6" fmla="*/ 525 w 583"/>
                <a:gd name="T7" fmla="*/ 206 h 219"/>
                <a:gd name="T8" fmla="*/ 514 w 583"/>
                <a:gd name="T9" fmla="*/ 187 h 219"/>
                <a:gd name="T10" fmla="*/ 493 w 583"/>
                <a:gd name="T11" fmla="*/ 158 h 219"/>
                <a:gd name="T12" fmla="*/ 468 w 583"/>
                <a:gd name="T13" fmla="*/ 133 h 219"/>
                <a:gd name="T14" fmla="*/ 441 w 583"/>
                <a:gd name="T15" fmla="*/ 112 h 219"/>
                <a:gd name="T16" fmla="*/ 411 w 583"/>
                <a:gd name="T17" fmla="*/ 93 h 219"/>
                <a:gd name="T18" fmla="*/ 378 w 583"/>
                <a:gd name="T19" fmla="*/ 80 h 219"/>
                <a:gd name="T20" fmla="*/ 345 w 583"/>
                <a:gd name="T21" fmla="*/ 71 h 219"/>
                <a:gd name="T22" fmla="*/ 309 w 583"/>
                <a:gd name="T23" fmla="*/ 65 h 219"/>
                <a:gd name="T24" fmla="*/ 273 w 583"/>
                <a:gd name="T25" fmla="*/ 65 h 219"/>
                <a:gd name="T26" fmla="*/ 239 w 583"/>
                <a:gd name="T27" fmla="*/ 71 h 219"/>
                <a:gd name="T28" fmla="*/ 204 w 583"/>
                <a:gd name="T29" fmla="*/ 80 h 219"/>
                <a:gd name="T30" fmla="*/ 172 w 583"/>
                <a:gd name="T31" fmla="*/ 93 h 219"/>
                <a:gd name="T32" fmla="*/ 143 w 583"/>
                <a:gd name="T33" fmla="*/ 112 h 219"/>
                <a:gd name="T34" fmla="*/ 115 w 583"/>
                <a:gd name="T35" fmla="*/ 133 h 219"/>
                <a:gd name="T36" fmla="*/ 90 w 583"/>
                <a:gd name="T37" fmla="*/ 158 h 219"/>
                <a:gd name="T38" fmla="*/ 69 w 583"/>
                <a:gd name="T39" fmla="*/ 187 h 219"/>
                <a:gd name="T40" fmla="*/ 56 w 583"/>
                <a:gd name="T41" fmla="*/ 208 h 219"/>
                <a:gd name="T42" fmla="*/ 47 w 583"/>
                <a:gd name="T43" fmla="*/ 215 h 219"/>
                <a:gd name="T44" fmla="*/ 35 w 583"/>
                <a:gd name="T45" fmla="*/ 219 h 219"/>
                <a:gd name="T46" fmla="*/ 22 w 583"/>
                <a:gd name="T47" fmla="*/ 217 h 219"/>
                <a:gd name="T48" fmla="*/ 11 w 583"/>
                <a:gd name="T49" fmla="*/ 211 h 219"/>
                <a:gd name="T50" fmla="*/ 3 w 583"/>
                <a:gd name="T51" fmla="*/ 201 h 219"/>
                <a:gd name="T52" fmla="*/ 0 w 583"/>
                <a:gd name="T53" fmla="*/ 189 h 219"/>
                <a:gd name="T54" fmla="*/ 1 w 583"/>
                <a:gd name="T55" fmla="*/ 177 h 219"/>
                <a:gd name="T56" fmla="*/ 15 w 583"/>
                <a:gd name="T57" fmla="*/ 152 h 219"/>
                <a:gd name="T58" fmla="*/ 41 w 583"/>
                <a:gd name="T59" fmla="*/ 116 h 219"/>
                <a:gd name="T60" fmla="*/ 71 w 583"/>
                <a:gd name="T61" fmla="*/ 85 h 219"/>
                <a:gd name="T62" fmla="*/ 106 w 583"/>
                <a:gd name="T63" fmla="*/ 59 h 219"/>
                <a:gd name="T64" fmla="*/ 144 w 583"/>
                <a:gd name="T65" fmla="*/ 36 h 219"/>
                <a:gd name="T66" fmla="*/ 184 w 583"/>
                <a:gd name="T67" fmla="*/ 19 h 219"/>
                <a:gd name="T68" fmla="*/ 226 w 583"/>
                <a:gd name="T69" fmla="*/ 8 h 219"/>
                <a:gd name="T70" fmla="*/ 269 w 583"/>
                <a:gd name="T71" fmla="*/ 1 h 219"/>
                <a:gd name="T72" fmla="*/ 313 w 583"/>
                <a:gd name="T73" fmla="*/ 1 h 219"/>
                <a:gd name="T74" fmla="*/ 358 w 583"/>
                <a:gd name="T75" fmla="*/ 8 h 219"/>
                <a:gd name="T76" fmla="*/ 400 w 583"/>
                <a:gd name="T77" fmla="*/ 19 h 219"/>
                <a:gd name="T78" fmla="*/ 440 w 583"/>
                <a:gd name="T79" fmla="*/ 36 h 219"/>
                <a:gd name="T80" fmla="*/ 478 w 583"/>
                <a:gd name="T81" fmla="*/ 59 h 219"/>
                <a:gd name="T82" fmla="*/ 511 w 583"/>
                <a:gd name="T83" fmla="*/ 85 h 219"/>
                <a:gd name="T84" fmla="*/ 541 w 583"/>
                <a:gd name="T85" fmla="*/ 116 h 219"/>
                <a:gd name="T86" fmla="*/ 568 w 583"/>
                <a:gd name="T87" fmla="*/ 152 h 219"/>
                <a:gd name="T88" fmla="*/ 582 w 583"/>
                <a:gd name="T89" fmla="*/ 177 h 219"/>
                <a:gd name="T90" fmla="*/ 583 w 583"/>
                <a:gd name="T91" fmla="*/ 189 h 219"/>
                <a:gd name="T92" fmla="*/ 580 w 583"/>
                <a:gd name="T93" fmla="*/ 201 h 219"/>
                <a:gd name="T94" fmla="*/ 573 w 583"/>
                <a:gd name="T95" fmla="*/ 211 h 219"/>
                <a:gd name="T96" fmla="*/ 560 w 583"/>
                <a:gd name="T97" fmla="*/ 21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83" h="219">
                  <a:moveTo>
                    <a:pt x="551" y="219"/>
                  </a:moveTo>
                  <a:lnTo>
                    <a:pt x="547" y="219"/>
                  </a:lnTo>
                  <a:lnTo>
                    <a:pt x="543" y="217"/>
                  </a:lnTo>
                  <a:lnTo>
                    <a:pt x="539" y="216"/>
                  </a:lnTo>
                  <a:lnTo>
                    <a:pt x="535" y="214"/>
                  </a:lnTo>
                  <a:lnTo>
                    <a:pt x="532" y="212"/>
                  </a:lnTo>
                  <a:lnTo>
                    <a:pt x="528" y="210"/>
                  </a:lnTo>
                  <a:lnTo>
                    <a:pt x="525" y="206"/>
                  </a:lnTo>
                  <a:lnTo>
                    <a:pt x="523" y="202"/>
                  </a:lnTo>
                  <a:lnTo>
                    <a:pt x="514" y="187"/>
                  </a:lnTo>
                  <a:lnTo>
                    <a:pt x="503" y="172"/>
                  </a:lnTo>
                  <a:lnTo>
                    <a:pt x="493" y="158"/>
                  </a:lnTo>
                  <a:lnTo>
                    <a:pt x="481" y="145"/>
                  </a:lnTo>
                  <a:lnTo>
                    <a:pt x="468" y="133"/>
                  </a:lnTo>
                  <a:lnTo>
                    <a:pt x="455" y="121"/>
                  </a:lnTo>
                  <a:lnTo>
                    <a:pt x="441" y="112"/>
                  </a:lnTo>
                  <a:lnTo>
                    <a:pt x="426" y="102"/>
                  </a:lnTo>
                  <a:lnTo>
                    <a:pt x="411" y="93"/>
                  </a:lnTo>
                  <a:lnTo>
                    <a:pt x="394" y="86"/>
                  </a:lnTo>
                  <a:lnTo>
                    <a:pt x="378" y="80"/>
                  </a:lnTo>
                  <a:lnTo>
                    <a:pt x="362" y="75"/>
                  </a:lnTo>
                  <a:lnTo>
                    <a:pt x="345" y="71"/>
                  </a:lnTo>
                  <a:lnTo>
                    <a:pt x="327" y="67"/>
                  </a:lnTo>
                  <a:lnTo>
                    <a:pt x="309" y="65"/>
                  </a:lnTo>
                  <a:lnTo>
                    <a:pt x="292" y="65"/>
                  </a:lnTo>
                  <a:lnTo>
                    <a:pt x="273" y="65"/>
                  </a:lnTo>
                  <a:lnTo>
                    <a:pt x="256" y="67"/>
                  </a:lnTo>
                  <a:lnTo>
                    <a:pt x="239" y="71"/>
                  </a:lnTo>
                  <a:lnTo>
                    <a:pt x="222" y="75"/>
                  </a:lnTo>
                  <a:lnTo>
                    <a:pt x="204" y="80"/>
                  </a:lnTo>
                  <a:lnTo>
                    <a:pt x="188" y="86"/>
                  </a:lnTo>
                  <a:lnTo>
                    <a:pt x="172" y="93"/>
                  </a:lnTo>
                  <a:lnTo>
                    <a:pt x="157" y="102"/>
                  </a:lnTo>
                  <a:lnTo>
                    <a:pt x="143" y="112"/>
                  </a:lnTo>
                  <a:lnTo>
                    <a:pt x="129" y="121"/>
                  </a:lnTo>
                  <a:lnTo>
                    <a:pt x="115" y="133"/>
                  </a:lnTo>
                  <a:lnTo>
                    <a:pt x="102" y="145"/>
                  </a:lnTo>
                  <a:lnTo>
                    <a:pt x="90" y="158"/>
                  </a:lnTo>
                  <a:lnTo>
                    <a:pt x="79" y="172"/>
                  </a:lnTo>
                  <a:lnTo>
                    <a:pt x="69" y="187"/>
                  </a:lnTo>
                  <a:lnTo>
                    <a:pt x="60" y="202"/>
                  </a:lnTo>
                  <a:lnTo>
                    <a:pt x="56" y="208"/>
                  </a:lnTo>
                  <a:lnTo>
                    <a:pt x="52" y="212"/>
                  </a:lnTo>
                  <a:lnTo>
                    <a:pt x="47" y="215"/>
                  </a:lnTo>
                  <a:lnTo>
                    <a:pt x="40" y="217"/>
                  </a:lnTo>
                  <a:lnTo>
                    <a:pt x="35" y="219"/>
                  </a:lnTo>
                  <a:lnTo>
                    <a:pt x="28" y="219"/>
                  </a:lnTo>
                  <a:lnTo>
                    <a:pt x="22" y="217"/>
                  </a:lnTo>
                  <a:lnTo>
                    <a:pt x="16" y="215"/>
                  </a:lnTo>
                  <a:lnTo>
                    <a:pt x="11" y="211"/>
                  </a:lnTo>
                  <a:lnTo>
                    <a:pt x="7" y="207"/>
                  </a:lnTo>
                  <a:lnTo>
                    <a:pt x="3" y="201"/>
                  </a:lnTo>
                  <a:lnTo>
                    <a:pt x="1" y="196"/>
                  </a:lnTo>
                  <a:lnTo>
                    <a:pt x="0" y="189"/>
                  </a:lnTo>
                  <a:lnTo>
                    <a:pt x="0" y="183"/>
                  </a:lnTo>
                  <a:lnTo>
                    <a:pt x="1" y="177"/>
                  </a:lnTo>
                  <a:lnTo>
                    <a:pt x="3" y="171"/>
                  </a:lnTo>
                  <a:lnTo>
                    <a:pt x="15" y="152"/>
                  </a:lnTo>
                  <a:lnTo>
                    <a:pt x="27" y="133"/>
                  </a:lnTo>
                  <a:lnTo>
                    <a:pt x="41" y="116"/>
                  </a:lnTo>
                  <a:lnTo>
                    <a:pt x="56" y="100"/>
                  </a:lnTo>
                  <a:lnTo>
                    <a:pt x="71" y="85"/>
                  </a:lnTo>
                  <a:lnTo>
                    <a:pt x="89" y="71"/>
                  </a:lnTo>
                  <a:lnTo>
                    <a:pt x="106" y="59"/>
                  </a:lnTo>
                  <a:lnTo>
                    <a:pt x="124" y="47"/>
                  </a:lnTo>
                  <a:lnTo>
                    <a:pt x="144" y="36"/>
                  </a:lnTo>
                  <a:lnTo>
                    <a:pt x="163" y="27"/>
                  </a:lnTo>
                  <a:lnTo>
                    <a:pt x="184" y="19"/>
                  </a:lnTo>
                  <a:lnTo>
                    <a:pt x="204" y="12"/>
                  </a:lnTo>
                  <a:lnTo>
                    <a:pt x="226" y="8"/>
                  </a:lnTo>
                  <a:lnTo>
                    <a:pt x="247" y="4"/>
                  </a:lnTo>
                  <a:lnTo>
                    <a:pt x="269" y="1"/>
                  </a:lnTo>
                  <a:lnTo>
                    <a:pt x="292" y="0"/>
                  </a:lnTo>
                  <a:lnTo>
                    <a:pt x="313" y="1"/>
                  </a:lnTo>
                  <a:lnTo>
                    <a:pt x="336" y="4"/>
                  </a:lnTo>
                  <a:lnTo>
                    <a:pt x="358" y="8"/>
                  </a:lnTo>
                  <a:lnTo>
                    <a:pt x="379" y="12"/>
                  </a:lnTo>
                  <a:lnTo>
                    <a:pt x="400" y="19"/>
                  </a:lnTo>
                  <a:lnTo>
                    <a:pt x="420" y="27"/>
                  </a:lnTo>
                  <a:lnTo>
                    <a:pt x="440" y="36"/>
                  </a:lnTo>
                  <a:lnTo>
                    <a:pt x="459" y="47"/>
                  </a:lnTo>
                  <a:lnTo>
                    <a:pt x="478" y="59"/>
                  </a:lnTo>
                  <a:lnTo>
                    <a:pt x="495" y="71"/>
                  </a:lnTo>
                  <a:lnTo>
                    <a:pt x="511" y="85"/>
                  </a:lnTo>
                  <a:lnTo>
                    <a:pt x="527" y="100"/>
                  </a:lnTo>
                  <a:lnTo>
                    <a:pt x="541" y="116"/>
                  </a:lnTo>
                  <a:lnTo>
                    <a:pt x="555" y="133"/>
                  </a:lnTo>
                  <a:lnTo>
                    <a:pt x="568" y="152"/>
                  </a:lnTo>
                  <a:lnTo>
                    <a:pt x="579" y="171"/>
                  </a:lnTo>
                  <a:lnTo>
                    <a:pt x="582" y="177"/>
                  </a:lnTo>
                  <a:lnTo>
                    <a:pt x="583" y="184"/>
                  </a:lnTo>
                  <a:lnTo>
                    <a:pt x="583" y="189"/>
                  </a:lnTo>
                  <a:lnTo>
                    <a:pt x="582" y="196"/>
                  </a:lnTo>
                  <a:lnTo>
                    <a:pt x="580" y="201"/>
                  </a:lnTo>
                  <a:lnTo>
                    <a:pt x="577" y="207"/>
                  </a:lnTo>
                  <a:lnTo>
                    <a:pt x="573" y="211"/>
                  </a:lnTo>
                  <a:lnTo>
                    <a:pt x="567" y="215"/>
                  </a:lnTo>
                  <a:lnTo>
                    <a:pt x="560" y="217"/>
                  </a:lnTo>
                  <a:lnTo>
                    <a:pt x="551" y="219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5" name="Freeform 256">
              <a:extLst>
                <a:ext uri="{FF2B5EF4-FFF2-40B4-BE49-F238E27FC236}">
                  <a16:creationId xmlns:a16="http://schemas.microsoft.com/office/drawing/2014/main" id="{A5B8094E-8007-8B4A-B306-772253B28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28351" y="1517757"/>
              <a:ext cx="44685" cy="45616"/>
            </a:xfrm>
            <a:custGeom>
              <a:avLst/>
              <a:gdLst>
                <a:gd name="T0" fmla="*/ 196 w 196"/>
                <a:gd name="T1" fmla="*/ 108 h 196"/>
                <a:gd name="T2" fmla="*/ 192 w 196"/>
                <a:gd name="T3" fmla="*/ 127 h 196"/>
                <a:gd name="T4" fmla="*/ 184 w 196"/>
                <a:gd name="T5" fmla="*/ 145 h 196"/>
                <a:gd name="T6" fmla="*/ 174 w 196"/>
                <a:gd name="T7" fmla="*/ 160 h 196"/>
                <a:gd name="T8" fmla="*/ 160 w 196"/>
                <a:gd name="T9" fmla="*/ 173 h 196"/>
                <a:gd name="T10" fmla="*/ 145 w 196"/>
                <a:gd name="T11" fmla="*/ 184 h 196"/>
                <a:gd name="T12" fmla="*/ 128 w 196"/>
                <a:gd name="T13" fmla="*/ 192 h 196"/>
                <a:gd name="T14" fmla="*/ 108 w 196"/>
                <a:gd name="T15" fmla="*/ 196 h 196"/>
                <a:gd name="T16" fmla="*/ 89 w 196"/>
                <a:gd name="T17" fmla="*/ 196 h 196"/>
                <a:gd name="T18" fmla="*/ 70 w 196"/>
                <a:gd name="T19" fmla="*/ 192 h 196"/>
                <a:gd name="T20" fmla="*/ 52 w 196"/>
                <a:gd name="T21" fmla="*/ 184 h 196"/>
                <a:gd name="T22" fmla="*/ 36 w 196"/>
                <a:gd name="T23" fmla="*/ 173 h 196"/>
                <a:gd name="T24" fmla="*/ 23 w 196"/>
                <a:gd name="T25" fmla="*/ 160 h 196"/>
                <a:gd name="T26" fmla="*/ 12 w 196"/>
                <a:gd name="T27" fmla="*/ 145 h 196"/>
                <a:gd name="T28" fmla="*/ 5 w 196"/>
                <a:gd name="T29" fmla="*/ 127 h 196"/>
                <a:gd name="T30" fmla="*/ 2 w 196"/>
                <a:gd name="T31" fmla="*/ 108 h 196"/>
                <a:gd name="T32" fmla="*/ 2 w 196"/>
                <a:gd name="T33" fmla="*/ 88 h 196"/>
                <a:gd name="T34" fmla="*/ 5 w 196"/>
                <a:gd name="T35" fmla="*/ 69 h 196"/>
                <a:gd name="T36" fmla="*/ 12 w 196"/>
                <a:gd name="T37" fmla="*/ 51 h 196"/>
                <a:gd name="T38" fmla="*/ 23 w 196"/>
                <a:gd name="T39" fmla="*/ 36 h 196"/>
                <a:gd name="T40" fmla="*/ 36 w 196"/>
                <a:gd name="T41" fmla="*/ 22 h 196"/>
                <a:gd name="T42" fmla="*/ 52 w 196"/>
                <a:gd name="T43" fmla="*/ 12 h 196"/>
                <a:gd name="T44" fmla="*/ 70 w 196"/>
                <a:gd name="T45" fmla="*/ 5 h 196"/>
                <a:gd name="T46" fmla="*/ 89 w 196"/>
                <a:gd name="T47" fmla="*/ 0 h 196"/>
                <a:gd name="T48" fmla="*/ 108 w 196"/>
                <a:gd name="T49" fmla="*/ 0 h 196"/>
                <a:gd name="T50" fmla="*/ 128 w 196"/>
                <a:gd name="T51" fmla="*/ 5 h 196"/>
                <a:gd name="T52" fmla="*/ 145 w 196"/>
                <a:gd name="T53" fmla="*/ 12 h 196"/>
                <a:gd name="T54" fmla="*/ 160 w 196"/>
                <a:gd name="T55" fmla="*/ 22 h 196"/>
                <a:gd name="T56" fmla="*/ 174 w 196"/>
                <a:gd name="T57" fmla="*/ 36 h 196"/>
                <a:gd name="T58" fmla="*/ 184 w 196"/>
                <a:gd name="T59" fmla="*/ 51 h 196"/>
                <a:gd name="T60" fmla="*/ 192 w 196"/>
                <a:gd name="T61" fmla="*/ 69 h 196"/>
                <a:gd name="T62" fmla="*/ 196 w 196"/>
                <a:gd name="T63" fmla="*/ 8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196">
                  <a:moveTo>
                    <a:pt x="196" y="98"/>
                  </a:moveTo>
                  <a:lnTo>
                    <a:pt x="196" y="108"/>
                  </a:lnTo>
                  <a:lnTo>
                    <a:pt x="195" y="118"/>
                  </a:lnTo>
                  <a:lnTo>
                    <a:pt x="192" y="127"/>
                  </a:lnTo>
                  <a:lnTo>
                    <a:pt x="188" y="137"/>
                  </a:lnTo>
                  <a:lnTo>
                    <a:pt x="184" y="145"/>
                  </a:lnTo>
                  <a:lnTo>
                    <a:pt x="180" y="153"/>
                  </a:lnTo>
                  <a:lnTo>
                    <a:pt x="174" y="160"/>
                  </a:lnTo>
                  <a:lnTo>
                    <a:pt x="168" y="167"/>
                  </a:lnTo>
                  <a:lnTo>
                    <a:pt x="160" y="173"/>
                  </a:lnTo>
                  <a:lnTo>
                    <a:pt x="153" y="180"/>
                  </a:lnTo>
                  <a:lnTo>
                    <a:pt x="145" y="184"/>
                  </a:lnTo>
                  <a:lnTo>
                    <a:pt x="137" y="188"/>
                  </a:lnTo>
                  <a:lnTo>
                    <a:pt x="128" y="192"/>
                  </a:lnTo>
                  <a:lnTo>
                    <a:pt x="118" y="194"/>
                  </a:lnTo>
                  <a:lnTo>
                    <a:pt x="108" y="196"/>
                  </a:lnTo>
                  <a:lnTo>
                    <a:pt x="99" y="196"/>
                  </a:lnTo>
                  <a:lnTo>
                    <a:pt x="89" y="196"/>
                  </a:lnTo>
                  <a:lnTo>
                    <a:pt x="78" y="194"/>
                  </a:lnTo>
                  <a:lnTo>
                    <a:pt x="70" y="192"/>
                  </a:lnTo>
                  <a:lnTo>
                    <a:pt x="60" y="188"/>
                  </a:lnTo>
                  <a:lnTo>
                    <a:pt x="52" y="184"/>
                  </a:lnTo>
                  <a:lnTo>
                    <a:pt x="44" y="180"/>
                  </a:lnTo>
                  <a:lnTo>
                    <a:pt x="36" y="173"/>
                  </a:lnTo>
                  <a:lnTo>
                    <a:pt x="30" y="167"/>
                  </a:lnTo>
                  <a:lnTo>
                    <a:pt x="23" y="160"/>
                  </a:lnTo>
                  <a:lnTo>
                    <a:pt x="18" y="153"/>
                  </a:lnTo>
                  <a:lnTo>
                    <a:pt x="12" y="145"/>
                  </a:lnTo>
                  <a:lnTo>
                    <a:pt x="8" y="137"/>
                  </a:lnTo>
                  <a:lnTo>
                    <a:pt x="5" y="127"/>
                  </a:lnTo>
                  <a:lnTo>
                    <a:pt x="3" y="118"/>
                  </a:lnTo>
                  <a:lnTo>
                    <a:pt x="2" y="108"/>
                  </a:lnTo>
                  <a:lnTo>
                    <a:pt x="0" y="98"/>
                  </a:lnTo>
                  <a:lnTo>
                    <a:pt x="2" y="88"/>
                  </a:lnTo>
                  <a:lnTo>
                    <a:pt x="3" y="78"/>
                  </a:lnTo>
                  <a:lnTo>
                    <a:pt x="5" y="69"/>
                  </a:lnTo>
                  <a:lnTo>
                    <a:pt x="8" y="60"/>
                  </a:lnTo>
                  <a:lnTo>
                    <a:pt x="12" y="51"/>
                  </a:lnTo>
                  <a:lnTo>
                    <a:pt x="18" y="44"/>
                  </a:lnTo>
                  <a:lnTo>
                    <a:pt x="23" y="36"/>
                  </a:lnTo>
                  <a:lnTo>
                    <a:pt x="30" y="29"/>
                  </a:lnTo>
                  <a:lnTo>
                    <a:pt x="36" y="22"/>
                  </a:lnTo>
                  <a:lnTo>
                    <a:pt x="44" y="17"/>
                  </a:lnTo>
                  <a:lnTo>
                    <a:pt x="52" y="12"/>
                  </a:lnTo>
                  <a:lnTo>
                    <a:pt x="60" y="8"/>
                  </a:lnTo>
                  <a:lnTo>
                    <a:pt x="70" y="5"/>
                  </a:lnTo>
                  <a:lnTo>
                    <a:pt x="78" y="3"/>
                  </a:lnTo>
                  <a:lnTo>
                    <a:pt x="89" y="0"/>
                  </a:lnTo>
                  <a:lnTo>
                    <a:pt x="99" y="0"/>
                  </a:lnTo>
                  <a:lnTo>
                    <a:pt x="108" y="0"/>
                  </a:lnTo>
                  <a:lnTo>
                    <a:pt x="118" y="3"/>
                  </a:lnTo>
                  <a:lnTo>
                    <a:pt x="128" y="5"/>
                  </a:lnTo>
                  <a:lnTo>
                    <a:pt x="137" y="8"/>
                  </a:lnTo>
                  <a:lnTo>
                    <a:pt x="145" y="12"/>
                  </a:lnTo>
                  <a:lnTo>
                    <a:pt x="153" y="17"/>
                  </a:lnTo>
                  <a:lnTo>
                    <a:pt x="160" y="22"/>
                  </a:lnTo>
                  <a:lnTo>
                    <a:pt x="168" y="29"/>
                  </a:lnTo>
                  <a:lnTo>
                    <a:pt x="174" y="36"/>
                  </a:lnTo>
                  <a:lnTo>
                    <a:pt x="180" y="44"/>
                  </a:lnTo>
                  <a:lnTo>
                    <a:pt x="184" y="51"/>
                  </a:lnTo>
                  <a:lnTo>
                    <a:pt x="188" y="60"/>
                  </a:lnTo>
                  <a:lnTo>
                    <a:pt x="192" y="69"/>
                  </a:lnTo>
                  <a:lnTo>
                    <a:pt x="195" y="78"/>
                  </a:lnTo>
                  <a:lnTo>
                    <a:pt x="196" y="88"/>
                  </a:lnTo>
                  <a:lnTo>
                    <a:pt x="196" y="9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6" name="Freeform 257">
              <a:extLst>
                <a:ext uri="{FF2B5EF4-FFF2-40B4-BE49-F238E27FC236}">
                  <a16:creationId xmlns:a16="http://schemas.microsoft.com/office/drawing/2014/main" id="{785ED3D6-E1BE-B74D-9B99-934CB66DF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0511" y="2161961"/>
              <a:ext cx="257868" cy="190841"/>
            </a:xfrm>
            <a:custGeom>
              <a:avLst/>
              <a:gdLst>
                <a:gd name="T0" fmla="*/ 1067 w 1108"/>
                <a:gd name="T1" fmla="*/ 801 h 817"/>
                <a:gd name="T2" fmla="*/ 1046 w 1108"/>
                <a:gd name="T3" fmla="*/ 757 h 817"/>
                <a:gd name="T4" fmla="*/ 1014 w 1108"/>
                <a:gd name="T5" fmla="*/ 682 h 817"/>
                <a:gd name="T6" fmla="*/ 937 w 1108"/>
                <a:gd name="T7" fmla="*/ 541 h 817"/>
                <a:gd name="T8" fmla="*/ 845 w 1108"/>
                <a:gd name="T9" fmla="*/ 410 h 817"/>
                <a:gd name="T10" fmla="*/ 761 w 1108"/>
                <a:gd name="T11" fmla="*/ 313 h 817"/>
                <a:gd name="T12" fmla="*/ 706 w 1108"/>
                <a:gd name="T13" fmla="*/ 261 h 817"/>
                <a:gd name="T14" fmla="*/ 651 w 1108"/>
                <a:gd name="T15" fmla="*/ 215 h 817"/>
                <a:gd name="T16" fmla="*/ 592 w 1108"/>
                <a:gd name="T17" fmla="*/ 173 h 817"/>
                <a:gd name="T18" fmla="*/ 534 w 1108"/>
                <a:gd name="T19" fmla="*/ 139 h 817"/>
                <a:gd name="T20" fmla="*/ 477 w 1108"/>
                <a:gd name="T21" fmla="*/ 111 h 817"/>
                <a:gd name="T22" fmla="*/ 420 w 1108"/>
                <a:gd name="T23" fmla="*/ 90 h 817"/>
                <a:gd name="T24" fmla="*/ 366 w 1108"/>
                <a:gd name="T25" fmla="*/ 77 h 817"/>
                <a:gd name="T26" fmla="*/ 313 w 1108"/>
                <a:gd name="T27" fmla="*/ 72 h 817"/>
                <a:gd name="T28" fmla="*/ 262 w 1108"/>
                <a:gd name="T29" fmla="*/ 73 h 817"/>
                <a:gd name="T30" fmla="*/ 216 w 1108"/>
                <a:gd name="T31" fmla="*/ 82 h 817"/>
                <a:gd name="T32" fmla="*/ 171 w 1108"/>
                <a:gd name="T33" fmla="*/ 98 h 817"/>
                <a:gd name="T34" fmla="*/ 130 w 1108"/>
                <a:gd name="T35" fmla="*/ 122 h 817"/>
                <a:gd name="T36" fmla="*/ 93 w 1108"/>
                <a:gd name="T37" fmla="*/ 152 h 817"/>
                <a:gd name="T38" fmla="*/ 62 w 1108"/>
                <a:gd name="T39" fmla="*/ 189 h 817"/>
                <a:gd name="T40" fmla="*/ 45 w 1108"/>
                <a:gd name="T41" fmla="*/ 208 h 817"/>
                <a:gd name="T42" fmla="*/ 30 w 1108"/>
                <a:gd name="T43" fmla="*/ 207 h 817"/>
                <a:gd name="T44" fmla="*/ 15 w 1108"/>
                <a:gd name="T45" fmla="*/ 194 h 817"/>
                <a:gd name="T46" fmla="*/ 3 w 1108"/>
                <a:gd name="T47" fmla="*/ 173 h 817"/>
                <a:gd name="T48" fmla="*/ 0 w 1108"/>
                <a:gd name="T49" fmla="*/ 154 h 817"/>
                <a:gd name="T50" fmla="*/ 14 w 1108"/>
                <a:gd name="T51" fmla="*/ 128 h 817"/>
                <a:gd name="T52" fmla="*/ 49 w 1108"/>
                <a:gd name="T53" fmla="*/ 87 h 817"/>
                <a:gd name="T54" fmla="*/ 89 w 1108"/>
                <a:gd name="T55" fmla="*/ 54 h 817"/>
                <a:gd name="T56" fmla="*/ 133 w 1108"/>
                <a:gd name="T57" fmla="*/ 29 h 817"/>
                <a:gd name="T58" fmla="*/ 182 w 1108"/>
                <a:gd name="T59" fmla="*/ 11 h 817"/>
                <a:gd name="T60" fmla="*/ 234 w 1108"/>
                <a:gd name="T61" fmla="*/ 2 h 817"/>
                <a:gd name="T62" fmla="*/ 289 w 1108"/>
                <a:gd name="T63" fmla="*/ 0 h 817"/>
                <a:gd name="T64" fmla="*/ 347 w 1108"/>
                <a:gd name="T65" fmla="*/ 6 h 817"/>
                <a:gd name="T66" fmla="*/ 407 w 1108"/>
                <a:gd name="T67" fmla="*/ 20 h 817"/>
                <a:gd name="T68" fmla="*/ 469 w 1108"/>
                <a:gd name="T69" fmla="*/ 43 h 817"/>
                <a:gd name="T70" fmla="*/ 532 w 1108"/>
                <a:gd name="T71" fmla="*/ 73 h 817"/>
                <a:gd name="T72" fmla="*/ 597 w 1108"/>
                <a:gd name="T73" fmla="*/ 112 h 817"/>
                <a:gd name="T74" fmla="*/ 659 w 1108"/>
                <a:gd name="T75" fmla="*/ 156 h 817"/>
                <a:gd name="T76" fmla="*/ 721 w 1108"/>
                <a:gd name="T77" fmla="*/ 208 h 817"/>
                <a:gd name="T78" fmla="*/ 780 w 1108"/>
                <a:gd name="T79" fmla="*/ 265 h 817"/>
                <a:gd name="T80" fmla="*/ 838 w 1108"/>
                <a:gd name="T81" fmla="*/ 327 h 817"/>
                <a:gd name="T82" fmla="*/ 892 w 1108"/>
                <a:gd name="T83" fmla="*/ 394 h 817"/>
                <a:gd name="T84" fmla="*/ 942 w 1108"/>
                <a:gd name="T85" fmla="*/ 465 h 817"/>
                <a:gd name="T86" fmla="*/ 990 w 1108"/>
                <a:gd name="T87" fmla="*/ 540 h 817"/>
                <a:gd name="T88" fmla="*/ 1032 w 1108"/>
                <a:gd name="T89" fmla="*/ 617 h 817"/>
                <a:gd name="T90" fmla="*/ 1071 w 1108"/>
                <a:gd name="T91" fmla="*/ 697 h 817"/>
                <a:gd name="T92" fmla="*/ 1104 w 1108"/>
                <a:gd name="T93" fmla="*/ 779 h 817"/>
                <a:gd name="T94" fmla="*/ 1108 w 1108"/>
                <a:gd name="T95" fmla="*/ 800 h 817"/>
                <a:gd name="T96" fmla="*/ 1102 w 1108"/>
                <a:gd name="T97" fmla="*/ 814 h 817"/>
                <a:gd name="T98" fmla="*/ 1087 w 1108"/>
                <a:gd name="T99" fmla="*/ 816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108" h="817">
                  <a:moveTo>
                    <a:pt x="1081" y="813"/>
                  </a:moveTo>
                  <a:lnTo>
                    <a:pt x="1073" y="807"/>
                  </a:lnTo>
                  <a:lnTo>
                    <a:pt x="1067" y="801"/>
                  </a:lnTo>
                  <a:lnTo>
                    <a:pt x="1060" y="792"/>
                  </a:lnTo>
                  <a:lnTo>
                    <a:pt x="1056" y="783"/>
                  </a:lnTo>
                  <a:lnTo>
                    <a:pt x="1046" y="757"/>
                  </a:lnTo>
                  <a:lnTo>
                    <a:pt x="1036" y="732"/>
                  </a:lnTo>
                  <a:lnTo>
                    <a:pt x="1025" y="707"/>
                  </a:lnTo>
                  <a:lnTo>
                    <a:pt x="1014" y="682"/>
                  </a:lnTo>
                  <a:lnTo>
                    <a:pt x="990" y="635"/>
                  </a:lnTo>
                  <a:lnTo>
                    <a:pt x="964" y="587"/>
                  </a:lnTo>
                  <a:lnTo>
                    <a:pt x="937" y="541"/>
                  </a:lnTo>
                  <a:lnTo>
                    <a:pt x="908" y="495"/>
                  </a:lnTo>
                  <a:lnTo>
                    <a:pt x="878" y="452"/>
                  </a:lnTo>
                  <a:lnTo>
                    <a:pt x="845" y="410"/>
                  </a:lnTo>
                  <a:lnTo>
                    <a:pt x="813" y="370"/>
                  </a:lnTo>
                  <a:lnTo>
                    <a:pt x="778" y="331"/>
                  </a:lnTo>
                  <a:lnTo>
                    <a:pt x="761" y="313"/>
                  </a:lnTo>
                  <a:lnTo>
                    <a:pt x="743" y="296"/>
                  </a:lnTo>
                  <a:lnTo>
                    <a:pt x="724" y="278"/>
                  </a:lnTo>
                  <a:lnTo>
                    <a:pt x="706" y="261"/>
                  </a:lnTo>
                  <a:lnTo>
                    <a:pt x="687" y="245"/>
                  </a:lnTo>
                  <a:lnTo>
                    <a:pt x="669" y="230"/>
                  </a:lnTo>
                  <a:lnTo>
                    <a:pt x="651" y="215"/>
                  </a:lnTo>
                  <a:lnTo>
                    <a:pt x="631" y="200"/>
                  </a:lnTo>
                  <a:lnTo>
                    <a:pt x="612" y="186"/>
                  </a:lnTo>
                  <a:lnTo>
                    <a:pt x="592" y="173"/>
                  </a:lnTo>
                  <a:lnTo>
                    <a:pt x="573" y="162"/>
                  </a:lnTo>
                  <a:lnTo>
                    <a:pt x="554" y="150"/>
                  </a:lnTo>
                  <a:lnTo>
                    <a:pt x="534" y="139"/>
                  </a:lnTo>
                  <a:lnTo>
                    <a:pt x="515" y="128"/>
                  </a:lnTo>
                  <a:lnTo>
                    <a:pt x="495" y="119"/>
                  </a:lnTo>
                  <a:lnTo>
                    <a:pt x="477" y="111"/>
                  </a:lnTo>
                  <a:lnTo>
                    <a:pt x="457" y="103"/>
                  </a:lnTo>
                  <a:lnTo>
                    <a:pt x="439" y="97"/>
                  </a:lnTo>
                  <a:lnTo>
                    <a:pt x="420" y="90"/>
                  </a:lnTo>
                  <a:lnTo>
                    <a:pt x="401" y="85"/>
                  </a:lnTo>
                  <a:lnTo>
                    <a:pt x="383" y="81"/>
                  </a:lnTo>
                  <a:lnTo>
                    <a:pt x="366" y="77"/>
                  </a:lnTo>
                  <a:lnTo>
                    <a:pt x="347" y="75"/>
                  </a:lnTo>
                  <a:lnTo>
                    <a:pt x="330" y="73"/>
                  </a:lnTo>
                  <a:lnTo>
                    <a:pt x="313" y="72"/>
                  </a:lnTo>
                  <a:lnTo>
                    <a:pt x="295" y="72"/>
                  </a:lnTo>
                  <a:lnTo>
                    <a:pt x="279" y="72"/>
                  </a:lnTo>
                  <a:lnTo>
                    <a:pt x="262" y="73"/>
                  </a:lnTo>
                  <a:lnTo>
                    <a:pt x="246" y="75"/>
                  </a:lnTo>
                  <a:lnTo>
                    <a:pt x="231" y="78"/>
                  </a:lnTo>
                  <a:lnTo>
                    <a:pt x="216" y="82"/>
                  </a:lnTo>
                  <a:lnTo>
                    <a:pt x="200" y="87"/>
                  </a:lnTo>
                  <a:lnTo>
                    <a:pt x="185" y="91"/>
                  </a:lnTo>
                  <a:lnTo>
                    <a:pt x="171" y="98"/>
                  </a:lnTo>
                  <a:lnTo>
                    <a:pt x="157" y="105"/>
                  </a:lnTo>
                  <a:lnTo>
                    <a:pt x="143" y="113"/>
                  </a:lnTo>
                  <a:lnTo>
                    <a:pt x="130" y="122"/>
                  </a:lnTo>
                  <a:lnTo>
                    <a:pt x="118" y="130"/>
                  </a:lnTo>
                  <a:lnTo>
                    <a:pt x="105" y="141"/>
                  </a:lnTo>
                  <a:lnTo>
                    <a:pt x="93" y="152"/>
                  </a:lnTo>
                  <a:lnTo>
                    <a:pt x="83" y="163"/>
                  </a:lnTo>
                  <a:lnTo>
                    <a:pt x="72" y="176"/>
                  </a:lnTo>
                  <a:lnTo>
                    <a:pt x="62" y="189"/>
                  </a:lnTo>
                  <a:lnTo>
                    <a:pt x="52" y="203"/>
                  </a:lnTo>
                  <a:lnTo>
                    <a:pt x="49" y="206"/>
                  </a:lnTo>
                  <a:lnTo>
                    <a:pt x="45" y="208"/>
                  </a:lnTo>
                  <a:lnTo>
                    <a:pt x="41" y="209"/>
                  </a:lnTo>
                  <a:lnTo>
                    <a:pt x="35" y="208"/>
                  </a:lnTo>
                  <a:lnTo>
                    <a:pt x="30" y="207"/>
                  </a:lnTo>
                  <a:lnTo>
                    <a:pt x="24" y="204"/>
                  </a:lnTo>
                  <a:lnTo>
                    <a:pt x="19" y="199"/>
                  </a:lnTo>
                  <a:lnTo>
                    <a:pt x="15" y="194"/>
                  </a:lnTo>
                  <a:lnTo>
                    <a:pt x="9" y="188"/>
                  </a:lnTo>
                  <a:lnTo>
                    <a:pt x="6" y="180"/>
                  </a:lnTo>
                  <a:lnTo>
                    <a:pt x="3" y="173"/>
                  </a:lnTo>
                  <a:lnTo>
                    <a:pt x="1" y="167"/>
                  </a:lnTo>
                  <a:lnTo>
                    <a:pt x="0" y="161"/>
                  </a:lnTo>
                  <a:lnTo>
                    <a:pt x="0" y="154"/>
                  </a:lnTo>
                  <a:lnTo>
                    <a:pt x="1" y="149"/>
                  </a:lnTo>
                  <a:lnTo>
                    <a:pt x="3" y="143"/>
                  </a:lnTo>
                  <a:lnTo>
                    <a:pt x="14" y="128"/>
                  </a:lnTo>
                  <a:lnTo>
                    <a:pt x="25" y="114"/>
                  </a:lnTo>
                  <a:lnTo>
                    <a:pt x="37" y="100"/>
                  </a:lnTo>
                  <a:lnTo>
                    <a:pt x="49" y="87"/>
                  </a:lnTo>
                  <a:lnTo>
                    <a:pt x="62" y="75"/>
                  </a:lnTo>
                  <a:lnTo>
                    <a:pt x="75" y="64"/>
                  </a:lnTo>
                  <a:lnTo>
                    <a:pt x="89" y="54"/>
                  </a:lnTo>
                  <a:lnTo>
                    <a:pt x="103" y="45"/>
                  </a:lnTo>
                  <a:lnTo>
                    <a:pt x="118" y="36"/>
                  </a:lnTo>
                  <a:lnTo>
                    <a:pt x="133" y="29"/>
                  </a:lnTo>
                  <a:lnTo>
                    <a:pt x="150" y="22"/>
                  </a:lnTo>
                  <a:lnTo>
                    <a:pt x="166" y="16"/>
                  </a:lnTo>
                  <a:lnTo>
                    <a:pt x="182" y="11"/>
                  </a:lnTo>
                  <a:lnTo>
                    <a:pt x="199" y="7"/>
                  </a:lnTo>
                  <a:lnTo>
                    <a:pt x="217" y="4"/>
                  </a:lnTo>
                  <a:lnTo>
                    <a:pt x="234" y="2"/>
                  </a:lnTo>
                  <a:lnTo>
                    <a:pt x="252" y="0"/>
                  </a:lnTo>
                  <a:lnTo>
                    <a:pt x="271" y="0"/>
                  </a:lnTo>
                  <a:lnTo>
                    <a:pt x="289" y="0"/>
                  </a:lnTo>
                  <a:lnTo>
                    <a:pt x="308" y="1"/>
                  </a:lnTo>
                  <a:lnTo>
                    <a:pt x="328" y="3"/>
                  </a:lnTo>
                  <a:lnTo>
                    <a:pt x="347" y="6"/>
                  </a:lnTo>
                  <a:lnTo>
                    <a:pt x="367" y="10"/>
                  </a:lnTo>
                  <a:lnTo>
                    <a:pt x="387" y="15"/>
                  </a:lnTo>
                  <a:lnTo>
                    <a:pt x="407" y="20"/>
                  </a:lnTo>
                  <a:lnTo>
                    <a:pt x="427" y="27"/>
                  </a:lnTo>
                  <a:lnTo>
                    <a:pt x="448" y="34"/>
                  </a:lnTo>
                  <a:lnTo>
                    <a:pt x="469" y="43"/>
                  </a:lnTo>
                  <a:lnTo>
                    <a:pt x="490" y="51"/>
                  </a:lnTo>
                  <a:lnTo>
                    <a:pt x="511" y="62"/>
                  </a:lnTo>
                  <a:lnTo>
                    <a:pt x="532" y="73"/>
                  </a:lnTo>
                  <a:lnTo>
                    <a:pt x="554" y="85"/>
                  </a:lnTo>
                  <a:lnTo>
                    <a:pt x="575" y="98"/>
                  </a:lnTo>
                  <a:lnTo>
                    <a:pt x="597" y="112"/>
                  </a:lnTo>
                  <a:lnTo>
                    <a:pt x="618" y="126"/>
                  </a:lnTo>
                  <a:lnTo>
                    <a:pt x="639" y="141"/>
                  </a:lnTo>
                  <a:lnTo>
                    <a:pt x="659" y="156"/>
                  </a:lnTo>
                  <a:lnTo>
                    <a:pt x="680" y="172"/>
                  </a:lnTo>
                  <a:lnTo>
                    <a:pt x="700" y="190"/>
                  </a:lnTo>
                  <a:lnTo>
                    <a:pt x="721" y="208"/>
                  </a:lnTo>
                  <a:lnTo>
                    <a:pt x="741" y="226"/>
                  </a:lnTo>
                  <a:lnTo>
                    <a:pt x="761" y="245"/>
                  </a:lnTo>
                  <a:lnTo>
                    <a:pt x="780" y="265"/>
                  </a:lnTo>
                  <a:lnTo>
                    <a:pt x="800" y="285"/>
                  </a:lnTo>
                  <a:lnTo>
                    <a:pt x="819" y="305"/>
                  </a:lnTo>
                  <a:lnTo>
                    <a:pt x="838" y="327"/>
                  </a:lnTo>
                  <a:lnTo>
                    <a:pt x="856" y="348"/>
                  </a:lnTo>
                  <a:lnTo>
                    <a:pt x="874" y="371"/>
                  </a:lnTo>
                  <a:lnTo>
                    <a:pt x="892" y="394"/>
                  </a:lnTo>
                  <a:lnTo>
                    <a:pt x="909" y="416"/>
                  </a:lnTo>
                  <a:lnTo>
                    <a:pt x="926" y="440"/>
                  </a:lnTo>
                  <a:lnTo>
                    <a:pt x="942" y="465"/>
                  </a:lnTo>
                  <a:lnTo>
                    <a:pt x="959" y="489"/>
                  </a:lnTo>
                  <a:lnTo>
                    <a:pt x="974" y="514"/>
                  </a:lnTo>
                  <a:lnTo>
                    <a:pt x="990" y="540"/>
                  </a:lnTo>
                  <a:lnTo>
                    <a:pt x="1004" y="564"/>
                  </a:lnTo>
                  <a:lnTo>
                    <a:pt x="1019" y="590"/>
                  </a:lnTo>
                  <a:lnTo>
                    <a:pt x="1032" y="617"/>
                  </a:lnTo>
                  <a:lnTo>
                    <a:pt x="1046" y="643"/>
                  </a:lnTo>
                  <a:lnTo>
                    <a:pt x="1059" y="670"/>
                  </a:lnTo>
                  <a:lnTo>
                    <a:pt x="1071" y="697"/>
                  </a:lnTo>
                  <a:lnTo>
                    <a:pt x="1083" y="724"/>
                  </a:lnTo>
                  <a:lnTo>
                    <a:pt x="1094" y="752"/>
                  </a:lnTo>
                  <a:lnTo>
                    <a:pt x="1104" y="779"/>
                  </a:lnTo>
                  <a:lnTo>
                    <a:pt x="1106" y="787"/>
                  </a:lnTo>
                  <a:lnTo>
                    <a:pt x="1108" y="793"/>
                  </a:lnTo>
                  <a:lnTo>
                    <a:pt x="1108" y="800"/>
                  </a:lnTo>
                  <a:lnTo>
                    <a:pt x="1106" y="805"/>
                  </a:lnTo>
                  <a:lnTo>
                    <a:pt x="1105" y="810"/>
                  </a:lnTo>
                  <a:lnTo>
                    <a:pt x="1102" y="814"/>
                  </a:lnTo>
                  <a:lnTo>
                    <a:pt x="1098" y="816"/>
                  </a:lnTo>
                  <a:lnTo>
                    <a:pt x="1094" y="817"/>
                  </a:lnTo>
                  <a:lnTo>
                    <a:pt x="1087" y="816"/>
                  </a:lnTo>
                  <a:lnTo>
                    <a:pt x="1081" y="8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7" name="Freeform 258">
              <a:extLst>
                <a:ext uri="{FF2B5EF4-FFF2-40B4-BE49-F238E27FC236}">
                  <a16:creationId xmlns:a16="http://schemas.microsoft.com/office/drawing/2014/main" id="{DC9B247F-D91B-5249-9836-8EFF0D248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886" y="2214093"/>
              <a:ext cx="188048" cy="140571"/>
            </a:xfrm>
            <a:custGeom>
              <a:avLst/>
              <a:gdLst>
                <a:gd name="T0" fmla="*/ 771 w 806"/>
                <a:gd name="T1" fmla="*/ 595 h 605"/>
                <a:gd name="T2" fmla="*/ 759 w 806"/>
                <a:gd name="T3" fmla="*/ 580 h 605"/>
                <a:gd name="T4" fmla="*/ 741 w 806"/>
                <a:gd name="T5" fmla="*/ 535 h 605"/>
                <a:gd name="T6" fmla="*/ 708 w 806"/>
                <a:gd name="T7" fmla="*/ 465 h 605"/>
                <a:gd name="T8" fmla="*/ 670 w 806"/>
                <a:gd name="T9" fmla="*/ 401 h 605"/>
                <a:gd name="T10" fmla="*/ 629 w 806"/>
                <a:gd name="T11" fmla="*/ 338 h 605"/>
                <a:gd name="T12" fmla="*/ 584 w 806"/>
                <a:gd name="T13" fmla="*/ 281 h 605"/>
                <a:gd name="T14" fmla="*/ 535 w 806"/>
                <a:gd name="T15" fmla="*/ 229 h 605"/>
                <a:gd name="T16" fmla="*/ 484 w 806"/>
                <a:gd name="T17" fmla="*/ 183 h 605"/>
                <a:gd name="T18" fmla="*/ 431 w 806"/>
                <a:gd name="T19" fmla="*/ 144 h 605"/>
                <a:gd name="T20" fmla="*/ 376 w 806"/>
                <a:gd name="T21" fmla="*/ 112 h 605"/>
                <a:gd name="T22" fmla="*/ 323 w 806"/>
                <a:gd name="T23" fmla="*/ 90 h 605"/>
                <a:gd name="T24" fmla="*/ 271 w 806"/>
                <a:gd name="T25" fmla="*/ 77 h 605"/>
                <a:gd name="T26" fmla="*/ 234 w 806"/>
                <a:gd name="T27" fmla="*/ 72 h 605"/>
                <a:gd name="T28" fmla="*/ 210 w 806"/>
                <a:gd name="T29" fmla="*/ 72 h 605"/>
                <a:gd name="T30" fmla="*/ 188 w 806"/>
                <a:gd name="T31" fmla="*/ 75 h 605"/>
                <a:gd name="T32" fmla="*/ 166 w 806"/>
                <a:gd name="T33" fmla="*/ 80 h 605"/>
                <a:gd name="T34" fmla="*/ 144 w 806"/>
                <a:gd name="T35" fmla="*/ 86 h 605"/>
                <a:gd name="T36" fmla="*/ 125 w 806"/>
                <a:gd name="T37" fmla="*/ 96 h 605"/>
                <a:gd name="T38" fmla="*/ 107 w 806"/>
                <a:gd name="T39" fmla="*/ 107 h 605"/>
                <a:gd name="T40" fmla="*/ 89 w 806"/>
                <a:gd name="T41" fmla="*/ 121 h 605"/>
                <a:gd name="T42" fmla="*/ 73 w 806"/>
                <a:gd name="T43" fmla="*/ 136 h 605"/>
                <a:gd name="T44" fmla="*/ 58 w 806"/>
                <a:gd name="T45" fmla="*/ 154 h 605"/>
                <a:gd name="T46" fmla="*/ 48 w 806"/>
                <a:gd name="T47" fmla="*/ 167 h 605"/>
                <a:gd name="T48" fmla="*/ 40 w 806"/>
                <a:gd name="T49" fmla="*/ 171 h 605"/>
                <a:gd name="T50" fmla="*/ 30 w 806"/>
                <a:gd name="T51" fmla="*/ 168 h 605"/>
                <a:gd name="T52" fmla="*/ 19 w 806"/>
                <a:gd name="T53" fmla="*/ 161 h 605"/>
                <a:gd name="T54" fmla="*/ 9 w 806"/>
                <a:gd name="T55" fmla="*/ 149 h 605"/>
                <a:gd name="T56" fmla="*/ 3 w 806"/>
                <a:gd name="T57" fmla="*/ 135 h 605"/>
                <a:gd name="T58" fmla="*/ 0 w 806"/>
                <a:gd name="T59" fmla="*/ 121 h 605"/>
                <a:gd name="T60" fmla="*/ 1 w 806"/>
                <a:gd name="T61" fmla="*/ 110 h 605"/>
                <a:gd name="T62" fmla="*/ 11 w 806"/>
                <a:gd name="T63" fmla="*/ 94 h 605"/>
                <a:gd name="T64" fmla="*/ 28 w 806"/>
                <a:gd name="T65" fmla="*/ 73 h 605"/>
                <a:gd name="T66" fmla="*/ 45 w 806"/>
                <a:gd name="T67" fmla="*/ 55 h 605"/>
                <a:gd name="T68" fmla="*/ 66 w 806"/>
                <a:gd name="T69" fmla="*/ 40 h 605"/>
                <a:gd name="T70" fmla="*/ 86 w 806"/>
                <a:gd name="T71" fmla="*/ 27 h 605"/>
                <a:gd name="T72" fmla="*/ 109 w 806"/>
                <a:gd name="T73" fmla="*/ 16 h 605"/>
                <a:gd name="T74" fmla="*/ 133 w 806"/>
                <a:gd name="T75" fmla="*/ 9 h 605"/>
                <a:gd name="T76" fmla="*/ 157 w 806"/>
                <a:gd name="T77" fmla="*/ 3 h 605"/>
                <a:gd name="T78" fmla="*/ 183 w 806"/>
                <a:gd name="T79" fmla="*/ 1 h 605"/>
                <a:gd name="T80" fmla="*/ 210 w 806"/>
                <a:gd name="T81" fmla="*/ 0 h 605"/>
                <a:gd name="T82" fmla="*/ 238 w 806"/>
                <a:gd name="T83" fmla="*/ 3 h 605"/>
                <a:gd name="T84" fmla="*/ 266 w 806"/>
                <a:gd name="T85" fmla="*/ 8 h 605"/>
                <a:gd name="T86" fmla="*/ 296 w 806"/>
                <a:gd name="T87" fmla="*/ 15 h 605"/>
                <a:gd name="T88" fmla="*/ 326 w 806"/>
                <a:gd name="T89" fmla="*/ 26 h 605"/>
                <a:gd name="T90" fmla="*/ 356 w 806"/>
                <a:gd name="T91" fmla="*/ 38 h 605"/>
                <a:gd name="T92" fmla="*/ 387 w 806"/>
                <a:gd name="T93" fmla="*/ 54 h 605"/>
                <a:gd name="T94" fmla="*/ 434 w 806"/>
                <a:gd name="T95" fmla="*/ 81 h 605"/>
                <a:gd name="T96" fmla="*/ 494 w 806"/>
                <a:gd name="T97" fmla="*/ 126 h 605"/>
                <a:gd name="T98" fmla="*/ 554 w 806"/>
                <a:gd name="T99" fmla="*/ 178 h 605"/>
                <a:gd name="T100" fmla="*/ 609 w 806"/>
                <a:gd name="T101" fmla="*/ 238 h 605"/>
                <a:gd name="T102" fmla="*/ 661 w 806"/>
                <a:gd name="T103" fmla="*/ 303 h 605"/>
                <a:gd name="T104" fmla="*/ 708 w 806"/>
                <a:gd name="T105" fmla="*/ 374 h 605"/>
                <a:gd name="T106" fmla="*/ 750 w 806"/>
                <a:gd name="T107" fmla="*/ 449 h 605"/>
                <a:gd name="T108" fmla="*/ 787 w 806"/>
                <a:gd name="T109" fmla="*/ 527 h 605"/>
                <a:gd name="T110" fmla="*/ 805 w 806"/>
                <a:gd name="T111" fmla="*/ 575 h 605"/>
                <a:gd name="T112" fmla="*/ 806 w 806"/>
                <a:gd name="T113" fmla="*/ 588 h 605"/>
                <a:gd name="T114" fmla="*/ 803 w 806"/>
                <a:gd name="T115" fmla="*/ 597 h 605"/>
                <a:gd name="T116" fmla="*/ 797 w 806"/>
                <a:gd name="T117" fmla="*/ 604 h 605"/>
                <a:gd name="T118" fmla="*/ 786 w 806"/>
                <a:gd name="T119" fmla="*/ 604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06" h="605">
                  <a:moveTo>
                    <a:pt x="778" y="600"/>
                  </a:moveTo>
                  <a:lnTo>
                    <a:pt x="771" y="595"/>
                  </a:lnTo>
                  <a:lnTo>
                    <a:pt x="764" y="589"/>
                  </a:lnTo>
                  <a:lnTo>
                    <a:pt x="759" y="580"/>
                  </a:lnTo>
                  <a:lnTo>
                    <a:pt x="755" y="570"/>
                  </a:lnTo>
                  <a:lnTo>
                    <a:pt x="741" y="535"/>
                  </a:lnTo>
                  <a:lnTo>
                    <a:pt x="724" y="500"/>
                  </a:lnTo>
                  <a:lnTo>
                    <a:pt x="708" y="465"/>
                  </a:lnTo>
                  <a:lnTo>
                    <a:pt x="690" y="433"/>
                  </a:lnTo>
                  <a:lnTo>
                    <a:pt x="670" y="401"/>
                  </a:lnTo>
                  <a:lnTo>
                    <a:pt x="651" y="369"/>
                  </a:lnTo>
                  <a:lnTo>
                    <a:pt x="629" y="338"/>
                  </a:lnTo>
                  <a:lnTo>
                    <a:pt x="607" y="309"/>
                  </a:lnTo>
                  <a:lnTo>
                    <a:pt x="584" y="281"/>
                  </a:lnTo>
                  <a:lnTo>
                    <a:pt x="560" y="254"/>
                  </a:lnTo>
                  <a:lnTo>
                    <a:pt x="535" y="229"/>
                  </a:lnTo>
                  <a:lnTo>
                    <a:pt x="509" y="205"/>
                  </a:lnTo>
                  <a:lnTo>
                    <a:pt x="484" y="183"/>
                  </a:lnTo>
                  <a:lnTo>
                    <a:pt x="458" y="162"/>
                  </a:lnTo>
                  <a:lnTo>
                    <a:pt x="431" y="144"/>
                  </a:lnTo>
                  <a:lnTo>
                    <a:pt x="403" y="126"/>
                  </a:lnTo>
                  <a:lnTo>
                    <a:pt x="376" y="112"/>
                  </a:lnTo>
                  <a:lnTo>
                    <a:pt x="349" y="99"/>
                  </a:lnTo>
                  <a:lnTo>
                    <a:pt x="323" y="90"/>
                  </a:lnTo>
                  <a:lnTo>
                    <a:pt x="297" y="82"/>
                  </a:lnTo>
                  <a:lnTo>
                    <a:pt x="271" y="77"/>
                  </a:lnTo>
                  <a:lnTo>
                    <a:pt x="246" y="73"/>
                  </a:lnTo>
                  <a:lnTo>
                    <a:pt x="234" y="72"/>
                  </a:lnTo>
                  <a:lnTo>
                    <a:pt x="222" y="72"/>
                  </a:lnTo>
                  <a:lnTo>
                    <a:pt x="210" y="72"/>
                  </a:lnTo>
                  <a:lnTo>
                    <a:pt x="198" y="73"/>
                  </a:lnTo>
                  <a:lnTo>
                    <a:pt x="188" y="75"/>
                  </a:lnTo>
                  <a:lnTo>
                    <a:pt x="177" y="77"/>
                  </a:lnTo>
                  <a:lnTo>
                    <a:pt x="166" y="80"/>
                  </a:lnTo>
                  <a:lnTo>
                    <a:pt x="155" y="83"/>
                  </a:lnTo>
                  <a:lnTo>
                    <a:pt x="144" y="86"/>
                  </a:lnTo>
                  <a:lnTo>
                    <a:pt x="135" y="91"/>
                  </a:lnTo>
                  <a:lnTo>
                    <a:pt x="125" y="96"/>
                  </a:lnTo>
                  <a:lnTo>
                    <a:pt x="115" y="102"/>
                  </a:lnTo>
                  <a:lnTo>
                    <a:pt x="107" y="107"/>
                  </a:lnTo>
                  <a:lnTo>
                    <a:pt x="98" y="113"/>
                  </a:lnTo>
                  <a:lnTo>
                    <a:pt x="89" y="121"/>
                  </a:lnTo>
                  <a:lnTo>
                    <a:pt x="81" y="129"/>
                  </a:lnTo>
                  <a:lnTo>
                    <a:pt x="73" y="136"/>
                  </a:lnTo>
                  <a:lnTo>
                    <a:pt x="66" y="145"/>
                  </a:lnTo>
                  <a:lnTo>
                    <a:pt x="58" y="154"/>
                  </a:lnTo>
                  <a:lnTo>
                    <a:pt x="52" y="164"/>
                  </a:lnTo>
                  <a:lnTo>
                    <a:pt x="48" y="167"/>
                  </a:lnTo>
                  <a:lnTo>
                    <a:pt x="45" y="170"/>
                  </a:lnTo>
                  <a:lnTo>
                    <a:pt x="40" y="171"/>
                  </a:lnTo>
                  <a:lnTo>
                    <a:pt x="35" y="170"/>
                  </a:lnTo>
                  <a:lnTo>
                    <a:pt x="30" y="168"/>
                  </a:lnTo>
                  <a:lnTo>
                    <a:pt x="25" y="165"/>
                  </a:lnTo>
                  <a:lnTo>
                    <a:pt x="19" y="161"/>
                  </a:lnTo>
                  <a:lnTo>
                    <a:pt x="14" y="154"/>
                  </a:lnTo>
                  <a:lnTo>
                    <a:pt x="9" y="149"/>
                  </a:lnTo>
                  <a:lnTo>
                    <a:pt x="5" y="141"/>
                  </a:lnTo>
                  <a:lnTo>
                    <a:pt x="3" y="135"/>
                  </a:lnTo>
                  <a:lnTo>
                    <a:pt x="1" y="129"/>
                  </a:lnTo>
                  <a:lnTo>
                    <a:pt x="0" y="121"/>
                  </a:lnTo>
                  <a:lnTo>
                    <a:pt x="0" y="116"/>
                  </a:lnTo>
                  <a:lnTo>
                    <a:pt x="1" y="110"/>
                  </a:lnTo>
                  <a:lnTo>
                    <a:pt x="3" y="105"/>
                  </a:lnTo>
                  <a:lnTo>
                    <a:pt x="11" y="94"/>
                  </a:lnTo>
                  <a:lnTo>
                    <a:pt x="19" y="83"/>
                  </a:lnTo>
                  <a:lnTo>
                    <a:pt x="28" y="73"/>
                  </a:lnTo>
                  <a:lnTo>
                    <a:pt x="36" y="64"/>
                  </a:lnTo>
                  <a:lnTo>
                    <a:pt x="45" y="55"/>
                  </a:lnTo>
                  <a:lnTo>
                    <a:pt x="55" y="48"/>
                  </a:lnTo>
                  <a:lnTo>
                    <a:pt x="66" y="40"/>
                  </a:lnTo>
                  <a:lnTo>
                    <a:pt x="75" y="33"/>
                  </a:lnTo>
                  <a:lnTo>
                    <a:pt x="86" y="27"/>
                  </a:lnTo>
                  <a:lnTo>
                    <a:pt x="98" y="22"/>
                  </a:lnTo>
                  <a:lnTo>
                    <a:pt x="109" y="16"/>
                  </a:lnTo>
                  <a:lnTo>
                    <a:pt x="121" y="12"/>
                  </a:lnTo>
                  <a:lnTo>
                    <a:pt x="133" y="9"/>
                  </a:lnTo>
                  <a:lnTo>
                    <a:pt x="146" y="5"/>
                  </a:lnTo>
                  <a:lnTo>
                    <a:pt x="157" y="3"/>
                  </a:lnTo>
                  <a:lnTo>
                    <a:pt x="170" y="2"/>
                  </a:lnTo>
                  <a:lnTo>
                    <a:pt x="183" y="1"/>
                  </a:lnTo>
                  <a:lnTo>
                    <a:pt x="197" y="0"/>
                  </a:lnTo>
                  <a:lnTo>
                    <a:pt x="210" y="0"/>
                  </a:lnTo>
                  <a:lnTo>
                    <a:pt x="224" y="1"/>
                  </a:lnTo>
                  <a:lnTo>
                    <a:pt x="238" y="3"/>
                  </a:lnTo>
                  <a:lnTo>
                    <a:pt x="252" y="5"/>
                  </a:lnTo>
                  <a:lnTo>
                    <a:pt x="266" y="8"/>
                  </a:lnTo>
                  <a:lnTo>
                    <a:pt x="282" y="11"/>
                  </a:lnTo>
                  <a:lnTo>
                    <a:pt x="296" y="15"/>
                  </a:lnTo>
                  <a:lnTo>
                    <a:pt x="311" y="21"/>
                  </a:lnTo>
                  <a:lnTo>
                    <a:pt x="326" y="26"/>
                  </a:lnTo>
                  <a:lnTo>
                    <a:pt x="341" y="31"/>
                  </a:lnTo>
                  <a:lnTo>
                    <a:pt x="356" y="38"/>
                  </a:lnTo>
                  <a:lnTo>
                    <a:pt x="372" y="45"/>
                  </a:lnTo>
                  <a:lnTo>
                    <a:pt x="387" y="54"/>
                  </a:lnTo>
                  <a:lnTo>
                    <a:pt x="403" y="63"/>
                  </a:lnTo>
                  <a:lnTo>
                    <a:pt x="434" y="81"/>
                  </a:lnTo>
                  <a:lnTo>
                    <a:pt x="464" y="103"/>
                  </a:lnTo>
                  <a:lnTo>
                    <a:pt x="494" y="126"/>
                  </a:lnTo>
                  <a:lnTo>
                    <a:pt x="525" y="151"/>
                  </a:lnTo>
                  <a:lnTo>
                    <a:pt x="554" y="178"/>
                  </a:lnTo>
                  <a:lnTo>
                    <a:pt x="582" y="207"/>
                  </a:lnTo>
                  <a:lnTo>
                    <a:pt x="609" y="238"/>
                  </a:lnTo>
                  <a:lnTo>
                    <a:pt x="636" y="270"/>
                  </a:lnTo>
                  <a:lnTo>
                    <a:pt x="661" y="303"/>
                  </a:lnTo>
                  <a:lnTo>
                    <a:pt x="685" y="338"/>
                  </a:lnTo>
                  <a:lnTo>
                    <a:pt x="708" y="374"/>
                  </a:lnTo>
                  <a:lnTo>
                    <a:pt x="730" y="410"/>
                  </a:lnTo>
                  <a:lnTo>
                    <a:pt x="750" y="449"/>
                  </a:lnTo>
                  <a:lnTo>
                    <a:pt x="770" y="487"/>
                  </a:lnTo>
                  <a:lnTo>
                    <a:pt x="787" y="527"/>
                  </a:lnTo>
                  <a:lnTo>
                    <a:pt x="803" y="567"/>
                  </a:lnTo>
                  <a:lnTo>
                    <a:pt x="805" y="575"/>
                  </a:lnTo>
                  <a:lnTo>
                    <a:pt x="806" y="581"/>
                  </a:lnTo>
                  <a:lnTo>
                    <a:pt x="806" y="588"/>
                  </a:lnTo>
                  <a:lnTo>
                    <a:pt x="805" y="593"/>
                  </a:lnTo>
                  <a:lnTo>
                    <a:pt x="803" y="597"/>
                  </a:lnTo>
                  <a:lnTo>
                    <a:pt x="800" y="600"/>
                  </a:lnTo>
                  <a:lnTo>
                    <a:pt x="797" y="604"/>
                  </a:lnTo>
                  <a:lnTo>
                    <a:pt x="792" y="605"/>
                  </a:lnTo>
                  <a:lnTo>
                    <a:pt x="786" y="604"/>
                  </a:lnTo>
                  <a:lnTo>
                    <a:pt x="778" y="60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8" name="Freeform 259">
              <a:extLst>
                <a:ext uri="{FF2B5EF4-FFF2-40B4-BE49-F238E27FC236}">
                  <a16:creationId xmlns:a16="http://schemas.microsoft.com/office/drawing/2014/main" id="{94AE9619-7D65-3849-A4EC-2BF2B03A6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0331" y="2265293"/>
              <a:ext cx="118228" cy="91231"/>
            </a:xfrm>
            <a:custGeom>
              <a:avLst/>
              <a:gdLst>
                <a:gd name="T0" fmla="*/ 471 w 505"/>
                <a:gd name="T1" fmla="*/ 382 h 390"/>
                <a:gd name="T2" fmla="*/ 458 w 505"/>
                <a:gd name="T3" fmla="*/ 366 h 390"/>
                <a:gd name="T4" fmla="*/ 446 w 505"/>
                <a:gd name="T5" fmla="*/ 336 h 390"/>
                <a:gd name="T6" fmla="*/ 427 w 505"/>
                <a:gd name="T7" fmla="*/ 296 h 390"/>
                <a:gd name="T8" fmla="*/ 406 w 505"/>
                <a:gd name="T9" fmla="*/ 260 h 390"/>
                <a:gd name="T10" fmla="*/ 382 w 505"/>
                <a:gd name="T11" fmla="*/ 224 h 390"/>
                <a:gd name="T12" fmla="*/ 356 w 505"/>
                <a:gd name="T13" fmla="*/ 192 h 390"/>
                <a:gd name="T14" fmla="*/ 328 w 505"/>
                <a:gd name="T15" fmla="*/ 161 h 390"/>
                <a:gd name="T16" fmla="*/ 299 w 505"/>
                <a:gd name="T17" fmla="*/ 135 h 390"/>
                <a:gd name="T18" fmla="*/ 269 w 505"/>
                <a:gd name="T19" fmla="*/ 113 h 390"/>
                <a:gd name="T20" fmla="*/ 237 w 505"/>
                <a:gd name="T21" fmla="*/ 94 h 390"/>
                <a:gd name="T22" fmla="*/ 207 w 505"/>
                <a:gd name="T23" fmla="*/ 81 h 390"/>
                <a:gd name="T24" fmla="*/ 178 w 505"/>
                <a:gd name="T25" fmla="*/ 74 h 390"/>
                <a:gd name="T26" fmla="*/ 150 w 505"/>
                <a:gd name="T27" fmla="*/ 72 h 390"/>
                <a:gd name="T28" fmla="*/ 124 w 505"/>
                <a:gd name="T29" fmla="*/ 75 h 390"/>
                <a:gd name="T30" fmla="*/ 100 w 505"/>
                <a:gd name="T31" fmla="*/ 83 h 390"/>
                <a:gd name="T32" fmla="*/ 79 w 505"/>
                <a:gd name="T33" fmla="*/ 96 h 390"/>
                <a:gd name="T34" fmla="*/ 60 w 505"/>
                <a:gd name="T35" fmla="*/ 114 h 390"/>
                <a:gd name="T36" fmla="*/ 50 w 505"/>
                <a:gd name="T37" fmla="*/ 128 h 390"/>
                <a:gd name="T38" fmla="*/ 41 w 505"/>
                <a:gd name="T39" fmla="*/ 131 h 390"/>
                <a:gd name="T40" fmla="*/ 30 w 505"/>
                <a:gd name="T41" fmla="*/ 128 h 390"/>
                <a:gd name="T42" fmla="*/ 19 w 505"/>
                <a:gd name="T43" fmla="*/ 120 h 390"/>
                <a:gd name="T44" fmla="*/ 10 w 505"/>
                <a:gd name="T45" fmla="*/ 108 h 390"/>
                <a:gd name="T46" fmla="*/ 3 w 505"/>
                <a:gd name="T47" fmla="*/ 96 h 390"/>
                <a:gd name="T48" fmla="*/ 0 w 505"/>
                <a:gd name="T49" fmla="*/ 81 h 390"/>
                <a:gd name="T50" fmla="*/ 1 w 505"/>
                <a:gd name="T51" fmla="*/ 70 h 390"/>
                <a:gd name="T52" fmla="*/ 14 w 505"/>
                <a:gd name="T53" fmla="*/ 51 h 390"/>
                <a:gd name="T54" fmla="*/ 37 w 505"/>
                <a:gd name="T55" fmla="*/ 30 h 390"/>
                <a:gd name="T56" fmla="*/ 62 w 505"/>
                <a:gd name="T57" fmla="*/ 13 h 390"/>
                <a:gd name="T58" fmla="*/ 93 w 505"/>
                <a:gd name="T59" fmla="*/ 4 h 390"/>
                <a:gd name="T60" fmla="*/ 124 w 505"/>
                <a:gd name="T61" fmla="*/ 0 h 390"/>
                <a:gd name="T62" fmla="*/ 160 w 505"/>
                <a:gd name="T63" fmla="*/ 3 h 390"/>
                <a:gd name="T64" fmla="*/ 195 w 505"/>
                <a:gd name="T65" fmla="*/ 12 h 390"/>
                <a:gd name="T66" fmla="*/ 233 w 505"/>
                <a:gd name="T67" fmla="*/ 29 h 390"/>
                <a:gd name="T68" fmla="*/ 272 w 505"/>
                <a:gd name="T69" fmla="*/ 50 h 390"/>
                <a:gd name="T70" fmla="*/ 310 w 505"/>
                <a:gd name="T71" fmla="*/ 78 h 390"/>
                <a:gd name="T72" fmla="*/ 346 w 505"/>
                <a:gd name="T73" fmla="*/ 112 h 390"/>
                <a:gd name="T74" fmla="*/ 381 w 505"/>
                <a:gd name="T75" fmla="*/ 148 h 390"/>
                <a:gd name="T76" fmla="*/ 413 w 505"/>
                <a:gd name="T77" fmla="*/ 189 h 390"/>
                <a:gd name="T78" fmla="*/ 444 w 505"/>
                <a:gd name="T79" fmla="*/ 233 h 390"/>
                <a:gd name="T80" fmla="*/ 470 w 505"/>
                <a:gd name="T81" fmla="*/ 279 h 390"/>
                <a:gd name="T82" fmla="*/ 492 w 505"/>
                <a:gd name="T83" fmla="*/ 329 h 390"/>
                <a:gd name="T84" fmla="*/ 504 w 505"/>
                <a:gd name="T85" fmla="*/ 360 h 390"/>
                <a:gd name="T86" fmla="*/ 505 w 505"/>
                <a:gd name="T87" fmla="*/ 374 h 390"/>
                <a:gd name="T88" fmla="*/ 503 w 505"/>
                <a:gd name="T89" fmla="*/ 384 h 390"/>
                <a:gd name="T90" fmla="*/ 496 w 505"/>
                <a:gd name="T91" fmla="*/ 389 h 390"/>
                <a:gd name="T92" fmla="*/ 485 w 505"/>
                <a:gd name="T93" fmla="*/ 39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5" h="390">
                  <a:moveTo>
                    <a:pt x="478" y="387"/>
                  </a:moveTo>
                  <a:lnTo>
                    <a:pt x="471" y="382"/>
                  </a:lnTo>
                  <a:lnTo>
                    <a:pt x="464" y="374"/>
                  </a:lnTo>
                  <a:lnTo>
                    <a:pt x="458" y="366"/>
                  </a:lnTo>
                  <a:lnTo>
                    <a:pt x="453" y="356"/>
                  </a:lnTo>
                  <a:lnTo>
                    <a:pt x="446" y="336"/>
                  </a:lnTo>
                  <a:lnTo>
                    <a:pt x="437" y="316"/>
                  </a:lnTo>
                  <a:lnTo>
                    <a:pt x="427" y="296"/>
                  </a:lnTo>
                  <a:lnTo>
                    <a:pt x="417" y="278"/>
                  </a:lnTo>
                  <a:lnTo>
                    <a:pt x="406" y="260"/>
                  </a:lnTo>
                  <a:lnTo>
                    <a:pt x="394" y="241"/>
                  </a:lnTo>
                  <a:lnTo>
                    <a:pt x="382" y="224"/>
                  </a:lnTo>
                  <a:lnTo>
                    <a:pt x="369" y="207"/>
                  </a:lnTo>
                  <a:lnTo>
                    <a:pt x="356" y="192"/>
                  </a:lnTo>
                  <a:lnTo>
                    <a:pt x="342" y="175"/>
                  </a:lnTo>
                  <a:lnTo>
                    <a:pt x="328" y="161"/>
                  </a:lnTo>
                  <a:lnTo>
                    <a:pt x="314" y="147"/>
                  </a:lnTo>
                  <a:lnTo>
                    <a:pt x="299" y="135"/>
                  </a:lnTo>
                  <a:lnTo>
                    <a:pt x="284" y="124"/>
                  </a:lnTo>
                  <a:lnTo>
                    <a:pt x="269" y="113"/>
                  </a:lnTo>
                  <a:lnTo>
                    <a:pt x="253" y="103"/>
                  </a:lnTo>
                  <a:lnTo>
                    <a:pt x="237" y="94"/>
                  </a:lnTo>
                  <a:lnTo>
                    <a:pt x="222" y="88"/>
                  </a:lnTo>
                  <a:lnTo>
                    <a:pt x="207" y="81"/>
                  </a:lnTo>
                  <a:lnTo>
                    <a:pt x="192" y="77"/>
                  </a:lnTo>
                  <a:lnTo>
                    <a:pt x="178" y="74"/>
                  </a:lnTo>
                  <a:lnTo>
                    <a:pt x="163" y="73"/>
                  </a:lnTo>
                  <a:lnTo>
                    <a:pt x="150" y="72"/>
                  </a:lnTo>
                  <a:lnTo>
                    <a:pt x="136" y="73"/>
                  </a:lnTo>
                  <a:lnTo>
                    <a:pt x="124" y="75"/>
                  </a:lnTo>
                  <a:lnTo>
                    <a:pt x="111" y="78"/>
                  </a:lnTo>
                  <a:lnTo>
                    <a:pt x="100" y="83"/>
                  </a:lnTo>
                  <a:lnTo>
                    <a:pt x="89" y="88"/>
                  </a:lnTo>
                  <a:lnTo>
                    <a:pt x="79" y="96"/>
                  </a:lnTo>
                  <a:lnTo>
                    <a:pt x="69" y="104"/>
                  </a:lnTo>
                  <a:lnTo>
                    <a:pt x="60" y="114"/>
                  </a:lnTo>
                  <a:lnTo>
                    <a:pt x="53" y="125"/>
                  </a:lnTo>
                  <a:lnTo>
                    <a:pt x="50" y="128"/>
                  </a:lnTo>
                  <a:lnTo>
                    <a:pt x="45" y="130"/>
                  </a:lnTo>
                  <a:lnTo>
                    <a:pt x="41" y="131"/>
                  </a:lnTo>
                  <a:lnTo>
                    <a:pt x="35" y="130"/>
                  </a:lnTo>
                  <a:lnTo>
                    <a:pt x="30" y="128"/>
                  </a:lnTo>
                  <a:lnTo>
                    <a:pt x="25" y="125"/>
                  </a:lnTo>
                  <a:lnTo>
                    <a:pt x="19" y="120"/>
                  </a:lnTo>
                  <a:lnTo>
                    <a:pt x="15" y="115"/>
                  </a:lnTo>
                  <a:lnTo>
                    <a:pt x="10" y="108"/>
                  </a:lnTo>
                  <a:lnTo>
                    <a:pt x="6" y="102"/>
                  </a:lnTo>
                  <a:lnTo>
                    <a:pt x="3" y="96"/>
                  </a:lnTo>
                  <a:lnTo>
                    <a:pt x="1" y="88"/>
                  </a:lnTo>
                  <a:lnTo>
                    <a:pt x="0" y="81"/>
                  </a:lnTo>
                  <a:lnTo>
                    <a:pt x="0" y="75"/>
                  </a:lnTo>
                  <a:lnTo>
                    <a:pt x="1" y="70"/>
                  </a:lnTo>
                  <a:lnTo>
                    <a:pt x="3" y="65"/>
                  </a:lnTo>
                  <a:lnTo>
                    <a:pt x="14" y="51"/>
                  </a:lnTo>
                  <a:lnTo>
                    <a:pt x="25" y="39"/>
                  </a:lnTo>
                  <a:lnTo>
                    <a:pt x="37" y="30"/>
                  </a:lnTo>
                  <a:lnTo>
                    <a:pt x="50" y="21"/>
                  </a:lnTo>
                  <a:lnTo>
                    <a:pt x="62" y="13"/>
                  </a:lnTo>
                  <a:lnTo>
                    <a:pt x="78" y="8"/>
                  </a:lnTo>
                  <a:lnTo>
                    <a:pt x="93" y="4"/>
                  </a:lnTo>
                  <a:lnTo>
                    <a:pt x="108" y="0"/>
                  </a:lnTo>
                  <a:lnTo>
                    <a:pt x="124" y="0"/>
                  </a:lnTo>
                  <a:lnTo>
                    <a:pt x="141" y="0"/>
                  </a:lnTo>
                  <a:lnTo>
                    <a:pt x="160" y="3"/>
                  </a:lnTo>
                  <a:lnTo>
                    <a:pt x="177" y="7"/>
                  </a:lnTo>
                  <a:lnTo>
                    <a:pt x="195" y="12"/>
                  </a:lnTo>
                  <a:lnTo>
                    <a:pt x="215" y="20"/>
                  </a:lnTo>
                  <a:lnTo>
                    <a:pt x="233" y="29"/>
                  </a:lnTo>
                  <a:lnTo>
                    <a:pt x="253" y="38"/>
                  </a:lnTo>
                  <a:lnTo>
                    <a:pt x="272" y="50"/>
                  </a:lnTo>
                  <a:lnTo>
                    <a:pt x="291" y="64"/>
                  </a:lnTo>
                  <a:lnTo>
                    <a:pt x="310" y="78"/>
                  </a:lnTo>
                  <a:lnTo>
                    <a:pt x="328" y="94"/>
                  </a:lnTo>
                  <a:lnTo>
                    <a:pt x="346" y="112"/>
                  </a:lnTo>
                  <a:lnTo>
                    <a:pt x="364" y="129"/>
                  </a:lnTo>
                  <a:lnTo>
                    <a:pt x="381" y="148"/>
                  </a:lnTo>
                  <a:lnTo>
                    <a:pt x="397" y="168"/>
                  </a:lnTo>
                  <a:lnTo>
                    <a:pt x="413" y="189"/>
                  </a:lnTo>
                  <a:lnTo>
                    <a:pt x="429" y="211"/>
                  </a:lnTo>
                  <a:lnTo>
                    <a:pt x="444" y="233"/>
                  </a:lnTo>
                  <a:lnTo>
                    <a:pt x="457" y="256"/>
                  </a:lnTo>
                  <a:lnTo>
                    <a:pt x="470" y="279"/>
                  </a:lnTo>
                  <a:lnTo>
                    <a:pt x="481" y="304"/>
                  </a:lnTo>
                  <a:lnTo>
                    <a:pt x="492" y="329"/>
                  </a:lnTo>
                  <a:lnTo>
                    <a:pt x="502" y="354"/>
                  </a:lnTo>
                  <a:lnTo>
                    <a:pt x="504" y="360"/>
                  </a:lnTo>
                  <a:lnTo>
                    <a:pt x="505" y="368"/>
                  </a:lnTo>
                  <a:lnTo>
                    <a:pt x="505" y="374"/>
                  </a:lnTo>
                  <a:lnTo>
                    <a:pt x="504" y="380"/>
                  </a:lnTo>
                  <a:lnTo>
                    <a:pt x="503" y="384"/>
                  </a:lnTo>
                  <a:lnTo>
                    <a:pt x="500" y="387"/>
                  </a:lnTo>
                  <a:lnTo>
                    <a:pt x="496" y="389"/>
                  </a:lnTo>
                  <a:lnTo>
                    <a:pt x="491" y="390"/>
                  </a:lnTo>
                  <a:lnTo>
                    <a:pt x="485" y="390"/>
                  </a:lnTo>
                  <a:lnTo>
                    <a:pt x="478" y="387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9" name="Freeform 260">
              <a:extLst>
                <a:ext uri="{FF2B5EF4-FFF2-40B4-BE49-F238E27FC236}">
                  <a16:creationId xmlns:a16="http://schemas.microsoft.com/office/drawing/2014/main" id="{409AE2DC-3A1F-1549-AC61-64B8516FA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360" y="2324873"/>
              <a:ext cx="39099" cy="51201"/>
            </a:xfrm>
            <a:custGeom>
              <a:avLst/>
              <a:gdLst>
                <a:gd name="T0" fmla="*/ 169 w 170"/>
                <a:gd name="T1" fmla="*/ 168 h 219"/>
                <a:gd name="T2" fmla="*/ 166 w 170"/>
                <a:gd name="T3" fmla="*/ 185 h 219"/>
                <a:gd name="T4" fmla="*/ 159 w 170"/>
                <a:gd name="T5" fmla="*/ 199 h 219"/>
                <a:gd name="T6" fmla="*/ 150 w 170"/>
                <a:gd name="T7" fmla="*/ 209 h 219"/>
                <a:gd name="T8" fmla="*/ 139 w 170"/>
                <a:gd name="T9" fmla="*/ 216 h 219"/>
                <a:gd name="T10" fmla="*/ 126 w 170"/>
                <a:gd name="T11" fmla="*/ 219 h 219"/>
                <a:gd name="T12" fmla="*/ 110 w 170"/>
                <a:gd name="T13" fmla="*/ 217 h 219"/>
                <a:gd name="T14" fmla="*/ 93 w 170"/>
                <a:gd name="T15" fmla="*/ 211 h 219"/>
                <a:gd name="T16" fmla="*/ 76 w 170"/>
                <a:gd name="T17" fmla="*/ 201 h 219"/>
                <a:gd name="T18" fmla="*/ 60 w 170"/>
                <a:gd name="T19" fmla="*/ 189 h 219"/>
                <a:gd name="T20" fmla="*/ 45 w 170"/>
                <a:gd name="T21" fmla="*/ 172 h 219"/>
                <a:gd name="T22" fmla="*/ 31 w 170"/>
                <a:gd name="T23" fmla="*/ 154 h 219"/>
                <a:gd name="T24" fmla="*/ 20 w 170"/>
                <a:gd name="T25" fmla="*/ 133 h 219"/>
                <a:gd name="T26" fmla="*/ 10 w 170"/>
                <a:gd name="T27" fmla="*/ 113 h 219"/>
                <a:gd name="T28" fmla="*/ 4 w 170"/>
                <a:gd name="T29" fmla="*/ 91 h 219"/>
                <a:gd name="T30" fmla="*/ 0 w 170"/>
                <a:gd name="T31" fmla="*/ 71 h 219"/>
                <a:gd name="T32" fmla="*/ 0 w 170"/>
                <a:gd name="T33" fmla="*/ 50 h 219"/>
                <a:gd name="T34" fmla="*/ 4 w 170"/>
                <a:gd name="T35" fmla="*/ 33 h 219"/>
                <a:gd name="T36" fmla="*/ 10 w 170"/>
                <a:gd name="T37" fmla="*/ 19 h 219"/>
                <a:gd name="T38" fmla="*/ 20 w 170"/>
                <a:gd name="T39" fmla="*/ 9 h 219"/>
                <a:gd name="T40" fmla="*/ 31 w 170"/>
                <a:gd name="T41" fmla="*/ 3 h 219"/>
                <a:gd name="T42" fmla="*/ 45 w 170"/>
                <a:gd name="T43" fmla="*/ 0 h 219"/>
                <a:gd name="T44" fmla="*/ 60 w 170"/>
                <a:gd name="T45" fmla="*/ 1 h 219"/>
                <a:gd name="T46" fmla="*/ 76 w 170"/>
                <a:gd name="T47" fmla="*/ 7 h 219"/>
                <a:gd name="T48" fmla="*/ 93 w 170"/>
                <a:gd name="T49" fmla="*/ 17 h 219"/>
                <a:gd name="T50" fmla="*/ 110 w 170"/>
                <a:gd name="T51" fmla="*/ 30 h 219"/>
                <a:gd name="T52" fmla="*/ 126 w 170"/>
                <a:gd name="T53" fmla="*/ 46 h 219"/>
                <a:gd name="T54" fmla="*/ 139 w 170"/>
                <a:gd name="T55" fmla="*/ 64 h 219"/>
                <a:gd name="T56" fmla="*/ 150 w 170"/>
                <a:gd name="T57" fmla="*/ 85 h 219"/>
                <a:gd name="T58" fmla="*/ 159 w 170"/>
                <a:gd name="T59" fmla="*/ 105 h 219"/>
                <a:gd name="T60" fmla="*/ 166 w 170"/>
                <a:gd name="T61" fmla="*/ 127 h 219"/>
                <a:gd name="T62" fmla="*/ 169 w 170"/>
                <a:gd name="T63" fmla="*/ 147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70" h="219">
                  <a:moveTo>
                    <a:pt x="170" y="158"/>
                  </a:moveTo>
                  <a:lnTo>
                    <a:pt x="169" y="168"/>
                  </a:lnTo>
                  <a:lnTo>
                    <a:pt x="168" y="177"/>
                  </a:lnTo>
                  <a:lnTo>
                    <a:pt x="166" y="185"/>
                  </a:lnTo>
                  <a:lnTo>
                    <a:pt x="163" y="193"/>
                  </a:lnTo>
                  <a:lnTo>
                    <a:pt x="159" y="199"/>
                  </a:lnTo>
                  <a:lnTo>
                    <a:pt x="155" y="205"/>
                  </a:lnTo>
                  <a:lnTo>
                    <a:pt x="150" y="209"/>
                  </a:lnTo>
                  <a:lnTo>
                    <a:pt x="145" y="213"/>
                  </a:lnTo>
                  <a:lnTo>
                    <a:pt x="139" y="216"/>
                  </a:lnTo>
                  <a:lnTo>
                    <a:pt x="132" y="218"/>
                  </a:lnTo>
                  <a:lnTo>
                    <a:pt x="126" y="219"/>
                  </a:lnTo>
                  <a:lnTo>
                    <a:pt x="118" y="219"/>
                  </a:lnTo>
                  <a:lnTo>
                    <a:pt x="110" y="217"/>
                  </a:lnTo>
                  <a:lnTo>
                    <a:pt x="102" y="214"/>
                  </a:lnTo>
                  <a:lnTo>
                    <a:pt x="93" y="211"/>
                  </a:lnTo>
                  <a:lnTo>
                    <a:pt x="85" y="207"/>
                  </a:lnTo>
                  <a:lnTo>
                    <a:pt x="76" y="201"/>
                  </a:lnTo>
                  <a:lnTo>
                    <a:pt x="68" y="195"/>
                  </a:lnTo>
                  <a:lnTo>
                    <a:pt x="60" y="189"/>
                  </a:lnTo>
                  <a:lnTo>
                    <a:pt x="52" y="180"/>
                  </a:lnTo>
                  <a:lnTo>
                    <a:pt x="45" y="172"/>
                  </a:lnTo>
                  <a:lnTo>
                    <a:pt x="37" y="163"/>
                  </a:lnTo>
                  <a:lnTo>
                    <a:pt x="31" y="154"/>
                  </a:lnTo>
                  <a:lnTo>
                    <a:pt x="25" y="144"/>
                  </a:lnTo>
                  <a:lnTo>
                    <a:pt x="20" y="133"/>
                  </a:lnTo>
                  <a:lnTo>
                    <a:pt x="14" y="124"/>
                  </a:lnTo>
                  <a:lnTo>
                    <a:pt x="10" y="113"/>
                  </a:lnTo>
                  <a:lnTo>
                    <a:pt x="7" y="102"/>
                  </a:lnTo>
                  <a:lnTo>
                    <a:pt x="4" y="91"/>
                  </a:lnTo>
                  <a:lnTo>
                    <a:pt x="1" y="81"/>
                  </a:lnTo>
                  <a:lnTo>
                    <a:pt x="0" y="71"/>
                  </a:lnTo>
                  <a:lnTo>
                    <a:pt x="0" y="60"/>
                  </a:lnTo>
                  <a:lnTo>
                    <a:pt x="0" y="50"/>
                  </a:lnTo>
                  <a:lnTo>
                    <a:pt x="1" y="42"/>
                  </a:lnTo>
                  <a:lnTo>
                    <a:pt x="4" y="33"/>
                  </a:lnTo>
                  <a:lnTo>
                    <a:pt x="7" y="25"/>
                  </a:lnTo>
                  <a:lnTo>
                    <a:pt x="10" y="19"/>
                  </a:lnTo>
                  <a:lnTo>
                    <a:pt x="14" y="14"/>
                  </a:lnTo>
                  <a:lnTo>
                    <a:pt x="20" y="9"/>
                  </a:lnTo>
                  <a:lnTo>
                    <a:pt x="25" y="5"/>
                  </a:lnTo>
                  <a:lnTo>
                    <a:pt x="31" y="3"/>
                  </a:lnTo>
                  <a:lnTo>
                    <a:pt x="37" y="1"/>
                  </a:lnTo>
                  <a:lnTo>
                    <a:pt x="45" y="0"/>
                  </a:lnTo>
                  <a:lnTo>
                    <a:pt x="52" y="0"/>
                  </a:lnTo>
                  <a:lnTo>
                    <a:pt x="60" y="1"/>
                  </a:lnTo>
                  <a:lnTo>
                    <a:pt x="68" y="4"/>
                  </a:lnTo>
                  <a:lnTo>
                    <a:pt x="76" y="7"/>
                  </a:lnTo>
                  <a:lnTo>
                    <a:pt x="85" y="11"/>
                  </a:lnTo>
                  <a:lnTo>
                    <a:pt x="93" y="17"/>
                  </a:lnTo>
                  <a:lnTo>
                    <a:pt x="102" y="23"/>
                  </a:lnTo>
                  <a:lnTo>
                    <a:pt x="110" y="30"/>
                  </a:lnTo>
                  <a:lnTo>
                    <a:pt x="118" y="38"/>
                  </a:lnTo>
                  <a:lnTo>
                    <a:pt x="126" y="46"/>
                  </a:lnTo>
                  <a:lnTo>
                    <a:pt x="132" y="56"/>
                  </a:lnTo>
                  <a:lnTo>
                    <a:pt x="139" y="64"/>
                  </a:lnTo>
                  <a:lnTo>
                    <a:pt x="145" y="74"/>
                  </a:lnTo>
                  <a:lnTo>
                    <a:pt x="150" y="85"/>
                  </a:lnTo>
                  <a:lnTo>
                    <a:pt x="155" y="95"/>
                  </a:lnTo>
                  <a:lnTo>
                    <a:pt x="159" y="105"/>
                  </a:lnTo>
                  <a:lnTo>
                    <a:pt x="163" y="116"/>
                  </a:lnTo>
                  <a:lnTo>
                    <a:pt x="166" y="127"/>
                  </a:lnTo>
                  <a:lnTo>
                    <a:pt x="168" y="138"/>
                  </a:lnTo>
                  <a:lnTo>
                    <a:pt x="169" y="147"/>
                  </a:lnTo>
                  <a:lnTo>
                    <a:pt x="170" y="158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0" name="Freeform 261">
              <a:extLst>
                <a:ext uri="{FF2B5EF4-FFF2-40B4-BE49-F238E27FC236}">
                  <a16:creationId xmlns:a16="http://schemas.microsoft.com/office/drawing/2014/main" id="{A2AEE55F-F6CF-C241-8F53-3E8F569F7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728" y="1684393"/>
              <a:ext cx="197357" cy="158258"/>
            </a:xfrm>
            <a:custGeom>
              <a:avLst/>
              <a:gdLst>
                <a:gd name="T0" fmla="*/ 754 w 848"/>
                <a:gd name="T1" fmla="*/ 116 h 678"/>
                <a:gd name="T2" fmla="*/ 746 w 848"/>
                <a:gd name="T3" fmla="*/ 74 h 678"/>
                <a:gd name="T4" fmla="*/ 726 w 848"/>
                <a:gd name="T5" fmla="*/ 43 h 678"/>
                <a:gd name="T6" fmla="*/ 698 w 848"/>
                <a:gd name="T7" fmla="*/ 26 h 678"/>
                <a:gd name="T8" fmla="*/ 664 w 848"/>
                <a:gd name="T9" fmla="*/ 22 h 678"/>
                <a:gd name="T10" fmla="*/ 624 w 848"/>
                <a:gd name="T11" fmla="*/ 34 h 678"/>
                <a:gd name="T12" fmla="*/ 585 w 848"/>
                <a:gd name="T13" fmla="*/ 58 h 678"/>
                <a:gd name="T14" fmla="*/ 556 w 848"/>
                <a:gd name="T15" fmla="*/ 64 h 678"/>
                <a:gd name="T16" fmla="*/ 532 w 848"/>
                <a:gd name="T17" fmla="*/ 30 h 678"/>
                <a:gd name="T18" fmla="*/ 498 w 848"/>
                <a:gd name="T19" fmla="*/ 8 h 678"/>
                <a:gd name="T20" fmla="*/ 457 w 848"/>
                <a:gd name="T21" fmla="*/ 0 h 678"/>
                <a:gd name="T22" fmla="*/ 411 w 848"/>
                <a:gd name="T23" fmla="*/ 7 h 678"/>
                <a:gd name="T24" fmla="*/ 360 w 848"/>
                <a:gd name="T25" fmla="*/ 29 h 678"/>
                <a:gd name="T26" fmla="*/ 300 w 848"/>
                <a:gd name="T27" fmla="*/ 74 h 678"/>
                <a:gd name="T28" fmla="*/ 247 w 848"/>
                <a:gd name="T29" fmla="*/ 134 h 678"/>
                <a:gd name="T30" fmla="*/ 201 w 848"/>
                <a:gd name="T31" fmla="*/ 203 h 678"/>
                <a:gd name="T32" fmla="*/ 169 w 848"/>
                <a:gd name="T33" fmla="*/ 277 h 678"/>
                <a:gd name="T34" fmla="*/ 151 w 848"/>
                <a:gd name="T35" fmla="*/ 354 h 678"/>
                <a:gd name="T36" fmla="*/ 133 w 848"/>
                <a:gd name="T37" fmla="*/ 384 h 678"/>
                <a:gd name="T38" fmla="*/ 105 w 848"/>
                <a:gd name="T39" fmla="*/ 399 h 678"/>
                <a:gd name="T40" fmla="*/ 72 w 848"/>
                <a:gd name="T41" fmla="*/ 428 h 678"/>
                <a:gd name="T42" fmla="*/ 43 w 848"/>
                <a:gd name="T43" fmla="*/ 465 h 678"/>
                <a:gd name="T44" fmla="*/ 20 w 848"/>
                <a:gd name="T45" fmla="*/ 507 h 678"/>
                <a:gd name="T46" fmla="*/ 5 w 848"/>
                <a:gd name="T47" fmla="*/ 551 h 678"/>
                <a:gd name="T48" fmla="*/ 0 w 848"/>
                <a:gd name="T49" fmla="*/ 595 h 678"/>
                <a:gd name="T50" fmla="*/ 5 w 848"/>
                <a:gd name="T51" fmla="*/ 631 h 678"/>
                <a:gd name="T52" fmla="*/ 20 w 848"/>
                <a:gd name="T53" fmla="*/ 658 h 678"/>
                <a:gd name="T54" fmla="*/ 43 w 848"/>
                <a:gd name="T55" fmla="*/ 675 h 678"/>
                <a:gd name="T56" fmla="*/ 72 w 848"/>
                <a:gd name="T57" fmla="*/ 678 h 678"/>
                <a:gd name="T58" fmla="*/ 105 w 848"/>
                <a:gd name="T59" fmla="*/ 668 h 678"/>
                <a:gd name="T60" fmla="*/ 778 w 848"/>
                <a:gd name="T61" fmla="*/ 280 h 678"/>
                <a:gd name="T62" fmla="*/ 800 w 848"/>
                <a:gd name="T63" fmla="*/ 261 h 678"/>
                <a:gd name="T64" fmla="*/ 819 w 848"/>
                <a:gd name="T65" fmla="*/ 236 h 678"/>
                <a:gd name="T66" fmla="*/ 834 w 848"/>
                <a:gd name="T67" fmla="*/ 208 h 678"/>
                <a:gd name="T68" fmla="*/ 844 w 848"/>
                <a:gd name="T69" fmla="*/ 179 h 678"/>
                <a:gd name="T70" fmla="*/ 848 w 848"/>
                <a:gd name="T71" fmla="*/ 150 h 678"/>
                <a:gd name="T72" fmla="*/ 844 w 848"/>
                <a:gd name="T73" fmla="*/ 125 h 678"/>
                <a:gd name="T74" fmla="*/ 834 w 848"/>
                <a:gd name="T75" fmla="*/ 108 h 678"/>
                <a:gd name="T76" fmla="*/ 819 w 848"/>
                <a:gd name="T77" fmla="*/ 97 h 678"/>
                <a:gd name="T78" fmla="*/ 800 w 848"/>
                <a:gd name="T79" fmla="*/ 95 h 678"/>
                <a:gd name="T80" fmla="*/ 778 w 848"/>
                <a:gd name="T81" fmla="*/ 101 h 678"/>
                <a:gd name="T82" fmla="*/ 703 w 848"/>
                <a:gd name="T83" fmla="*/ 283 h 678"/>
                <a:gd name="T84" fmla="*/ 703 w 848"/>
                <a:gd name="T85" fmla="*/ 283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8" h="678">
                  <a:moveTo>
                    <a:pt x="769" y="105"/>
                  </a:moveTo>
                  <a:lnTo>
                    <a:pt x="762" y="110"/>
                  </a:lnTo>
                  <a:lnTo>
                    <a:pt x="754" y="116"/>
                  </a:lnTo>
                  <a:lnTo>
                    <a:pt x="752" y="101"/>
                  </a:lnTo>
                  <a:lnTo>
                    <a:pt x="749" y="87"/>
                  </a:lnTo>
                  <a:lnTo>
                    <a:pt x="746" y="74"/>
                  </a:lnTo>
                  <a:lnTo>
                    <a:pt x="740" y="62"/>
                  </a:lnTo>
                  <a:lnTo>
                    <a:pt x="734" y="53"/>
                  </a:lnTo>
                  <a:lnTo>
                    <a:pt x="726" y="43"/>
                  </a:lnTo>
                  <a:lnTo>
                    <a:pt x="718" y="36"/>
                  </a:lnTo>
                  <a:lnTo>
                    <a:pt x="709" y="30"/>
                  </a:lnTo>
                  <a:lnTo>
                    <a:pt x="698" y="26"/>
                  </a:lnTo>
                  <a:lnTo>
                    <a:pt x="687" y="23"/>
                  </a:lnTo>
                  <a:lnTo>
                    <a:pt x="675" y="22"/>
                  </a:lnTo>
                  <a:lnTo>
                    <a:pt x="664" y="22"/>
                  </a:lnTo>
                  <a:lnTo>
                    <a:pt x="651" y="24"/>
                  </a:lnTo>
                  <a:lnTo>
                    <a:pt x="638" y="29"/>
                  </a:lnTo>
                  <a:lnTo>
                    <a:pt x="624" y="34"/>
                  </a:lnTo>
                  <a:lnTo>
                    <a:pt x="608" y="42"/>
                  </a:lnTo>
                  <a:lnTo>
                    <a:pt x="597" y="49"/>
                  </a:lnTo>
                  <a:lnTo>
                    <a:pt x="585" y="58"/>
                  </a:lnTo>
                  <a:lnTo>
                    <a:pt x="573" y="68"/>
                  </a:lnTo>
                  <a:lnTo>
                    <a:pt x="562" y="78"/>
                  </a:lnTo>
                  <a:lnTo>
                    <a:pt x="556" y="64"/>
                  </a:lnTo>
                  <a:lnTo>
                    <a:pt x="549" y="51"/>
                  </a:lnTo>
                  <a:lnTo>
                    <a:pt x="540" y="40"/>
                  </a:lnTo>
                  <a:lnTo>
                    <a:pt x="532" y="30"/>
                  </a:lnTo>
                  <a:lnTo>
                    <a:pt x="521" y="21"/>
                  </a:lnTo>
                  <a:lnTo>
                    <a:pt x="510" y="14"/>
                  </a:lnTo>
                  <a:lnTo>
                    <a:pt x="498" y="8"/>
                  </a:lnTo>
                  <a:lnTo>
                    <a:pt x="485" y="4"/>
                  </a:lnTo>
                  <a:lnTo>
                    <a:pt x="472" y="1"/>
                  </a:lnTo>
                  <a:lnTo>
                    <a:pt x="457" y="0"/>
                  </a:lnTo>
                  <a:lnTo>
                    <a:pt x="443" y="1"/>
                  </a:lnTo>
                  <a:lnTo>
                    <a:pt x="427" y="3"/>
                  </a:lnTo>
                  <a:lnTo>
                    <a:pt x="411" y="7"/>
                  </a:lnTo>
                  <a:lnTo>
                    <a:pt x="395" y="13"/>
                  </a:lnTo>
                  <a:lnTo>
                    <a:pt x="377" y="20"/>
                  </a:lnTo>
                  <a:lnTo>
                    <a:pt x="360" y="29"/>
                  </a:lnTo>
                  <a:lnTo>
                    <a:pt x="340" y="43"/>
                  </a:lnTo>
                  <a:lnTo>
                    <a:pt x="319" y="57"/>
                  </a:lnTo>
                  <a:lnTo>
                    <a:pt x="300" y="74"/>
                  </a:lnTo>
                  <a:lnTo>
                    <a:pt x="281" y="92"/>
                  </a:lnTo>
                  <a:lnTo>
                    <a:pt x="263" y="112"/>
                  </a:lnTo>
                  <a:lnTo>
                    <a:pt x="247" y="134"/>
                  </a:lnTo>
                  <a:lnTo>
                    <a:pt x="230" y="155"/>
                  </a:lnTo>
                  <a:lnTo>
                    <a:pt x="215" y="179"/>
                  </a:lnTo>
                  <a:lnTo>
                    <a:pt x="201" y="203"/>
                  </a:lnTo>
                  <a:lnTo>
                    <a:pt x="189" y="227"/>
                  </a:lnTo>
                  <a:lnTo>
                    <a:pt x="179" y="252"/>
                  </a:lnTo>
                  <a:lnTo>
                    <a:pt x="169" y="277"/>
                  </a:lnTo>
                  <a:lnTo>
                    <a:pt x="161" y="303"/>
                  </a:lnTo>
                  <a:lnTo>
                    <a:pt x="155" y="328"/>
                  </a:lnTo>
                  <a:lnTo>
                    <a:pt x="151" y="354"/>
                  </a:lnTo>
                  <a:lnTo>
                    <a:pt x="148" y="379"/>
                  </a:lnTo>
                  <a:lnTo>
                    <a:pt x="141" y="381"/>
                  </a:lnTo>
                  <a:lnTo>
                    <a:pt x="133" y="384"/>
                  </a:lnTo>
                  <a:lnTo>
                    <a:pt x="126" y="387"/>
                  </a:lnTo>
                  <a:lnTo>
                    <a:pt x="117" y="391"/>
                  </a:lnTo>
                  <a:lnTo>
                    <a:pt x="105" y="399"/>
                  </a:lnTo>
                  <a:lnTo>
                    <a:pt x="93" y="408"/>
                  </a:lnTo>
                  <a:lnTo>
                    <a:pt x="83" y="418"/>
                  </a:lnTo>
                  <a:lnTo>
                    <a:pt x="72" y="428"/>
                  </a:lnTo>
                  <a:lnTo>
                    <a:pt x="61" y="440"/>
                  </a:lnTo>
                  <a:lnTo>
                    <a:pt x="51" y="452"/>
                  </a:lnTo>
                  <a:lnTo>
                    <a:pt x="43" y="465"/>
                  </a:lnTo>
                  <a:lnTo>
                    <a:pt x="34" y="479"/>
                  </a:lnTo>
                  <a:lnTo>
                    <a:pt x="26" y="493"/>
                  </a:lnTo>
                  <a:lnTo>
                    <a:pt x="20" y="507"/>
                  </a:lnTo>
                  <a:lnTo>
                    <a:pt x="14" y="521"/>
                  </a:lnTo>
                  <a:lnTo>
                    <a:pt x="9" y="536"/>
                  </a:lnTo>
                  <a:lnTo>
                    <a:pt x="5" y="551"/>
                  </a:lnTo>
                  <a:lnTo>
                    <a:pt x="3" y="566"/>
                  </a:lnTo>
                  <a:lnTo>
                    <a:pt x="0" y="581"/>
                  </a:lnTo>
                  <a:lnTo>
                    <a:pt x="0" y="595"/>
                  </a:lnTo>
                  <a:lnTo>
                    <a:pt x="0" y="608"/>
                  </a:lnTo>
                  <a:lnTo>
                    <a:pt x="3" y="621"/>
                  </a:lnTo>
                  <a:lnTo>
                    <a:pt x="5" y="631"/>
                  </a:lnTo>
                  <a:lnTo>
                    <a:pt x="9" y="642"/>
                  </a:lnTo>
                  <a:lnTo>
                    <a:pt x="14" y="651"/>
                  </a:lnTo>
                  <a:lnTo>
                    <a:pt x="20" y="658"/>
                  </a:lnTo>
                  <a:lnTo>
                    <a:pt x="26" y="665"/>
                  </a:lnTo>
                  <a:lnTo>
                    <a:pt x="34" y="670"/>
                  </a:lnTo>
                  <a:lnTo>
                    <a:pt x="43" y="675"/>
                  </a:lnTo>
                  <a:lnTo>
                    <a:pt x="51" y="677"/>
                  </a:lnTo>
                  <a:lnTo>
                    <a:pt x="61" y="678"/>
                  </a:lnTo>
                  <a:lnTo>
                    <a:pt x="72" y="678"/>
                  </a:lnTo>
                  <a:lnTo>
                    <a:pt x="83" y="677"/>
                  </a:lnTo>
                  <a:lnTo>
                    <a:pt x="93" y="674"/>
                  </a:lnTo>
                  <a:lnTo>
                    <a:pt x="105" y="668"/>
                  </a:lnTo>
                  <a:lnTo>
                    <a:pt x="117" y="663"/>
                  </a:lnTo>
                  <a:lnTo>
                    <a:pt x="769" y="286"/>
                  </a:lnTo>
                  <a:lnTo>
                    <a:pt x="778" y="280"/>
                  </a:lnTo>
                  <a:lnTo>
                    <a:pt x="786" y="275"/>
                  </a:lnTo>
                  <a:lnTo>
                    <a:pt x="793" y="269"/>
                  </a:lnTo>
                  <a:lnTo>
                    <a:pt x="800" y="261"/>
                  </a:lnTo>
                  <a:lnTo>
                    <a:pt x="807" y="253"/>
                  </a:lnTo>
                  <a:lnTo>
                    <a:pt x="814" y="245"/>
                  </a:lnTo>
                  <a:lnTo>
                    <a:pt x="819" y="236"/>
                  </a:lnTo>
                  <a:lnTo>
                    <a:pt x="824" y="227"/>
                  </a:lnTo>
                  <a:lnTo>
                    <a:pt x="830" y="218"/>
                  </a:lnTo>
                  <a:lnTo>
                    <a:pt x="834" y="208"/>
                  </a:lnTo>
                  <a:lnTo>
                    <a:pt x="838" y="198"/>
                  </a:lnTo>
                  <a:lnTo>
                    <a:pt x="842" y="189"/>
                  </a:lnTo>
                  <a:lnTo>
                    <a:pt x="844" y="179"/>
                  </a:lnTo>
                  <a:lnTo>
                    <a:pt x="846" y="169"/>
                  </a:lnTo>
                  <a:lnTo>
                    <a:pt x="847" y="159"/>
                  </a:lnTo>
                  <a:lnTo>
                    <a:pt x="848" y="150"/>
                  </a:lnTo>
                  <a:lnTo>
                    <a:pt x="847" y="141"/>
                  </a:lnTo>
                  <a:lnTo>
                    <a:pt x="846" y="132"/>
                  </a:lnTo>
                  <a:lnTo>
                    <a:pt x="844" y="125"/>
                  </a:lnTo>
                  <a:lnTo>
                    <a:pt x="842" y="118"/>
                  </a:lnTo>
                  <a:lnTo>
                    <a:pt x="838" y="113"/>
                  </a:lnTo>
                  <a:lnTo>
                    <a:pt x="834" y="108"/>
                  </a:lnTo>
                  <a:lnTo>
                    <a:pt x="830" y="103"/>
                  </a:lnTo>
                  <a:lnTo>
                    <a:pt x="824" y="100"/>
                  </a:lnTo>
                  <a:lnTo>
                    <a:pt x="819" y="97"/>
                  </a:lnTo>
                  <a:lnTo>
                    <a:pt x="814" y="96"/>
                  </a:lnTo>
                  <a:lnTo>
                    <a:pt x="807" y="95"/>
                  </a:lnTo>
                  <a:lnTo>
                    <a:pt x="800" y="95"/>
                  </a:lnTo>
                  <a:lnTo>
                    <a:pt x="793" y="96"/>
                  </a:lnTo>
                  <a:lnTo>
                    <a:pt x="786" y="98"/>
                  </a:lnTo>
                  <a:lnTo>
                    <a:pt x="778" y="101"/>
                  </a:lnTo>
                  <a:lnTo>
                    <a:pt x="769" y="105"/>
                  </a:lnTo>
                  <a:close/>
                  <a:moveTo>
                    <a:pt x="703" y="283"/>
                  </a:moveTo>
                  <a:lnTo>
                    <a:pt x="703" y="283"/>
                  </a:lnTo>
                  <a:lnTo>
                    <a:pt x="703" y="283"/>
                  </a:lnTo>
                  <a:lnTo>
                    <a:pt x="703" y="283"/>
                  </a:lnTo>
                  <a:lnTo>
                    <a:pt x="703" y="283"/>
                  </a:lnTo>
                  <a:lnTo>
                    <a:pt x="705" y="283"/>
                  </a:lnTo>
                  <a:lnTo>
                    <a:pt x="703" y="2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1" name="Freeform 262">
              <a:extLst>
                <a:ext uri="{FF2B5EF4-FFF2-40B4-BE49-F238E27FC236}">
                  <a16:creationId xmlns:a16="http://schemas.microsoft.com/office/drawing/2014/main" id="{6C5CB6F0-F9B3-BB49-A3C0-4ACCCE6F29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64716" y="1592232"/>
              <a:ext cx="202012" cy="182462"/>
            </a:xfrm>
            <a:custGeom>
              <a:avLst/>
              <a:gdLst>
                <a:gd name="T0" fmla="*/ 772 w 868"/>
                <a:gd name="T1" fmla="*/ 583 h 786"/>
                <a:gd name="T2" fmla="*/ 764 w 868"/>
                <a:gd name="T3" fmla="*/ 530 h 786"/>
                <a:gd name="T4" fmla="*/ 744 w 868"/>
                <a:gd name="T5" fmla="*/ 476 h 786"/>
                <a:gd name="T6" fmla="*/ 715 w 868"/>
                <a:gd name="T7" fmla="*/ 426 h 786"/>
                <a:gd name="T8" fmla="*/ 679 w 868"/>
                <a:gd name="T9" fmla="*/ 381 h 786"/>
                <a:gd name="T10" fmla="*/ 638 w 868"/>
                <a:gd name="T11" fmla="*/ 346 h 786"/>
                <a:gd name="T12" fmla="*/ 599 w 868"/>
                <a:gd name="T13" fmla="*/ 324 h 786"/>
                <a:gd name="T14" fmla="*/ 569 w 868"/>
                <a:gd name="T15" fmla="*/ 296 h 786"/>
                <a:gd name="T16" fmla="*/ 544 w 868"/>
                <a:gd name="T17" fmla="*/ 232 h 786"/>
                <a:gd name="T18" fmla="*/ 510 w 868"/>
                <a:gd name="T19" fmla="*/ 171 h 786"/>
                <a:gd name="T20" fmla="*/ 469 w 868"/>
                <a:gd name="T21" fmla="*/ 115 h 786"/>
                <a:gd name="T22" fmla="*/ 421 w 868"/>
                <a:gd name="T23" fmla="*/ 67 h 786"/>
                <a:gd name="T24" fmla="*/ 369 w 868"/>
                <a:gd name="T25" fmla="*/ 29 h 786"/>
                <a:gd name="T26" fmla="*/ 317 w 868"/>
                <a:gd name="T27" fmla="*/ 7 h 786"/>
                <a:gd name="T28" fmla="*/ 288 w 868"/>
                <a:gd name="T29" fmla="*/ 1 h 786"/>
                <a:gd name="T30" fmla="*/ 261 w 868"/>
                <a:gd name="T31" fmla="*/ 0 h 786"/>
                <a:gd name="T32" fmla="*/ 236 w 868"/>
                <a:gd name="T33" fmla="*/ 5 h 786"/>
                <a:gd name="T34" fmla="*/ 214 w 868"/>
                <a:gd name="T35" fmla="*/ 15 h 786"/>
                <a:gd name="T36" fmla="*/ 194 w 868"/>
                <a:gd name="T37" fmla="*/ 30 h 786"/>
                <a:gd name="T38" fmla="*/ 178 w 868"/>
                <a:gd name="T39" fmla="*/ 50 h 786"/>
                <a:gd name="T40" fmla="*/ 165 w 868"/>
                <a:gd name="T41" fmla="*/ 75 h 786"/>
                <a:gd name="T42" fmla="*/ 157 w 868"/>
                <a:gd name="T43" fmla="*/ 103 h 786"/>
                <a:gd name="T44" fmla="*/ 152 w 868"/>
                <a:gd name="T45" fmla="*/ 136 h 786"/>
                <a:gd name="T46" fmla="*/ 108 w 868"/>
                <a:gd name="T47" fmla="*/ 106 h 786"/>
                <a:gd name="T48" fmla="*/ 73 w 868"/>
                <a:gd name="T49" fmla="*/ 96 h 786"/>
                <a:gd name="T50" fmla="*/ 44 w 868"/>
                <a:gd name="T51" fmla="*/ 101 h 786"/>
                <a:gd name="T52" fmla="*/ 20 w 868"/>
                <a:gd name="T53" fmla="*/ 117 h 786"/>
                <a:gd name="T54" fmla="*/ 5 w 868"/>
                <a:gd name="T55" fmla="*/ 144 h 786"/>
                <a:gd name="T56" fmla="*/ 0 w 868"/>
                <a:gd name="T57" fmla="*/ 182 h 786"/>
                <a:gd name="T58" fmla="*/ 5 w 868"/>
                <a:gd name="T59" fmla="*/ 227 h 786"/>
                <a:gd name="T60" fmla="*/ 20 w 868"/>
                <a:gd name="T61" fmla="*/ 271 h 786"/>
                <a:gd name="T62" fmla="*/ 44 w 868"/>
                <a:gd name="T63" fmla="*/ 314 h 786"/>
                <a:gd name="T64" fmla="*/ 73 w 868"/>
                <a:gd name="T65" fmla="*/ 352 h 786"/>
                <a:gd name="T66" fmla="*/ 108 w 868"/>
                <a:gd name="T67" fmla="*/ 382 h 786"/>
                <a:gd name="T68" fmla="*/ 796 w 868"/>
                <a:gd name="T69" fmla="*/ 780 h 786"/>
                <a:gd name="T70" fmla="*/ 820 w 868"/>
                <a:gd name="T71" fmla="*/ 786 h 786"/>
                <a:gd name="T72" fmla="*/ 839 w 868"/>
                <a:gd name="T73" fmla="*/ 784 h 786"/>
                <a:gd name="T74" fmla="*/ 854 w 868"/>
                <a:gd name="T75" fmla="*/ 773 h 786"/>
                <a:gd name="T76" fmla="*/ 865 w 868"/>
                <a:gd name="T77" fmla="*/ 755 h 786"/>
                <a:gd name="T78" fmla="*/ 868 w 868"/>
                <a:gd name="T79" fmla="*/ 729 h 786"/>
                <a:gd name="T80" fmla="*/ 865 w 868"/>
                <a:gd name="T81" fmla="*/ 700 h 786"/>
                <a:gd name="T82" fmla="*/ 854 w 868"/>
                <a:gd name="T83" fmla="*/ 670 h 786"/>
                <a:gd name="T84" fmla="*/ 839 w 868"/>
                <a:gd name="T85" fmla="*/ 642 h 786"/>
                <a:gd name="T86" fmla="*/ 820 w 868"/>
                <a:gd name="T87" fmla="*/ 616 h 786"/>
                <a:gd name="T88" fmla="*/ 796 w 868"/>
                <a:gd name="T89" fmla="*/ 596 h 786"/>
                <a:gd name="T90" fmla="*/ 720 w 868"/>
                <a:gd name="T91" fmla="*/ 695 h 786"/>
                <a:gd name="T92" fmla="*/ 720 w 868"/>
                <a:gd name="T93" fmla="*/ 695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68" h="786">
                  <a:moveTo>
                    <a:pt x="788" y="591"/>
                  </a:moveTo>
                  <a:lnTo>
                    <a:pt x="780" y="587"/>
                  </a:lnTo>
                  <a:lnTo>
                    <a:pt x="772" y="583"/>
                  </a:lnTo>
                  <a:lnTo>
                    <a:pt x="770" y="566"/>
                  </a:lnTo>
                  <a:lnTo>
                    <a:pt x="768" y="548"/>
                  </a:lnTo>
                  <a:lnTo>
                    <a:pt x="764" y="530"/>
                  </a:lnTo>
                  <a:lnTo>
                    <a:pt x="758" y="512"/>
                  </a:lnTo>
                  <a:lnTo>
                    <a:pt x="752" y="494"/>
                  </a:lnTo>
                  <a:lnTo>
                    <a:pt x="744" y="476"/>
                  </a:lnTo>
                  <a:lnTo>
                    <a:pt x="735" y="459"/>
                  </a:lnTo>
                  <a:lnTo>
                    <a:pt x="726" y="442"/>
                  </a:lnTo>
                  <a:lnTo>
                    <a:pt x="715" y="426"/>
                  </a:lnTo>
                  <a:lnTo>
                    <a:pt x="704" y="409"/>
                  </a:lnTo>
                  <a:lnTo>
                    <a:pt x="692" y="395"/>
                  </a:lnTo>
                  <a:lnTo>
                    <a:pt x="679" y="381"/>
                  </a:lnTo>
                  <a:lnTo>
                    <a:pt x="666" y="368"/>
                  </a:lnTo>
                  <a:lnTo>
                    <a:pt x="652" y="356"/>
                  </a:lnTo>
                  <a:lnTo>
                    <a:pt x="638" y="346"/>
                  </a:lnTo>
                  <a:lnTo>
                    <a:pt x="623" y="336"/>
                  </a:lnTo>
                  <a:lnTo>
                    <a:pt x="611" y="329"/>
                  </a:lnTo>
                  <a:lnTo>
                    <a:pt x="599" y="324"/>
                  </a:lnTo>
                  <a:lnTo>
                    <a:pt x="587" y="321"/>
                  </a:lnTo>
                  <a:lnTo>
                    <a:pt x="576" y="319"/>
                  </a:lnTo>
                  <a:lnTo>
                    <a:pt x="569" y="296"/>
                  </a:lnTo>
                  <a:lnTo>
                    <a:pt x="562" y="274"/>
                  </a:lnTo>
                  <a:lnTo>
                    <a:pt x="554" y="253"/>
                  </a:lnTo>
                  <a:lnTo>
                    <a:pt x="544" y="232"/>
                  </a:lnTo>
                  <a:lnTo>
                    <a:pt x="533" y="211"/>
                  </a:lnTo>
                  <a:lnTo>
                    <a:pt x="523" y="190"/>
                  </a:lnTo>
                  <a:lnTo>
                    <a:pt x="510" y="171"/>
                  </a:lnTo>
                  <a:lnTo>
                    <a:pt x="497" y="151"/>
                  </a:lnTo>
                  <a:lnTo>
                    <a:pt x="483" y="133"/>
                  </a:lnTo>
                  <a:lnTo>
                    <a:pt x="469" y="115"/>
                  </a:lnTo>
                  <a:lnTo>
                    <a:pt x="454" y="97"/>
                  </a:lnTo>
                  <a:lnTo>
                    <a:pt x="437" y="82"/>
                  </a:lnTo>
                  <a:lnTo>
                    <a:pt x="421" y="67"/>
                  </a:lnTo>
                  <a:lnTo>
                    <a:pt x="404" y="53"/>
                  </a:lnTo>
                  <a:lnTo>
                    <a:pt x="387" y="41"/>
                  </a:lnTo>
                  <a:lnTo>
                    <a:pt x="369" y="29"/>
                  </a:lnTo>
                  <a:lnTo>
                    <a:pt x="348" y="18"/>
                  </a:lnTo>
                  <a:lnTo>
                    <a:pt x="327" y="10"/>
                  </a:lnTo>
                  <a:lnTo>
                    <a:pt x="317" y="7"/>
                  </a:lnTo>
                  <a:lnTo>
                    <a:pt x="308" y="4"/>
                  </a:lnTo>
                  <a:lnTo>
                    <a:pt x="298" y="2"/>
                  </a:lnTo>
                  <a:lnTo>
                    <a:pt x="288" y="1"/>
                  </a:lnTo>
                  <a:lnTo>
                    <a:pt x="279" y="0"/>
                  </a:lnTo>
                  <a:lnTo>
                    <a:pt x="270" y="0"/>
                  </a:lnTo>
                  <a:lnTo>
                    <a:pt x="261" y="0"/>
                  </a:lnTo>
                  <a:lnTo>
                    <a:pt x="253" y="1"/>
                  </a:lnTo>
                  <a:lnTo>
                    <a:pt x="244" y="3"/>
                  </a:lnTo>
                  <a:lnTo>
                    <a:pt x="236" y="5"/>
                  </a:lnTo>
                  <a:lnTo>
                    <a:pt x="228" y="8"/>
                  </a:lnTo>
                  <a:lnTo>
                    <a:pt x="220" y="11"/>
                  </a:lnTo>
                  <a:lnTo>
                    <a:pt x="214" y="15"/>
                  </a:lnTo>
                  <a:lnTo>
                    <a:pt x="207" y="20"/>
                  </a:lnTo>
                  <a:lnTo>
                    <a:pt x="201" y="25"/>
                  </a:lnTo>
                  <a:lnTo>
                    <a:pt x="194" y="30"/>
                  </a:lnTo>
                  <a:lnTo>
                    <a:pt x="189" y="36"/>
                  </a:lnTo>
                  <a:lnTo>
                    <a:pt x="182" y="42"/>
                  </a:lnTo>
                  <a:lnTo>
                    <a:pt x="178" y="50"/>
                  </a:lnTo>
                  <a:lnTo>
                    <a:pt x="174" y="57"/>
                  </a:lnTo>
                  <a:lnTo>
                    <a:pt x="170" y="66"/>
                  </a:lnTo>
                  <a:lnTo>
                    <a:pt x="165" y="75"/>
                  </a:lnTo>
                  <a:lnTo>
                    <a:pt x="162" y="83"/>
                  </a:lnTo>
                  <a:lnTo>
                    <a:pt x="159" y="93"/>
                  </a:lnTo>
                  <a:lnTo>
                    <a:pt x="157" y="103"/>
                  </a:lnTo>
                  <a:lnTo>
                    <a:pt x="154" y="113"/>
                  </a:lnTo>
                  <a:lnTo>
                    <a:pt x="153" y="124"/>
                  </a:lnTo>
                  <a:lnTo>
                    <a:pt x="152" y="136"/>
                  </a:lnTo>
                  <a:lnTo>
                    <a:pt x="136" y="123"/>
                  </a:lnTo>
                  <a:lnTo>
                    <a:pt x="121" y="112"/>
                  </a:lnTo>
                  <a:lnTo>
                    <a:pt x="108" y="106"/>
                  </a:lnTo>
                  <a:lnTo>
                    <a:pt x="96" y="102"/>
                  </a:lnTo>
                  <a:lnTo>
                    <a:pt x="84" y="98"/>
                  </a:lnTo>
                  <a:lnTo>
                    <a:pt x="73" y="96"/>
                  </a:lnTo>
                  <a:lnTo>
                    <a:pt x="64" y="96"/>
                  </a:lnTo>
                  <a:lnTo>
                    <a:pt x="53" y="97"/>
                  </a:lnTo>
                  <a:lnTo>
                    <a:pt x="44" y="101"/>
                  </a:lnTo>
                  <a:lnTo>
                    <a:pt x="36" y="104"/>
                  </a:lnTo>
                  <a:lnTo>
                    <a:pt x="28" y="109"/>
                  </a:lnTo>
                  <a:lnTo>
                    <a:pt x="20" y="117"/>
                  </a:lnTo>
                  <a:lnTo>
                    <a:pt x="15" y="124"/>
                  </a:lnTo>
                  <a:lnTo>
                    <a:pt x="10" y="133"/>
                  </a:lnTo>
                  <a:lnTo>
                    <a:pt x="5" y="144"/>
                  </a:lnTo>
                  <a:lnTo>
                    <a:pt x="3" y="156"/>
                  </a:lnTo>
                  <a:lnTo>
                    <a:pt x="1" y="169"/>
                  </a:lnTo>
                  <a:lnTo>
                    <a:pt x="0" y="182"/>
                  </a:lnTo>
                  <a:lnTo>
                    <a:pt x="1" y="197"/>
                  </a:lnTo>
                  <a:lnTo>
                    <a:pt x="3" y="212"/>
                  </a:lnTo>
                  <a:lnTo>
                    <a:pt x="5" y="227"/>
                  </a:lnTo>
                  <a:lnTo>
                    <a:pt x="10" y="242"/>
                  </a:lnTo>
                  <a:lnTo>
                    <a:pt x="15" y="257"/>
                  </a:lnTo>
                  <a:lnTo>
                    <a:pt x="20" y="271"/>
                  </a:lnTo>
                  <a:lnTo>
                    <a:pt x="28" y="286"/>
                  </a:lnTo>
                  <a:lnTo>
                    <a:pt x="36" y="300"/>
                  </a:lnTo>
                  <a:lnTo>
                    <a:pt x="44" y="314"/>
                  </a:lnTo>
                  <a:lnTo>
                    <a:pt x="53" y="327"/>
                  </a:lnTo>
                  <a:lnTo>
                    <a:pt x="64" y="340"/>
                  </a:lnTo>
                  <a:lnTo>
                    <a:pt x="73" y="352"/>
                  </a:lnTo>
                  <a:lnTo>
                    <a:pt x="84" y="363"/>
                  </a:lnTo>
                  <a:lnTo>
                    <a:pt x="96" y="374"/>
                  </a:lnTo>
                  <a:lnTo>
                    <a:pt x="108" y="382"/>
                  </a:lnTo>
                  <a:lnTo>
                    <a:pt x="121" y="390"/>
                  </a:lnTo>
                  <a:lnTo>
                    <a:pt x="788" y="776"/>
                  </a:lnTo>
                  <a:lnTo>
                    <a:pt x="796" y="780"/>
                  </a:lnTo>
                  <a:lnTo>
                    <a:pt x="805" y="783"/>
                  </a:lnTo>
                  <a:lnTo>
                    <a:pt x="812" y="785"/>
                  </a:lnTo>
                  <a:lnTo>
                    <a:pt x="820" y="786"/>
                  </a:lnTo>
                  <a:lnTo>
                    <a:pt x="826" y="786"/>
                  </a:lnTo>
                  <a:lnTo>
                    <a:pt x="833" y="785"/>
                  </a:lnTo>
                  <a:lnTo>
                    <a:pt x="839" y="784"/>
                  </a:lnTo>
                  <a:lnTo>
                    <a:pt x="845" y="781"/>
                  </a:lnTo>
                  <a:lnTo>
                    <a:pt x="850" y="778"/>
                  </a:lnTo>
                  <a:lnTo>
                    <a:pt x="854" y="773"/>
                  </a:lnTo>
                  <a:lnTo>
                    <a:pt x="859" y="768"/>
                  </a:lnTo>
                  <a:lnTo>
                    <a:pt x="862" y="761"/>
                  </a:lnTo>
                  <a:lnTo>
                    <a:pt x="865" y="755"/>
                  </a:lnTo>
                  <a:lnTo>
                    <a:pt x="866" y="747"/>
                  </a:lnTo>
                  <a:lnTo>
                    <a:pt x="867" y="739"/>
                  </a:lnTo>
                  <a:lnTo>
                    <a:pt x="868" y="729"/>
                  </a:lnTo>
                  <a:lnTo>
                    <a:pt x="867" y="719"/>
                  </a:lnTo>
                  <a:lnTo>
                    <a:pt x="866" y="710"/>
                  </a:lnTo>
                  <a:lnTo>
                    <a:pt x="865" y="700"/>
                  </a:lnTo>
                  <a:lnTo>
                    <a:pt x="862" y="690"/>
                  </a:lnTo>
                  <a:lnTo>
                    <a:pt x="859" y="679"/>
                  </a:lnTo>
                  <a:lnTo>
                    <a:pt x="854" y="670"/>
                  </a:lnTo>
                  <a:lnTo>
                    <a:pt x="850" y="660"/>
                  </a:lnTo>
                  <a:lnTo>
                    <a:pt x="845" y="650"/>
                  </a:lnTo>
                  <a:lnTo>
                    <a:pt x="839" y="642"/>
                  </a:lnTo>
                  <a:lnTo>
                    <a:pt x="833" y="632"/>
                  </a:lnTo>
                  <a:lnTo>
                    <a:pt x="826" y="624"/>
                  </a:lnTo>
                  <a:lnTo>
                    <a:pt x="820" y="616"/>
                  </a:lnTo>
                  <a:lnTo>
                    <a:pt x="812" y="608"/>
                  </a:lnTo>
                  <a:lnTo>
                    <a:pt x="805" y="602"/>
                  </a:lnTo>
                  <a:lnTo>
                    <a:pt x="796" y="596"/>
                  </a:lnTo>
                  <a:lnTo>
                    <a:pt x="788" y="591"/>
                  </a:lnTo>
                  <a:close/>
                  <a:moveTo>
                    <a:pt x="720" y="695"/>
                  </a:moveTo>
                  <a:lnTo>
                    <a:pt x="720" y="695"/>
                  </a:lnTo>
                  <a:lnTo>
                    <a:pt x="720" y="695"/>
                  </a:lnTo>
                  <a:lnTo>
                    <a:pt x="720" y="695"/>
                  </a:lnTo>
                  <a:lnTo>
                    <a:pt x="720" y="695"/>
                  </a:lnTo>
                  <a:lnTo>
                    <a:pt x="721" y="695"/>
                  </a:lnTo>
                  <a:lnTo>
                    <a:pt x="720" y="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2" name="Freeform 263">
              <a:extLst>
                <a:ext uri="{FF2B5EF4-FFF2-40B4-BE49-F238E27FC236}">
                  <a16:creationId xmlns:a16="http://schemas.microsoft.com/office/drawing/2014/main" id="{5C0762D4-9850-6F4F-8ADE-D7A5AFF89F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78321" y="1546616"/>
              <a:ext cx="95886" cy="178738"/>
            </a:xfrm>
            <a:custGeom>
              <a:avLst/>
              <a:gdLst>
                <a:gd name="T0" fmla="*/ 166 w 416"/>
                <a:gd name="T1" fmla="*/ 58 h 764"/>
                <a:gd name="T2" fmla="*/ 109 w 416"/>
                <a:gd name="T3" fmla="*/ 115 h 764"/>
                <a:gd name="T4" fmla="*/ 61 w 416"/>
                <a:gd name="T5" fmla="*/ 185 h 764"/>
                <a:gd name="T6" fmla="*/ 25 w 416"/>
                <a:gd name="T7" fmla="*/ 260 h 764"/>
                <a:gd name="T8" fmla="*/ 4 w 416"/>
                <a:gd name="T9" fmla="*/ 338 h 764"/>
                <a:gd name="T10" fmla="*/ 0 w 416"/>
                <a:gd name="T11" fmla="*/ 402 h 764"/>
                <a:gd name="T12" fmla="*/ 9 w 416"/>
                <a:gd name="T13" fmla="*/ 444 h 764"/>
                <a:gd name="T14" fmla="*/ 25 w 416"/>
                <a:gd name="T15" fmla="*/ 488 h 764"/>
                <a:gd name="T16" fmla="*/ 66 w 416"/>
                <a:gd name="T17" fmla="*/ 567 h 764"/>
                <a:gd name="T18" fmla="*/ 123 w 416"/>
                <a:gd name="T19" fmla="*/ 654 h 764"/>
                <a:gd name="T20" fmla="*/ 175 w 416"/>
                <a:gd name="T21" fmla="*/ 725 h 764"/>
                <a:gd name="T22" fmla="*/ 217 w 416"/>
                <a:gd name="T23" fmla="*/ 744 h 764"/>
                <a:gd name="T24" fmla="*/ 312 w 416"/>
                <a:gd name="T25" fmla="*/ 506 h 764"/>
                <a:gd name="T26" fmla="*/ 367 w 416"/>
                <a:gd name="T27" fmla="*/ 351 h 764"/>
                <a:gd name="T28" fmla="*/ 407 w 416"/>
                <a:gd name="T29" fmla="*/ 214 h 764"/>
                <a:gd name="T30" fmla="*/ 416 w 416"/>
                <a:gd name="T31" fmla="*/ 162 h 764"/>
                <a:gd name="T32" fmla="*/ 415 w 416"/>
                <a:gd name="T33" fmla="*/ 125 h 764"/>
                <a:gd name="T34" fmla="*/ 409 w 416"/>
                <a:gd name="T35" fmla="*/ 93 h 764"/>
                <a:gd name="T36" fmla="*/ 400 w 416"/>
                <a:gd name="T37" fmla="*/ 65 h 764"/>
                <a:gd name="T38" fmla="*/ 386 w 416"/>
                <a:gd name="T39" fmla="*/ 42 h 764"/>
                <a:gd name="T40" fmla="*/ 368 w 416"/>
                <a:gd name="T41" fmla="*/ 24 h 764"/>
                <a:gd name="T42" fmla="*/ 348 w 416"/>
                <a:gd name="T43" fmla="*/ 11 h 764"/>
                <a:gd name="T44" fmla="*/ 324 w 416"/>
                <a:gd name="T45" fmla="*/ 3 h 764"/>
                <a:gd name="T46" fmla="*/ 298 w 416"/>
                <a:gd name="T47" fmla="*/ 0 h 764"/>
                <a:gd name="T48" fmla="*/ 270 w 416"/>
                <a:gd name="T49" fmla="*/ 4 h 764"/>
                <a:gd name="T50" fmla="*/ 240 w 416"/>
                <a:gd name="T51" fmla="*/ 13 h 764"/>
                <a:gd name="T52" fmla="*/ 207 w 416"/>
                <a:gd name="T53" fmla="*/ 29 h 764"/>
                <a:gd name="T54" fmla="*/ 198 w 416"/>
                <a:gd name="T55" fmla="*/ 383 h 764"/>
                <a:gd name="T56" fmla="*/ 170 w 416"/>
                <a:gd name="T57" fmla="*/ 391 h 764"/>
                <a:gd name="T58" fmla="*/ 145 w 416"/>
                <a:gd name="T59" fmla="*/ 388 h 764"/>
                <a:gd name="T60" fmla="*/ 125 w 416"/>
                <a:gd name="T61" fmla="*/ 375 h 764"/>
                <a:gd name="T62" fmla="*/ 113 w 416"/>
                <a:gd name="T63" fmla="*/ 352 h 764"/>
                <a:gd name="T64" fmla="*/ 109 w 416"/>
                <a:gd name="T65" fmla="*/ 321 h 764"/>
                <a:gd name="T66" fmla="*/ 113 w 416"/>
                <a:gd name="T67" fmla="*/ 284 h 764"/>
                <a:gd name="T68" fmla="*/ 125 w 416"/>
                <a:gd name="T69" fmla="*/ 246 h 764"/>
                <a:gd name="T70" fmla="*/ 145 w 416"/>
                <a:gd name="T71" fmla="*/ 212 h 764"/>
                <a:gd name="T72" fmla="*/ 170 w 416"/>
                <a:gd name="T73" fmla="*/ 180 h 764"/>
                <a:gd name="T74" fmla="*/ 198 w 416"/>
                <a:gd name="T75" fmla="*/ 155 h 764"/>
                <a:gd name="T76" fmla="*/ 228 w 416"/>
                <a:gd name="T77" fmla="*/ 139 h 764"/>
                <a:gd name="T78" fmla="*/ 255 w 416"/>
                <a:gd name="T79" fmla="*/ 135 h 764"/>
                <a:gd name="T80" fmla="*/ 278 w 416"/>
                <a:gd name="T81" fmla="*/ 141 h 764"/>
                <a:gd name="T82" fmla="*/ 295 w 416"/>
                <a:gd name="T83" fmla="*/ 159 h 764"/>
                <a:gd name="T84" fmla="*/ 305 w 416"/>
                <a:gd name="T85" fmla="*/ 183 h 764"/>
                <a:gd name="T86" fmla="*/ 307 w 416"/>
                <a:gd name="T87" fmla="*/ 218 h 764"/>
                <a:gd name="T88" fmla="*/ 299 w 416"/>
                <a:gd name="T89" fmla="*/ 255 h 764"/>
                <a:gd name="T90" fmla="*/ 284 w 416"/>
                <a:gd name="T91" fmla="*/ 291 h 764"/>
                <a:gd name="T92" fmla="*/ 264 w 416"/>
                <a:gd name="T93" fmla="*/ 326 h 764"/>
                <a:gd name="T94" fmla="*/ 238 w 416"/>
                <a:gd name="T95" fmla="*/ 355 h 764"/>
                <a:gd name="T96" fmla="*/ 207 w 416"/>
                <a:gd name="T97" fmla="*/ 378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16" h="764">
                  <a:moveTo>
                    <a:pt x="207" y="29"/>
                  </a:moveTo>
                  <a:lnTo>
                    <a:pt x="187" y="42"/>
                  </a:lnTo>
                  <a:lnTo>
                    <a:pt x="166" y="58"/>
                  </a:lnTo>
                  <a:lnTo>
                    <a:pt x="146" y="75"/>
                  </a:lnTo>
                  <a:lnTo>
                    <a:pt x="126" y="95"/>
                  </a:lnTo>
                  <a:lnTo>
                    <a:pt x="109" y="115"/>
                  </a:lnTo>
                  <a:lnTo>
                    <a:pt x="92" y="137"/>
                  </a:lnTo>
                  <a:lnTo>
                    <a:pt x="76" y="160"/>
                  </a:lnTo>
                  <a:lnTo>
                    <a:pt x="61" y="185"/>
                  </a:lnTo>
                  <a:lnTo>
                    <a:pt x="48" y="209"/>
                  </a:lnTo>
                  <a:lnTo>
                    <a:pt x="36" y="234"/>
                  </a:lnTo>
                  <a:lnTo>
                    <a:pt x="25" y="260"/>
                  </a:lnTo>
                  <a:lnTo>
                    <a:pt x="16" y="286"/>
                  </a:lnTo>
                  <a:lnTo>
                    <a:pt x="9" y="312"/>
                  </a:lnTo>
                  <a:lnTo>
                    <a:pt x="4" y="338"/>
                  </a:lnTo>
                  <a:lnTo>
                    <a:pt x="1" y="364"/>
                  </a:lnTo>
                  <a:lnTo>
                    <a:pt x="0" y="390"/>
                  </a:lnTo>
                  <a:lnTo>
                    <a:pt x="0" y="402"/>
                  </a:lnTo>
                  <a:lnTo>
                    <a:pt x="2" y="416"/>
                  </a:lnTo>
                  <a:lnTo>
                    <a:pt x="4" y="430"/>
                  </a:lnTo>
                  <a:lnTo>
                    <a:pt x="9" y="444"/>
                  </a:lnTo>
                  <a:lnTo>
                    <a:pt x="13" y="458"/>
                  </a:lnTo>
                  <a:lnTo>
                    <a:pt x="18" y="473"/>
                  </a:lnTo>
                  <a:lnTo>
                    <a:pt x="25" y="488"/>
                  </a:lnTo>
                  <a:lnTo>
                    <a:pt x="32" y="504"/>
                  </a:lnTo>
                  <a:lnTo>
                    <a:pt x="48" y="536"/>
                  </a:lnTo>
                  <a:lnTo>
                    <a:pt x="66" y="567"/>
                  </a:lnTo>
                  <a:lnTo>
                    <a:pt x="84" y="597"/>
                  </a:lnTo>
                  <a:lnTo>
                    <a:pt x="104" y="626"/>
                  </a:lnTo>
                  <a:lnTo>
                    <a:pt x="123" y="654"/>
                  </a:lnTo>
                  <a:lnTo>
                    <a:pt x="142" y="681"/>
                  </a:lnTo>
                  <a:lnTo>
                    <a:pt x="160" y="704"/>
                  </a:lnTo>
                  <a:lnTo>
                    <a:pt x="175" y="725"/>
                  </a:lnTo>
                  <a:lnTo>
                    <a:pt x="199" y="754"/>
                  </a:lnTo>
                  <a:lnTo>
                    <a:pt x="207" y="764"/>
                  </a:lnTo>
                  <a:lnTo>
                    <a:pt x="217" y="744"/>
                  </a:lnTo>
                  <a:lnTo>
                    <a:pt x="241" y="687"/>
                  </a:lnTo>
                  <a:lnTo>
                    <a:pt x="273" y="605"/>
                  </a:lnTo>
                  <a:lnTo>
                    <a:pt x="312" y="506"/>
                  </a:lnTo>
                  <a:lnTo>
                    <a:pt x="332" y="455"/>
                  </a:lnTo>
                  <a:lnTo>
                    <a:pt x="350" y="402"/>
                  </a:lnTo>
                  <a:lnTo>
                    <a:pt x="367" y="351"/>
                  </a:lnTo>
                  <a:lnTo>
                    <a:pt x="383" y="301"/>
                  </a:lnTo>
                  <a:lnTo>
                    <a:pt x="396" y="255"/>
                  </a:lnTo>
                  <a:lnTo>
                    <a:pt x="407" y="214"/>
                  </a:lnTo>
                  <a:lnTo>
                    <a:pt x="410" y="194"/>
                  </a:lnTo>
                  <a:lnTo>
                    <a:pt x="414" y="178"/>
                  </a:lnTo>
                  <a:lnTo>
                    <a:pt x="416" y="162"/>
                  </a:lnTo>
                  <a:lnTo>
                    <a:pt x="416" y="149"/>
                  </a:lnTo>
                  <a:lnTo>
                    <a:pt x="416" y="137"/>
                  </a:lnTo>
                  <a:lnTo>
                    <a:pt x="415" y="125"/>
                  </a:lnTo>
                  <a:lnTo>
                    <a:pt x="414" y="113"/>
                  </a:lnTo>
                  <a:lnTo>
                    <a:pt x="412" y="102"/>
                  </a:lnTo>
                  <a:lnTo>
                    <a:pt x="409" y="93"/>
                  </a:lnTo>
                  <a:lnTo>
                    <a:pt x="406" y="83"/>
                  </a:lnTo>
                  <a:lnTo>
                    <a:pt x="403" y="73"/>
                  </a:lnTo>
                  <a:lnTo>
                    <a:pt x="400" y="65"/>
                  </a:lnTo>
                  <a:lnTo>
                    <a:pt x="395" y="56"/>
                  </a:lnTo>
                  <a:lnTo>
                    <a:pt x="391" y="48"/>
                  </a:lnTo>
                  <a:lnTo>
                    <a:pt x="386" y="42"/>
                  </a:lnTo>
                  <a:lnTo>
                    <a:pt x="380" y="35"/>
                  </a:lnTo>
                  <a:lnTo>
                    <a:pt x="375" y="29"/>
                  </a:lnTo>
                  <a:lnTo>
                    <a:pt x="368" y="24"/>
                  </a:lnTo>
                  <a:lnTo>
                    <a:pt x="362" y="18"/>
                  </a:lnTo>
                  <a:lnTo>
                    <a:pt x="355" y="14"/>
                  </a:lnTo>
                  <a:lnTo>
                    <a:pt x="348" y="11"/>
                  </a:lnTo>
                  <a:lnTo>
                    <a:pt x="340" y="7"/>
                  </a:lnTo>
                  <a:lnTo>
                    <a:pt x="333" y="4"/>
                  </a:lnTo>
                  <a:lnTo>
                    <a:pt x="324" y="3"/>
                  </a:lnTo>
                  <a:lnTo>
                    <a:pt x="315" y="1"/>
                  </a:lnTo>
                  <a:lnTo>
                    <a:pt x="307" y="1"/>
                  </a:lnTo>
                  <a:lnTo>
                    <a:pt x="298" y="0"/>
                  </a:lnTo>
                  <a:lnTo>
                    <a:pt x="288" y="1"/>
                  </a:lnTo>
                  <a:lnTo>
                    <a:pt x="280" y="2"/>
                  </a:lnTo>
                  <a:lnTo>
                    <a:pt x="270" y="4"/>
                  </a:lnTo>
                  <a:lnTo>
                    <a:pt x="260" y="6"/>
                  </a:lnTo>
                  <a:lnTo>
                    <a:pt x="250" y="10"/>
                  </a:lnTo>
                  <a:lnTo>
                    <a:pt x="240" y="13"/>
                  </a:lnTo>
                  <a:lnTo>
                    <a:pt x="229" y="17"/>
                  </a:lnTo>
                  <a:lnTo>
                    <a:pt x="218" y="23"/>
                  </a:lnTo>
                  <a:lnTo>
                    <a:pt x="207" y="29"/>
                  </a:lnTo>
                  <a:close/>
                  <a:moveTo>
                    <a:pt x="207" y="378"/>
                  </a:moveTo>
                  <a:lnTo>
                    <a:pt x="207" y="378"/>
                  </a:lnTo>
                  <a:lnTo>
                    <a:pt x="198" y="383"/>
                  </a:lnTo>
                  <a:lnTo>
                    <a:pt x="188" y="386"/>
                  </a:lnTo>
                  <a:lnTo>
                    <a:pt x="178" y="390"/>
                  </a:lnTo>
                  <a:lnTo>
                    <a:pt x="170" y="391"/>
                  </a:lnTo>
                  <a:lnTo>
                    <a:pt x="161" y="391"/>
                  </a:lnTo>
                  <a:lnTo>
                    <a:pt x="152" y="390"/>
                  </a:lnTo>
                  <a:lnTo>
                    <a:pt x="145" y="388"/>
                  </a:lnTo>
                  <a:lnTo>
                    <a:pt x="137" y="384"/>
                  </a:lnTo>
                  <a:lnTo>
                    <a:pt x="132" y="380"/>
                  </a:lnTo>
                  <a:lnTo>
                    <a:pt x="125" y="375"/>
                  </a:lnTo>
                  <a:lnTo>
                    <a:pt x="121" y="368"/>
                  </a:lnTo>
                  <a:lnTo>
                    <a:pt x="117" y="361"/>
                  </a:lnTo>
                  <a:lnTo>
                    <a:pt x="113" y="352"/>
                  </a:lnTo>
                  <a:lnTo>
                    <a:pt x="110" y="342"/>
                  </a:lnTo>
                  <a:lnTo>
                    <a:pt x="109" y="331"/>
                  </a:lnTo>
                  <a:lnTo>
                    <a:pt x="109" y="321"/>
                  </a:lnTo>
                  <a:lnTo>
                    <a:pt x="109" y="309"/>
                  </a:lnTo>
                  <a:lnTo>
                    <a:pt x="110" y="296"/>
                  </a:lnTo>
                  <a:lnTo>
                    <a:pt x="113" y="284"/>
                  </a:lnTo>
                  <a:lnTo>
                    <a:pt x="117" y="271"/>
                  </a:lnTo>
                  <a:lnTo>
                    <a:pt x="121" y="259"/>
                  </a:lnTo>
                  <a:lnTo>
                    <a:pt x="125" y="246"/>
                  </a:lnTo>
                  <a:lnTo>
                    <a:pt x="132" y="234"/>
                  </a:lnTo>
                  <a:lnTo>
                    <a:pt x="137" y="222"/>
                  </a:lnTo>
                  <a:lnTo>
                    <a:pt x="145" y="212"/>
                  </a:lnTo>
                  <a:lnTo>
                    <a:pt x="152" y="200"/>
                  </a:lnTo>
                  <a:lnTo>
                    <a:pt x="161" y="190"/>
                  </a:lnTo>
                  <a:lnTo>
                    <a:pt x="170" y="180"/>
                  </a:lnTo>
                  <a:lnTo>
                    <a:pt x="178" y="170"/>
                  </a:lnTo>
                  <a:lnTo>
                    <a:pt x="188" y="163"/>
                  </a:lnTo>
                  <a:lnTo>
                    <a:pt x="198" y="155"/>
                  </a:lnTo>
                  <a:lnTo>
                    <a:pt x="207" y="149"/>
                  </a:lnTo>
                  <a:lnTo>
                    <a:pt x="218" y="143"/>
                  </a:lnTo>
                  <a:lnTo>
                    <a:pt x="228" y="139"/>
                  </a:lnTo>
                  <a:lnTo>
                    <a:pt x="238" y="137"/>
                  </a:lnTo>
                  <a:lnTo>
                    <a:pt x="246" y="135"/>
                  </a:lnTo>
                  <a:lnTo>
                    <a:pt x="255" y="135"/>
                  </a:lnTo>
                  <a:lnTo>
                    <a:pt x="264" y="136"/>
                  </a:lnTo>
                  <a:lnTo>
                    <a:pt x="271" y="138"/>
                  </a:lnTo>
                  <a:lnTo>
                    <a:pt x="278" y="141"/>
                  </a:lnTo>
                  <a:lnTo>
                    <a:pt x="284" y="146"/>
                  </a:lnTo>
                  <a:lnTo>
                    <a:pt x="291" y="151"/>
                  </a:lnTo>
                  <a:lnTo>
                    <a:pt x="295" y="159"/>
                  </a:lnTo>
                  <a:lnTo>
                    <a:pt x="299" y="166"/>
                  </a:lnTo>
                  <a:lnTo>
                    <a:pt x="302" y="175"/>
                  </a:lnTo>
                  <a:lnTo>
                    <a:pt x="305" y="183"/>
                  </a:lnTo>
                  <a:lnTo>
                    <a:pt x="307" y="194"/>
                  </a:lnTo>
                  <a:lnTo>
                    <a:pt x="307" y="206"/>
                  </a:lnTo>
                  <a:lnTo>
                    <a:pt x="307" y="218"/>
                  </a:lnTo>
                  <a:lnTo>
                    <a:pt x="305" y="230"/>
                  </a:lnTo>
                  <a:lnTo>
                    <a:pt x="302" y="243"/>
                  </a:lnTo>
                  <a:lnTo>
                    <a:pt x="299" y="255"/>
                  </a:lnTo>
                  <a:lnTo>
                    <a:pt x="295" y="268"/>
                  </a:lnTo>
                  <a:lnTo>
                    <a:pt x="291" y="280"/>
                  </a:lnTo>
                  <a:lnTo>
                    <a:pt x="284" y="291"/>
                  </a:lnTo>
                  <a:lnTo>
                    <a:pt x="278" y="303"/>
                  </a:lnTo>
                  <a:lnTo>
                    <a:pt x="271" y="315"/>
                  </a:lnTo>
                  <a:lnTo>
                    <a:pt x="264" y="326"/>
                  </a:lnTo>
                  <a:lnTo>
                    <a:pt x="255" y="337"/>
                  </a:lnTo>
                  <a:lnTo>
                    <a:pt x="246" y="347"/>
                  </a:lnTo>
                  <a:lnTo>
                    <a:pt x="238" y="355"/>
                  </a:lnTo>
                  <a:lnTo>
                    <a:pt x="228" y="364"/>
                  </a:lnTo>
                  <a:lnTo>
                    <a:pt x="218" y="371"/>
                  </a:lnTo>
                  <a:lnTo>
                    <a:pt x="207" y="37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3" name="Freeform 264">
              <a:extLst>
                <a:ext uri="{FF2B5EF4-FFF2-40B4-BE49-F238E27FC236}">
                  <a16:creationId xmlns:a16="http://schemas.microsoft.com/office/drawing/2014/main" id="{1D5840AC-77A0-BC4B-BF21-BDA5B922F9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1774" y="1552201"/>
              <a:ext cx="106126" cy="194565"/>
            </a:xfrm>
            <a:custGeom>
              <a:avLst/>
              <a:gdLst>
                <a:gd name="T0" fmla="*/ 3 w 455"/>
                <a:gd name="T1" fmla="*/ 194 h 836"/>
                <a:gd name="T2" fmla="*/ 21 w 455"/>
                <a:gd name="T3" fmla="*/ 279 h 836"/>
                <a:gd name="T4" fmla="*/ 72 w 455"/>
                <a:gd name="T5" fmla="*/ 440 h 836"/>
                <a:gd name="T6" fmla="*/ 156 w 455"/>
                <a:gd name="T7" fmla="*/ 661 h 836"/>
                <a:gd name="T8" fmla="*/ 228 w 455"/>
                <a:gd name="T9" fmla="*/ 836 h 836"/>
                <a:gd name="T10" fmla="*/ 281 w 455"/>
                <a:gd name="T11" fmla="*/ 770 h 836"/>
                <a:gd name="T12" fmla="*/ 342 w 455"/>
                <a:gd name="T13" fmla="*/ 685 h 836"/>
                <a:gd name="T14" fmla="*/ 403 w 455"/>
                <a:gd name="T15" fmla="*/ 585 h 836"/>
                <a:gd name="T16" fmla="*/ 435 w 455"/>
                <a:gd name="T17" fmla="*/ 518 h 836"/>
                <a:gd name="T18" fmla="*/ 450 w 455"/>
                <a:gd name="T19" fmla="*/ 469 h 836"/>
                <a:gd name="T20" fmla="*/ 455 w 455"/>
                <a:gd name="T21" fmla="*/ 426 h 836"/>
                <a:gd name="T22" fmla="*/ 453 w 455"/>
                <a:gd name="T23" fmla="*/ 384 h 836"/>
                <a:gd name="T24" fmla="*/ 438 w 455"/>
                <a:gd name="T25" fmla="*/ 313 h 836"/>
                <a:gd name="T26" fmla="*/ 404 w 455"/>
                <a:gd name="T27" fmla="*/ 228 h 836"/>
                <a:gd name="T28" fmla="*/ 355 w 455"/>
                <a:gd name="T29" fmla="*/ 149 h 836"/>
                <a:gd name="T30" fmla="*/ 296 w 455"/>
                <a:gd name="T31" fmla="*/ 81 h 836"/>
                <a:gd name="T32" fmla="*/ 251 w 455"/>
                <a:gd name="T33" fmla="*/ 46 h 836"/>
                <a:gd name="T34" fmla="*/ 216 w 455"/>
                <a:gd name="T35" fmla="*/ 24 h 836"/>
                <a:gd name="T36" fmla="*/ 182 w 455"/>
                <a:gd name="T37" fmla="*/ 10 h 836"/>
                <a:gd name="T38" fmla="*/ 150 w 455"/>
                <a:gd name="T39" fmla="*/ 2 h 836"/>
                <a:gd name="T40" fmla="*/ 120 w 455"/>
                <a:gd name="T41" fmla="*/ 0 h 836"/>
                <a:gd name="T42" fmla="*/ 92 w 455"/>
                <a:gd name="T43" fmla="*/ 5 h 836"/>
                <a:gd name="T44" fmla="*/ 67 w 455"/>
                <a:gd name="T45" fmla="*/ 16 h 836"/>
                <a:gd name="T46" fmla="*/ 45 w 455"/>
                <a:gd name="T47" fmla="*/ 32 h 836"/>
                <a:gd name="T48" fmla="*/ 28 w 455"/>
                <a:gd name="T49" fmla="*/ 53 h 836"/>
                <a:gd name="T50" fmla="*/ 14 w 455"/>
                <a:gd name="T51" fmla="*/ 80 h 836"/>
                <a:gd name="T52" fmla="*/ 5 w 455"/>
                <a:gd name="T53" fmla="*/ 112 h 836"/>
                <a:gd name="T54" fmla="*/ 1 w 455"/>
                <a:gd name="T55" fmla="*/ 149 h 836"/>
                <a:gd name="T56" fmla="*/ 120 w 455"/>
                <a:gd name="T57" fmla="*/ 225 h 836"/>
                <a:gd name="T58" fmla="*/ 124 w 455"/>
                <a:gd name="T59" fmla="*/ 191 h 836"/>
                <a:gd name="T60" fmla="*/ 138 w 455"/>
                <a:gd name="T61" fmla="*/ 166 h 836"/>
                <a:gd name="T62" fmla="*/ 159 w 455"/>
                <a:gd name="T63" fmla="*/ 151 h 836"/>
                <a:gd name="T64" fmla="*/ 186 w 455"/>
                <a:gd name="T65" fmla="*/ 147 h 836"/>
                <a:gd name="T66" fmla="*/ 217 w 455"/>
                <a:gd name="T67" fmla="*/ 156 h 836"/>
                <a:gd name="T68" fmla="*/ 250 w 455"/>
                <a:gd name="T69" fmla="*/ 178 h 836"/>
                <a:gd name="T70" fmla="*/ 279 w 455"/>
                <a:gd name="T71" fmla="*/ 207 h 836"/>
                <a:gd name="T72" fmla="*/ 304 w 455"/>
                <a:gd name="T73" fmla="*/ 243 h 836"/>
                <a:gd name="T74" fmla="*/ 324 w 455"/>
                <a:gd name="T75" fmla="*/ 283 h 836"/>
                <a:gd name="T76" fmla="*/ 335 w 455"/>
                <a:gd name="T77" fmla="*/ 323 h 836"/>
                <a:gd name="T78" fmla="*/ 336 w 455"/>
                <a:gd name="T79" fmla="*/ 362 h 836"/>
                <a:gd name="T80" fmla="*/ 328 w 455"/>
                <a:gd name="T81" fmla="*/ 394 h 836"/>
                <a:gd name="T82" fmla="*/ 312 w 455"/>
                <a:gd name="T83" fmla="*/ 415 h 836"/>
                <a:gd name="T84" fmla="*/ 289 w 455"/>
                <a:gd name="T85" fmla="*/ 427 h 836"/>
                <a:gd name="T86" fmla="*/ 260 w 455"/>
                <a:gd name="T87" fmla="*/ 426 h 836"/>
                <a:gd name="T88" fmla="*/ 228 w 455"/>
                <a:gd name="T89" fmla="*/ 413 h 836"/>
                <a:gd name="T90" fmla="*/ 195 w 455"/>
                <a:gd name="T91" fmla="*/ 388 h 836"/>
                <a:gd name="T92" fmla="*/ 167 w 455"/>
                <a:gd name="T93" fmla="*/ 357 h 836"/>
                <a:gd name="T94" fmla="*/ 144 w 455"/>
                <a:gd name="T95" fmla="*/ 319 h 836"/>
                <a:gd name="T96" fmla="*/ 128 w 455"/>
                <a:gd name="T97" fmla="*/ 279 h 836"/>
                <a:gd name="T98" fmla="*/ 120 w 455"/>
                <a:gd name="T99" fmla="*/ 238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5" h="836">
                  <a:moveTo>
                    <a:pt x="0" y="162"/>
                  </a:moveTo>
                  <a:lnTo>
                    <a:pt x="1" y="178"/>
                  </a:lnTo>
                  <a:lnTo>
                    <a:pt x="3" y="194"/>
                  </a:lnTo>
                  <a:lnTo>
                    <a:pt x="6" y="213"/>
                  </a:lnTo>
                  <a:lnTo>
                    <a:pt x="11" y="233"/>
                  </a:lnTo>
                  <a:lnTo>
                    <a:pt x="21" y="279"/>
                  </a:lnTo>
                  <a:lnTo>
                    <a:pt x="35" y="329"/>
                  </a:lnTo>
                  <a:lnTo>
                    <a:pt x="53" y="383"/>
                  </a:lnTo>
                  <a:lnTo>
                    <a:pt x="72" y="440"/>
                  </a:lnTo>
                  <a:lnTo>
                    <a:pt x="93" y="497"/>
                  </a:lnTo>
                  <a:lnTo>
                    <a:pt x="114" y="553"/>
                  </a:lnTo>
                  <a:lnTo>
                    <a:pt x="156" y="661"/>
                  </a:lnTo>
                  <a:lnTo>
                    <a:pt x="192" y="751"/>
                  </a:lnTo>
                  <a:lnTo>
                    <a:pt x="218" y="814"/>
                  </a:lnTo>
                  <a:lnTo>
                    <a:pt x="228" y="836"/>
                  </a:lnTo>
                  <a:lnTo>
                    <a:pt x="237" y="824"/>
                  </a:lnTo>
                  <a:lnTo>
                    <a:pt x="263" y="792"/>
                  </a:lnTo>
                  <a:lnTo>
                    <a:pt x="281" y="770"/>
                  </a:lnTo>
                  <a:lnTo>
                    <a:pt x="300" y="745"/>
                  </a:lnTo>
                  <a:lnTo>
                    <a:pt x="321" y="716"/>
                  </a:lnTo>
                  <a:lnTo>
                    <a:pt x="342" y="685"/>
                  </a:lnTo>
                  <a:lnTo>
                    <a:pt x="363" y="653"/>
                  </a:lnTo>
                  <a:lnTo>
                    <a:pt x="383" y="619"/>
                  </a:lnTo>
                  <a:lnTo>
                    <a:pt x="403" y="585"/>
                  </a:lnTo>
                  <a:lnTo>
                    <a:pt x="420" y="551"/>
                  </a:lnTo>
                  <a:lnTo>
                    <a:pt x="427" y="534"/>
                  </a:lnTo>
                  <a:lnTo>
                    <a:pt x="435" y="518"/>
                  </a:lnTo>
                  <a:lnTo>
                    <a:pt x="440" y="500"/>
                  </a:lnTo>
                  <a:lnTo>
                    <a:pt x="446" y="484"/>
                  </a:lnTo>
                  <a:lnTo>
                    <a:pt x="450" y="469"/>
                  </a:lnTo>
                  <a:lnTo>
                    <a:pt x="453" y="454"/>
                  </a:lnTo>
                  <a:lnTo>
                    <a:pt x="455" y="439"/>
                  </a:lnTo>
                  <a:lnTo>
                    <a:pt x="455" y="426"/>
                  </a:lnTo>
                  <a:lnTo>
                    <a:pt x="455" y="412"/>
                  </a:lnTo>
                  <a:lnTo>
                    <a:pt x="454" y="398"/>
                  </a:lnTo>
                  <a:lnTo>
                    <a:pt x="453" y="384"/>
                  </a:lnTo>
                  <a:lnTo>
                    <a:pt x="451" y="370"/>
                  </a:lnTo>
                  <a:lnTo>
                    <a:pt x="446" y="342"/>
                  </a:lnTo>
                  <a:lnTo>
                    <a:pt x="438" y="313"/>
                  </a:lnTo>
                  <a:lnTo>
                    <a:pt x="428" y="284"/>
                  </a:lnTo>
                  <a:lnTo>
                    <a:pt x="417" y="256"/>
                  </a:lnTo>
                  <a:lnTo>
                    <a:pt x="404" y="228"/>
                  </a:lnTo>
                  <a:lnTo>
                    <a:pt x="389" y="201"/>
                  </a:lnTo>
                  <a:lnTo>
                    <a:pt x="372" y="174"/>
                  </a:lnTo>
                  <a:lnTo>
                    <a:pt x="355" y="149"/>
                  </a:lnTo>
                  <a:lnTo>
                    <a:pt x="337" y="126"/>
                  </a:lnTo>
                  <a:lnTo>
                    <a:pt x="316" y="103"/>
                  </a:lnTo>
                  <a:lnTo>
                    <a:pt x="296" y="81"/>
                  </a:lnTo>
                  <a:lnTo>
                    <a:pt x="274" y="63"/>
                  </a:lnTo>
                  <a:lnTo>
                    <a:pt x="262" y="54"/>
                  </a:lnTo>
                  <a:lnTo>
                    <a:pt x="251" y="46"/>
                  </a:lnTo>
                  <a:lnTo>
                    <a:pt x="240" y="38"/>
                  </a:lnTo>
                  <a:lnTo>
                    <a:pt x="228" y="31"/>
                  </a:lnTo>
                  <a:lnTo>
                    <a:pt x="216" y="24"/>
                  </a:lnTo>
                  <a:lnTo>
                    <a:pt x="205" y="19"/>
                  </a:lnTo>
                  <a:lnTo>
                    <a:pt x="193" y="14"/>
                  </a:lnTo>
                  <a:lnTo>
                    <a:pt x="182" y="10"/>
                  </a:lnTo>
                  <a:lnTo>
                    <a:pt x="171" y="7"/>
                  </a:lnTo>
                  <a:lnTo>
                    <a:pt x="161" y="4"/>
                  </a:lnTo>
                  <a:lnTo>
                    <a:pt x="150" y="2"/>
                  </a:lnTo>
                  <a:lnTo>
                    <a:pt x="139" y="0"/>
                  </a:lnTo>
                  <a:lnTo>
                    <a:pt x="129" y="0"/>
                  </a:lnTo>
                  <a:lnTo>
                    <a:pt x="120" y="0"/>
                  </a:lnTo>
                  <a:lnTo>
                    <a:pt x="110" y="0"/>
                  </a:lnTo>
                  <a:lnTo>
                    <a:pt x="100" y="3"/>
                  </a:lnTo>
                  <a:lnTo>
                    <a:pt x="92" y="5"/>
                  </a:lnTo>
                  <a:lnTo>
                    <a:pt x="83" y="7"/>
                  </a:lnTo>
                  <a:lnTo>
                    <a:pt x="75" y="11"/>
                  </a:lnTo>
                  <a:lnTo>
                    <a:pt x="67" y="16"/>
                  </a:lnTo>
                  <a:lnTo>
                    <a:pt x="59" y="20"/>
                  </a:lnTo>
                  <a:lnTo>
                    <a:pt x="53" y="25"/>
                  </a:lnTo>
                  <a:lnTo>
                    <a:pt x="45" y="32"/>
                  </a:lnTo>
                  <a:lnTo>
                    <a:pt x="39" y="38"/>
                  </a:lnTo>
                  <a:lnTo>
                    <a:pt x="33" y="45"/>
                  </a:lnTo>
                  <a:lnTo>
                    <a:pt x="28" y="53"/>
                  </a:lnTo>
                  <a:lnTo>
                    <a:pt x="22" y="61"/>
                  </a:lnTo>
                  <a:lnTo>
                    <a:pt x="18" y="71"/>
                  </a:lnTo>
                  <a:lnTo>
                    <a:pt x="14" y="80"/>
                  </a:lnTo>
                  <a:lnTo>
                    <a:pt x="11" y="90"/>
                  </a:lnTo>
                  <a:lnTo>
                    <a:pt x="7" y="101"/>
                  </a:lnTo>
                  <a:lnTo>
                    <a:pt x="5" y="112"/>
                  </a:lnTo>
                  <a:lnTo>
                    <a:pt x="3" y="124"/>
                  </a:lnTo>
                  <a:lnTo>
                    <a:pt x="2" y="137"/>
                  </a:lnTo>
                  <a:lnTo>
                    <a:pt x="1" y="149"/>
                  </a:lnTo>
                  <a:lnTo>
                    <a:pt x="0" y="162"/>
                  </a:lnTo>
                  <a:close/>
                  <a:moveTo>
                    <a:pt x="120" y="225"/>
                  </a:moveTo>
                  <a:lnTo>
                    <a:pt x="120" y="225"/>
                  </a:lnTo>
                  <a:lnTo>
                    <a:pt x="120" y="212"/>
                  </a:lnTo>
                  <a:lnTo>
                    <a:pt x="122" y="201"/>
                  </a:lnTo>
                  <a:lnTo>
                    <a:pt x="124" y="191"/>
                  </a:lnTo>
                  <a:lnTo>
                    <a:pt x="128" y="181"/>
                  </a:lnTo>
                  <a:lnTo>
                    <a:pt x="133" y="172"/>
                  </a:lnTo>
                  <a:lnTo>
                    <a:pt x="138" y="166"/>
                  </a:lnTo>
                  <a:lnTo>
                    <a:pt x="144" y="159"/>
                  </a:lnTo>
                  <a:lnTo>
                    <a:pt x="151" y="155"/>
                  </a:lnTo>
                  <a:lnTo>
                    <a:pt x="159" y="151"/>
                  </a:lnTo>
                  <a:lnTo>
                    <a:pt x="167" y="148"/>
                  </a:lnTo>
                  <a:lnTo>
                    <a:pt x="176" y="147"/>
                  </a:lnTo>
                  <a:lnTo>
                    <a:pt x="186" y="147"/>
                  </a:lnTo>
                  <a:lnTo>
                    <a:pt x="195" y="149"/>
                  </a:lnTo>
                  <a:lnTo>
                    <a:pt x="206" y="152"/>
                  </a:lnTo>
                  <a:lnTo>
                    <a:pt x="217" y="156"/>
                  </a:lnTo>
                  <a:lnTo>
                    <a:pt x="228" y="162"/>
                  </a:lnTo>
                  <a:lnTo>
                    <a:pt x="240" y="169"/>
                  </a:lnTo>
                  <a:lnTo>
                    <a:pt x="250" y="178"/>
                  </a:lnTo>
                  <a:lnTo>
                    <a:pt x="260" y="186"/>
                  </a:lnTo>
                  <a:lnTo>
                    <a:pt x="270" y="196"/>
                  </a:lnTo>
                  <a:lnTo>
                    <a:pt x="279" y="207"/>
                  </a:lnTo>
                  <a:lnTo>
                    <a:pt x="289" y="219"/>
                  </a:lnTo>
                  <a:lnTo>
                    <a:pt x="297" y="230"/>
                  </a:lnTo>
                  <a:lnTo>
                    <a:pt x="304" y="243"/>
                  </a:lnTo>
                  <a:lnTo>
                    <a:pt x="312" y="256"/>
                  </a:lnTo>
                  <a:lnTo>
                    <a:pt x="318" y="269"/>
                  </a:lnTo>
                  <a:lnTo>
                    <a:pt x="324" y="283"/>
                  </a:lnTo>
                  <a:lnTo>
                    <a:pt x="328" y="296"/>
                  </a:lnTo>
                  <a:lnTo>
                    <a:pt x="331" y="310"/>
                  </a:lnTo>
                  <a:lnTo>
                    <a:pt x="335" y="323"/>
                  </a:lnTo>
                  <a:lnTo>
                    <a:pt x="336" y="337"/>
                  </a:lnTo>
                  <a:lnTo>
                    <a:pt x="337" y="350"/>
                  </a:lnTo>
                  <a:lnTo>
                    <a:pt x="336" y="362"/>
                  </a:lnTo>
                  <a:lnTo>
                    <a:pt x="335" y="374"/>
                  </a:lnTo>
                  <a:lnTo>
                    <a:pt x="331" y="385"/>
                  </a:lnTo>
                  <a:lnTo>
                    <a:pt x="328" y="394"/>
                  </a:lnTo>
                  <a:lnTo>
                    <a:pt x="324" y="402"/>
                  </a:lnTo>
                  <a:lnTo>
                    <a:pt x="318" y="410"/>
                  </a:lnTo>
                  <a:lnTo>
                    <a:pt x="312" y="415"/>
                  </a:lnTo>
                  <a:lnTo>
                    <a:pt x="304" y="421"/>
                  </a:lnTo>
                  <a:lnTo>
                    <a:pt x="297" y="424"/>
                  </a:lnTo>
                  <a:lnTo>
                    <a:pt x="289" y="427"/>
                  </a:lnTo>
                  <a:lnTo>
                    <a:pt x="279" y="428"/>
                  </a:lnTo>
                  <a:lnTo>
                    <a:pt x="270" y="427"/>
                  </a:lnTo>
                  <a:lnTo>
                    <a:pt x="260" y="426"/>
                  </a:lnTo>
                  <a:lnTo>
                    <a:pt x="250" y="423"/>
                  </a:lnTo>
                  <a:lnTo>
                    <a:pt x="240" y="418"/>
                  </a:lnTo>
                  <a:lnTo>
                    <a:pt x="228" y="413"/>
                  </a:lnTo>
                  <a:lnTo>
                    <a:pt x="217" y="405"/>
                  </a:lnTo>
                  <a:lnTo>
                    <a:pt x="206" y="398"/>
                  </a:lnTo>
                  <a:lnTo>
                    <a:pt x="195" y="388"/>
                  </a:lnTo>
                  <a:lnTo>
                    <a:pt x="186" y="378"/>
                  </a:lnTo>
                  <a:lnTo>
                    <a:pt x="176" y="368"/>
                  </a:lnTo>
                  <a:lnTo>
                    <a:pt x="167" y="357"/>
                  </a:lnTo>
                  <a:lnTo>
                    <a:pt x="159" y="344"/>
                  </a:lnTo>
                  <a:lnTo>
                    <a:pt x="151" y="332"/>
                  </a:lnTo>
                  <a:lnTo>
                    <a:pt x="144" y="319"/>
                  </a:lnTo>
                  <a:lnTo>
                    <a:pt x="138" y="306"/>
                  </a:lnTo>
                  <a:lnTo>
                    <a:pt x="133" y="292"/>
                  </a:lnTo>
                  <a:lnTo>
                    <a:pt x="128" y="279"/>
                  </a:lnTo>
                  <a:lnTo>
                    <a:pt x="124" y="265"/>
                  </a:lnTo>
                  <a:lnTo>
                    <a:pt x="122" y="251"/>
                  </a:lnTo>
                  <a:lnTo>
                    <a:pt x="120" y="238"/>
                  </a:lnTo>
                  <a:lnTo>
                    <a:pt x="120" y="2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4" name="Freeform 265">
              <a:extLst>
                <a:ext uri="{FF2B5EF4-FFF2-40B4-BE49-F238E27FC236}">
                  <a16:creationId xmlns:a16="http://schemas.microsoft.com/office/drawing/2014/main" id="{16981B1D-36BF-854A-B7B1-4B1F3CD75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96100" y="1417217"/>
              <a:ext cx="115435" cy="210390"/>
            </a:xfrm>
            <a:custGeom>
              <a:avLst/>
              <a:gdLst>
                <a:gd name="T0" fmla="*/ 221 w 493"/>
                <a:gd name="T1" fmla="*/ 50 h 907"/>
                <a:gd name="T2" fmla="*/ 173 w 493"/>
                <a:gd name="T3" fmla="*/ 89 h 907"/>
                <a:gd name="T4" fmla="*/ 109 w 493"/>
                <a:gd name="T5" fmla="*/ 162 h 907"/>
                <a:gd name="T6" fmla="*/ 56 w 493"/>
                <a:gd name="T7" fmla="*/ 248 h 907"/>
                <a:gd name="T8" fmla="*/ 19 w 493"/>
                <a:gd name="T9" fmla="*/ 340 h 907"/>
                <a:gd name="T10" fmla="*/ 2 w 493"/>
                <a:gd name="T11" fmla="*/ 416 h 907"/>
                <a:gd name="T12" fmla="*/ 0 w 493"/>
                <a:gd name="T13" fmla="*/ 462 h 907"/>
                <a:gd name="T14" fmla="*/ 5 w 493"/>
                <a:gd name="T15" fmla="*/ 509 h 907"/>
                <a:gd name="T16" fmla="*/ 23 w 493"/>
                <a:gd name="T17" fmla="*/ 561 h 907"/>
                <a:gd name="T18" fmla="*/ 57 w 493"/>
                <a:gd name="T19" fmla="*/ 634 h 907"/>
                <a:gd name="T20" fmla="*/ 123 w 493"/>
                <a:gd name="T21" fmla="*/ 743 h 907"/>
                <a:gd name="T22" fmla="*/ 189 w 493"/>
                <a:gd name="T23" fmla="*/ 835 h 907"/>
                <a:gd name="T24" fmla="*/ 246 w 493"/>
                <a:gd name="T25" fmla="*/ 907 h 907"/>
                <a:gd name="T26" fmla="*/ 325 w 493"/>
                <a:gd name="T27" fmla="*/ 716 h 907"/>
                <a:gd name="T28" fmla="*/ 416 w 493"/>
                <a:gd name="T29" fmla="*/ 477 h 907"/>
                <a:gd name="T30" fmla="*/ 471 w 493"/>
                <a:gd name="T31" fmla="*/ 302 h 907"/>
                <a:gd name="T32" fmla="*/ 490 w 493"/>
                <a:gd name="T33" fmla="*/ 210 h 907"/>
                <a:gd name="T34" fmla="*/ 493 w 493"/>
                <a:gd name="T35" fmla="*/ 161 h 907"/>
                <a:gd name="T36" fmla="*/ 488 w 493"/>
                <a:gd name="T37" fmla="*/ 121 h 907"/>
                <a:gd name="T38" fmla="*/ 478 w 493"/>
                <a:gd name="T39" fmla="*/ 87 h 907"/>
                <a:gd name="T40" fmla="*/ 463 w 493"/>
                <a:gd name="T41" fmla="*/ 58 h 907"/>
                <a:gd name="T42" fmla="*/ 444 w 493"/>
                <a:gd name="T43" fmla="*/ 34 h 907"/>
                <a:gd name="T44" fmla="*/ 421 w 493"/>
                <a:gd name="T45" fmla="*/ 17 h 907"/>
                <a:gd name="T46" fmla="*/ 394 w 493"/>
                <a:gd name="T47" fmla="*/ 5 h 907"/>
                <a:gd name="T48" fmla="*/ 364 w 493"/>
                <a:gd name="T49" fmla="*/ 0 h 907"/>
                <a:gd name="T50" fmla="*/ 331 w 493"/>
                <a:gd name="T51" fmla="*/ 3 h 907"/>
                <a:gd name="T52" fmla="*/ 296 w 493"/>
                <a:gd name="T53" fmla="*/ 11 h 907"/>
                <a:gd name="T54" fmla="*/ 259 w 493"/>
                <a:gd name="T55" fmla="*/ 26 h 907"/>
                <a:gd name="T56" fmla="*/ 246 w 493"/>
                <a:gd name="T57" fmla="*/ 448 h 907"/>
                <a:gd name="T58" fmla="*/ 212 w 493"/>
                <a:gd name="T59" fmla="*/ 462 h 907"/>
                <a:gd name="T60" fmla="*/ 180 w 493"/>
                <a:gd name="T61" fmla="*/ 463 h 907"/>
                <a:gd name="T62" fmla="*/ 155 w 493"/>
                <a:gd name="T63" fmla="*/ 451 h 907"/>
                <a:gd name="T64" fmla="*/ 138 w 493"/>
                <a:gd name="T65" fmla="*/ 427 h 907"/>
                <a:gd name="T66" fmla="*/ 130 w 493"/>
                <a:gd name="T67" fmla="*/ 394 h 907"/>
                <a:gd name="T68" fmla="*/ 132 w 493"/>
                <a:gd name="T69" fmla="*/ 351 h 907"/>
                <a:gd name="T70" fmla="*/ 143 w 493"/>
                <a:gd name="T71" fmla="*/ 307 h 907"/>
                <a:gd name="T72" fmla="*/ 163 w 493"/>
                <a:gd name="T73" fmla="*/ 264 h 907"/>
                <a:gd name="T74" fmla="*/ 190 w 493"/>
                <a:gd name="T75" fmla="*/ 225 h 907"/>
                <a:gd name="T76" fmla="*/ 222 w 493"/>
                <a:gd name="T77" fmla="*/ 193 h 907"/>
                <a:gd name="T78" fmla="*/ 258 w 493"/>
                <a:gd name="T79" fmla="*/ 170 h 907"/>
                <a:gd name="T80" fmla="*/ 293 w 493"/>
                <a:gd name="T81" fmla="*/ 160 h 907"/>
                <a:gd name="T82" fmla="*/ 322 w 493"/>
                <a:gd name="T83" fmla="*/ 163 h 907"/>
                <a:gd name="T84" fmla="*/ 344 w 493"/>
                <a:gd name="T85" fmla="*/ 180 h 907"/>
                <a:gd name="T86" fmla="*/ 358 w 493"/>
                <a:gd name="T87" fmla="*/ 207 h 907"/>
                <a:gd name="T88" fmla="*/ 364 w 493"/>
                <a:gd name="T89" fmla="*/ 243 h 907"/>
                <a:gd name="T90" fmla="*/ 358 w 493"/>
                <a:gd name="T91" fmla="*/ 288 h 907"/>
                <a:gd name="T92" fmla="*/ 344 w 493"/>
                <a:gd name="T93" fmla="*/ 332 h 907"/>
                <a:gd name="T94" fmla="*/ 322 w 493"/>
                <a:gd name="T95" fmla="*/ 373 h 907"/>
                <a:gd name="T96" fmla="*/ 293 w 493"/>
                <a:gd name="T97" fmla="*/ 411 h 907"/>
                <a:gd name="T98" fmla="*/ 258 w 493"/>
                <a:gd name="T99" fmla="*/ 440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3" h="907">
                  <a:moveTo>
                    <a:pt x="246" y="34"/>
                  </a:moveTo>
                  <a:lnTo>
                    <a:pt x="234" y="41"/>
                  </a:lnTo>
                  <a:lnTo>
                    <a:pt x="221" y="50"/>
                  </a:lnTo>
                  <a:lnTo>
                    <a:pt x="209" y="59"/>
                  </a:lnTo>
                  <a:lnTo>
                    <a:pt x="197" y="68"/>
                  </a:lnTo>
                  <a:lnTo>
                    <a:pt x="173" y="89"/>
                  </a:lnTo>
                  <a:lnTo>
                    <a:pt x="150" y="112"/>
                  </a:lnTo>
                  <a:lnTo>
                    <a:pt x="128" y="136"/>
                  </a:lnTo>
                  <a:lnTo>
                    <a:pt x="109" y="162"/>
                  </a:lnTo>
                  <a:lnTo>
                    <a:pt x="90" y="189"/>
                  </a:lnTo>
                  <a:lnTo>
                    <a:pt x="72" y="219"/>
                  </a:lnTo>
                  <a:lnTo>
                    <a:pt x="56" y="248"/>
                  </a:lnTo>
                  <a:lnTo>
                    <a:pt x="42" y="278"/>
                  </a:lnTo>
                  <a:lnTo>
                    <a:pt x="29" y="308"/>
                  </a:lnTo>
                  <a:lnTo>
                    <a:pt x="19" y="340"/>
                  </a:lnTo>
                  <a:lnTo>
                    <a:pt x="11" y="370"/>
                  </a:lnTo>
                  <a:lnTo>
                    <a:pt x="4" y="401"/>
                  </a:lnTo>
                  <a:lnTo>
                    <a:pt x="2" y="416"/>
                  </a:lnTo>
                  <a:lnTo>
                    <a:pt x="1" y="431"/>
                  </a:lnTo>
                  <a:lnTo>
                    <a:pt x="0" y="446"/>
                  </a:lnTo>
                  <a:lnTo>
                    <a:pt x="0" y="462"/>
                  </a:lnTo>
                  <a:lnTo>
                    <a:pt x="0" y="477"/>
                  </a:lnTo>
                  <a:lnTo>
                    <a:pt x="2" y="492"/>
                  </a:lnTo>
                  <a:lnTo>
                    <a:pt x="5" y="509"/>
                  </a:lnTo>
                  <a:lnTo>
                    <a:pt x="11" y="525"/>
                  </a:lnTo>
                  <a:lnTo>
                    <a:pt x="16" y="543"/>
                  </a:lnTo>
                  <a:lnTo>
                    <a:pt x="23" y="561"/>
                  </a:lnTo>
                  <a:lnTo>
                    <a:pt x="30" y="579"/>
                  </a:lnTo>
                  <a:lnTo>
                    <a:pt x="38" y="598"/>
                  </a:lnTo>
                  <a:lnTo>
                    <a:pt x="57" y="634"/>
                  </a:lnTo>
                  <a:lnTo>
                    <a:pt x="78" y="671"/>
                  </a:lnTo>
                  <a:lnTo>
                    <a:pt x="100" y="708"/>
                  </a:lnTo>
                  <a:lnTo>
                    <a:pt x="123" y="743"/>
                  </a:lnTo>
                  <a:lnTo>
                    <a:pt x="146" y="776"/>
                  </a:lnTo>
                  <a:lnTo>
                    <a:pt x="168" y="807"/>
                  </a:lnTo>
                  <a:lnTo>
                    <a:pt x="189" y="835"/>
                  </a:lnTo>
                  <a:lnTo>
                    <a:pt x="208" y="859"/>
                  </a:lnTo>
                  <a:lnTo>
                    <a:pt x="235" y="894"/>
                  </a:lnTo>
                  <a:lnTo>
                    <a:pt x="246" y="907"/>
                  </a:lnTo>
                  <a:lnTo>
                    <a:pt x="257" y="882"/>
                  </a:lnTo>
                  <a:lnTo>
                    <a:pt x="285" y="815"/>
                  </a:lnTo>
                  <a:lnTo>
                    <a:pt x="325" y="716"/>
                  </a:lnTo>
                  <a:lnTo>
                    <a:pt x="370" y="601"/>
                  </a:lnTo>
                  <a:lnTo>
                    <a:pt x="393" y="538"/>
                  </a:lnTo>
                  <a:lnTo>
                    <a:pt x="416" y="477"/>
                  </a:lnTo>
                  <a:lnTo>
                    <a:pt x="436" y="415"/>
                  </a:lnTo>
                  <a:lnTo>
                    <a:pt x="455" y="357"/>
                  </a:lnTo>
                  <a:lnTo>
                    <a:pt x="471" y="302"/>
                  </a:lnTo>
                  <a:lnTo>
                    <a:pt x="483" y="253"/>
                  </a:lnTo>
                  <a:lnTo>
                    <a:pt x="487" y="230"/>
                  </a:lnTo>
                  <a:lnTo>
                    <a:pt x="490" y="210"/>
                  </a:lnTo>
                  <a:lnTo>
                    <a:pt x="492" y="193"/>
                  </a:lnTo>
                  <a:lnTo>
                    <a:pt x="493" y="176"/>
                  </a:lnTo>
                  <a:lnTo>
                    <a:pt x="493" y="161"/>
                  </a:lnTo>
                  <a:lnTo>
                    <a:pt x="492" y="148"/>
                  </a:lnTo>
                  <a:lnTo>
                    <a:pt x="490" y="134"/>
                  </a:lnTo>
                  <a:lnTo>
                    <a:pt x="488" y="121"/>
                  </a:lnTo>
                  <a:lnTo>
                    <a:pt x="486" y="109"/>
                  </a:lnTo>
                  <a:lnTo>
                    <a:pt x="483" y="98"/>
                  </a:lnTo>
                  <a:lnTo>
                    <a:pt x="478" y="87"/>
                  </a:lnTo>
                  <a:lnTo>
                    <a:pt x="474" y="76"/>
                  </a:lnTo>
                  <a:lnTo>
                    <a:pt x="469" y="66"/>
                  </a:lnTo>
                  <a:lnTo>
                    <a:pt x="463" y="58"/>
                  </a:lnTo>
                  <a:lnTo>
                    <a:pt x="458" y="49"/>
                  </a:lnTo>
                  <a:lnTo>
                    <a:pt x="451" y="41"/>
                  </a:lnTo>
                  <a:lnTo>
                    <a:pt x="444" y="34"/>
                  </a:lnTo>
                  <a:lnTo>
                    <a:pt x="437" y="27"/>
                  </a:lnTo>
                  <a:lnTo>
                    <a:pt x="430" y="22"/>
                  </a:lnTo>
                  <a:lnTo>
                    <a:pt x="421" y="17"/>
                  </a:lnTo>
                  <a:lnTo>
                    <a:pt x="412" y="12"/>
                  </a:lnTo>
                  <a:lnTo>
                    <a:pt x="404" y="8"/>
                  </a:lnTo>
                  <a:lnTo>
                    <a:pt x="394" y="5"/>
                  </a:lnTo>
                  <a:lnTo>
                    <a:pt x="384" y="3"/>
                  </a:lnTo>
                  <a:lnTo>
                    <a:pt x="375" y="1"/>
                  </a:lnTo>
                  <a:lnTo>
                    <a:pt x="364" y="0"/>
                  </a:lnTo>
                  <a:lnTo>
                    <a:pt x="353" y="0"/>
                  </a:lnTo>
                  <a:lnTo>
                    <a:pt x="342" y="0"/>
                  </a:lnTo>
                  <a:lnTo>
                    <a:pt x="331" y="3"/>
                  </a:lnTo>
                  <a:lnTo>
                    <a:pt x="320" y="5"/>
                  </a:lnTo>
                  <a:lnTo>
                    <a:pt x="308" y="7"/>
                  </a:lnTo>
                  <a:lnTo>
                    <a:pt x="296" y="11"/>
                  </a:lnTo>
                  <a:lnTo>
                    <a:pt x="284" y="16"/>
                  </a:lnTo>
                  <a:lnTo>
                    <a:pt x="272" y="21"/>
                  </a:lnTo>
                  <a:lnTo>
                    <a:pt x="259" y="26"/>
                  </a:lnTo>
                  <a:lnTo>
                    <a:pt x="246" y="34"/>
                  </a:lnTo>
                  <a:close/>
                  <a:moveTo>
                    <a:pt x="246" y="448"/>
                  </a:moveTo>
                  <a:lnTo>
                    <a:pt x="246" y="448"/>
                  </a:lnTo>
                  <a:lnTo>
                    <a:pt x="234" y="454"/>
                  </a:lnTo>
                  <a:lnTo>
                    <a:pt x="222" y="458"/>
                  </a:lnTo>
                  <a:lnTo>
                    <a:pt x="212" y="462"/>
                  </a:lnTo>
                  <a:lnTo>
                    <a:pt x="201" y="464"/>
                  </a:lnTo>
                  <a:lnTo>
                    <a:pt x="190" y="464"/>
                  </a:lnTo>
                  <a:lnTo>
                    <a:pt x="180" y="463"/>
                  </a:lnTo>
                  <a:lnTo>
                    <a:pt x="172" y="459"/>
                  </a:lnTo>
                  <a:lnTo>
                    <a:pt x="163" y="456"/>
                  </a:lnTo>
                  <a:lnTo>
                    <a:pt x="155" y="451"/>
                  </a:lnTo>
                  <a:lnTo>
                    <a:pt x="149" y="444"/>
                  </a:lnTo>
                  <a:lnTo>
                    <a:pt x="143" y="437"/>
                  </a:lnTo>
                  <a:lnTo>
                    <a:pt x="138" y="427"/>
                  </a:lnTo>
                  <a:lnTo>
                    <a:pt x="134" y="417"/>
                  </a:lnTo>
                  <a:lnTo>
                    <a:pt x="132" y="405"/>
                  </a:lnTo>
                  <a:lnTo>
                    <a:pt x="130" y="394"/>
                  </a:lnTo>
                  <a:lnTo>
                    <a:pt x="128" y="379"/>
                  </a:lnTo>
                  <a:lnTo>
                    <a:pt x="130" y="365"/>
                  </a:lnTo>
                  <a:lnTo>
                    <a:pt x="132" y="351"/>
                  </a:lnTo>
                  <a:lnTo>
                    <a:pt x="134" y="336"/>
                  </a:lnTo>
                  <a:lnTo>
                    <a:pt x="138" y="321"/>
                  </a:lnTo>
                  <a:lnTo>
                    <a:pt x="143" y="307"/>
                  </a:lnTo>
                  <a:lnTo>
                    <a:pt x="149" y="292"/>
                  </a:lnTo>
                  <a:lnTo>
                    <a:pt x="155" y="278"/>
                  </a:lnTo>
                  <a:lnTo>
                    <a:pt x="163" y="264"/>
                  </a:lnTo>
                  <a:lnTo>
                    <a:pt x="172" y="250"/>
                  </a:lnTo>
                  <a:lnTo>
                    <a:pt x="180" y="237"/>
                  </a:lnTo>
                  <a:lnTo>
                    <a:pt x="190" y="225"/>
                  </a:lnTo>
                  <a:lnTo>
                    <a:pt x="201" y="213"/>
                  </a:lnTo>
                  <a:lnTo>
                    <a:pt x="212" y="202"/>
                  </a:lnTo>
                  <a:lnTo>
                    <a:pt x="222" y="193"/>
                  </a:lnTo>
                  <a:lnTo>
                    <a:pt x="234" y="184"/>
                  </a:lnTo>
                  <a:lnTo>
                    <a:pt x="246" y="175"/>
                  </a:lnTo>
                  <a:lnTo>
                    <a:pt x="258" y="170"/>
                  </a:lnTo>
                  <a:lnTo>
                    <a:pt x="270" y="165"/>
                  </a:lnTo>
                  <a:lnTo>
                    <a:pt x="282" y="161"/>
                  </a:lnTo>
                  <a:lnTo>
                    <a:pt x="293" y="160"/>
                  </a:lnTo>
                  <a:lnTo>
                    <a:pt x="302" y="160"/>
                  </a:lnTo>
                  <a:lnTo>
                    <a:pt x="312" y="161"/>
                  </a:lnTo>
                  <a:lnTo>
                    <a:pt x="322" y="163"/>
                  </a:lnTo>
                  <a:lnTo>
                    <a:pt x="329" y="168"/>
                  </a:lnTo>
                  <a:lnTo>
                    <a:pt x="337" y="173"/>
                  </a:lnTo>
                  <a:lnTo>
                    <a:pt x="344" y="180"/>
                  </a:lnTo>
                  <a:lnTo>
                    <a:pt x="350" y="187"/>
                  </a:lnTo>
                  <a:lnTo>
                    <a:pt x="355" y="196"/>
                  </a:lnTo>
                  <a:lnTo>
                    <a:pt x="358" y="207"/>
                  </a:lnTo>
                  <a:lnTo>
                    <a:pt x="362" y="217"/>
                  </a:lnTo>
                  <a:lnTo>
                    <a:pt x="364" y="230"/>
                  </a:lnTo>
                  <a:lnTo>
                    <a:pt x="364" y="243"/>
                  </a:lnTo>
                  <a:lnTo>
                    <a:pt x="364" y="259"/>
                  </a:lnTo>
                  <a:lnTo>
                    <a:pt x="362" y="273"/>
                  </a:lnTo>
                  <a:lnTo>
                    <a:pt x="358" y="288"/>
                  </a:lnTo>
                  <a:lnTo>
                    <a:pt x="355" y="302"/>
                  </a:lnTo>
                  <a:lnTo>
                    <a:pt x="350" y="317"/>
                  </a:lnTo>
                  <a:lnTo>
                    <a:pt x="344" y="332"/>
                  </a:lnTo>
                  <a:lnTo>
                    <a:pt x="337" y="346"/>
                  </a:lnTo>
                  <a:lnTo>
                    <a:pt x="329" y="360"/>
                  </a:lnTo>
                  <a:lnTo>
                    <a:pt x="322" y="373"/>
                  </a:lnTo>
                  <a:lnTo>
                    <a:pt x="312" y="387"/>
                  </a:lnTo>
                  <a:lnTo>
                    <a:pt x="302" y="399"/>
                  </a:lnTo>
                  <a:lnTo>
                    <a:pt x="293" y="411"/>
                  </a:lnTo>
                  <a:lnTo>
                    <a:pt x="282" y="422"/>
                  </a:lnTo>
                  <a:lnTo>
                    <a:pt x="270" y="431"/>
                  </a:lnTo>
                  <a:lnTo>
                    <a:pt x="258" y="440"/>
                  </a:lnTo>
                  <a:lnTo>
                    <a:pt x="246" y="44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29EBB10-4B71-5240-AEDC-A17D3EFDF9AF}"/>
              </a:ext>
            </a:extLst>
          </p:cNvPr>
          <p:cNvGrpSpPr/>
          <p:nvPr/>
        </p:nvGrpSpPr>
        <p:grpSpPr>
          <a:xfrm>
            <a:off x="1597603" y="2725465"/>
            <a:ext cx="4367521" cy="1049888"/>
            <a:chOff x="1597603" y="2725465"/>
            <a:chExt cx="4367521" cy="1049888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0BC16-70F8-7D4C-8EBE-B7B9B5D8109A}"/>
                </a:ext>
              </a:extLst>
            </p:cNvPr>
            <p:cNvSpPr/>
            <p:nvPr/>
          </p:nvSpPr>
          <p:spPr>
            <a:xfrm>
              <a:off x="1597603" y="3152041"/>
              <a:ext cx="4367521" cy="6233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Click here to add content, content to match the title. Click here to add content, content to match the title. </a:t>
              </a:r>
              <a:endParaRPr lang="id-ID" sz="1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3F3E92C-99DE-1143-8D2D-DB158307C5DD}"/>
                </a:ext>
              </a:extLst>
            </p:cNvPr>
            <p:cNvSpPr txBox="1"/>
            <p:nvPr/>
          </p:nvSpPr>
          <p:spPr>
            <a:xfrm>
              <a:off x="1597603" y="2725465"/>
              <a:ext cx="2921853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Your text goes here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78AEEE7-DCA6-3B43-87BF-E5AFEAD9855B}"/>
              </a:ext>
            </a:extLst>
          </p:cNvPr>
          <p:cNvGrpSpPr/>
          <p:nvPr/>
        </p:nvGrpSpPr>
        <p:grpSpPr>
          <a:xfrm>
            <a:off x="1590654" y="3996484"/>
            <a:ext cx="4481928" cy="1836356"/>
            <a:chOff x="881176" y="2322045"/>
            <a:chExt cx="5563447" cy="403680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3EEB475-50B1-554E-A0CF-09F3871CFF5A}"/>
                </a:ext>
              </a:extLst>
            </p:cNvPr>
            <p:cNvGrpSpPr/>
            <p:nvPr/>
          </p:nvGrpSpPr>
          <p:grpSpPr>
            <a:xfrm>
              <a:off x="1282747" y="2590035"/>
              <a:ext cx="5161876" cy="3013777"/>
              <a:chOff x="892380" y="1579380"/>
              <a:chExt cx="4609093" cy="1985631"/>
            </a:xfrm>
          </p:grpSpPr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70AD7B80-01B1-9844-9141-7E1F06337153}"/>
                  </a:ext>
                </a:extLst>
              </p:cNvPr>
              <p:cNvCxnSpPr/>
              <p:nvPr/>
            </p:nvCxnSpPr>
            <p:spPr>
              <a:xfrm>
                <a:off x="892380" y="3565011"/>
                <a:ext cx="4609093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EC77608D-EB7E-B540-9478-8185F0C2A77B}"/>
                  </a:ext>
                </a:extLst>
              </p:cNvPr>
              <p:cNvCxnSpPr/>
              <p:nvPr/>
            </p:nvCxnSpPr>
            <p:spPr>
              <a:xfrm>
                <a:off x="895190" y="3317169"/>
                <a:ext cx="4606283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0B955140-A97C-0F45-8D44-927F30D376F1}"/>
                  </a:ext>
                </a:extLst>
              </p:cNvPr>
              <p:cNvCxnSpPr/>
              <p:nvPr/>
            </p:nvCxnSpPr>
            <p:spPr>
              <a:xfrm>
                <a:off x="895190" y="3069436"/>
                <a:ext cx="4605953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07AD9ED-B478-7745-B3A2-96566A61C271}"/>
                  </a:ext>
                </a:extLst>
              </p:cNvPr>
              <p:cNvCxnSpPr/>
              <p:nvPr/>
            </p:nvCxnSpPr>
            <p:spPr>
              <a:xfrm>
                <a:off x="893200" y="2821703"/>
                <a:ext cx="4605953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A92142F-60E6-774A-8188-C881F54064DB}"/>
                  </a:ext>
                </a:extLst>
              </p:cNvPr>
              <p:cNvCxnSpPr/>
              <p:nvPr/>
            </p:nvCxnSpPr>
            <p:spPr>
              <a:xfrm>
                <a:off x="893393" y="2573970"/>
                <a:ext cx="4605760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F0D0AEF-D72E-6E48-8EA1-2D3729F307A6}"/>
                  </a:ext>
                </a:extLst>
              </p:cNvPr>
              <p:cNvCxnSpPr/>
              <p:nvPr/>
            </p:nvCxnSpPr>
            <p:spPr>
              <a:xfrm>
                <a:off x="895520" y="2325426"/>
                <a:ext cx="4603633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B649CFBD-FF74-7546-A178-1E076A9A991F}"/>
                  </a:ext>
                </a:extLst>
              </p:cNvPr>
              <p:cNvCxnSpPr/>
              <p:nvPr/>
            </p:nvCxnSpPr>
            <p:spPr>
              <a:xfrm>
                <a:off x="895459" y="2076344"/>
                <a:ext cx="4603694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5473690-58D9-0649-8AB0-4C49EABF8CC8}"/>
                  </a:ext>
                </a:extLst>
              </p:cNvPr>
              <p:cNvCxnSpPr/>
              <p:nvPr/>
            </p:nvCxnSpPr>
            <p:spPr>
              <a:xfrm flipV="1">
                <a:off x="895520" y="1791938"/>
                <a:ext cx="4603633" cy="36029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840D227-26D0-3B4D-82A8-EBED5BF45474}"/>
                  </a:ext>
                </a:extLst>
              </p:cNvPr>
              <p:cNvCxnSpPr/>
              <p:nvPr/>
            </p:nvCxnSpPr>
            <p:spPr>
              <a:xfrm>
                <a:off x="895520" y="1579380"/>
                <a:ext cx="4603633" cy="0"/>
              </a:xfrm>
              <a:prstGeom prst="line">
                <a:avLst/>
              </a:prstGeom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6615F655-EFBA-C047-9ED5-0F63CCF9213B}"/>
                </a:ext>
              </a:extLst>
            </p:cNvPr>
            <p:cNvSpPr txBox="1"/>
            <p:nvPr/>
          </p:nvSpPr>
          <p:spPr>
            <a:xfrm>
              <a:off x="1863957" y="5749932"/>
              <a:ext cx="651070" cy="60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2026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C9A594F1-0AFA-B649-BC3B-E1026A7E2385}"/>
                </a:ext>
              </a:extLst>
            </p:cNvPr>
            <p:cNvSpPr txBox="1"/>
            <p:nvPr/>
          </p:nvSpPr>
          <p:spPr>
            <a:xfrm>
              <a:off x="2803251" y="5749932"/>
              <a:ext cx="651070" cy="60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2025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1B1374C-D80E-164C-A422-147AD5A5C19D}"/>
                </a:ext>
              </a:extLst>
            </p:cNvPr>
            <p:cNvSpPr txBox="1"/>
            <p:nvPr/>
          </p:nvSpPr>
          <p:spPr>
            <a:xfrm>
              <a:off x="3768823" y="5749932"/>
              <a:ext cx="651069" cy="60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2024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E51A382-C189-9442-97C8-47BD56B55A2C}"/>
                </a:ext>
              </a:extLst>
            </p:cNvPr>
            <p:cNvSpPr txBox="1"/>
            <p:nvPr/>
          </p:nvSpPr>
          <p:spPr>
            <a:xfrm>
              <a:off x="4744780" y="5749932"/>
              <a:ext cx="651070" cy="60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2023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DE54202-3CE9-C341-B201-0267B6C8BFCD}"/>
                </a:ext>
              </a:extLst>
            </p:cNvPr>
            <p:cNvGrpSpPr/>
            <p:nvPr/>
          </p:nvGrpSpPr>
          <p:grpSpPr>
            <a:xfrm>
              <a:off x="881176" y="2322045"/>
              <a:ext cx="915715" cy="3612459"/>
              <a:chOff x="6142578" y="2427114"/>
              <a:chExt cx="915715" cy="3612459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17F08D7-98E7-8D42-A686-80BA0EA618AE}"/>
                  </a:ext>
                </a:extLst>
              </p:cNvPr>
              <p:cNvSpPr txBox="1"/>
              <p:nvPr/>
            </p:nvSpPr>
            <p:spPr>
              <a:xfrm>
                <a:off x="6142578" y="5430654"/>
                <a:ext cx="334689" cy="608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0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5575FD6C-6666-FF48-9C83-A6F581C05467}"/>
                  </a:ext>
                </a:extLst>
              </p:cNvPr>
              <p:cNvSpPr txBox="1"/>
              <p:nvPr/>
            </p:nvSpPr>
            <p:spPr>
              <a:xfrm>
                <a:off x="6142578" y="4695414"/>
                <a:ext cx="915715" cy="608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200,000</a:t>
                </a: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5B10AAB0-3391-5C48-9C18-14411733C09F}"/>
                  </a:ext>
                </a:extLst>
              </p:cNvPr>
              <p:cNvSpPr txBox="1"/>
              <p:nvPr/>
            </p:nvSpPr>
            <p:spPr>
              <a:xfrm>
                <a:off x="6142578" y="3943193"/>
                <a:ext cx="915715" cy="608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400,000</a:t>
                </a:r>
              </a:p>
            </p:txBody>
          </p: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FD3186B3-CEA7-9048-AC18-6D868463D54D}"/>
                  </a:ext>
                </a:extLst>
              </p:cNvPr>
              <p:cNvSpPr txBox="1"/>
              <p:nvPr/>
            </p:nvSpPr>
            <p:spPr>
              <a:xfrm>
                <a:off x="6142578" y="3207951"/>
                <a:ext cx="915715" cy="608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600,000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30DE87F9-00CC-3742-A646-7C36F4B1435C}"/>
                  </a:ext>
                </a:extLst>
              </p:cNvPr>
              <p:cNvSpPr txBox="1"/>
              <p:nvPr/>
            </p:nvSpPr>
            <p:spPr>
              <a:xfrm>
                <a:off x="6142578" y="2427114"/>
                <a:ext cx="915715" cy="608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d-ID" sz="1200" dirty="0">
                    <a:solidFill>
                      <a:schemeClr val="bg1">
                        <a:lumMod val="65000"/>
                      </a:schemeClr>
                    </a:solidFill>
                    <a:cs typeface="+mn-ea"/>
                    <a:sym typeface="+mn-lt"/>
                  </a:rPr>
                  <a:t>800,000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FAF8C2A-C5B1-6A41-A147-0956E78EA754}"/>
                </a:ext>
              </a:extLst>
            </p:cNvPr>
            <p:cNvSpPr txBox="1"/>
            <p:nvPr/>
          </p:nvSpPr>
          <p:spPr>
            <a:xfrm>
              <a:off x="5703749" y="5749932"/>
              <a:ext cx="651070" cy="608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2022</a:t>
              </a:r>
              <a:endParaRPr lang="id-ID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9CA91D03-A761-244A-96E9-78F0DF88B632}"/>
                </a:ext>
              </a:extLst>
            </p:cNvPr>
            <p:cNvGrpSpPr/>
            <p:nvPr/>
          </p:nvGrpSpPr>
          <p:grpSpPr>
            <a:xfrm>
              <a:off x="1968877" y="2779182"/>
              <a:ext cx="391886" cy="2823403"/>
              <a:chOff x="1968877" y="2779182"/>
              <a:chExt cx="391886" cy="2823403"/>
            </a:xfrm>
          </p:grpSpPr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440A128A-47A6-CB4D-800F-F2F36F516595}"/>
                  </a:ext>
                </a:extLst>
              </p:cNvPr>
              <p:cNvSpPr/>
              <p:nvPr/>
            </p:nvSpPr>
            <p:spPr>
              <a:xfrm>
                <a:off x="1968877" y="2967339"/>
                <a:ext cx="391886" cy="263524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51" name="Isosceles Triangle 149">
                <a:extLst>
                  <a:ext uri="{FF2B5EF4-FFF2-40B4-BE49-F238E27FC236}">
                    <a16:creationId xmlns:a16="http://schemas.microsoft.com/office/drawing/2014/main" id="{1F68F878-5F0C-A44C-B2ED-08EB1F30787D}"/>
                  </a:ext>
                </a:extLst>
              </p:cNvPr>
              <p:cNvSpPr/>
              <p:nvPr/>
            </p:nvSpPr>
            <p:spPr>
              <a:xfrm>
                <a:off x="1968877" y="2779182"/>
                <a:ext cx="391885" cy="188157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0D641AC5-5D7B-9545-BE3D-7A674E149112}"/>
                </a:ext>
              </a:extLst>
            </p:cNvPr>
            <p:cNvGrpSpPr/>
            <p:nvPr/>
          </p:nvGrpSpPr>
          <p:grpSpPr>
            <a:xfrm>
              <a:off x="2943892" y="3513579"/>
              <a:ext cx="391886" cy="2089006"/>
              <a:chOff x="2943892" y="3513579"/>
              <a:chExt cx="391886" cy="2089006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9F74B4B1-5C62-9547-9071-E73D8C36484C}"/>
                  </a:ext>
                </a:extLst>
              </p:cNvPr>
              <p:cNvSpPr/>
              <p:nvPr/>
            </p:nvSpPr>
            <p:spPr>
              <a:xfrm>
                <a:off x="2943892" y="3701736"/>
                <a:ext cx="391886" cy="190084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49" name="Isosceles Triangle 147">
                <a:extLst>
                  <a:ext uri="{FF2B5EF4-FFF2-40B4-BE49-F238E27FC236}">
                    <a16:creationId xmlns:a16="http://schemas.microsoft.com/office/drawing/2014/main" id="{67DE96A1-EF05-D94B-9FC1-A514C30F41C3}"/>
                  </a:ext>
                </a:extLst>
              </p:cNvPr>
              <p:cNvSpPr/>
              <p:nvPr/>
            </p:nvSpPr>
            <p:spPr>
              <a:xfrm>
                <a:off x="2943892" y="3513579"/>
                <a:ext cx="391885" cy="18815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8343F1C-A15E-F041-BFA8-8E6725638872}"/>
                </a:ext>
              </a:extLst>
            </p:cNvPr>
            <p:cNvGrpSpPr/>
            <p:nvPr/>
          </p:nvGrpSpPr>
          <p:grpSpPr>
            <a:xfrm>
              <a:off x="3889651" y="3172622"/>
              <a:ext cx="391886" cy="2429962"/>
              <a:chOff x="3889651" y="3172622"/>
              <a:chExt cx="391886" cy="2429962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9DBF52D3-91A6-8D4E-AA98-0B083245E765}"/>
                  </a:ext>
                </a:extLst>
              </p:cNvPr>
              <p:cNvSpPr/>
              <p:nvPr/>
            </p:nvSpPr>
            <p:spPr>
              <a:xfrm>
                <a:off x="3889651" y="3360779"/>
                <a:ext cx="391886" cy="224180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47" name="Isosceles Triangle 145">
                <a:extLst>
                  <a:ext uri="{FF2B5EF4-FFF2-40B4-BE49-F238E27FC236}">
                    <a16:creationId xmlns:a16="http://schemas.microsoft.com/office/drawing/2014/main" id="{7A5CAB7C-15DD-4749-85DD-2E4E950348E0}"/>
                  </a:ext>
                </a:extLst>
              </p:cNvPr>
              <p:cNvSpPr/>
              <p:nvPr/>
            </p:nvSpPr>
            <p:spPr>
              <a:xfrm>
                <a:off x="3889651" y="3172622"/>
                <a:ext cx="391885" cy="188157"/>
              </a:xfrm>
              <a:prstGeom prst="triangl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3662EC19-A001-4942-AB7B-3BF3B6DD29F2}"/>
                </a:ext>
              </a:extLst>
            </p:cNvPr>
            <p:cNvGrpSpPr/>
            <p:nvPr/>
          </p:nvGrpSpPr>
          <p:grpSpPr>
            <a:xfrm>
              <a:off x="4908003" y="3882543"/>
              <a:ext cx="391886" cy="1720041"/>
              <a:chOff x="4908003" y="3882543"/>
              <a:chExt cx="391886" cy="1720041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AD94DF22-7803-0E40-A2C6-FB10B2448312}"/>
                  </a:ext>
                </a:extLst>
              </p:cNvPr>
              <p:cNvSpPr/>
              <p:nvPr/>
            </p:nvSpPr>
            <p:spPr>
              <a:xfrm>
                <a:off x="4908003" y="4064875"/>
                <a:ext cx="391886" cy="153770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45" name="Isosceles Triangle 143">
                <a:extLst>
                  <a:ext uri="{FF2B5EF4-FFF2-40B4-BE49-F238E27FC236}">
                    <a16:creationId xmlns:a16="http://schemas.microsoft.com/office/drawing/2014/main" id="{B452BAD9-EE27-A549-AD39-42E373165259}"/>
                  </a:ext>
                </a:extLst>
              </p:cNvPr>
              <p:cNvSpPr/>
              <p:nvPr/>
            </p:nvSpPr>
            <p:spPr>
              <a:xfrm>
                <a:off x="4908003" y="3882543"/>
                <a:ext cx="391885" cy="18815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8130F9B-7435-1648-B20F-2929B3889768}"/>
                </a:ext>
              </a:extLst>
            </p:cNvPr>
            <p:cNvGrpSpPr/>
            <p:nvPr/>
          </p:nvGrpSpPr>
          <p:grpSpPr>
            <a:xfrm>
              <a:off x="5831848" y="3093613"/>
              <a:ext cx="391886" cy="2508971"/>
              <a:chOff x="5831848" y="3093613"/>
              <a:chExt cx="391886" cy="2508971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5A9E83F-3E7E-F14B-A5B5-564B27A24238}"/>
                  </a:ext>
                </a:extLst>
              </p:cNvPr>
              <p:cNvSpPr/>
              <p:nvPr/>
            </p:nvSpPr>
            <p:spPr>
              <a:xfrm>
                <a:off x="5831848" y="3280949"/>
                <a:ext cx="391886" cy="2321635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143" name="Isosceles Triangle 141">
                <a:extLst>
                  <a:ext uri="{FF2B5EF4-FFF2-40B4-BE49-F238E27FC236}">
                    <a16:creationId xmlns:a16="http://schemas.microsoft.com/office/drawing/2014/main" id="{02EDB460-5EC7-A04E-94CF-A3494A6FD22D}"/>
                  </a:ext>
                </a:extLst>
              </p:cNvPr>
              <p:cNvSpPr/>
              <p:nvPr/>
            </p:nvSpPr>
            <p:spPr>
              <a:xfrm>
                <a:off x="5831848" y="3093613"/>
                <a:ext cx="391885" cy="188157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6165541"/>
      </p:ext>
    </p:extLst>
  </p:cSld>
  <p:clrMapOvr>
    <a:masterClrMapping/>
  </p:clrMapOvr>
  <p:transition spd="slow" advTm="0">
    <p:cover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1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957-19E6-A44A-BCE4-A59AB75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</a:t>
            </a:r>
            <a:r>
              <a:rPr lang="en-GB" dirty="0"/>
              <a:t>l</a:t>
            </a:r>
            <a:r>
              <a:rPr lang="en-UA" dirty="0"/>
              <a:t>ide title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04CAE39-5627-5F4B-9EA1-0581D8D410AD}"/>
              </a:ext>
            </a:extLst>
          </p:cNvPr>
          <p:cNvGrpSpPr/>
          <p:nvPr/>
        </p:nvGrpSpPr>
        <p:grpSpPr>
          <a:xfrm>
            <a:off x="537146" y="2661057"/>
            <a:ext cx="2834157" cy="1939088"/>
            <a:chOff x="723909" y="2661057"/>
            <a:chExt cx="3201692" cy="1939088"/>
          </a:xfrm>
        </p:grpSpPr>
        <p:sp>
          <p:nvSpPr>
            <p:cNvPr id="4" name="Rectangle: Rounded Corners 5">
              <a:extLst>
                <a:ext uri="{FF2B5EF4-FFF2-40B4-BE49-F238E27FC236}">
                  <a16:creationId xmlns:a16="http://schemas.microsoft.com/office/drawing/2014/main" id="{890B601B-C05C-1A4F-B507-E9DD3ECE96A8}"/>
                </a:ext>
              </a:extLst>
            </p:cNvPr>
            <p:cNvSpPr/>
            <p:nvPr/>
          </p:nvSpPr>
          <p:spPr>
            <a:xfrm>
              <a:off x="1443251" y="4111193"/>
              <a:ext cx="2104692" cy="48895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none" lIns="192000" tIns="0" rIns="0" bIns="0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467" dirty="0">
                  <a:solidFill>
                    <a:schemeClr val="bg1"/>
                  </a:solidFill>
                  <a:cs typeface="+mn-ea"/>
                  <a:sym typeface="+mn-lt"/>
                </a:rPr>
                <a:t>44%</a:t>
              </a:r>
            </a:p>
          </p:txBody>
        </p:sp>
        <p:sp>
          <p:nvSpPr>
            <p:cNvPr id="5" name="Rectangle: Rounded Corners 6">
              <a:extLst>
                <a:ext uri="{FF2B5EF4-FFF2-40B4-BE49-F238E27FC236}">
                  <a16:creationId xmlns:a16="http://schemas.microsoft.com/office/drawing/2014/main" id="{6F47C984-C11E-EF4B-B892-22A294B49DFC}"/>
                </a:ext>
              </a:extLst>
            </p:cNvPr>
            <p:cNvSpPr/>
            <p:nvPr/>
          </p:nvSpPr>
          <p:spPr>
            <a:xfrm>
              <a:off x="723909" y="3636600"/>
              <a:ext cx="2853370" cy="488951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192000" tIns="0" rIns="0" bIns="0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467" dirty="0">
                  <a:solidFill>
                    <a:schemeClr val="bg1"/>
                  </a:solidFill>
                  <a:cs typeface="+mn-ea"/>
                  <a:sym typeface="+mn-lt"/>
                </a:rPr>
                <a:t>56%</a:t>
              </a:r>
            </a:p>
          </p:txBody>
        </p:sp>
        <p:sp>
          <p:nvSpPr>
            <p:cNvPr id="6" name="Rectangle: Rounded Corners 7">
              <a:extLst>
                <a:ext uri="{FF2B5EF4-FFF2-40B4-BE49-F238E27FC236}">
                  <a16:creationId xmlns:a16="http://schemas.microsoft.com/office/drawing/2014/main" id="{87FB957E-40B2-CB41-9277-3356B1594D68}"/>
                </a:ext>
              </a:extLst>
            </p:cNvPr>
            <p:cNvSpPr/>
            <p:nvPr/>
          </p:nvSpPr>
          <p:spPr>
            <a:xfrm>
              <a:off x="1545463" y="3144679"/>
              <a:ext cx="2158444" cy="48895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none" lIns="192000" tIns="0" rIns="0" bIns="0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467" dirty="0">
                  <a:solidFill>
                    <a:schemeClr val="bg1"/>
                  </a:solidFill>
                  <a:cs typeface="+mn-ea"/>
                  <a:sym typeface="+mn-lt"/>
                </a:rPr>
                <a:t>35%</a:t>
              </a:r>
            </a:p>
          </p:txBody>
        </p:sp>
        <p:sp>
          <p:nvSpPr>
            <p:cNvPr id="7" name="Rectangle: Rounded Corners 8">
              <a:extLst>
                <a:ext uri="{FF2B5EF4-FFF2-40B4-BE49-F238E27FC236}">
                  <a16:creationId xmlns:a16="http://schemas.microsoft.com/office/drawing/2014/main" id="{4A2377A0-8F7F-274D-B76E-94F380636F76}"/>
                </a:ext>
              </a:extLst>
            </p:cNvPr>
            <p:cNvSpPr/>
            <p:nvPr/>
          </p:nvSpPr>
          <p:spPr>
            <a:xfrm>
              <a:off x="2135113" y="2661057"/>
              <a:ext cx="1790488" cy="48895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none" lIns="192000" tIns="0" rIns="0" bIns="0" anchor="ctr">
              <a:normAutofit lnSpcReduction="10000"/>
            </a:bodyPr>
            <a:lstStyle/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altLang="zh-CN" sz="2467" dirty="0">
                  <a:solidFill>
                    <a:schemeClr val="bg1"/>
                  </a:solidFill>
                  <a:cs typeface="+mn-ea"/>
                  <a:sym typeface="+mn-lt"/>
                </a:rPr>
                <a:t>23%</a:t>
              </a: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20F3A0AC-2137-F149-B0D5-2615C6FA77C6}"/>
              </a:ext>
            </a:extLst>
          </p:cNvPr>
          <p:cNvGrpSpPr/>
          <p:nvPr/>
        </p:nvGrpSpPr>
        <p:grpSpPr>
          <a:xfrm>
            <a:off x="2478355" y="1962569"/>
            <a:ext cx="3335896" cy="3335897"/>
            <a:chOff x="1858766" y="1471926"/>
            <a:chExt cx="2501922" cy="2501923"/>
          </a:xfrm>
        </p:grpSpPr>
        <p:sp>
          <p:nvSpPr>
            <p:cNvPr id="9" name="Freeform: Shape 9">
              <a:extLst>
                <a:ext uri="{FF2B5EF4-FFF2-40B4-BE49-F238E27FC236}">
                  <a16:creationId xmlns:a16="http://schemas.microsoft.com/office/drawing/2014/main" id="{58C78FF1-F308-1340-9CC8-A05858F0FA33}"/>
                </a:ext>
              </a:extLst>
            </p:cNvPr>
            <p:cNvSpPr/>
            <p:nvPr/>
          </p:nvSpPr>
          <p:spPr>
            <a:xfrm>
              <a:off x="1858766" y="1471926"/>
              <a:ext cx="2501922" cy="2501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6D4D8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sp>
          <p:nvSpPr>
            <p:cNvPr id="10" name="Freeform: Shape 10">
              <a:extLst>
                <a:ext uri="{FF2B5EF4-FFF2-40B4-BE49-F238E27FC236}">
                  <a16:creationId xmlns:a16="http://schemas.microsoft.com/office/drawing/2014/main" id="{3383E80D-823F-4D4A-9FBC-0C4A4F77035F}"/>
                </a:ext>
              </a:extLst>
            </p:cNvPr>
            <p:cNvSpPr/>
            <p:nvPr/>
          </p:nvSpPr>
          <p:spPr>
            <a:xfrm>
              <a:off x="2007737" y="1620898"/>
              <a:ext cx="2203995" cy="2203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 sz="2400" dirty="0">
                <a:cs typeface="+mn-ea"/>
                <a:sym typeface="+mn-lt"/>
              </a:endParaRPr>
            </a:p>
          </p:txBody>
        </p:sp>
        <p:grpSp>
          <p:nvGrpSpPr>
            <p:cNvPr id="11" name="Group 2">
              <a:extLst>
                <a:ext uri="{FF2B5EF4-FFF2-40B4-BE49-F238E27FC236}">
                  <a16:creationId xmlns:a16="http://schemas.microsoft.com/office/drawing/2014/main" id="{C9D6F73B-FA76-1249-AF74-ED606BD410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060720" y="1814770"/>
              <a:ext cx="2096811" cy="1776162"/>
              <a:chOff x="2884" y="1335"/>
              <a:chExt cx="1916" cy="1623"/>
            </a:xfrm>
            <a:solidFill>
              <a:schemeClr val="bg1">
                <a:lumMod val="75000"/>
              </a:schemeClr>
            </a:solidFill>
          </p:grpSpPr>
          <p:sp>
            <p:nvSpPr>
              <p:cNvPr id="12" name="Freeform: Shape 15">
                <a:extLst>
                  <a:ext uri="{FF2B5EF4-FFF2-40B4-BE49-F238E27FC236}">
                    <a16:creationId xmlns:a16="http://schemas.microsoft.com/office/drawing/2014/main" id="{EAC1282C-6A05-EA43-9D49-F379BB381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8" y="1613"/>
                <a:ext cx="982" cy="1345"/>
              </a:xfrm>
              <a:custGeom>
                <a:avLst/>
                <a:gdLst>
                  <a:gd name="T0" fmla="*/ 194 w 472"/>
                  <a:gd name="T1" fmla="*/ 274 h 647"/>
                  <a:gd name="T2" fmla="*/ 236 w 472"/>
                  <a:gd name="T3" fmla="*/ 252 h 647"/>
                  <a:gd name="T4" fmla="*/ 203 w 472"/>
                  <a:gd name="T5" fmla="*/ 228 h 647"/>
                  <a:gd name="T6" fmla="*/ 181 w 472"/>
                  <a:gd name="T7" fmla="*/ 238 h 647"/>
                  <a:gd name="T8" fmla="*/ 150 w 472"/>
                  <a:gd name="T9" fmla="*/ 192 h 647"/>
                  <a:gd name="T10" fmla="*/ 146 w 472"/>
                  <a:gd name="T11" fmla="*/ 211 h 647"/>
                  <a:gd name="T12" fmla="*/ 102 w 472"/>
                  <a:gd name="T13" fmla="*/ 197 h 647"/>
                  <a:gd name="T14" fmla="*/ 72 w 472"/>
                  <a:gd name="T15" fmla="*/ 225 h 647"/>
                  <a:gd name="T16" fmla="*/ 37 w 472"/>
                  <a:gd name="T17" fmla="*/ 204 h 647"/>
                  <a:gd name="T18" fmla="*/ 68 w 472"/>
                  <a:gd name="T19" fmla="*/ 173 h 647"/>
                  <a:gd name="T20" fmla="*/ 105 w 472"/>
                  <a:gd name="T21" fmla="*/ 134 h 647"/>
                  <a:gd name="T22" fmla="*/ 164 w 472"/>
                  <a:gd name="T23" fmla="*/ 125 h 647"/>
                  <a:gd name="T24" fmla="*/ 192 w 472"/>
                  <a:gd name="T25" fmla="*/ 89 h 647"/>
                  <a:gd name="T26" fmla="*/ 195 w 472"/>
                  <a:gd name="T27" fmla="*/ 84 h 647"/>
                  <a:gd name="T28" fmla="*/ 189 w 472"/>
                  <a:gd name="T29" fmla="*/ 42 h 647"/>
                  <a:gd name="T30" fmla="*/ 161 w 472"/>
                  <a:gd name="T31" fmla="*/ 81 h 647"/>
                  <a:gd name="T32" fmla="*/ 139 w 472"/>
                  <a:gd name="T33" fmla="*/ 104 h 647"/>
                  <a:gd name="T34" fmla="*/ 115 w 472"/>
                  <a:gd name="T35" fmla="*/ 63 h 647"/>
                  <a:gd name="T36" fmla="*/ 182 w 472"/>
                  <a:gd name="T37" fmla="*/ 6 h 647"/>
                  <a:gd name="T38" fmla="*/ 267 w 472"/>
                  <a:gd name="T39" fmla="*/ 25 h 647"/>
                  <a:gd name="T40" fmla="*/ 289 w 472"/>
                  <a:gd name="T41" fmla="*/ 20 h 647"/>
                  <a:gd name="T42" fmla="*/ 338 w 472"/>
                  <a:gd name="T43" fmla="*/ 19 h 647"/>
                  <a:gd name="T44" fmla="*/ 409 w 472"/>
                  <a:gd name="T45" fmla="*/ 37 h 647"/>
                  <a:gd name="T46" fmla="*/ 449 w 472"/>
                  <a:gd name="T47" fmla="*/ 364 h 647"/>
                  <a:gd name="T48" fmla="*/ 427 w 472"/>
                  <a:gd name="T49" fmla="*/ 394 h 647"/>
                  <a:gd name="T50" fmla="*/ 400 w 472"/>
                  <a:gd name="T51" fmla="*/ 335 h 647"/>
                  <a:gd name="T52" fmla="*/ 348 w 472"/>
                  <a:gd name="T53" fmla="*/ 323 h 647"/>
                  <a:gd name="T54" fmla="*/ 316 w 472"/>
                  <a:gd name="T55" fmla="*/ 374 h 647"/>
                  <a:gd name="T56" fmla="*/ 260 w 472"/>
                  <a:gd name="T57" fmla="*/ 329 h 647"/>
                  <a:gd name="T58" fmla="*/ 255 w 472"/>
                  <a:gd name="T59" fmla="*/ 359 h 647"/>
                  <a:gd name="T60" fmla="*/ 302 w 472"/>
                  <a:gd name="T61" fmla="*/ 389 h 647"/>
                  <a:gd name="T62" fmla="*/ 259 w 472"/>
                  <a:gd name="T63" fmla="*/ 492 h 647"/>
                  <a:gd name="T64" fmla="*/ 232 w 472"/>
                  <a:gd name="T65" fmla="*/ 583 h 647"/>
                  <a:gd name="T66" fmla="*/ 153 w 472"/>
                  <a:gd name="T67" fmla="*/ 641 h 647"/>
                  <a:gd name="T68" fmla="*/ 136 w 472"/>
                  <a:gd name="T69" fmla="*/ 532 h 647"/>
                  <a:gd name="T70" fmla="*/ 85 w 472"/>
                  <a:gd name="T71" fmla="*/ 417 h 647"/>
                  <a:gd name="T72" fmla="*/ 8 w 472"/>
                  <a:gd name="T73" fmla="*/ 383 h 647"/>
                  <a:gd name="T74" fmla="*/ 20 w 472"/>
                  <a:gd name="T75" fmla="*/ 298 h 647"/>
                  <a:gd name="T76" fmla="*/ 53 w 472"/>
                  <a:gd name="T77" fmla="*/ 245 h 647"/>
                  <a:gd name="T78" fmla="*/ 125 w 472"/>
                  <a:gd name="T79" fmla="*/ 243 h 647"/>
                  <a:gd name="T80" fmla="*/ 297 w 472"/>
                  <a:gd name="T81" fmla="*/ 190 h 647"/>
                  <a:gd name="T82" fmla="*/ 305 w 472"/>
                  <a:gd name="T83" fmla="*/ 232 h 647"/>
                  <a:gd name="T84" fmla="*/ 332 w 472"/>
                  <a:gd name="T85" fmla="*/ 234 h 647"/>
                  <a:gd name="T86" fmla="*/ 311 w 472"/>
                  <a:gd name="T87" fmla="*/ 18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72" h="647">
                    <a:moveTo>
                      <a:pt x="166" y="279"/>
                    </a:moveTo>
                    <a:cubicBezTo>
                      <a:pt x="167" y="266"/>
                      <a:pt x="173" y="267"/>
                      <a:pt x="180" y="271"/>
                    </a:cubicBezTo>
                    <a:cubicBezTo>
                      <a:pt x="184" y="273"/>
                      <a:pt x="189" y="273"/>
                      <a:pt x="194" y="274"/>
                    </a:cubicBezTo>
                    <a:cubicBezTo>
                      <a:pt x="202" y="276"/>
                      <a:pt x="210" y="276"/>
                      <a:pt x="217" y="278"/>
                    </a:cubicBezTo>
                    <a:cubicBezTo>
                      <a:pt x="226" y="280"/>
                      <a:pt x="233" y="276"/>
                      <a:pt x="236" y="271"/>
                    </a:cubicBezTo>
                    <a:cubicBezTo>
                      <a:pt x="239" y="266"/>
                      <a:pt x="238" y="257"/>
                      <a:pt x="236" y="252"/>
                    </a:cubicBezTo>
                    <a:cubicBezTo>
                      <a:pt x="234" y="248"/>
                      <a:pt x="227" y="247"/>
                      <a:pt x="222" y="245"/>
                    </a:cubicBezTo>
                    <a:cubicBezTo>
                      <a:pt x="222" y="245"/>
                      <a:pt x="221" y="245"/>
                      <a:pt x="220" y="245"/>
                    </a:cubicBezTo>
                    <a:cubicBezTo>
                      <a:pt x="203" y="245"/>
                      <a:pt x="203" y="246"/>
                      <a:pt x="203" y="228"/>
                    </a:cubicBezTo>
                    <a:cubicBezTo>
                      <a:pt x="203" y="219"/>
                      <a:pt x="197" y="214"/>
                      <a:pt x="189" y="217"/>
                    </a:cubicBezTo>
                    <a:cubicBezTo>
                      <a:pt x="186" y="219"/>
                      <a:pt x="183" y="224"/>
                      <a:pt x="182" y="228"/>
                    </a:cubicBezTo>
                    <a:cubicBezTo>
                      <a:pt x="181" y="230"/>
                      <a:pt x="181" y="234"/>
                      <a:pt x="181" y="238"/>
                    </a:cubicBezTo>
                    <a:cubicBezTo>
                      <a:pt x="171" y="233"/>
                      <a:pt x="165" y="228"/>
                      <a:pt x="165" y="217"/>
                    </a:cubicBezTo>
                    <a:cubicBezTo>
                      <a:pt x="165" y="212"/>
                      <a:pt x="161" y="208"/>
                      <a:pt x="159" y="204"/>
                    </a:cubicBezTo>
                    <a:cubicBezTo>
                      <a:pt x="156" y="200"/>
                      <a:pt x="153" y="196"/>
                      <a:pt x="150" y="192"/>
                    </a:cubicBezTo>
                    <a:cubicBezTo>
                      <a:pt x="147" y="190"/>
                      <a:pt x="144" y="189"/>
                      <a:pt x="141" y="187"/>
                    </a:cubicBezTo>
                    <a:cubicBezTo>
                      <a:pt x="139" y="191"/>
                      <a:pt x="136" y="196"/>
                      <a:pt x="137" y="200"/>
                    </a:cubicBezTo>
                    <a:cubicBezTo>
                      <a:pt x="138" y="204"/>
                      <a:pt x="143" y="208"/>
                      <a:pt x="146" y="211"/>
                    </a:cubicBezTo>
                    <a:cubicBezTo>
                      <a:pt x="147" y="212"/>
                      <a:pt x="148" y="214"/>
                      <a:pt x="147" y="217"/>
                    </a:cubicBezTo>
                    <a:cubicBezTo>
                      <a:pt x="144" y="214"/>
                      <a:pt x="139" y="211"/>
                      <a:pt x="136" y="207"/>
                    </a:cubicBezTo>
                    <a:cubicBezTo>
                      <a:pt x="127" y="195"/>
                      <a:pt x="116" y="192"/>
                      <a:pt x="102" y="197"/>
                    </a:cubicBezTo>
                    <a:cubicBezTo>
                      <a:pt x="98" y="198"/>
                      <a:pt x="95" y="202"/>
                      <a:pt x="92" y="204"/>
                    </a:cubicBezTo>
                    <a:cubicBezTo>
                      <a:pt x="87" y="208"/>
                      <a:pt x="83" y="212"/>
                      <a:pt x="78" y="214"/>
                    </a:cubicBezTo>
                    <a:cubicBezTo>
                      <a:pt x="72" y="216"/>
                      <a:pt x="72" y="220"/>
                      <a:pt x="72" y="225"/>
                    </a:cubicBezTo>
                    <a:cubicBezTo>
                      <a:pt x="70" y="238"/>
                      <a:pt x="64" y="242"/>
                      <a:pt x="52" y="236"/>
                    </a:cubicBezTo>
                    <a:cubicBezTo>
                      <a:pt x="47" y="233"/>
                      <a:pt x="39" y="231"/>
                      <a:pt x="38" y="228"/>
                    </a:cubicBezTo>
                    <a:cubicBezTo>
                      <a:pt x="35" y="221"/>
                      <a:pt x="36" y="212"/>
                      <a:pt x="37" y="204"/>
                    </a:cubicBezTo>
                    <a:cubicBezTo>
                      <a:pt x="37" y="201"/>
                      <a:pt x="42" y="198"/>
                      <a:pt x="46" y="196"/>
                    </a:cubicBezTo>
                    <a:cubicBezTo>
                      <a:pt x="49" y="195"/>
                      <a:pt x="52" y="195"/>
                      <a:pt x="55" y="195"/>
                    </a:cubicBezTo>
                    <a:cubicBezTo>
                      <a:pt x="74" y="191"/>
                      <a:pt x="74" y="190"/>
                      <a:pt x="68" y="173"/>
                    </a:cubicBezTo>
                    <a:cubicBezTo>
                      <a:pt x="67" y="170"/>
                      <a:pt x="68" y="165"/>
                      <a:pt x="71" y="163"/>
                    </a:cubicBezTo>
                    <a:cubicBezTo>
                      <a:pt x="80" y="153"/>
                      <a:pt x="89" y="145"/>
                      <a:pt x="99" y="136"/>
                    </a:cubicBezTo>
                    <a:cubicBezTo>
                      <a:pt x="101" y="135"/>
                      <a:pt x="103" y="134"/>
                      <a:pt x="105" y="134"/>
                    </a:cubicBezTo>
                    <a:cubicBezTo>
                      <a:pt x="116" y="134"/>
                      <a:pt x="119" y="129"/>
                      <a:pt x="120" y="119"/>
                    </a:cubicBezTo>
                    <a:cubicBezTo>
                      <a:pt x="120" y="116"/>
                      <a:pt x="121" y="112"/>
                      <a:pt x="122" y="108"/>
                    </a:cubicBezTo>
                    <a:cubicBezTo>
                      <a:pt x="130" y="130"/>
                      <a:pt x="149" y="121"/>
                      <a:pt x="164" y="125"/>
                    </a:cubicBezTo>
                    <a:cubicBezTo>
                      <a:pt x="166" y="125"/>
                      <a:pt x="171" y="120"/>
                      <a:pt x="173" y="117"/>
                    </a:cubicBezTo>
                    <a:cubicBezTo>
                      <a:pt x="175" y="112"/>
                      <a:pt x="175" y="107"/>
                      <a:pt x="176" y="102"/>
                    </a:cubicBezTo>
                    <a:cubicBezTo>
                      <a:pt x="190" y="105"/>
                      <a:pt x="190" y="105"/>
                      <a:pt x="192" y="89"/>
                    </a:cubicBezTo>
                    <a:cubicBezTo>
                      <a:pt x="195" y="89"/>
                      <a:pt x="198" y="88"/>
                      <a:pt x="202" y="87"/>
                    </a:cubicBezTo>
                    <a:cubicBezTo>
                      <a:pt x="202" y="87"/>
                      <a:pt x="202" y="86"/>
                      <a:pt x="202" y="85"/>
                    </a:cubicBezTo>
                    <a:cubicBezTo>
                      <a:pt x="199" y="85"/>
                      <a:pt x="197" y="85"/>
                      <a:pt x="195" y="84"/>
                    </a:cubicBezTo>
                    <a:cubicBezTo>
                      <a:pt x="190" y="82"/>
                      <a:pt x="183" y="81"/>
                      <a:pt x="181" y="77"/>
                    </a:cubicBezTo>
                    <a:cubicBezTo>
                      <a:pt x="178" y="71"/>
                      <a:pt x="178" y="63"/>
                      <a:pt x="184" y="56"/>
                    </a:cubicBezTo>
                    <a:cubicBezTo>
                      <a:pt x="187" y="53"/>
                      <a:pt x="190" y="46"/>
                      <a:pt x="189" y="42"/>
                    </a:cubicBezTo>
                    <a:cubicBezTo>
                      <a:pt x="187" y="35"/>
                      <a:pt x="182" y="35"/>
                      <a:pt x="177" y="42"/>
                    </a:cubicBezTo>
                    <a:cubicBezTo>
                      <a:pt x="172" y="50"/>
                      <a:pt x="166" y="59"/>
                      <a:pt x="161" y="68"/>
                    </a:cubicBezTo>
                    <a:cubicBezTo>
                      <a:pt x="159" y="71"/>
                      <a:pt x="160" y="77"/>
                      <a:pt x="161" y="81"/>
                    </a:cubicBezTo>
                    <a:cubicBezTo>
                      <a:pt x="163" y="87"/>
                      <a:pt x="163" y="91"/>
                      <a:pt x="157" y="95"/>
                    </a:cubicBezTo>
                    <a:cubicBezTo>
                      <a:pt x="152" y="99"/>
                      <a:pt x="148" y="104"/>
                      <a:pt x="142" y="110"/>
                    </a:cubicBezTo>
                    <a:cubicBezTo>
                      <a:pt x="141" y="108"/>
                      <a:pt x="140" y="106"/>
                      <a:pt x="139" y="104"/>
                    </a:cubicBezTo>
                    <a:cubicBezTo>
                      <a:pt x="136" y="94"/>
                      <a:pt x="130" y="91"/>
                      <a:pt x="120" y="91"/>
                    </a:cubicBezTo>
                    <a:cubicBezTo>
                      <a:pt x="110" y="91"/>
                      <a:pt x="110" y="82"/>
                      <a:pt x="109" y="75"/>
                    </a:cubicBezTo>
                    <a:cubicBezTo>
                      <a:pt x="108" y="72"/>
                      <a:pt x="112" y="66"/>
                      <a:pt x="115" y="63"/>
                    </a:cubicBezTo>
                    <a:cubicBezTo>
                      <a:pt x="127" y="53"/>
                      <a:pt x="140" y="44"/>
                      <a:pt x="152" y="34"/>
                    </a:cubicBezTo>
                    <a:cubicBezTo>
                      <a:pt x="153" y="33"/>
                      <a:pt x="153" y="32"/>
                      <a:pt x="154" y="31"/>
                    </a:cubicBezTo>
                    <a:cubicBezTo>
                      <a:pt x="156" y="14"/>
                      <a:pt x="170" y="10"/>
                      <a:pt x="182" y="6"/>
                    </a:cubicBezTo>
                    <a:cubicBezTo>
                      <a:pt x="193" y="2"/>
                      <a:pt x="206" y="0"/>
                      <a:pt x="217" y="3"/>
                    </a:cubicBezTo>
                    <a:cubicBezTo>
                      <a:pt x="230" y="7"/>
                      <a:pt x="243" y="12"/>
                      <a:pt x="256" y="14"/>
                    </a:cubicBezTo>
                    <a:cubicBezTo>
                      <a:pt x="260" y="15"/>
                      <a:pt x="264" y="22"/>
                      <a:pt x="267" y="25"/>
                    </a:cubicBezTo>
                    <a:cubicBezTo>
                      <a:pt x="271" y="29"/>
                      <a:pt x="275" y="33"/>
                      <a:pt x="279" y="36"/>
                    </a:cubicBezTo>
                    <a:cubicBezTo>
                      <a:pt x="282" y="32"/>
                      <a:pt x="285" y="27"/>
                      <a:pt x="288" y="23"/>
                    </a:cubicBezTo>
                    <a:cubicBezTo>
                      <a:pt x="288" y="22"/>
                      <a:pt x="289" y="21"/>
                      <a:pt x="289" y="20"/>
                    </a:cubicBezTo>
                    <a:cubicBezTo>
                      <a:pt x="290" y="20"/>
                      <a:pt x="291" y="20"/>
                      <a:pt x="291" y="20"/>
                    </a:cubicBezTo>
                    <a:cubicBezTo>
                      <a:pt x="299" y="34"/>
                      <a:pt x="299" y="34"/>
                      <a:pt x="311" y="24"/>
                    </a:cubicBezTo>
                    <a:cubicBezTo>
                      <a:pt x="319" y="18"/>
                      <a:pt x="327" y="14"/>
                      <a:pt x="338" y="19"/>
                    </a:cubicBezTo>
                    <a:cubicBezTo>
                      <a:pt x="342" y="21"/>
                      <a:pt x="350" y="19"/>
                      <a:pt x="354" y="16"/>
                    </a:cubicBezTo>
                    <a:cubicBezTo>
                      <a:pt x="367" y="8"/>
                      <a:pt x="378" y="7"/>
                      <a:pt x="390" y="16"/>
                    </a:cubicBezTo>
                    <a:cubicBezTo>
                      <a:pt x="397" y="22"/>
                      <a:pt x="404" y="29"/>
                      <a:pt x="409" y="37"/>
                    </a:cubicBezTo>
                    <a:cubicBezTo>
                      <a:pt x="454" y="115"/>
                      <a:pt x="472" y="200"/>
                      <a:pt x="467" y="290"/>
                    </a:cubicBezTo>
                    <a:cubicBezTo>
                      <a:pt x="466" y="308"/>
                      <a:pt x="463" y="325"/>
                      <a:pt x="460" y="342"/>
                    </a:cubicBezTo>
                    <a:cubicBezTo>
                      <a:pt x="458" y="349"/>
                      <a:pt x="454" y="357"/>
                      <a:pt x="449" y="364"/>
                    </a:cubicBezTo>
                    <a:cubicBezTo>
                      <a:pt x="442" y="374"/>
                      <a:pt x="440" y="384"/>
                      <a:pt x="442" y="396"/>
                    </a:cubicBezTo>
                    <a:cubicBezTo>
                      <a:pt x="443" y="401"/>
                      <a:pt x="443" y="405"/>
                      <a:pt x="444" y="411"/>
                    </a:cubicBezTo>
                    <a:cubicBezTo>
                      <a:pt x="433" y="408"/>
                      <a:pt x="429" y="403"/>
                      <a:pt x="427" y="394"/>
                    </a:cubicBezTo>
                    <a:cubicBezTo>
                      <a:pt x="424" y="384"/>
                      <a:pt x="419" y="375"/>
                      <a:pt x="415" y="365"/>
                    </a:cubicBezTo>
                    <a:cubicBezTo>
                      <a:pt x="414" y="362"/>
                      <a:pt x="412" y="358"/>
                      <a:pt x="412" y="354"/>
                    </a:cubicBezTo>
                    <a:cubicBezTo>
                      <a:pt x="411" y="345"/>
                      <a:pt x="410" y="338"/>
                      <a:pt x="400" y="335"/>
                    </a:cubicBezTo>
                    <a:cubicBezTo>
                      <a:pt x="396" y="334"/>
                      <a:pt x="393" y="327"/>
                      <a:pt x="391" y="323"/>
                    </a:cubicBezTo>
                    <a:cubicBezTo>
                      <a:pt x="385" y="309"/>
                      <a:pt x="369" y="301"/>
                      <a:pt x="356" y="308"/>
                    </a:cubicBezTo>
                    <a:cubicBezTo>
                      <a:pt x="352" y="310"/>
                      <a:pt x="349" y="318"/>
                      <a:pt x="348" y="323"/>
                    </a:cubicBezTo>
                    <a:cubicBezTo>
                      <a:pt x="347" y="332"/>
                      <a:pt x="348" y="340"/>
                      <a:pt x="338" y="345"/>
                    </a:cubicBezTo>
                    <a:cubicBezTo>
                      <a:pt x="336" y="346"/>
                      <a:pt x="336" y="353"/>
                      <a:pt x="334" y="354"/>
                    </a:cubicBezTo>
                    <a:cubicBezTo>
                      <a:pt x="324" y="357"/>
                      <a:pt x="323" y="370"/>
                      <a:pt x="316" y="374"/>
                    </a:cubicBezTo>
                    <a:cubicBezTo>
                      <a:pt x="305" y="379"/>
                      <a:pt x="294" y="383"/>
                      <a:pt x="282" y="376"/>
                    </a:cubicBezTo>
                    <a:cubicBezTo>
                      <a:pt x="280" y="374"/>
                      <a:pt x="278" y="371"/>
                      <a:pt x="277" y="369"/>
                    </a:cubicBezTo>
                    <a:cubicBezTo>
                      <a:pt x="271" y="356"/>
                      <a:pt x="266" y="342"/>
                      <a:pt x="260" y="329"/>
                    </a:cubicBezTo>
                    <a:cubicBezTo>
                      <a:pt x="256" y="320"/>
                      <a:pt x="251" y="313"/>
                      <a:pt x="246" y="305"/>
                    </a:cubicBezTo>
                    <a:cubicBezTo>
                      <a:pt x="243" y="302"/>
                      <a:pt x="240" y="299"/>
                      <a:pt x="236" y="296"/>
                    </a:cubicBezTo>
                    <a:cubicBezTo>
                      <a:pt x="243" y="317"/>
                      <a:pt x="241" y="340"/>
                      <a:pt x="255" y="359"/>
                    </a:cubicBezTo>
                    <a:cubicBezTo>
                      <a:pt x="262" y="367"/>
                      <a:pt x="266" y="377"/>
                      <a:pt x="277" y="380"/>
                    </a:cubicBezTo>
                    <a:cubicBezTo>
                      <a:pt x="278" y="380"/>
                      <a:pt x="279" y="381"/>
                      <a:pt x="280" y="382"/>
                    </a:cubicBezTo>
                    <a:cubicBezTo>
                      <a:pt x="284" y="394"/>
                      <a:pt x="292" y="392"/>
                      <a:pt x="302" y="389"/>
                    </a:cubicBezTo>
                    <a:cubicBezTo>
                      <a:pt x="309" y="387"/>
                      <a:pt x="314" y="392"/>
                      <a:pt x="311" y="398"/>
                    </a:cubicBezTo>
                    <a:cubicBezTo>
                      <a:pt x="301" y="417"/>
                      <a:pt x="291" y="434"/>
                      <a:pt x="281" y="452"/>
                    </a:cubicBezTo>
                    <a:cubicBezTo>
                      <a:pt x="274" y="466"/>
                      <a:pt x="266" y="478"/>
                      <a:pt x="259" y="492"/>
                    </a:cubicBezTo>
                    <a:cubicBezTo>
                      <a:pt x="257" y="495"/>
                      <a:pt x="259" y="501"/>
                      <a:pt x="260" y="506"/>
                    </a:cubicBezTo>
                    <a:cubicBezTo>
                      <a:pt x="263" y="522"/>
                      <a:pt x="266" y="539"/>
                      <a:pt x="251" y="551"/>
                    </a:cubicBezTo>
                    <a:cubicBezTo>
                      <a:pt x="241" y="560"/>
                      <a:pt x="237" y="571"/>
                      <a:pt x="232" y="583"/>
                    </a:cubicBezTo>
                    <a:cubicBezTo>
                      <a:pt x="223" y="603"/>
                      <a:pt x="214" y="623"/>
                      <a:pt x="196" y="638"/>
                    </a:cubicBezTo>
                    <a:cubicBezTo>
                      <a:pt x="185" y="647"/>
                      <a:pt x="172" y="645"/>
                      <a:pt x="160" y="646"/>
                    </a:cubicBezTo>
                    <a:cubicBezTo>
                      <a:pt x="158" y="646"/>
                      <a:pt x="155" y="643"/>
                      <a:pt x="153" y="641"/>
                    </a:cubicBezTo>
                    <a:cubicBezTo>
                      <a:pt x="152" y="639"/>
                      <a:pt x="151" y="636"/>
                      <a:pt x="151" y="634"/>
                    </a:cubicBezTo>
                    <a:cubicBezTo>
                      <a:pt x="145" y="604"/>
                      <a:pt x="140" y="575"/>
                      <a:pt x="135" y="545"/>
                    </a:cubicBezTo>
                    <a:cubicBezTo>
                      <a:pt x="134" y="541"/>
                      <a:pt x="134" y="535"/>
                      <a:pt x="136" y="532"/>
                    </a:cubicBezTo>
                    <a:cubicBezTo>
                      <a:pt x="149" y="512"/>
                      <a:pt x="141" y="492"/>
                      <a:pt x="134" y="473"/>
                    </a:cubicBezTo>
                    <a:cubicBezTo>
                      <a:pt x="130" y="462"/>
                      <a:pt x="126" y="452"/>
                      <a:pt x="124" y="441"/>
                    </a:cubicBezTo>
                    <a:cubicBezTo>
                      <a:pt x="120" y="422"/>
                      <a:pt x="102" y="414"/>
                      <a:pt x="85" y="417"/>
                    </a:cubicBezTo>
                    <a:cubicBezTo>
                      <a:pt x="75" y="420"/>
                      <a:pt x="64" y="422"/>
                      <a:pt x="54" y="423"/>
                    </a:cubicBezTo>
                    <a:cubicBezTo>
                      <a:pt x="42" y="425"/>
                      <a:pt x="34" y="418"/>
                      <a:pt x="28" y="409"/>
                    </a:cubicBezTo>
                    <a:cubicBezTo>
                      <a:pt x="21" y="401"/>
                      <a:pt x="14" y="392"/>
                      <a:pt x="8" y="383"/>
                    </a:cubicBezTo>
                    <a:cubicBezTo>
                      <a:pt x="5" y="378"/>
                      <a:pt x="2" y="372"/>
                      <a:pt x="1" y="366"/>
                    </a:cubicBezTo>
                    <a:cubicBezTo>
                      <a:pt x="0" y="355"/>
                      <a:pt x="1" y="345"/>
                      <a:pt x="1" y="334"/>
                    </a:cubicBezTo>
                    <a:cubicBezTo>
                      <a:pt x="1" y="319"/>
                      <a:pt x="7" y="307"/>
                      <a:pt x="20" y="298"/>
                    </a:cubicBezTo>
                    <a:cubicBezTo>
                      <a:pt x="28" y="292"/>
                      <a:pt x="34" y="285"/>
                      <a:pt x="33" y="273"/>
                    </a:cubicBezTo>
                    <a:cubicBezTo>
                      <a:pt x="33" y="270"/>
                      <a:pt x="35" y="266"/>
                      <a:pt x="37" y="263"/>
                    </a:cubicBezTo>
                    <a:cubicBezTo>
                      <a:pt x="42" y="257"/>
                      <a:pt x="47" y="252"/>
                      <a:pt x="53" y="245"/>
                    </a:cubicBezTo>
                    <a:cubicBezTo>
                      <a:pt x="60" y="253"/>
                      <a:pt x="68" y="247"/>
                      <a:pt x="74" y="243"/>
                    </a:cubicBezTo>
                    <a:cubicBezTo>
                      <a:pt x="87" y="234"/>
                      <a:pt x="102" y="233"/>
                      <a:pt x="117" y="236"/>
                    </a:cubicBezTo>
                    <a:cubicBezTo>
                      <a:pt x="120" y="236"/>
                      <a:pt x="125" y="241"/>
                      <a:pt x="125" y="243"/>
                    </a:cubicBezTo>
                    <a:cubicBezTo>
                      <a:pt x="123" y="258"/>
                      <a:pt x="129" y="266"/>
                      <a:pt x="144" y="268"/>
                    </a:cubicBezTo>
                    <a:cubicBezTo>
                      <a:pt x="151" y="270"/>
                      <a:pt x="157" y="275"/>
                      <a:pt x="166" y="279"/>
                    </a:cubicBezTo>
                    <a:close/>
                    <a:moveTo>
                      <a:pt x="297" y="190"/>
                    </a:moveTo>
                    <a:cubicBezTo>
                      <a:pt x="294" y="188"/>
                      <a:pt x="291" y="186"/>
                      <a:pt x="287" y="184"/>
                    </a:cubicBezTo>
                    <a:cubicBezTo>
                      <a:pt x="289" y="190"/>
                      <a:pt x="289" y="193"/>
                      <a:pt x="291" y="196"/>
                    </a:cubicBezTo>
                    <a:cubicBezTo>
                      <a:pt x="297" y="208"/>
                      <a:pt x="304" y="218"/>
                      <a:pt x="305" y="232"/>
                    </a:cubicBezTo>
                    <a:cubicBezTo>
                      <a:pt x="306" y="239"/>
                      <a:pt x="313" y="242"/>
                      <a:pt x="320" y="241"/>
                    </a:cubicBezTo>
                    <a:cubicBezTo>
                      <a:pt x="328" y="241"/>
                      <a:pt x="335" y="240"/>
                      <a:pt x="345" y="239"/>
                    </a:cubicBezTo>
                    <a:cubicBezTo>
                      <a:pt x="340" y="237"/>
                      <a:pt x="337" y="235"/>
                      <a:pt x="332" y="234"/>
                    </a:cubicBezTo>
                    <a:cubicBezTo>
                      <a:pt x="326" y="232"/>
                      <a:pt x="321" y="230"/>
                      <a:pt x="320" y="222"/>
                    </a:cubicBezTo>
                    <a:cubicBezTo>
                      <a:pt x="318" y="212"/>
                      <a:pt x="316" y="202"/>
                      <a:pt x="314" y="191"/>
                    </a:cubicBezTo>
                    <a:cubicBezTo>
                      <a:pt x="314" y="188"/>
                      <a:pt x="312" y="185"/>
                      <a:pt x="311" y="182"/>
                    </a:cubicBezTo>
                    <a:cubicBezTo>
                      <a:pt x="308" y="183"/>
                      <a:pt x="305" y="184"/>
                      <a:pt x="301" y="185"/>
                    </a:cubicBezTo>
                    <a:cubicBezTo>
                      <a:pt x="300" y="186"/>
                      <a:pt x="299" y="188"/>
                      <a:pt x="297" y="1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13" name="Freeform: Shape 31">
                <a:extLst>
                  <a:ext uri="{FF2B5EF4-FFF2-40B4-BE49-F238E27FC236}">
                    <a16:creationId xmlns:a16="http://schemas.microsoft.com/office/drawing/2014/main" id="{6E8AF14A-72C7-6F49-8D65-1BEA5129C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4" y="2426"/>
                <a:ext cx="467" cy="526"/>
              </a:xfrm>
              <a:custGeom>
                <a:avLst/>
                <a:gdLst>
                  <a:gd name="T0" fmla="*/ 9 w 224"/>
                  <a:gd name="T1" fmla="*/ 18 h 253"/>
                  <a:gd name="T2" fmla="*/ 40 w 224"/>
                  <a:gd name="T3" fmla="*/ 2 h 253"/>
                  <a:gd name="T4" fmla="*/ 63 w 224"/>
                  <a:gd name="T5" fmla="*/ 3 h 253"/>
                  <a:gd name="T6" fmla="*/ 88 w 224"/>
                  <a:gd name="T7" fmla="*/ 10 h 253"/>
                  <a:gd name="T8" fmla="*/ 109 w 224"/>
                  <a:gd name="T9" fmla="*/ 25 h 253"/>
                  <a:gd name="T10" fmla="*/ 120 w 224"/>
                  <a:gd name="T11" fmla="*/ 34 h 253"/>
                  <a:gd name="T12" fmla="*/ 146 w 224"/>
                  <a:gd name="T13" fmla="*/ 69 h 253"/>
                  <a:gd name="T14" fmla="*/ 147 w 224"/>
                  <a:gd name="T15" fmla="*/ 74 h 253"/>
                  <a:gd name="T16" fmla="*/ 150 w 224"/>
                  <a:gd name="T17" fmla="*/ 77 h 253"/>
                  <a:gd name="T18" fmla="*/ 174 w 224"/>
                  <a:gd name="T19" fmla="*/ 77 h 253"/>
                  <a:gd name="T20" fmla="*/ 202 w 224"/>
                  <a:gd name="T21" fmla="*/ 95 h 253"/>
                  <a:gd name="T22" fmla="*/ 209 w 224"/>
                  <a:gd name="T23" fmla="*/ 97 h 253"/>
                  <a:gd name="T24" fmla="*/ 220 w 224"/>
                  <a:gd name="T25" fmla="*/ 101 h 253"/>
                  <a:gd name="T26" fmla="*/ 217 w 224"/>
                  <a:gd name="T27" fmla="*/ 118 h 253"/>
                  <a:gd name="T28" fmla="*/ 206 w 224"/>
                  <a:gd name="T29" fmla="*/ 131 h 253"/>
                  <a:gd name="T30" fmla="*/ 184 w 224"/>
                  <a:gd name="T31" fmla="*/ 183 h 253"/>
                  <a:gd name="T32" fmla="*/ 174 w 224"/>
                  <a:gd name="T33" fmla="*/ 192 h 253"/>
                  <a:gd name="T34" fmla="*/ 142 w 224"/>
                  <a:gd name="T35" fmla="*/ 231 h 253"/>
                  <a:gd name="T36" fmla="*/ 140 w 224"/>
                  <a:gd name="T37" fmla="*/ 239 h 253"/>
                  <a:gd name="T38" fmla="*/ 120 w 224"/>
                  <a:gd name="T39" fmla="*/ 245 h 253"/>
                  <a:gd name="T40" fmla="*/ 54 w 224"/>
                  <a:gd name="T41" fmla="*/ 190 h 253"/>
                  <a:gd name="T42" fmla="*/ 47 w 224"/>
                  <a:gd name="T43" fmla="*/ 181 h 253"/>
                  <a:gd name="T44" fmla="*/ 15 w 224"/>
                  <a:gd name="T45" fmla="*/ 110 h 253"/>
                  <a:gd name="T46" fmla="*/ 13 w 224"/>
                  <a:gd name="T47" fmla="*/ 107 h 253"/>
                  <a:gd name="T48" fmla="*/ 5 w 224"/>
                  <a:gd name="T49" fmla="*/ 77 h 253"/>
                  <a:gd name="T50" fmla="*/ 8 w 224"/>
                  <a:gd name="T51" fmla="*/ 71 h 253"/>
                  <a:gd name="T52" fmla="*/ 9 w 224"/>
                  <a:gd name="T53" fmla="*/ 18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4" h="253">
                    <a:moveTo>
                      <a:pt x="9" y="18"/>
                    </a:moveTo>
                    <a:cubicBezTo>
                      <a:pt x="19" y="13"/>
                      <a:pt x="29" y="6"/>
                      <a:pt x="40" y="2"/>
                    </a:cubicBezTo>
                    <a:cubicBezTo>
                      <a:pt x="47" y="0"/>
                      <a:pt x="55" y="2"/>
                      <a:pt x="63" y="3"/>
                    </a:cubicBezTo>
                    <a:cubicBezTo>
                      <a:pt x="71" y="5"/>
                      <a:pt x="80" y="8"/>
                      <a:pt x="88" y="10"/>
                    </a:cubicBezTo>
                    <a:cubicBezTo>
                      <a:pt x="98" y="12"/>
                      <a:pt x="105" y="16"/>
                      <a:pt x="109" y="25"/>
                    </a:cubicBezTo>
                    <a:cubicBezTo>
                      <a:pt x="111" y="28"/>
                      <a:pt x="116" y="32"/>
                      <a:pt x="120" y="34"/>
                    </a:cubicBezTo>
                    <a:cubicBezTo>
                      <a:pt x="138" y="39"/>
                      <a:pt x="149" y="48"/>
                      <a:pt x="146" y="69"/>
                    </a:cubicBezTo>
                    <a:cubicBezTo>
                      <a:pt x="146" y="71"/>
                      <a:pt x="147" y="72"/>
                      <a:pt x="147" y="74"/>
                    </a:cubicBezTo>
                    <a:cubicBezTo>
                      <a:pt x="148" y="75"/>
                      <a:pt x="148" y="76"/>
                      <a:pt x="150" y="77"/>
                    </a:cubicBezTo>
                    <a:cubicBezTo>
                      <a:pt x="158" y="67"/>
                      <a:pt x="166" y="71"/>
                      <a:pt x="174" y="77"/>
                    </a:cubicBezTo>
                    <a:cubicBezTo>
                      <a:pt x="184" y="83"/>
                      <a:pt x="196" y="84"/>
                      <a:pt x="202" y="95"/>
                    </a:cubicBezTo>
                    <a:cubicBezTo>
                      <a:pt x="203" y="96"/>
                      <a:pt x="207" y="96"/>
                      <a:pt x="209" y="97"/>
                    </a:cubicBezTo>
                    <a:cubicBezTo>
                      <a:pt x="213" y="98"/>
                      <a:pt x="219" y="99"/>
                      <a:pt x="220" y="101"/>
                    </a:cubicBezTo>
                    <a:cubicBezTo>
                      <a:pt x="223" y="107"/>
                      <a:pt x="224" y="113"/>
                      <a:pt x="217" y="118"/>
                    </a:cubicBezTo>
                    <a:cubicBezTo>
                      <a:pt x="213" y="121"/>
                      <a:pt x="209" y="126"/>
                      <a:pt x="206" y="131"/>
                    </a:cubicBezTo>
                    <a:cubicBezTo>
                      <a:pt x="198" y="148"/>
                      <a:pt x="192" y="166"/>
                      <a:pt x="184" y="183"/>
                    </a:cubicBezTo>
                    <a:cubicBezTo>
                      <a:pt x="182" y="187"/>
                      <a:pt x="178" y="190"/>
                      <a:pt x="174" y="192"/>
                    </a:cubicBezTo>
                    <a:cubicBezTo>
                      <a:pt x="156" y="199"/>
                      <a:pt x="145" y="212"/>
                      <a:pt x="142" y="231"/>
                    </a:cubicBezTo>
                    <a:cubicBezTo>
                      <a:pt x="142" y="234"/>
                      <a:pt x="141" y="237"/>
                      <a:pt x="140" y="239"/>
                    </a:cubicBezTo>
                    <a:cubicBezTo>
                      <a:pt x="134" y="251"/>
                      <a:pt x="130" y="253"/>
                      <a:pt x="120" y="245"/>
                    </a:cubicBezTo>
                    <a:cubicBezTo>
                      <a:pt x="97" y="227"/>
                      <a:pt x="76" y="208"/>
                      <a:pt x="54" y="190"/>
                    </a:cubicBezTo>
                    <a:cubicBezTo>
                      <a:pt x="51" y="188"/>
                      <a:pt x="47" y="184"/>
                      <a:pt x="47" y="181"/>
                    </a:cubicBezTo>
                    <a:cubicBezTo>
                      <a:pt x="43" y="154"/>
                      <a:pt x="21" y="136"/>
                      <a:pt x="15" y="110"/>
                    </a:cubicBezTo>
                    <a:cubicBezTo>
                      <a:pt x="14" y="109"/>
                      <a:pt x="14" y="107"/>
                      <a:pt x="13" y="107"/>
                    </a:cubicBezTo>
                    <a:cubicBezTo>
                      <a:pt x="0" y="99"/>
                      <a:pt x="8" y="87"/>
                      <a:pt x="5" y="77"/>
                    </a:cubicBezTo>
                    <a:cubicBezTo>
                      <a:pt x="5" y="75"/>
                      <a:pt x="6" y="73"/>
                      <a:pt x="8" y="71"/>
                    </a:cubicBezTo>
                    <a:cubicBezTo>
                      <a:pt x="23" y="53"/>
                      <a:pt x="23" y="36"/>
                      <a:pt x="9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14" name="Freeform: Shape 32">
                <a:extLst>
                  <a:ext uri="{FF2B5EF4-FFF2-40B4-BE49-F238E27FC236}">
                    <a16:creationId xmlns:a16="http://schemas.microsoft.com/office/drawing/2014/main" id="{77B2F2C0-2DDB-F54E-8072-F88DAD4BF1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" y="1775"/>
                <a:ext cx="443" cy="684"/>
              </a:xfrm>
              <a:custGeom>
                <a:avLst/>
                <a:gdLst>
                  <a:gd name="T0" fmla="*/ 168 w 213"/>
                  <a:gd name="T1" fmla="*/ 137 h 329"/>
                  <a:gd name="T2" fmla="*/ 165 w 213"/>
                  <a:gd name="T3" fmla="*/ 139 h 329"/>
                  <a:gd name="T4" fmla="*/ 153 w 213"/>
                  <a:gd name="T5" fmla="*/ 134 h 329"/>
                  <a:gd name="T6" fmla="*/ 137 w 213"/>
                  <a:gd name="T7" fmla="*/ 147 h 329"/>
                  <a:gd name="T8" fmla="*/ 125 w 213"/>
                  <a:gd name="T9" fmla="*/ 175 h 329"/>
                  <a:gd name="T10" fmla="*/ 121 w 213"/>
                  <a:gd name="T11" fmla="*/ 185 h 329"/>
                  <a:gd name="T12" fmla="*/ 109 w 213"/>
                  <a:gd name="T13" fmla="*/ 225 h 329"/>
                  <a:gd name="T14" fmla="*/ 109 w 213"/>
                  <a:gd name="T15" fmla="*/ 238 h 329"/>
                  <a:gd name="T16" fmla="*/ 94 w 213"/>
                  <a:gd name="T17" fmla="*/ 225 h 329"/>
                  <a:gd name="T18" fmla="*/ 71 w 213"/>
                  <a:gd name="T19" fmla="*/ 213 h 329"/>
                  <a:gd name="T20" fmla="*/ 53 w 213"/>
                  <a:gd name="T21" fmla="*/ 215 h 329"/>
                  <a:gd name="T22" fmla="*/ 31 w 213"/>
                  <a:gd name="T23" fmla="*/ 225 h 329"/>
                  <a:gd name="T24" fmla="*/ 32 w 213"/>
                  <a:gd name="T25" fmla="*/ 271 h 329"/>
                  <a:gd name="T26" fmla="*/ 49 w 213"/>
                  <a:gd name="T27" fmla="*/ 281 h 329"/>
                  <a:gd name="T28" fmla="*/ 59 w 213"/>
                  <a:gd name="T29" fmla="*/ 275 h 329"/>
                  <a:gd name="T30" fmla="*/ 73 w 213"/>
                  <a:gd name="T31" fmla="*/ 261 h 329"/>
                  <a:gd name="T32" fmla="*/ 77 w 213"/>
                  <a:gd name="T33" fmla="*/ 262 h 329"/>
                  <a:gd name="T34" fmla="*/ 83 w 213"/>
                  <a:gd name="T35" fmla="*/ 329 h 329"/>
                  <a:gd name="T36" fmla="*/ 63 w 213"/>
                  <a:gd name="T37" fmla="*/ 314 h 329"/>
                  <a:gd name="T38" fmla="*/ 57 w 213"/>
                  <a:gd name="T39" fmla="*/ 305 h 329"/>
                  <a:gd name="T40" fmla="*/ 19 w 213"/>
                  <a:gd name="T41" fmla="*/ 287 h 329"/>
                  <a:gd name="T42" fmla="*/ 14 w 213"/>
                  <a:gd name="T43" fmla="*/ 279 h 329"/>
                  <a:gd name="T44" fmla="*/ 7 w 213"/>
                  <a:gd name="T45" fmla="*/ 133 h 329"/>
                  <a:gd name="T46" fmla="*/ 28 w 213"/>
                  <a:gd name="T47" fmla="*/ 35 h 329"/>
                  <a:gd name="T48" fmla="*/ 34 w 213"/>
                  <a:gd name="T49" fmla="*/ 25 h 329"/>
                  <a:gd name="T50" fmla="*/ 43 w 213"/>
                  <a:gd name="T51" fmla="*/ 32 h 329"/>
                  <a:gd name="T52" fmla="*/ 45 w 213"/>
                  <a:gd name="T53" fmla="*/ 34 h 329"/>
                  <a:gd name="T54" fmla="*/ 79 w 213"/>
                  <a:gd name="T55" fmla="*/ 51 h 329"/>
                  <a:gd name="T56" fmla="*/ 93 w 213"/>
                  <a:gd name="T57" fmla="*/ 64 h 329"/>
                  <a:gd name="T58" fmla="*/ 97 w 213"/>
                  <a:gd name="T59" fmla="*/ 73 h 329"/>
                  <a:gd name="T60" fmla="*/ 106 w 213"/>
                  <a:gd name="T61" fmla="*/ 71 h 329"/>
                  <a:gd name="T62" fmla="*/ 116 w 213"/>
                  <a:gd name="T63" fmla="*/ 49 h 329"/>
                  <a:gd name="T64" fmla="*/ 114 w 213"/>
                  <a:gd name="T65" fmla="*/ 30 h 329"/>
                  <a:gd name="T66" fmla="*/ 117 w 213"/>
                  <a:gd name="T67" fmla="*/ 1 h 329"/>
                  <a:gd name="T68" fmla="*/ 122 w 213"/>
                  <a:gd name="T69" fmla="*/ 0 h 329"/>
                  <a:gd name="T70" fmla="*/ 141 w 213"/>
                  <a:gd name="T71" fmla="*/ 9 h 329"/>
                  <a:gd name="T72" fmla="*/ 151 w 213"/>
                  <a:gd name="T73" fmla="*/ 21 h 329"/>
                  <a:gd name="T74" fmla="*/ 164 w 213"/>
                  <a:gd name="T75" fmla="*/ 24 h 329"/>
                  <a:gd name="T76" fmla="*/ 180 w 213"/>
                  <a:gd name="T77" fmla="*/ 27 h 329"/>
                  <a:gd name="T78" fmla="*/ 193 w 213"/>
                  <a:gd name="T79" fmla="*/ 51 h 329"/>
                  <a:gd name="T80" fmla="*/ 205 w 213"/>
                  <a:gd name="T81" fmla="*/ 60 h 329"/>
                  <a:gd name="T82" fmla="*/ 210 w 213"/>
                  <a:gd name="T83" fmla="*/ 72 h 329"/>
                  <a:gd name="T84" fmla="*/ 190 w 213"/>
                  <a:gd name="T85" fmla="*/ 86 h 329"/>
                  <a:gd name="T86" fmla="*/ 165 w 213"/>
                  <a:gd name="T87" fmla="*/ 92 h 329"/>
                  <a:gd name="T88" fmla="*/ 162 w 213"/>
                  <a:gd name="T89" fmla="*/ 98 h 329"/>
                  <a:gd name="T90" fmla="*/ 166 w 213"/>
                  <a:gd name="T91" fmla="*/ 101 h 329"/>
                  <a:gd name="T92" fmla="*/ 194 w 213"/>
                  <a:gd name="T93" fmla="*/ 118 h 329"/>
                  <a:gd name="T94" fmla="*/ 165 w 213"/>
                  <a:gd name="T95" fmla="*/ 117 h 329"/>
                  <a:gd name="T96" fmla="*/ 165 w 213"/>
                  <a:gd name="T97" fmla="*/ 128 h 329"/>
                  <a:gd name="T98" fmla="*/ 168 w 213"/>
                  <a:gd name="T99" fmla="*/ 13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13" h="329">
                    <a:moveTo>
                      <a:pt x="168" y="137"/>
                    </a:moveTo>
                    <a:cubicBezTo>
                      <a:pt x="167" y="138"/>
                      <a:pt x="166" y="139"/>
                      <a:pt x="165" y="139"/>
                    </a:cubicBezTo>
                    <a:cubicBezTo>
                      <a:pt x="161" y="137"/>
                      <a:pt x="156" y="133"/>
                      <a:pt x="153" y="134"/>
                    </a:cubicBezTo>
                    <a:cubicBezTo>
                      <a:pt x="147" y="137"/>
                      <a:pt x="141" y="141"/>
                      <a:pt x="137" y="147"/>
                    </a:cubicBezTo>
                    <a:cubicBezTo>
                      <a:pt x="132" y="156"/>
                      <a:pt x="129" y="166"/>
                      <a:pt x="125" y="175"/>
                    </a:cubicBezTo>
                    <a:cubicBezTo>
                      <a:pt x="124" y="178"/>
                      <a:pt x="123" y="182"/>
                      <a:pt x="121" y="185"/>
                    </a:cubicBezTo>
                    <a:cubicBezTo>
                      <a:pt x="111" y="197"/>
                      <a:pt x="106" y="210"/>
                      <a:pt x="109" y="225"/>
                    </a:cubicBezTo>
                    <a:cubicBezTo>
                      <a:pt x="110" y="229"/>
                      <a:pt x="109" y="233"/>
                      <a:pt x="109" y="238"/>
                    </a:cubicBezTo>
                    <a:cubicBezTo>
                      <a:pt x="100" y="237"/>
                      <a:pt x="95" y="233"/>
                      <a:pt x="94" y="225"/>
                    </a:cubicBezTo>
                    <a:cubicBezTo>
                      <a:pt x="93" y="215"/>
                      <a:pt x="80" y="209"/>
                      <a:pt x="71" y="213"/>
                    </a:cubicBezTo>
                    <a:cubicBezTo>
                      <a:pt x="65" y="215"/>
                      <a:pt x="59" y="215"/>
                      <a:pt x="53" y="215"/>
                    </a:cubicBezTo>
                    <a:cubicBezTo>
                      <a:pt x="42" y="213"/>
                      <a:pt x="34" y="215"/>
                      <a:pt x="31" y="225"/>
                    </a:cubicBezTo>
                    <a:cubicBezTo>
                      <a:pt x="25" y="240"/>
                      <a:pt x="23" y="256"/>
                      <a:pt x="32" y="271"/>
                    </a:cubicBezTo>
                    <a:cubicBezTo>
                      <a:pt x="35" y="276"/>
                      <a:pt x="43" y="279"/>
                      <a:pt x="49" y="281"/>
                    </a:cubicBezTo>
                    <a:cubicBezTo>
                      <a:pt x="52" y="282"/>
                      <a:pt x="56" y="278"/>
                      <a:pt x="59" y="275"/>
                    </a:cubicBezTo>
                    <a:cubicBezTo>
                      <a:pt x="64" y="271"/>
                      <a:pt x="68" y="266"/>
                      <a:pt x="73" y="261"/>
                    </a:cubicBezTo>
                    <a:cubicBezTo>
                      <a:pt x="74" y="261"/>
                      <a:pt x="75" y="262"/>
                      <a:pt x="77" y="262"/>
                    </a:cubicBezTo>
                    <a:cubicBezTo>
                      <a:pt x="79" y="284"/>
                      <a:pt x="80" y="306"/>
                      <a:pt x="83" y="329"/>
                    </a:cubicBezTo>
                    <a:cubicBezTo>
                      <a:pt x="71" y="327"/>
                      <a:pt x="65" y="325"/>
                      <a:pt x="63" y="314"/>
                    </a:cubicBezTo>
                    <a:cubicBezTo>
                      <a:pt x="63" y="311"/>
                      <a:pt x="60" y="306"/>
                      <a:pt x="57" y="305"/>
                    </a:cubicBezTo>
                    <a:cubicBezTo>
                      <a:pt x="44" y="298"/>
                      <a:pt x="31" y="293"/>
                      <a:pt x="19" y="287"/>
                    </a:cubicBezTo>
                    <a:cubicBezTo>
                      <a:pt x="17" y="286"/>
                      <a:pt x="15" y="282"/>
                      <a:pt x="14" y="279"/>
                    </a:cubicBezTo>
                    <a:cubicBezTo>
                      <a:pt x="4" y="230"/>
                      <a:pt x="0" y="181"/>
                      <a:pt x="7" y="133"/>
                    </a:cubicBezTo>
                    <a:cubicBezTo>
                      <a:pt x="12" y="100"/>
                      <a:pt x="21" y="67"/>
                      <a:pt x="28" y="35"/>
                    </a:cubicBezTo>
                    <a:cubicBezTo>
                      <a:pt x="29" y="31"/>
                      <a:pt x="32" y="29"/>
                      <a:pt x="34" y="25"/>
                    </a:cubicBezTo>
                    <a:cubicBezTo>
                      <a:pt x="37" y="28"/>
                      <a:pt x="40" y="30"/>
                      <a:pt x="43" y="32"/>
                    </a:cubicBezTo>
                    <a:cubicBezTo>
                      <a:pt x="44" y="32"/>
                      <a:pt x="44" y="34"/>
                      <a:pt x="45" y="34"/>
                    </a:cubicBezTo>
                    <a:cubicBezTo>
                      <a:pt x="58" y="36"/>
                      <a:pt x="68" y="46"/>
                      <a:pt x="79" y="51"/>
                    </a:cubicBezTo>
                    <a:cubicBezTo>
                      <a:pt x="86" y="54"/>
                      <a:pt x="90" y="57"/>
                      <a:pt x="93" y="64"/>
                    </a:cubicBezTo>
                    <a:cubicBezTo>
                      <a:pt x="94" y="67"/>
                      <a:pt x="95" y="70"/>
                      <a:pt x="97" y="73"/>
                    </a:cubicBezTo>
                    <a:cubicBezTo>
                      <a:pt x="100" y="76"/>
                      <a:pt x="104" y="77"/>
                      <a:pt x="106" y="71"/>
                    </a:cubicBezTo>
                    <a:cubicBezTo>
                      <a:pt x="109" y="64"/>
                      <a:pt x="112" y="56"/>
                      <a:pt x="116" y="49"/>
                    </a:cubicBezTo>
                    <a:cubicBezTo>
                      <a:pt x="120" y="42"/>
                      <a:pt x="120" y="36"/>
                      <a:pt x="114" y="30"/>
                    </a:cubicBezTo>
                    <a:cubicBezTo>
                      <a:pt x="110" y="25"/>
                      <a:pt x="113" y="4"/>
                      <a:pt x="117" y="1"/>
                    </a:cubicBezTo>
                    <a:cubicBezTo>
                      <a:pt x="118" y="0"/>
                      <a:pt x="120" y="0"/>
                      <a:pt x="122" y="0"/>
                    </a:cubicBezTo>
                    <a:cubicBezTo>
                      <a:pt x="128" y="3"/>
                      <a:pt x="135" y="6"/>
                      <a:pt x="141" y="9"/>
                    </a:cubicBezTo>
                    <a:cubicBezTo>
                      <a:pt x="145" y="12"/>
                      <a:pt x="148" y="17"/>
                      <a:pt x="151" y="21"/>
                    </a:cubicBezTo>
                    <a:cubicBezTo>
                      <a:pt x="154" y="29"/>
                      <a:pt x="158" y="30"/>
                      <a:pt x="164" y="24"/>
                    </a:cubicBezTo>
                    <a:cubicBezTo>
                      <a:pt x="172" y="16"/>
                      <a:pt x="176" y="17"/>
                      <a:pt x="180" y="27"/>
                    </a:cubicBezTo>
                    <a:cubicBezTo>
                      <a:pt x="184" y="36"/>
                      <a:pt x="188" y="44"/>
                      <a:pt x="193" y="51"/>
                    </a:cubicBezTo>
                    <a:cubicBezTo>
                      <a:pt x="196" y="55"/>
                      <a:pt x="200" y="58"/>
                      <a:pt x="205" y="60"/>
                    </a:cubicBezTo>
                    <a:cubicBezTo>
                      <a:pt x="213" y="62"/>
                      <a:pt x="213" y="67"/>
                      <a:pt x="210" y="72"/>
                    </a:cubicBezTo>
                    <a:cubicBezTo>
                      <a:pt x="206" y="81"/>
                      <a:pt x="199" y="85"/>
                      <a:pt x="190" y="86"/>
                    </a:cubicBezTo>
                    <a:cubicBezTo>
                      <a:pt x="181" y="87"/>
                      <a:pt x="173" y="90"/>
                      <a:pt x="165" y="92"/>
                    </a:cubicBezTo>
                    <a:cubicBezTo>
                      <a:pt x="164" y="93"/>
                      <a:pt x="163" y="96"/>
                      <a:pt x="162" y="98"/>
                    </a:cubicBezTo>
                    <a:cubicBezTo>
                      <a:pt x="162" y="99"/>
                      <a:pt x="165" y="101"/>
                      <a:pt x="166" y="101"/>
                    </a:cubicBezTo>
                    <a:cubicBezTo>
                      <a:pt x="178" y="103"/>
                      <a:pt x="186" y="108"/>
                      <a:pt x="194" y="118"/>
                    </a:cubicBezTo>
                    <a:cubicBezTo>
                      <a:pt x="186" y="130"/>
                      <a:pt x="181" y="131"/>
                      <a:pt x="165" y="117"/>
                    </a:cubicBezTo>
                    <a:cubicBezTo>
                      <a:pt x="165" y="122"/>
                      <a:pt x="165" y="125"/>
                      <a:pt x="165" y="128"/>
                    </a:cubicBezTo>
                    <a:cubicBezTo>
                      <a:pt x="166" y="132"/>
                      <a:pt x="167" y="135"/>
                      <a:pt x="168" y="137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15" name="Freeform: Shape 33">
                <a:extLst>
                  <a:ext uri="{FF2B5EF4-FFF2-40B4-BE49-F238E27FC236}">
                    <a16:creationId xmlns:a16="http://schemas.microsoft.com/office/drawing/2014/main" id="{1E7F0E13-A9CD-3443-B093-194BF6995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5" y="1335"/>
                <a:ext cx="560" cy="395"/>
              </a:xfrm>
              <a:custGeom>
                <a:avLst/>
                <a:gdLst>
                  <a:gd name="T0" fmla="*/ 221 w 269"/>
                  <a:gd name="T1" fmla="*/ 20 h 190"/>
                  <a:gd name="T2" fmla="*/ 238 w 269"/>
                  <a:gd name="T3" fmla="*/ 14 h 190"/>
                  <a:gd name="T4" fmla="*/ 261 w 269"/>
                  <a:gd name="T5" fmla="*/ 9 h 190"/>
                  <a:gd name="T6" fmla="*/ 269 w 269"/>
                  <a:gd name="T7" fmla="*/ 13 h 190"/>
                  <a:gd name="T8" fmla="*/ 263 w 269"/>
                  <a:gd name="T9" fmla="*/ 19 h 190"/>
                  <a:gd name="T10" fmla="*/ 240 w 269"/>
                  <a:gd name="T11" fmla="*/ 33 h 190"/>
                  <a:gd name="T12" fmla="*/ 235 w 269"/>
                  <a:gd name="T13" fmla="*/ 49 h 190"/>
                  <a:gd name="T14" fmla="*/ 237 w 269"/>
                  <a:gd name="T15" fmla="*/ 80 h 190"/>
                  <a:gd name="T16" fmla="*/ 229 w 269"/>
                  <a:gd name="T17" fmla="*/ 86 h 190"/>
                  <a:gd name="T18" fmla="*/ 214 w 269"/>
                  <a:gd name="T19" fmla="*/ 88 h 190"/>
                  <a:gd name="T20" fmla="*/ 220 w 269"/>
                  <a:gd name="T21" fmla="*/ 102 h 190"/>
                  <a:gd name="T22" fmla="*/ 220 w 269"/>
                  <a:gd name="T23" fmla="*/ 104 h 190"/>
                  <a:gd name="T24" fmla="*/ 216 w 269"/>
                  <a:gd name="T25" fmla="*/ 119 h 190"/>
                  <a:gd name="T26" fmla="*/ 209 w 269"/>
                  <a:gd name="T27" fmla="*/ 130 h 190"/>
                  <a:gd name="T28" fmla="*/ 185 w 269"/>
                  <a:gd name="T29" fmla="*/ 135 h 190"/>
                  <a:gd name="T30" fmla="*/ 149 w 269"/>
                  <a:gd name="T31" fmla="*/ 153 h 190"/>
                  <a:gd name="T32" fmla="*/ 131 w 269"/>
                  <a:gd name="T33" fmla="*/ 180 h 190"/>
                  <a:gd name="T34" fmla="*/ 120 w 269"/>
                  <a:gd name="T35" fmla="*/ 189 h 190"/>
                  <a:gd name="T36" fmla="*/ 102 w 269"/>
                  <a:gd name="T37" fmla="*/ 174 h 190"/>
                  <a:gd name="T38" fmla="*/ 89 w 269"/>
                  <a:gd name="T39" fmla="*/ 141 h 190"/>
                  <a:gd name="T40" fmla="*/ 88 w 269"/>
                  <a:gd name="T41" fmla="*/ 138 h 190"/>
                  <a:gd name="T42" fmla="*/ 88 w 269"/>
                  <a:gd name="T43" fmla="*/ 117 h 190"/>
                  <a:gd name="T44" fmla="*/ 55 w 269"/>
                  <a:gd name="T45" fmla="*/ 71 h 190"/>
                  <a:gd name="T46" fmla="*/ 26 w 269"/>
                  <a:gd name="T47" fmla="*/ 64 h 190"/>
                  <a:gd name="T48" fmla="*/ 16 w 269"/>
                  <a:gd name="T49" fmla="*/ 55 h 190"/>
                  <a:gd name="T50" fmla="*/ 4 w 269"/>
                  <a:gd name="T51" fmla="*/ 45 h 190"/>
                  <a:gd name="T52" fmla="*/ 1 w 269"/>
                  <a:gd name="T53" fmla="*/ 44 h 190"/>
                  <a:gd name="T54" fmla="*/ 0 w 269"/>
                  <a:gd name="T55" fmla="*/ 42 h 190"/>
                  <a:gd name="T56" fmla="*/ 13 w 269"/>
                  <a:gd name="T57" fmla="*/ 41 h 190"/>
                  <a:gd name="T58" fmla="*/ 24 w 269"/>
                  <a:gd name="T59" fmla="*/ 40 h 190"/>
                  <a:gd name="T60" fmla="*/ 33 w 269"/>
                  <a:gd name="T61" fmla="*/ 29 h 190"/>
                  <a:gd name="T62" fmla="*/ 21 w 269"/>
                  <a:gd name="T63" fmla="*/ 22 h 190"/>
                  <a:gd name="T64" fmla="*/ 31 w 269"/>
                  <a:gd name="T65" fmla="*/ 20 h 190"/>
                  <a:gd name="T66" fmla="*/ 58 w 269"/>
                  <a:gd name="T67" fmla="*/ 12 h 190"/>
                  <a:gd name="T68" fmla="*/ 79 w 269"/>
                  <a:gd name="T69" fmla="*/ 12 h 190"/>
                  <a:gd name="T70" fmla="*/ 101 w 269"/>
                  <a:gd name="T71" fmla="*/ 12 h 190"/>
                  <a:gd name="T72" fmla="*/ 159 w 269"/>
                  <a:gd name="T73" fmla="*/ 5 h 190"/>
                  <a:gd name="T74" fmla="*/ 176 w 269"/>
                  <a:gd name="T75" fmla="*/ 2 h 190"/>
                  <a:gd name="T76" fmla="*/ 216 w 269"/>
                  <a:gd name="T77" fmla="*/ 2 h 190"/>
                  <a:gd name="T78" fmla="*/ 221 w 269"/>
                  <a:gd name="T79" fmla="*/ 2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69" h="190">
                    <a:moveTo>
                      <a:pt x="221" y="20"/>
                    </a:moveTo>
                    <a:cubicBezTo>
                      <a:pt x="226" y="18"/>
                      <a:pt x="232" y="15"/>
                      <a:pt x="238" y="14"/>
                    </a:cubicBezTo>
                    <a:cubicBezTo>
                      <a:pt x="246" y="11"/>
                      <a:pt x="254" y="10"/>
                      <a:pt x="261" y="9"/>
                    </a:cubicBezTo>
                    <a:cubicBezTo>
                      <a:pt x="264" y="9"/>
                      <a:pt x="266" y="12"/>
                      <a:pt x="269" y="13"/>
                    </a:cubicBezTo>
                    <a:cubicBezTo>
                      <a:pt x="267" y="15"/>
                      <a:pt x="265" y="18"/>
                      <a:pt x="263" y="19"/>
                    </a:cubicBezTo>
                    <a:cubicBezTo>
                      <a:pt x="255" y="24"/>
                      <a:pt x="247" y="28"/>
                      <a:pt x="240" y="33"/>
                    </a:cubicBezTo>
                    <a:cubicBezTo>
                      <a:pt x="234" y="36"/>
                      <a:pt x="233" y="41"/>
                      <a:pt x="235" y="49"/>
                    </a:cubicBezTo>
                    <a:cubicBezTo>
                      <a:pt x="238" y="59"/>
                      <a:pt x="237" y="70"/>
                      <a:pt x="237" y="80"/>
                    </a:cubicBezTo>
                    <a:cubicBezTo>
                      <a:pt x="237" y="82"/>
                      <a:pt x="232" y="85"/>
                      <a:pt x="229" y="86"/>
                    </a:cubicBezTo>
                    <a:cubicBezTo>
                      <a:pt x="224" y="87"/>
                      <a:pt x="219" y="87"/>
                      <a:pt x="214" y="88"/>
                    </a:cubicBezTo>
                    <a:cubicBezTo>
                      <a:pt x="216" y="93"/>
                      <a:pt x="218" y="97"/>
                      <a:pt x="220" y="102"/>
                    </a:cubicBezTo>
                    <a:cubicBezTo>
                      <a:pt x="220" y="103"/>
                      <a:pt x="220" y="103"/>
                      <a:pt x="220" y="104"/>
                    </a:cubicBezTo>
                    <a:cubicBezTo>
                      <a:pt x="215" y="108"/>
                      <a:pt x="205" y="110"/>
                      <a:pt x="216" y="119"/>
                    </a:cubicBezTo>
                    <a:cubicBezTo>
                      <a:pt x="220" y="122"/>
                      <a:pt x="215" y="129"/>
                      <a:pt x="209" y="130"/>
                    </a:cubicBezTo>
                    <a:cubicBezTo>
                      <a:pt x="201" y="132"/>
                      <a:pt x="193" y="132"/>
                      <a:pt x="185" y="135"/>
                    </a:cubicBezTo>
                    <a:cubicBezTo>
                      <a:pt x="173" y="140"/>
                      <a:pt x="160" y="145"/>
                      <a:pt x="149" y="153"/>
                    </a:cubicBezTo>
                    <a:cubicBezTo>
                      <a:pt x="141" y="159"/>
                      <a:pt x="137" y="171"/>
                      <a:pt x="131" y="180"/>
                    </a:cubicBezTo>
                    <a:cubicBezTo>
                      <a:pt x="128" y="184"/>
                      <a:pt x="121" y="190"/>
                      <a:pt x="120" y="189"/>
                    </a:cubicBezTo>
                    <a:cubicBezTo>
                      <a:pt x="113" y="186"/>
                      <a:pt x="105" y="181"/>
                      <a:pt x="102" y="174"/>
                    </a:cubicBezTo>
                    <a:cubicBezTo>
                      <a:pt x="96" y="164"/>
                      <a:pt x="93" y="152"/>
                      <a:pt x="89" y="141"/>
                    </a:cubicBezTo>
                    <a:cubicBezTo>
                      <a:pt x="89" y="140"/>
                      <a:pt x="88" y="138"/>
                      <a:pt x="88" y="138"/>
                    </a:cubicBezTo>
                    <a:cubicBezTo>
                      <a:pt x="94" y="131"/>
                      <a:pt x="88" y="124"/>
                      <a:pt x="88" y="117"/>
                    </a:cubicBezTo>
                    <a:cubicBezTo>
                      <a:pt x="87" y="94"/>
                      <a:pt x="72" y="81"/>
                      <a:pt x="55" y="71"/>
                    </a:cubicBezTo>
                    <a:cubicBezTo>
                      <a:pt x="47" y="66"/>
                      <a:pt x="36" y="66"/>
                      <a:pt x="26" y="64"/>
                    </a:cubicBezTo>
                    <a:cubicBezTo>
                      <a:pt x="21" y="63"/>
                      <a:pt x="14" y="65"/>
                      <a:pt x="16" y="55"/>
                    </a:cubicBezTo>
                    <a:cubicBezTo>
                      <a:pt x="17" y="52"/>
                      <a:pt x="9" y="48"/>
                      <a:pt x="4" y="45"/>
                    </a:cubicBezTo>
                    <a:cubicBezTo>
                      <a:pt x="3" y="45"/>
                      <a:pt x="2" y="45"/>
                      <a:pt x="1" y="44"/>
                    </a:cubicBezTo>
                    <a:cubicBezTo>
                      <a:pt x="1" y="43"/>
                      <a:pt x="0" y="43"/>
                      <a:pt x="0" y="42"/>
                    </a:cubicBezTo>
                    <a:cubicBezTo>
                      <a:pt x="4" y="41"/>
                      <a:pt x="8" y="41"/>
                      <a:pt x="13" y="41"/>
                    </a:cubicBezTo>
                    <a:cubicBezTo>
                      <a:pt x="16" y="40"/>
                      <a:pt x="21" y="42"/>
                      <a:pt x="24" y="40"/>
                    </a:cubicBezTo>
                    <a:cubicBezTo>
                      <a:pt x="27" y="38"/>
                      <a:pt x="30" y="33"/>
                      <a:pt x="33" y="29"/>
                    </a:cubicBezTo>
                    <a:cubicBezTo>
                      <a:pt x="29" y="27"/>
                      <a:pt x="26" y="25"/>
                      <a:pt x="21" y="22"/>
                    </a:cubicBezTo>
                    <a:cubicBezTo>
                      <a:pt x="25" y="21"/>
                      <a:pt x="28" y="20"/>
                      <a:pt x="31" y="20"/>
                    </a:cubicBezTo>
                    <a:cubicBezTo>
                      <a:pt x="41" y="20"/>
                      <a:pt x="50" y="19"/>
                      <a:pt x="58" y="12"/>
                    </a:cubicBezTo>
                    <a:cubicBezTo>
                      <a:pt x="62" y="8"/>
                      <a:pt x="73" y="9"/>
                      <a:pt x="79" y="12"/>
                    </a:cubicBezTo>
                    <a:cubicBezTo>
                      <a:pt x="87" y="14"/>
                      <a:pt x="92" y="16"/>
                      <a:pt x="101" y="12"/>
                    </a:cubicBezTo>
                    <a:cubicBezTo>
                      <a:pt x="119" y="6"/>
                      <a:pt x="139" y="2"/>
                      <a:pt x="159" y="5"/>
                    </a:cubicBezTo>
                    <a:cubicBezTo>
                      <a:pt x="165" y="6"/>
                      <a:pt x="171" y="2"/>
                      <a:pt x="176" y="2"/>
                    </a:cubicBezTo>
                    <a:cubicBezTo>
                      <a:pt x="190" y="1"/>
                      <a:pt x="203" y="0"/>
                      <a:pt x="216" y="2"/>
                    </a:cubicBezTo>
                    <a:cubicBezTo>
                      <a:pt x="218" y="2"/>
                      <a:pt x="219" y="12"/>
                      <a:pt x="22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16" name="Freeform: Shape 34">
                <a:extLst>
                  <a:ext uri="{FF2B5EF4-FFF2-40B4-BE49-F238E27FC236}">
                    <a16:creationId xmlns:a16="http://schemas.microsoft.com/office/drawing/2014/main" id="{83B70ABF-1C04-1540-BDA0-842CB7EDB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7" y="1584"/>
                <a:ext cx="302" cy="196"/>
              </a:xfrm>
              <a:custGeom>
                <a:avLst/>
                <a:gdLst>
                  <a:gd name="T0" fmla="*/ 0 w 145"/>
                  <a:gd name="T1" fmla="*/ 84 h 94"/>
                  <a:gd name="T2" fmla="*/ 24 w 145"/>
                  <a:gd name="T3" fmla="*/ 38 h 94"/>
                  <a:gd name="T4" fmla="*/ 44 w 145"/>
                  <a:gd name="T5" fmla="*/ 39 h 94"/>
                  <a:gd name="T6" fmla="*/ 37 w 145"/>
                  <a:gd name="T7" fmla="*/ 21 h 94"/>
                  <a:gd name="T8" fmla="*/ 52 w 145"/>
                  <a:gd name="T9" fmla="*/ 2 h 94"/>
                  <a:gd name="T10" fmla="*/ 55 w 145"/>
                  <a:gd name="T11" fmla="*/ 0 h 94"/>
                  <a:gd name="T12" fmla="*/ 85 w 145"/>
                  <a:gd name="T13" fmla="*/ 8 h 94"/>
                  <a:gd name="T14" fmla="*/ 106 w 145"/>
                  <a:gd name="T15" fmla="*/ 17 h 94"/>
                  <a:gd name="T16" fmla="*/ 118 w 145"/>
                  <a:gd name="T17" fmla="*/ 38 h 94"/>
                  <a:gd name="T18" fmla="*/ 123 w 145"/>
                  <a:gd name="T19" fmla="*/ 49 h 94"/>
                  <a:gd name="T20" fmla="*/ 145 w 145"/>
                  <a:gd name="T21" fmla="*/ 58 h 94"/>
                  <a:gd name="T22" fmla="*/ 132 w 145"/>
                  <a:gd name="T23" fmla="*/ 74 h 94"/>
                  <a:gd name="T24" fmla="*/ 120 w 145"/>
                  <a:gd name="T25" fmla="*/ 66 h 94"/>
                  <a:gd name="T26" fmla="*/ 118 w 145"/>
                  <a:gd name="T27" fmla="*/ 68 h 94"/>
                  <a:gd name="T28" fmla="*/ 124 w 145"/>
                  <a:gd name="T29" fmla="*/ 77 h 94"/>
                  <a:gd name="T30" fmla="*/ 122 w 145"/>
                  <a:gd name="T31" fmla="*/ 88 h 94"/>
                  <a:gd name="T32" fmla="*/ 110 w 145"/>
                  <a:gd name="T33" fmla="*/ 94 h 94"/>
                  <a:gd name="T34" fmla="*/ 79 w 145"/>
                  <a:gd name="T35" fmla="*/ 70 h 94"/>
                  <a:gd name="T36" fmla="*/ 92 w 145"/>
                  <a:gd name="T37" fmla="*/ 42 h 94"/>
                  <a:gd name="T38" fmla="*/ 86 w 145"/>
                  <a:gd name="T39" fmla="*/ 36 h 94"/>
                  <a:gd name="T40" fmla="*/ 66 w 145"/>
                  <a:gd name="T41" fmla="*/ 26 h 94"/>
                  <a:gd name="T42" fmla="*/ 52 w 145"/>
                  <a:gd name="T43" fmla="*/ 31 h 94"/>
                  <a:gd name="T44" fmla="*/ 58 w 145"/>
                  <a:gd name="T45" fmla="*/ 42 h 94"/>
                  <a:gd name="T46" fmla="*/ 40 w 145"/>
                  <a:gd name="T47" fmla="*/ 67 h 94"/>
                  <a:gd name="T48" fmla="*/ 55 w 145"/>
                  <a:gd name="T49" fmla="*/ 78 h 94"/>
                  <a:gd name="T50" fmla="*/ 28 w 145"/>
                  <a:gd name="T51" fmla="*/ 66 h 94"/>
                  <a:gd name="T52" fmla="*/ 2 w 145"/>
                  <a:gd name="T53" fmla="*/ 87 h 94"/>
                  <a:gd name="T54" fmla="*/ 0 w 145"/>
                  <a:gd name="T55" fmla="*/ 8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45" h="94">
                    <a:moveTo>
                      <a:pt x="0" y="84"/>
                    </a:moveTo>
                    <a:cubicBezTo>
                      <a:pt x="8" y="69"/>
                      <a:pt x="16" y="54"/>
                      <a:pt x="24" y="38"/>
                    </a:cubicBezTo>
                    <a:cubicBezTo>
                      <a:pt x="32" y="41"/>
                      <a:pt x="37" y="48"/>
                      <a:pt x="44" y="39"/>
                    </a:cubicBezTo>
                    <a:cubicBezTo>
                      <a:pt x="51" y="29"/>
                      <a:pt x="39" y="27"/>
                      <a:pt x="37" y="21"/>
                    </a:cubicBezTo>
                    <a:cubicBezTo>
                      <a:pt x="42" y="15"/>
                      <a:pt x="47" y="8"/>
                      <a:pt x="52" y="2"/>
                    </a:cubicBezTo>
                    <a:cubicBezTo>
                      <a:pt x="53" y="1"/>
                      <a:pt x="54" y="0"/>
                      <a:pt x="55" y="0"/>
                    </a:cubicBezTo>
                    <a:cubicBezTo>
                      <a:pt x="65" y="2"/>
                      <a:pt x="75" y="5"/>
                      <a:pt x="85" y="8"/>
                    </a:cubicBezTo>
                    <a:cubicBezTo>
                      <a:pt x="92" y="10"/>
                      <a:pt x="99" y="15"/>
                      <a:pt x="106" y="17"/>
                    </a:cubicBezTo>
                    <a:cubicBezTo>
                      <a:pt x="117" y="20"/>
                      <a:pt x="122" y="27"/>
                      <a:pt x="118" y="38"/>
                    </a:cubicBezTo>
                    <a:cubicBezTo>
                      <a:pt x="115" y="44"/>
                      <a:pt x="117" y="47"/>
                      <a:pt x="123" y="49"/>
                    </a:cubicBezTo>
                    <a:cubicBezTo>
                      <a:pt x="130" y="51"/>
                      <a:pt x="137" y="55"/>
                      <a:pt x="145" y="58"/>
                    </a:cubicBezTo>
                    <a:cubicBezTo>
                      <a:pt x="141" y="64"/>
                      <a:pt x="137" y="69"/>
                      <a:pt x="132" y="74"/>
                    </a:cubicBezTo>
                    <a:cubicBezTo>
                      <a:pt x="128" y="71"/>
                      <a:pt x="124" y="69"/>
                      <a:pt x="120" y="66"/>
                    </a:cubicBezTo>
                    <a:cubicBezTo>
                      <a:pt x="119" y="67"/>
                      <a:pt x="119" y="67"/>
                      <a:pt x="118" y="68"/>
                    </a:cubicBezTo>
                    <a:cubicBezTo>
                      <a:pt x="120" y="71"/>
                      <a:pt x="122" y="74"/>
                      <a:pt x="124" y="77"/>
                    </a:cubicBezTo>
                    <a:cubicBezTo>
                      <a:pt x="128" y="82"/>
                      <a:pt x="128" y="85"/>
                      <a:pt x="122" y="88"/>
                    </a:cubicBezTo>
                    <a:cubicBezTo>
                      <a:pt x="117" y="89"/>
                      <a:pt x="114" y="92"/>
                      <a:pt x="110" y="94"/>
                    </a:cubicBezTo>
                    <a:cubicBezTo>
                      <a:pt x="99" y="86"/>
                      <a:pt x="89" y="77"/>
                      <a:pt x="79" y="70"/>
                    </a:cubicBezTo>
                    <a:cubicBezTo>
                      <a:pt x="86" y="67"/>
                      <a:pt x="94" y="51"/>
                      <a:pt x="92" y="42"/>
                    </a:cubicBezTo>
                    <a:cubicBezTo>
                      <a:pt x="91" y="40"/>
                      <a:pt x="88" y="37"/>
                      <a:pt x="86" y="36"/>
                    </a:cubicBezTo>
                    <a:cubicBezTo>
                      <a:pt x="80" y="32"/>
                      <a:pt x="73" y="29"/>
                      <a:pt x="66" y="26"/>
                    </a:cubicBezTo>
                    <a:cubicBezTo>
                      <a:pt x="61" y="24"/>
                      <a:pt x="55" y="24"/>
                      <a:pt x="52" y="31"/>
                    </a:cubicBezTo>
                    <a:cubicBezTo>
                      <a:pt x="52" y="33"/>
                      <a:pt x="56" y="37"/>
                      <a:pt x="58" y="42"/>
                    </a:cubicBezTo>
                    <a:cubicBezTo>
                      <a:pt x="53" y="49"/>
                      <a:pt x="47" y="57"/>
                      <a:pt x="40" y="67"/>
                    </a:cubicBezTo>
                    <a:cubicBezTo>
                      <a:pt x="44" y="70"/>
                      <a:pt x="49" y="74"/>
                      <a:pt x="55" y="78"/>
                    </a:cubicBezTo>
                    <a:cubicBezTo>
                      <a:pt x="41" y="85"/>
                      <a:pt x="34" y="82"/>
                      <a:pt x="28" y="66"/>
                    </a:cubicBezTo>
                    <a:cubicBezTo>
                      <a:pt x="19" y="73"/>
                      <a:pt x="11" y="80"/>
                      <a:pt x="2" y="87"/>
                    </a:cubicBezTo>
                    <a:cubicBezTo>
                      <a:pt x="2" y="86"/>
                      <a:pt x="1" y="85"/>
                      <a:pt x="0" y="8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17" name="Freeform: Shape 35">
                <a:extLst>
                  <a:ext uri="{FF2B5EF4-FFF2-40B4-BE49-F238E27FC236}">
                    <a16:creationId xmlns:a16="http://schemas.microsoft.com/office/drawing/2014/main" id="{D70C4347-DCFA-8345-8E3D-4F36A8DB8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" y="1817"/>
                <a:ext cx="91" cy="100"/>
              </a:xfrm>
              <a:custGeom>
                <a:avLst/>
                <a:gdLst>
                  <a:gd name="T0" fmla="*/ 19 w 44"/>
                  <a:gd name="T1" fmla="*/ 0 h 48"/>
                  <a:gd name="T2" fmla="*/ 42 w 44"/>
                  <a:gd name="T3" fmla="*/ 31 h 48"/>
                  <a:gd name="T4" fmla="*/ 44 w 44"/>
                  <a:gd name="T5" fmla="*/ 48 h 48"/>
                  <a:gd name="T6" fmla="*/ 19 w 44"/>
                  <a:gd name="T7" fmla="*/ 48 h 48"/>
                  <a:gd name="T8" fmla="*/ 19 w 44"/>
                  <a:gd name="T9" fmla="*/ 42 h 48"/>
                  <a:gd name="T10" fmla="*/ 22 w 44"/>
                  <a:gd name="T11" fmla="*/ 33 h 48"/>
                  <a:gd name="T12" fmla="*/ 20 w 44"/>
                  <a:gd name="T13" fmla="*/ 25 h 48"/>
                  <a:gd name="T14" fmla="*/ 14 w 44"/>
                  <a:gd name="T15" fmla="*/ 31 h 48"/>
                  <a:gd name="T16" fmla="*/ 13 w 44"/>
                  <a:gd name="T17" fmla="*/ 37 h 48"/>
                  <a:gd name="T18" fmla="*/ 3 w 44"/>
                  <a:gd name="T19" fmla="*/ 43 h 48"/>
                  <a:gd name="T20" fmla="*/ 1 w 44"/>
                  <a:gd name="T21" fmla="*/ 33 h 48"/>
                  <a:gd name="T22" fmla="*/ 15 w 44"/>
                  <a:gd name="T23" fmla="*/ 16 h 48"/>
                  <a:gd name="T24" fmla="*/ 18 w 44"/>
                  <a:gd name="T25" fmla="*/ 9 h 48"/>
                  <a:gd name="T26" fmla="*/ 19 w 44"/>
                  <a:gd name="T27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" h="48">
                    <a:moveTo>
                      <a:pt x="19" y="0"/>
                    </a:moveTo>
                    <a:cubicBezTo>
                      <a:pt x="27" y="10"/>
                      <a:pt x="35" y="20"/>
                      <a:pt x="42" y="31"/>
                    </a:cubicBezTo>
                    <a:cubicBezTo>
                      <a:pt x="44" y="36"/>
                      <a:pt x="43" y="43"/>
                      <a:pt x="44" y="48"/>
                    </a:cubicBezTo>
                    <a:cubicBezTo>
                      <a:pt x="36" y="48"/>
                      <a:pt x="27" y="48"/>
                      <a:pt x="19" y="48"/>
                    </a:cubicBezTo>
                    <a:cubicBezTo>
                      <a:pt x="19" y="48"/>
                      <a:pt x="18" y="44"/>
                      <a:pt x="19" y="42"/>
                    </a:cubicBezTo>
                    <a:cubicBezTo>
                      <a:pt x="20" y="39"/>
                      <a:pt x="22" y="36"/>
                      <a:pt x="22" y="33"/>
                    </a:cubicBezTo>
                    <a:cubicBezTo>
                      <a:pt x="23" y="30"/>
                      <a:pt x="21" y="28"/>
                      <a:pt x="20" y="25"/>
                    </a:cubicBezTo>
                    <a:cubicBezTo>
                      <a:pt x="18" y="27"/>
                      <a:pt x="15" y="29"/>
                      <a:pt x="14" y="31"/>
                    </a:cubicBezTo>
                    <a:cubicBezTo>
                      <a:pt x="13" y="33"/>
                      <a:pt x="14" y="36"/>
                      <a:pt x="13" y="37"/>
                    </a:cubicBezTo>
                    <a:cubicBezTo>
                      <a:pt x="10" y="39"/>
                      <a:pt x="6" y="41"/>
                      <a:pt x="3" y="43"/>
                    </a:cubicBezTo>
                    <a:cubicBezTo>
                      <a:pt x="2" y="39"/>
                      <a:pt x="0" y="34"/>
                      <a:pt x="1" y="33"/>
                    </a:cubicBezTo>
                    <a:cubicBezTo>
                      <a:pt x="6" y="28"/>
                      <a:pt x="5" y="18"/>
                      <a:pt x="15" y="16"/>
                    </a:cubicBezTo>
                    <a:cubicBezTo>
                      <a:pt x="17" y="16"/>
                      <a:pt x="18" y="12"/>
                      <a:pt x="18" y="9"/>
                    </a:cubicBezTo>
                    <a:cubicBezTo>
                      <a:pt x="19" y="6"/>
                      <a:pt x="19" y="3"/>
                      <a:pt x="19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18" name="Freeform: Shape 36">
                <a:extLst>
                  <a:ext uri="{FF2B5EF4-FFF2-40B4-BE49-F238E27FC236}">
                    <a16:creationId xmlns:a16="http://schemas.microsoft.com/office/drawing/2014/main" id="{D2DADE33-12CC-F946-8290-7E5954EA9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2713"/>
                <a:ext cx="79" cy="122"/>
              </a:xfrm>
              <a:custGeom>
                <a:avLst/>
                <a:gdLst>
                  <a:gd name="T0" fmla="*/ 33 w 38"/>
                  <a:gd name="T1" fmla="*/ 0 h 59"/>
                  <a:gd name="T2" fmla="*/ 32 w 38"/>
                  <a:gd name="T3" fmla="*/ 27 h 59"/>
                  <a:gd name="T4" fmla="*/ 24 w 38"/>
                  <a:gd name="T5" fmla="*/ 43 h 59"/>
                  <a:gd name="T6" fmla="*/ 9 w 38"/>
                  <a:gd name="T7" fmla="*/ 59 h 59"/>
                  <a:gd name="T8" fmla="*/ 33 w 38"/>
                  <a:gd name="T9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59">
                    <a:moveTo>
                      <a:pt x="33" y="0"/>
                    </a:moveTo>
                    <a:cubicBezTo>
                      <a:pt x="38" y="8"/>
                      <a:pt x="38" y="19"/>
                      <a:pt x="32" y="27"/>
                    </a:cubicBezTo>
                    <a:cubicBezTo>
                      <a:pt x="29" y="32"/>
                      <a:pt x="26" y="38"/>
                      <a:pt x="24" y="43"/>
                    </a:cubicBezTo>
                    <a:cubicBezTo>
                      <a:pt x="21" y="51"/>
                      <a:pt x="17" y="57"/>
                      <a:pt x="9" y="59"/>
                    </a:cubicBezTo>
                    <a:cubicBezTo>
                      <a:pt x="0" y="45"/>
                      <a:pt x="12" y="16"/>
                      <a:pt x="33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19" name="Freeform: Shape 37">
                <a:extLst>
                  <a:ext uri="{FF2B5EF4-FFF2-40B4-BE49-F238E27FC236}">
                    <a16:creationId xmlns:a16="http://schemas.microsoft.com/office/drawing/2014/main" id="{0EB54164-4AFA-344B-A9F4-586CC6D62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8" y="1688"/>
                <a:ext cx="88" cy="38"/>
              </a:xfrm>
              <a:custGeom>
                <a:avLst/>
                <a:gdLst>
                  <a:gd name="T0" fmla="*/ 0 w 42"/>
                  <a:gd name="T1" fmla="*/ 2 h 18"/>
                  <a:gd name="T2" fmla="*/ 35 w 42"/>
                  <a:gd name="T3" fmla="*/ 0 h 18"/>
                  <a:gd name="T4" fmla="*/ 42 w 42"/>
                  <a:gd name="T5" fmla="*/ 4 h 18"/>
                  <a:gd name="T6" fmla="*/ 34 w 42"/>
                  <a:gd name="T7" fmla="*/ 13 h 18"/>
                  <a:gd name="T8" fmla="*/ 17 w 42"/>
                  <a:gd name="T9" fmla="*/ 16 h 18"/>
                  <a:gd name="T10" fmla="*/ 0 w 42"/>
                  <a:gd name="T11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18">
                    <a:moveTo>
                      <a:pt x="0" y="2"/>
                    </a:moveTo>
                    <a:cubicBezTo>
                      <a:pt x="11" y="1"/>
                      <a:pt x="23" y="0"/>
                      <a:pt x="35" y="0"/>
                    </a:cubicBezTo>
                    <a:cubicBezTo>
                      <a:pt x="37" y="0"/>
                      <a:pt x="39" y="3"/>
                      <a:pt x="42" y="4"/>
                    </a:cubicBezTo>
                    <a:cubicBezTo>
                      <a:pt x="39" y="7"/>
                      <a:pt x="37" y="12"/>
                      <a:pt x="34" y="13"/>
                    </a:cubicBezTo>
                    <a:cubicBezTo>
                      <a:pt x="29" y="15"/>
                      <a:pt x="23" y="15"/>
                      <a:pt x="17" y="16"/>
                    </a:cubicBezTo>
                    <a:cubicBezTo>
                      <a:pt x="10" y="18"/>
                      <a:pt x="2" y="12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20" name="Freeform: Shape 38">
                <a:extLst>
                  <a:ext uri="{FF2B5EF4-FFF2-40B4-BE49-F238E27FC236}">
                    <a16:creationId xmlns:a16="http://schemas.microsoft.com/office/drawing/2014/main" id="{E7A70C4A-9439-EE45-ACE5-CB55CC59B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1" y="1447"/>
                <a:ext cx="65" cy="58"/>
              </a:xfrm>
              <a:custGeom>
                <a:avLst/>
                <a:gdLst>
                  <a:gd name="T0" fmla="*/ 24 w 31"/>
                  <a:gd name="T1" fmla="*/ 28 h 28"/>
                  <a:gd name="T2" fmla="*/ 0 w 31"/>
                  <a:gd name="T3" fmla="*/ 7 h 28"/>
                  <a:gd name="T4" fmla="*/ 28 w 31"/>
                  <a:gd name="T5" fmla="*/ 4 h 28"/>
                  <a:gd name="T6" fmla="*/ 31 w 31"/>
                  <a:gd name="T7" fmla="*/ 15 h 28"/>
                  <a:gd name="T8" fmla="*/ 24 w 31"/>
                  <a:gd name="T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8">
                    <a:moveTo>
                      <a:pt x="24" y="28"/>
                    </a:moveTo>
                    <a:cubicBezTo>
                      <a:pt x="15" y="20"/>
                      <a:pt x="8" y="14"/>
                      <a:pt x="0" y="7"/>
                    </a:cubicBezTo>
                    <a:cubicBezTo>
                      <a:pt x="5" y="3"/>
                      <a:pt x="23" y="0"/>
                      <a:pt x="28" y="4"/>
                    </a:cubicBezTo>
                    <a:cubicBezTo>
                      <a:pt x="30" y="6"/>
                      <a:pt x="31" y="11"/>
                      <a:pt x="31" y="15"/>
                    </a:cubicBezTo>
                    <a:cubicBezTo>
                      <a:pt x="30" y="19"/>
                      <a:pt x="27" y="24"/>
                      <a:pt x="24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21" name="Freeform: Shape 39">
                <a:extLst>
                  <a:ext uri="{FF2B5EF4-FFF2-40B4-BE49-F238E27FC236}">
                    <a16:creationId xmlns:a16="http://schemas.microsoft.com/office/drawing/2014/main" id="{A12F57CD-568E-984B-9D5B-50D0FB01D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6" y="1401"/>
                <a:ext cx="89" cy="63"/>
              </a:xfrm>
              <a:custGeom>
                <a:avLst/>
                <a:gdLst>
                  <a:gd name="T0" fmla="*/ 42 w 43"/>
                  <a:gd name="T1" fmla="*/ 11 h 30"/>
                  <a:gd name="T2" fmla="*/ 2 w 43"/>
                  <a:gd name="T3" fmla="*/ 30 h 30"/>
                  <a:gd name="T4" fmla="*/ 0 w 43"/>
                  <a:gd name="T5" fmla="*/ 28 h 30"/>
                  <a:gd name="T6" fmla="*/ 33 w 43"/>
                  <a:gd name="T7" fmla="*/ 1 h 30"/>
                  <a:gd name="T8" fmla="*/ 43 w 43"/>
                  <a:gd name="T9" fmla="*/ 6 h 30"/>
                  <a:gd name="T10" fmla="*/ 42 w 43"/>
                  <a:gd name="T11" fmla="*/ 1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30">
                    <a:moveTo>
                      <a:pt x="42" y="11"/>
                    </a:moveTo>
                    <a:cubicBezTo>
                      <a:pt x="28" y="17"/>
                      <a:pt x="15" y="24"/>
                      <a:pt x="2" y="30"/>
                    </a:cubicBezTo>
                    <a:cubicBezTo>
                      <a:pt x="1" y="29"/>
                      <a:pt x="1" y="28"/>
                      <a:pt x="0" y="28"/>
                    </a:cubicBezTo>
                    <a:cubicBezTo>
                      <a:pt x="11" y="19"/>
                      <a:pt x="22" y="9"/>
                      <a:pt x="33" y="1"/>
                    </a:cubicBezTo>
                    <a:cubicBezTo>
                      <a:pt x="35" y="0"/>
                      <a:pt x="40" y="5"/>
                      <a:pt x="43" y="6"/>
                    </a:cubicBezTo>
                    <a:cubicBezTo>
                      <a:pt x="43" y="8"/>
                      <a:pt x="42" y="9"/>
                      <a:pt x="42" y="1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0">
                <a:extLst>
                  <a:ext uri="{FF2B5EF4-FFF2-40B4-BE49-F238E27FC236}">
                    <a16:creationId xmlns:a16="http://schemas.microsoft.com/office/drawing/2014/main" id="{BAAAEF78-1AD5-7F43-BA7D-91D27F4EC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2" y="1528"/>
                <a:ext cx="69" cy="85"/>
              </a:xfrm>
              <a:custGeom>
                <a:avLst/>
                <a:gdLst>
                  <a:gd name="T0" fmla="*/ 0 w 33"/>
                  <a:gd name="T1" fmla="*/ 34 h 41"/>
                  <a:gd name="T2" fmla="*/ 16 w 33"/>
                  <a:gd name="T3" fmla="*/ 9 h 41"/>
                  <a:gd name="T4" fmla="*/ 28 w 33"/>
                  <a:gd name="T5" fmla="*/ 0 h 41"/>
                  <a:gd name="T6" fmla="*/ 32 w 33"/>
                  <a:gd name="T7" fmla="*/ 5 h 41"/>
                  <a:gd name="T8" fmla="*/ 23 w 33"/>
                  <a:gd name="T9" fmla="*/ 16 h 41"/>
                  <a:gd name="T10" fmla="*/ 10 w 33"/>
                  <a:gd name="T11" fmla="*/ 33 h 41"/>
                  <a:gd name="T12" fmla="*/ 0 w 33"/>
                  <a:gd name="T13" fmla="*/ 3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41">
                    <a:moveTo>
                      <a:pt x="0" y="34"/>
                    </a:moveTo>
                    <a:cubicBezTo>
                      <a:pt x="6" y="25"/>
                      <a:pt x="10" y="17"/>
                      <a:pt x="16" y="9"/>
                    </a:cubicBezTo>
                    <a:cubicBezTo>
                      <a:pt x="19" y="5"/>
                      <a:pt x="24" y="3"/>
                      <a:pt x="28" y="0"/>
                    </a:cubicBezTo>
                    <a:cubicBezTo>
                      <a:pt x="28" y="0"/>
                      <a:pt x="33" y="4"/>
                      <a:pt x="32" y="5"/>
                    </a:cubicBezTo>
                    <a:cubicBezTo>
                      <a:pt x="30" y="9"/>
                      <a:pt x="27" y="14"/>
                      <a:pt x="23" y="16"/>
                    </a:cubicBezTo>
                    <a:cubicBezTo>
                      <a:pt x="16" y="20"/>
                      <a:pt x="10" y="24"/>
                      <a:pt x="10" y="33"/>
                    </a:cubicBezTo>
                    <a:cubicBezTo>
                      <a:pt x="9" y="41"/>
                      <a:pt x="4" y="38"/>
                      <a:pt x="0" y="3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1">
                <a:extLst>
                  <a:ext uri="{FF2B5EF4-FFF2-40B4-BE49-F238E27FC236}">
                    <a16:creationId xmlns:a16="http://schemas.microsoft.com/office/drawing/2014/main" id="{BC93EA1C-29F1-4A47-A078-0EAF90F99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4" y="2299"/>
                <a:ext cx="44" cy="36"/>
              </a:xfrm>
              <a:custGeom>
                <a:avLst/>
                <a:gdLst>
                  <a:gd name="T0" fmla="*/ 21 w 21"/>
                  <a:gd name="T1" fmla="*/ 16 h 17"/>
                  <a:gd name="T2" fmla="*/ 0 w 21"/>
                  <a:gd name="T3" fmla="*/ 1 h 17"/>
                  <a:gd name="T4" fmla="*/ 21 w 21"/>
                  <a:gd name="T5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17">
                    <a:moveTo>
                      <a:pt x="21" y="16"/>
                    </a:moveTo>
                    <a:cubicBezTo>
                      <a:pt x="9" y="17"/>
                      <a:pt x="6" y="7"/>
                      <a:pt x="0" y="1"/>
                    </a:cubicBezTo>
                    <a:cubicBezTo>
                      <a:pt x="11" y="0"/>
                      <a:pt x="12" y="13"/>
                      <a:pt x="21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  <p:sp>
            <p:nvSpPr>
              <p:cNvPr id="24" name="Freeform: Shape 42">
                <a:extLst>
                  <a:ext uri="{FF2B5EF4-FFF2-40B4-BE49-F238E27FC236}">
                    <a16:creationId xmlns:a16="http://schemas.microsoft.com/office/drawing/2014/main" id="{83FFD810-BC09-A74F-AF4C-E6BE9D5F4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7" y="2349"/>
                <a:ext cx="29" cy="17"/>
              </a:xfrm>
              <a:custGeom>
                <a:avLst/>
                <a:gdLst>
                  <a:gd name="T0" fmla="*/ 0 w 14"/>
                  <a:gd name="T1" fmla="*/ 2 h 8"/>
                  <a:gd name="T2" fmla="*/ 12 w 14"/>
                  <a:gd name="T3" fmla="*/ 0 h 8"/>
                  <a:gd name="T4" fmla="*/ 14 w 14"/>
                  <a:gd name="T5" fmla="*/ 5 h 8"/>
                  <a:gd name="T6" fmla="*/ 2 w 14"/>
                  <a:gd name="T7" fmla="*/ 8 h 8"/>
                  <a:gd name="T8" fmla="*/ 0 w 14"/>
                  <a:gd name="T9" fmla="*/ 2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8">
                    <a:moveTo>
                      <a:pt x="0" y="2"/>
                    </a:moveTo>
                    <a:cubicBezTo>
                      <a:pt x="4" y="1"/>
                      <a:pt x="8" y="0"/>
                      <a:pt x="12" y="0"/>
                    </a:cubicBezTo>
                    <a:cubicBezTo>
                      <a:pt x="13" y="0"/>
                      <a:pt x="13" y="3"/>
                      <a:pt x="14" y="5"/>
                    </a:cubicBezTo>
                    <a:cubicBezTo>
                      <a:pt x="10" y="6"/>
                      <a:pt x="6" y="7"/>
                      <a:pt x="2" y="8"/>
                    </a:cubicBezTo>
                    <a:cubicBezTo>
                      <a:pt x="1" y="6"/>
                      <a:pt x="1" y="4"/>
                      <a:pt x="0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sz="2400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55">
            <a:extLst>
              <a:ext uri="{FF2B5EF4-FFF2-40B4-BE49-F238E27FC236}">
                <a16:creationId xmlns:a16="http://schemas.microsoft.com/office/drawing/2014/main" id="{5BF0BA5C-2806-6145-A9E9-B3F594FBF66F}"/>
              </a:ext>
            </a:extLst>
          </p:cNvPr>
          <p:cNvGrpSpPr/>
          <p:nvPr/>
        </p:nvGrpSpPr>
        <p:grpSpPr>
          <a:xfrm>
            <a:off x="4881091" y="1412777"/>
            <a:ext cx="7008901" cy="4512500"/>
            <a:chOff x="3660818" y="1059582"/>
            <a:chExt cx="5256676" cy="3384375"/>
          </a:xfrm>
        </p:grpSpPr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7842396B-4E3E-3646-9B2F-1ED75558C7F0}"/>
                </a:ext>
              </a:extLst>
            </p:cNvPr>
            <p:cNvSpPr/>
            <p:nvPr/>
          </p:nvSpPr>
          <p:spPr>
            <a:xfrm>
              <a:off x="3660818" y="1648462"/>
              <a:ext cx="92185" cy="9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E5A4F258-3431-9041-B226-BCC5E6B5BA4B}"/>
                </a:ext>
              </a:extLst>
            </p:cNvPr>
            <p:cNvSpPr/>
            <p:nvPr/>
          </p:nvSpPr>
          <p:spPr>
            <a:xfrm>
              <a:off x="3750318" y="1504657"/>
              <a:ext cx="671109" cy="181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5931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: Shape 18">
              <a:extLst>
                <a:ext uri="{FF2B5EF4-FFF2-40B4-BE49-F238E27FC236}">
                  <a16:creationId xmlns:a16="http://schemas.microsoft.com/office/drawing/2014/main" id="{C19BBA6A-990D-3B4D-BFAF-50B6D324A7EF}"/>
                </a:ext>
              </a:extLst>
            </p:cNvPr>
            <p:cNvSpPr/>
            <p:nvPr/>
          </p:nvSpPr>
          <p:spPr>
            <a:xfrm>
              <a:off x="4239983" y="2033703"/>
              <a:ext cx="783690" cy="15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14617" y="21600"/>
                  </a:lnTo>
                  <a:lnTo>
                    <a:pt x="21600" y="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Freeform: Shape 19">
              <a:extLst>
                <a:ext uri="{FF2B5EF4-FFF2-40B4-BE49-F238E27FC236}">
                  <a16:creationId xmlns:a16="http://schemas.microsoft.com/office/drawing/2014/main" id="{6F7E0C66-00F9-4D44-B9B9-0F08BFC6E676}"/>
                </a:ext>
              </a:extLst>
            </p:cNvPr>
            <p:cNvSpPr/>
            <p:nvPr/>
          </p:nvSpPr>
          <p:spPr>
            <a:xfrm>
              <a:off x="4584113" y="1146035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1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6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0" name="Freeform: Shape 20">
              <a:extLst>
                <a:ext uri="{FF2B5EF4-FFF2-40B4-BE49-F238E27FC236}">
                  <a16:creationId xmlns:a16="http://schemas.microsoft.com/office/drawing/2014/main" id="{9CD57A00-61F4-9E40-8896-932029A037EB}"/>
                </a:ext>
              </a:extLst>
            </p:cNvPr>
            <p:cNvSpPr/>
            <p:nvPr/>
          </p:nvSpPr>
          <p:spPr>
            <a:xfrm>
              <a:off x="5060283" y="1709288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2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6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1" name="Freeform: Shape 21">
              <a:extLst>
                <a:ext uri="{FF2B5EF4-FFF2-40B4-BE49-F238E27FC236}">
                  <a16:creationId xmlns:a16="http://schemas.microsoft.com/office/drawing/2014/main" id="{1B260A65-1011-554D-9DE8-CFCF8D495B51}"/>
                </a:ext>
              </a:extLst>
            </p:cNvPr>
            <p:cNvSpPr/>
            <p:nvPr/>
          </p:nvSpPr>
          <p:spPr>
            <a:xfrm>
              <a:off x="5416775" y="2493089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3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6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2" name="Freeform: Shape 22">
              <a:extLst>
                <a:ext uri="{FF2B5EF4-FFF2-40B4-BE49-F238E27FC236}">
                  <a16:creationId xmlns:a16="http://schemas.microsoft.com/office/drawing/2014/main" id="{49C25D97-769E-D94B-A439-14FAAD8F89ED}"/>
                </a:ext>
              </a:extLst>
            </p:cNvPr>
            <p:cNvSpPr/>
            <p:nvPr/>
          </p:nvSpPr>
          <p:spPr>
            <a:xfrm>
              <a:off x="5060283" y="3276890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4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6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33" name="Freeform: Shape 23">
              <a:extLst>
                <a:ext uri="{FF2B5EF4-FFF2-40B4-BE49-F238E27FC236}">
                  <a16:creationId xmlns:a16="http://schemas.microsoft.com/office/drawing/2014/main" id="{77F546C2-D6F1-D443-A93E-E85C6E058183}"/>
                </a:ext>
              </a:extLst>
            </p:cNvPr>
            <p:cNvSpPr/>
            <p:nvPr/>
          </p:nvSpPr>
          <p:spPr>
            <a:xfrm>
              <a:off x="4584113" y="3823602"/>
              <a:ext cx="476239" cy="476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ln w="38100">
              <a:solidFill>
                <a:schemeClr val="accent5"/>
              </a:solidFill>
              <a:miter lim="400000"/>
            </a:ln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/>
              </a:pPr>
              <a:r>
                <a:rPr lang="en-US" sz="26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34" name="Straight Connector 24">
              <a:extLst>
                <a:ext uri="{FF2B5EF4-FFF2-40B4-BE49-F238E27FC236}">
                  <a16:creationId xmlns:a16="http://schemas.microsoft.com/office/drawing/2014/main" id="{F4CBE099-2643-3246-89F3-28797E9792A5}"/>
                </a:ext>
              </a:extLst>
            </p:cNvPr>
            <p:cNvSpPr/>
            <p:nvPr/>
          </p:nvSpPr>
          <p:spPr>
            <a:xfrm>
              <a:off x="4379673" y="2731220"/>
              <a:ext cx="804362" cy="1"/>
            </a:xfrm>
            <a:prstGeom prst="line">
              <a:avLst/>
            </a:pr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5" name="Freeform: Shape 25">
              <a:extLst>
                <a:ext uri="{FF2B5EF4-FFF2-40B4-BE49-F238E27FC236}">
                  <a16:creationId xmlns:a16="http://schemas.microsoft.com/office/drawing/2014/main" id="{7A7963C3-AC17-E84D-B63E-9CC6D85695DD}"/>
                </a:ext>
              </a:extLst>
            </p:cNvPr>
            <p:cNvSpPr/>
            <p:nvPr/>
          </p:nvSpPr>
          <p:spPr>
            <a:xfrm>
              <a:off x="4239983" y="3271538"/>
              <a:ext cx="782325" cy="171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6988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A09FA1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Freeform: Shape 26">
              <a:extLst>
                <a:ext uri="{FF2B5EF4-FFF2-40B4-BE49-F238E27FC236}">
                  <a16:creationId xmlns:a16="http://schemas.microsoft.com/office/drawing/2014/main" id="{C0EC1F86-C214-3E48-A4A6-5B75805FA686}"/>
                </a:ext>
              </a:extLst>
            </p:cNvPr>
            <p:cNvSpPr/>
            <p:nvPr/>
          </p:nvSpPr>
          <p:spPr>
            <a:xfrm>
              <a:off x="3771342" y="3730455"/>
              <a:ext cx="781505" cy="134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633" y="0"/>
                  </a:lnTo>
                  <a:lnTo>
                    <a:pt x="21600" y="21600"/>
                  </a:lnTo>
                </a:path>
              </a:pathLst>
            </a:custGeom>
            <a:ln>
              <a:solidFill>
                <a:srgbClr val="85888D"/>
              </a:solidFill>
              <a:miter lim="400000"/>
              <a:tailEnd type="oval"/>
            </a:ln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: Shape 27">
              <a:extLst>
                <a:ext uri="{FF2B5EF4-FFF2-40B4-BE49-F238E27FC236}">
                  <a16:creationId xmlns:a16="http://schemas.microsoft.com/office/drawing/2014/main" id="{A8A018DB-67F3-EF4F-99EE-45D781D3FC14}"/>
                </a:ext>
              </a:extLst>
            </p:cNvPr>
            <p:cNvSpPr/>
            <p:nvPr/>
          </p:nvSpPr>
          <p:spPr>
            <a:xfrm>
              <a:off x="4119031" y="2133055"/>
              <a:ext cx="92186" cy="92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8" name="Freeform: Shape 28">
              <a:extLst>
                <a:ext uri="{FF2B5EF4-FFF2-40B4-BE49-F238E27FC236}">
                  <a16:creationId xmlns:a16="http://schemas.microsoft.com/office/drawing/2014/main" id="{AFFB7170-996E-D548-AF9B-AF9C8A62938A}"/>
                </a:ext>
              </a:extLst>
            </p:cNvPr>
            <p:cNvSpPr/>
            <p:nvPr/>
          </p:nvSpPr>
          <p:spPr>
            <a:xfrm>
              <a:off x="4249650" y="2685125"/>
              <a:ext cx="92186" cy="9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9" name="Freeform: Shape 29">
              <a:extLst>
                <a:ext uri="{FF2B5EF4-FFF2-40B4-BE49-F238E27FC236}">
                  <a16:creationId xmlns:a16="http://schemas.microsoft.com/office/drawing/2014/main" id="{1974624A-266F-9743-9A8B-CA2137D6E28D}"/>
                </a:ext>
              </a:extLst>
            </p:cNvPr>
            <p:cNvSpPr/>
            <p:nvPr/>
          </p:nvSpPr>
          <p:spPr>
            <a:xfrm>
              <a:off x="4119031" y="3222643"/>
              <a:ext cx="92186" cy="9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0" name="Freeform: Shape 30">
              <a:extLst>
                <a:ext uri="{FF2B5EF4-FFF2-40B4-BE49-F238E27FC236}">
                  <a16:creationId xmlns:a16="http://schemas.microsoft.com/office/drawing/2014/main" id="{A03134BD-5032-F84A-8DC1-57DED929FD7B}"/>
                </a:ext>
              </a:extLst>
            </p:cNvPr>
            <p:cNvSpPr/>
            <p:nvPr/>
          </p:nvSpPr>
          <p:spPr>
            <a:xfrm>
              <a:off x="3660818" y="3693663"/>
              <a:ext cx="92185" cy="92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8" h="19678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85888D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anchor="ctr"/>
            <a:lstStyle/>
            <a:p>
              <a:pPr algn="ctr"/>
              <a:endParaRPr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Group 46">
              <a:extLst>
                <a:ext uri="{FF2B5EF4-FFF2-40B4-BE49-F238E27FC236}">
                  <a16:creationId xmlns:a16="http://schemas.microsoft.com/office/drawing/2014/main" id="{8BAB4C1E-035C-7F4B-A648-25D2482785FC}"/>
                </a:ext>
              </a:extLst>
            </p:cNvPr>
            <p:cNvGrpSpPr/>
            <p:nvPr/>
          </p:nvGrpSpPr>
          <p:grpSpPr>
            <a:xfrm>
              <a:off x="5536521" y="3303796"/>
              <a:ext cx="3024481" cy="479401"/>
              <a:chOff x="6444107" y="1469392"/>
              <a:chExt cx="4306942" cy="639201"/>
            </a:xfrm>
          </p:grpSpPr>
          <p:sp>
            <p:nvSpPr>
              <p:cNvPr id="54" name="TextBox 47">
                <a:extLst>
                  <a:ext uri="{FF2B5EF4-FFF2-40B4-BE49-F238E27FC236}">
                    <a16:creationId xmlns:a16="http://schemas.microsoft.com/office/drawing/2014/main" id="{C523C7AF-700E-A543-8423-0F4034723658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10000"/>
              </a:bodyPr>
              <a:lstStyle/>
              <a:p>
                <a:r>
                  <a:rPr lang="en-US" altLang="zh-CN" sz="1867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TextBox 48">
                <a:extLst>
                  <a:ext uri="{FF2B5EF4-FFF2-40B4-BE49-F238E27FC236}">
                    <a16:creationId xmlns:a16="http://schemas.microsoft.com/office/drawing/2014/main" id="{8737A642-142A-854E-93D5-11BA5F4F71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8940" y="1788225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</p:grpSp>
        <p:grpSp>
          <p:nvGrpSpPr>
            <p:cNvPr id="42" name="Group 49">
              <a:extLst>
                <a:ext uri="{FF2B5EF4-FFF2-40B4-BE49-F238E27FC236}">
                  <a16:creationId xmlns:a16="http://schemas.microsoft.com/office/drawing/2014/main" id="{EFB33E2F-4E98-3749-99ED-76823E84877D}"/>
                </a:ext>
              </a:extLst>
            </p:cNvPr>
            <p:cNvGrpSpPr/>
            <p:nvPr/>
          </p:nvGrpSpPr>
          <p:grpSpPr>
            <a:xfrm>
              <a:off x="5893013" y="2519995"/>
              <a:ext cx="3024481" cy="479401"/>
              <a:chOff x="6444107" y="1469392"/>
              <a:chExt cx="4306942" cy="639201"/>
            </a:xfrm>
          </p:grpSpPr>
          <p:sp>
            <p:nvSpPr>
              <p:cNvPr id="52" name="TextBox 50">
                <a:extLst>
                  <a:ext uri="{FF2B5EF4-FFF2-40B4-BE49-F238E27FC236}">
                    <a16:creationId xmlns:a16="http://schemas.microsoft.com/office/drawing/2014/main" id="{DFAAD2F9-9818-FC48-9ACB-F2DEBAAD0628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10000"/>
              </a:bodyPr>
              <a:lstStyle/>
              <a:p>
                <a:r>
                  <a:rPr lang="en-US" altLang="zh-CN" sz="1867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TextBox 51">
                <a:extLst>
                  <a:ext uri="{FF2B5EF4-FFF2-40B4-BE49-F238E27FC236}">
                    <a16:creationId xmlns:a16="http://schemas.microsoft.com/office/drawing/2014/main" id="{58D9AC6E-E525-DA4A-B491-E0382D81B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8940" y="1788225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</p:grpSp>
        <p:grpSp>
          <p:nvGrpSpPr>
            <p:cNvPr id="43" name="Group 52">
              <a:extLst>
                <a:ext uri="{FF2B5EF4-FFF2-40B4-BE49-F238E27FC236}">
                  <a16:creationId xmlns:a16="http://schemas.microsoft.com/office/drawing/2014/main" id="{B1AE164F-9B1C-D54E-B044-C082790C5EE1}"/>
                </a:ext>
              </a:extLst>
            </p:cNvPr>
            <p:cNvGrpSpPr/>
            <p:nvPr/>
          </p:nvGrpSpPr>
          <p:grpSpPr>
            <a:xfrm>
              <a:off x="5536521" y="1736194"/>
              <a:ext cx="3024481" cy="479401"/>
              <a:chOff x="6444107" y="1469392"/>
              <a:chExt cx="4306942" cy="639201"/>
            </a:xfrm>
          </p:grpSpPr>
          <p:sp>
            <p:nvSpPr>
              <p:cNvPr id="50" name="TextBox 53">
                <a:extLst>
                  <a:ext uri="{FF2B5EF4-FFF2-40B4-BE49-F238E27FC236}">
                    <a16:creationId xmlns:a16="http://schemas.microsoft.com/office/drawing/2014/main" id="{6A5C3891-9DD8-4840-9C9D-9B1E04237346}"/>
                  </a:ext>
                </a:extLst>
              </p:cNvPr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10000"/>
              </a:bodyPr>
              <a:lstStyle/>
              <a:p>
                <a:r>
                  <a:rPr lang="en-US" altLang="zh-CN" sz="1867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TextBox 54">
                <a:extLst>
                  <a:ext uri="{FF2B5EF4-FFF2-40B4-BE49-F238E27FC236}">
                    <a16:creationId xmlns:a16="http://schemas.microsoft.com/office/drawing/2014/main" id="{0C946497-D240-8948-B4E9-C9AE64696A2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8940" y="1788225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</p:grpSp>
        <p:grpSp>
          <p:nvGrpSpPr>
            <p:cNvPr id="44" name="Group 55">
              <a:extLst>
                <a:ext uri="{FF2B5EF4-FFF2-40B4-BE49-F238E27FC236}">
                  <a16:creationId xmlns:a16="http://schemas.microsoft.com/office/drawing/2014/main" id="{F06AAE2A-837D-C542-A061-507E2CFF1BFE}"/>
                </a:ext>
              </a:extLst>
            </p:cNvPr>
            <p:cNvGrpSpPr/>
            <p:nvPr/>
          </p:nvGrpSpPr>
          <p:grpSpPr>
            <a:xfrm>
              <a:off x="5060351" y="1059582"/>
              <a:ext cx="3024481" cy="479402"/>
              <a:chOff x="6444107" y="1318249"/>
              <a:chExt cx="4306942" cy="639203"/>
            </a:xfrm>
          </p:grpSpPr>
          <p:sp>
            <p:nvSpPr>
              <p:cNvPr id="48" name="TextBox 56">
                <a:extLst>
                  <a:ext uri="{FF2B5EF4-FFF2-40B4-BE49-F238E27FC236}">
                    <a16:creationId xmlns:a16="http://schemas.microsoft.com/office/drawing/2014/main" id="{4E455C2C-D78C-E940-BB82-DC82C5FD2144}"/>
                  </a:ext>
                </a:extLst>
              </p:cNvPr>
              <p:cNvSpPr txBox="1"/>
              <p:nvPr/>
            </p:nvSpPr>
            <p:spPr>
              <a:xfrm>
                <a:off x="6444107" y="1318249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10000"/>
              </a:bodyPr>
              <a:lstStyle/>
              <a:p>
                <a:r>
                  <a:rPr lang="en-US" altLang="zh-CN" sz="1867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TextBox 57">
                <a:extLst>
                  <a:ext uri="{FF2B5EF4-FFF2-40B4-BE49-F238E27FC236}">
                    <a16:creationId xmlns:a16="http://schemas.microsoft.com/office/drawing/2014/main" id="{2E7DDBBF-8E32-444B-8E44-1481AF6EFD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8940" y="1637084"/>
                <a:ext cx="4232109" cy="320368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</p:grpSp>
        <p:grpSp>
          <p:nvGrpSpPr>
            <p:cNvPr id="45" name="Group 58">
              <a:extLst>
                <a:ext uri="{FF2B5EF4-FFF2-40B4-BE49-F238E27FC236}">
                  <a16:creationId xmlns:a16="http://schemas.microsoft.com/office/drawing/2014/main" id="{D030E38B-F63F-A14E-B843-7132ED7317C2}"/>
                </a:ext>
              </a:extLst>
            </p:cNvPr>
            <p:cNvGrpSpPr/>
            <p:nvPr/>
          </p:nvGrpSpPr>
          <p:grpSpPr>
            <a:xfrm>
              <a:off x="4932041" y="3964557"/>
              <a:ext cx="3024480" cy="479400"/>
              <a:chOff x="6261389" y="1621455"/>
              <a:chExt cx="4306940" cy="639199"/>
            </a:xfrm>
          </p:grpSpPr>
          <p:sp>
            <p:nvSpPr>
              <p:cNvPr id="46" name="TextBox 59">
                <a:extLst>
                  <a:ext uri="{FF2B5EF4-FFF2-40B4-BE49-F238E27FC236}">
                    <a16:creationId xmlns:a16="http://schemas.microsoft.com/office/drawing/2014/main" id="{080143EE-DD37-DE45-A7E9-ED8856BF042A}"/>
                  </a:ext>
                </a:extLst>
              </p:cNvPr>
              <p:cNvSpPr txBox="1"/>
              <p:nvPr/>
            </p:nvSpPr>
            <p:spPr>
              <a:xfrm>
                <a:off x="6261389" y="1621455"/>
                <a:ext cx="4232109" cy="242863"/>
              </a:xfrm>
              <a:prstGeom prst="rect">
                <a:avLst/>
              </a:prstGeom>
              <a:noFill/>
            </p:spPr>
            <p:txBody>
              <a:bodyPr wrap="none" lIns="480000" tIns="0" rIns="0" bIns="0" anchor="b" anchorCtr="0">
                <a:normAutofit fontScale="92500" lnSpcReduction="10000"/>
              </a:bodyPr>
              <a:lstStyle/>
              <a:p>
                <a:r>
                  <a:rPr lang="en-US" altLang="zh-CN" sz="1867" b="1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Add title text</a:t>
                </a:r>
                <a:endParaRPr lang="zh-CN" altLang="en-US" sz="1867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TextBox 60">
                <a:extLst>
                  <a:ext uri="{FF2B5EF4-FFF2-40B4-BE49-F238E27FC236}">
                    <a16:creationId xmlns:a16="http://schemas.microsoft.com/office/drawing/2014/main" id="{E9C36A65-D1AD-4048-821C-FA15F3A548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6220" y="1940285"/>
                <a:ext cx="4232109" cy="320369"/>
              </a:xfrm>
              <a:prstGeom prst="rect">
                <a:avLst/>
              </a:prstGeom>
            </p:spPr>
            <p:txBody>
              <a:bodyPr vert="horz" wrap="square" lIns="480000" tIns="0" rIns="0" bIns="0" anchor="ctr" anchorCtr="0">
                <a:no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Click here to add content, content to match the title. </a:t>
                </a:r>
                <a:r>
                  <a:rPr lang="zh-CN" altLang="en-US" sz="16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6806490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9957-19E6-A44A-BCE4-A59AB75E9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A" dirty="0"/>
              <a:t>S</a:t>
            </a:r>
            <a:r>
              <a:rPr lang="en-GB" dirty="0"/>
              <a:t>l</a:t>
            </a:r>
            <a:r>
              <a:rPr lang="en-UA" dirty="0"/>
              <a:t>ide title</a:t>
            </a:r>
          </a:p>
        </p:txBody>
      </p:sp>
      <p:cxnSp>
        <p:nvCxnSpPr>
          <p:cNvPr id="3" name="Straight Connector 74">
            <a:extLst>
              <a:ext uri="{FF2B5EF4-FFF2-40B4-BE49-F238E27FC236}">
                <a16:creationId xmlns:a16="http://schemas.microsoft.com/office/drawing/2014/main" id="{F253B14D-3489-E64B-8ACB-11B7BB1B496A}"/>
              </a:ext>
            </a:extLst>
          </p:cNvPr>
          <p:cNvCxnSpPr/>
          <p:nvPr/>
        </p:nvCxnSpPr>
        <p:spPr bwMode="auto">
          <a:xfrm flipV="1">
            <a:off x="6309777" y="5817651"/>
            <a:ext cx="19160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75">
            <a:extLst>
              <a:ext uri="{FF2B5EF4-FFF2-40B4-BE49-F238E27FC236}">
                <a16:creationId xmlns:a16="http://schemas.microsoft.com/office/drawing/2014/main" id="{CA4D31AD-BE23-124B-B989-9DD15F3B4B39}"/>
              </a:ext>
            </a:extLst>
          </p:cNvPr>
          <p:cNvCxnSpPr/>
          <p:nvPr/>
        </p:nvCxnSpPr>
        <p:spPr bwMode="auto">
          <a:xfrm flipV="1">
            <a:off x="8225833" y="5375431"/>
            <a:ext cx="0" cy="446324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F4621E-C434-F242-9043-650FBFC6D2B8}"/>
              </a:ext>
            </a:extLst>
          </p:cNvPr>
          <p:cNvCxnSpPr/>
          <p:nvPr/>
        </p:nvCxnSpPr>
        <p:spPr>
          <a:xfrm>
            <a:off x="6291063" y="1794200"/>
            <a:ext cx="1934771" cy="0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4">
            <a:extLst>
              <a:ext uri="{FF2B5EF4-FFF2-40B4-BE49-F238E27FC236}">
                <a16:creationId xmlns:a16="http://schemas.microsoft.com/office/drawing/2014/main" id="{203F9DE2-C07C-5941-8B0A-B0E8C90EA919}"/>
              </a:ext>
            </a:extLst>
          </p:cNvPr>
          <p:cNvGrpSpPr/>
          <p:nvPr/>
        </p:nvGrpSpPr>
        <p:grpSpPr>
          <a:xfrm>
            <a:off x="1658607" y="3745087"/>
            <a:ext cx="3341221" cy="1513856"/>
            <a:chOff x="954609" y="1833070"/>
            <a:chExt cx="3341222" cy="1513856"/>
          </a:xfrm>
        </p:grpSpPr>
        <p:sp>
          <p:nvSpPr>
            <p:cNvPr id="7" name="TextBox 72">
              <a:extLst>
                <a:ext uri="{FF2B5EF4-FFF2-40B4-BE49-F238E27FC236}">
                  <a16:creationId xmlns:a16="http://schemas.microsoft.com/office/drawing/2014/main" id="{BEDCFA0A-BF45-0346-8ED1-38006781E691}"/>
                </a:ext>
              </a:extLst>
            </p:cNvPr>
            <p:cNvSpPr txBox="1"/>
            <p:nvPr/>
          </p:nvSpPr>
          <p:spPr bwMode="auto">
            <a:xfrm>
              <a:off x="954609" y="1833070"/>
              <a:ext cx="1231106" cy="246221"/>
            </a:xfrm>
            <a:prstGeom prst="rect">
              <a:avLst/>
            </a:prstGeom>
            <a:noFill/>
          </p:spPr>
          <p:txBody>
            <a:bodyPr wrap="none" lIns="0" tIns="0" rIns="0" bIns="0">
              <a:normAutofit/>
            </a:bodyPr>
            <a:lstStyle/>
            <a:p>
              <a:pPr eaLnBrk="1" fontAlgn="auto" hangingPunct="1">
                <a:defRPr/>
              </a:pPr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Rectangle 73">
              <a:extLst>
                <a:ext uri="{FF2B5EF4-FFF2-40B4-BE49-F238E27FC236}">
                  <a16:creationId xmlns:a16="http://schemas.microsoft.com/office/drawing/2014/main" id="{091F0FEE-4658-6848-A043-BB2C7557E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09" y="2079291"/>
              <a:ext cx="3341222" cy="126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normAutofit/>
            </a:bodyPr>
            <a:lstStyle/>
            <a:p>
              <a:pPr eaLnBrk="1" hangingPunct="1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Group 3">
            <a:extLst>
              <a:ext uri="{FF2B5EF4-FFF2-40B4-BE49-F238E27FC236}">
                <a16:creationId xmlns:a16="http://schemas.microsoft.com/office/drawing/2014/main" id="{89DA2982-2FCA-7C40-80A9-7B35F9D6EFA4}"/>
              </a:ext>
            </a:extLst>
          </p:cNvPr>
          <p:cNvGrpSpPr/>
          <p:nvPr/>
        </p:nvGrpSpPr>
        <p:grpSpPr>
          <a:xfrm>
            <a:off x="1584814" y="2700455"/>
            <a:ext cx="2961177" cy="829187"/>
            <a:chOff x="1402312" y="4026960"/>
            <a:chExt cx="2961178" cy="829187"/>
          </a:xfrm>
        </p:grpSpPr>
        <p:sp>
          <p:nvSpPr>
            <p:cNvPr id="10" name="Oval 70">
              <a:extLst>
                <a:ext uri="{FF2B5EF4-FFF2-40B4-BE49-F238E27FC236}">
                  <a16:creationId xmlns:a16="http://schemas.microsoft.com/office/drawing/2014/main" id="{6DEE9573-92A3-1D4B-8B81-7733E7AAA027}"/>
                </a:ext>
              </a:extLst>
            </p:cNvPr>
            <p:cNvSpPr/>
            <p:nvPr/>
          </p:nvSpPr>
          <p:spPr bwMode="auto">
            <a:xfrm>
              <a:off x="3534303" y="4026960"/>
              <a:ext cx="829187" cy="8291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: Shape 71">
              <a:extLst>
                <a:ext uri="{FF2B5EF4-FFF2-40B4-BE49-F238E27FC236}">
                  <a16:creationId xmlns:a16="http://schemas.microsoft.com/office/drawing/2014/main" id="{1B216072-1D5D-7F43-8714-89B57DCA3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7281" y="4218422"/>
              <a:ext cx="423231" cy="42179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9450"/>
                  </a:moveTo>
                  <a:cubicBezTo>
                    <a:pt x="20249" y="9823"/>
                    <a:pt x="19947" y="10124"/>
                    <a:pt x="19575" y="10124"/>
                  </a:cubicBezTo>
                  <a:lnTo>
                    <a:pt x="18324" y="10124"/>
                  </a:lnTo>
                  <a:lnTo>
                    <a:pt x="15624" y="5400"/>
                  </a:lnTo>
                  <a:lnTo>
                    <a:pt x="17549" y="5400"/>
                  </a:lnTo>
                  <a:cubicBezTo>
                    <a:pt x="17762" y="5400"/>
                    <a:pt x="17962" y="5500"/>
                    <a:pt x="18089" y="5670"/>
                  </a:cubicBezTo>
                  <a:lnTo>
                    <a:pt x="20114" y="8370"/>
                  </a:lnTo>
                  <a:cubicBezTo>
                    <a:pt x="20202" y="8486"/>
                    <a:pt x="20249" y="8628"/>
                    <a:pt x="20249" y="8774"/>
                  </a:cubicBezTo>
                  <a:cubicBezTo>
                    <a:pt x="20249" y="8774"/>
                    <a:pt x="20249" y="9450"/>
                    <a:pt x="20249" y="9450"/>
                  </a:cubicBezTo>
                  <a:close/>
                  <a:moveTo>
                    <a:pt x="18224" y="20249"/>
                  </a:moveTo>
                  <a:lnTo>
                    <a:pt x="14174" y="20249"/>
                  </a:lnTo>
                  <a:lnTo>
                    <a:pt x="14174" y="13500"/>
                  </a:lnTo>
                  <a:cubicBezTo>
                    <a:pt x="14174" y="13126"/>
                    <a:pt x="13872" y="12825"/>
                    <a:pt x="13499" y="12825"/>
                  </a:cubicBezTo>
                  <a:lnTo>
                    <a:pt x="8437" y="12825"/>
                  </a:lnTo>
                  <a:cubicBezTo>
                    <a:pt x="8064" y="12825"/>
                    <a:pt x="7762" y="13126"/>
                    <a:pt x="7762" y="13500"/>
                  </a:cubicBezTo>
                  <a:lnTo>
                    <a:pt x="7762" y="20249"/>
                  </a:lnTo>
                  <a:lnTo>
                    <a:pt x="3374" y="20249"/>
                  </a:lnTo>
                  <a:lnTo>
                    <a:pt x="3374" y="11475"/>
                  </a:lnTo>
                  <a:lnTo>
                    <a:pt x="18224" y="11475"/>
                  </a:lnTo>
                  <a:cubicBezTo>
                    <a:pt x="18224" y="11475"/>
                    <a:pt x="18224" y="20249"/>
                    <a:pt x="18224" y="20249"/>
                  </a:cubicBezTo>
                  <a:close/>
                  <a:moveTo>
                    <a:pt x="13499" y="20249"/>
                  </a:moveTo>
                  <a:lnTo>
                    <a:pt x="8437" y="20249"/>
                  </a:lnTo>
                  <a:lnTo>
                    <a:pt x="8437" y="13500"/>
                  </a:lnTo>
                  <a:lnTo>
                    <a:pt x="13499" y="13500"/>
                  </a:lnTo>
                  <a:cubicBezTo>
                    <a:pt x="13499" y="13500"/>
                    <a:pt x="13499" y="20249"/>
                    <a:pt x="13499" y="20249"/>
                  </a:cubicBezTo>
                  <a:close/>
                  <a:moveTo>
                    <a:pt x="1349" y="9450"/>
                  </a:moveTo>
                  <a:lnTo>
                    <a:pt x="1349" y="8774"/>
                  </a:lnTo>
                  <a:cubicBezTo>
                    <a:pt x="1349" y="8628"/>
                    <a:pt x="1397" y="8486"/>
                    <a:pt x="1485" y="8370"/>
                  </a:cubicBezTo>
                  <a:lnTo>
                    <a:pt x="3510" y="5670"/>
                  </a:lnTo>
                  <a:cubicBezTo>
                    <a:pt x="3637" y="5500"/>
                    <a:pt x="3837" y="5400"/>
                    <a:pt x="4049" y="5400"/>
                  </a:cubicBezTo>
                  <a:lnTo>
                    <a:pt x="5975" y="5400"/>
                  </a:lnTo>
                  <a:lnTo>
                    <a:pt x="3275" y="10124"/>
                  </a:lnTo>
                  <a:lnTo>
                    <a:pt x="2024" y="10124"/>
                  </a:lnTo>
                  <a:cubicBezTo>
                    <a:pt x="1652" y="10124"/>
                    <a:pt x="1349" y="9823"/>
                    <a:pt x="1349" y="9450"/>
                  </a:cubicBezTo>
                  <a:moveTo>
                    <a:pt x="13369" y="5400"/>
                  </a:moveTo>
                  <a:lnTo>
                    <a:pt x="14846" y="5400"/>
                  </a:lnTo>
                  <a:lnTo>
                    <a:pt x="17546" y="10124"/>
                  </a:lnTo>
                  <a:lnTo>
                    <a:pt x="14719" y="10124"/>
                  </a:lnTo>
                  <a:cubicBezTo>
                    <a:pt x="14719" y="10124"/>
                    <a:pt x="13369" y="5400"/>
                    <a:pt x="13369" y="5400"/>
                  </a:cubicBezTo>
                  <a:close/>
                  <a:moveTo>
                    <a:pt x="11137" y="5400"/>
                  </a:moveTo>
                  <a:lnTo>
                    <a:pt x="12666" y="5400"/>
                  </a:lnTo>
                  <a:lnTo>
                    <a:pt x="14016" y="10124"/>
                  </a:lnTo>
                  <a:lnTo>
                    <a:pt x="11137" y="10124"/>
                  </a:lnTo>
                  <a:cubicBezTo>
                    <a:pt x="11137" y="10124"/>
                    <a:pt x="11137" y="5400"/>
                    <a:pt x="11137" y="5400"/>
                  </a:cubicBezTo>
                  <a:close/>
                  <a:moveTo>
                    <a:pt x="8932" y="5400"/>
                  </a:moveTo>
                  <a:lnTo>
                    <a:pt x="10462" y="5400"/>
                  </a:lnTo>
                  <a:lnTo>
                    <a:pt x="10462" y="10124"/>
                  </a:lnTo>
                  <a:lnTo>
                    <a:pt x="7582" y="10124"/>
                  </a:lnTo>
                  <a:cubicBezTo>
                    <a:pt x="7582" y="10124"/>
                    <a:pt x="8932" y="5400"/>
                    <a:pt x="8932" y="5400"/>
                  </a:cubicBezTo>
                  <a:close/>
                  <a:moveTo>
                    <a:pt x="6880" y="10124"/>
                  </a:moveTo>
                  <a:lnTo>
                    <a:pt x="4052" y="10124"/>
                  </a:lnTo>
                  <a:lnTo>
                    <a:pt x="6752" y="5400"/>
                  </a:lnTo>
                  <a:lnTo>
                    <a:pt x="8230" y="5400"/>
                  </a:lnTo>
                  <a:cubicBezTo>
                    <a:pt x="8230" y="5400"/>
                    <a:pt x="6880" y="10124"/>
                    <a:pt x="6880" y="10124"/>
                  </a:cubicBezTo>
                  <a:close/>
                  <a:moveTo>
                    <a:pt x="17549" y="1350"/>
                  </a:moveTo>
                  <a:lnTo>
                    <a:pt x="17549" y="4050"/>
                  </a:lnTo>
                  <a:lnTo>
                    <a:pt x="4049" y="4050"/>
                  </a:lnTo>
                  <a:lnTo>
                    <a:pt x="4049" y="1350"/>
                  </a:lnTo>
                  <a:cubicBezTo>
                    <a:pt x="4049" y="1350"/>
                    <a:pt x="17549" y="1350"/>
                    <a:pt x="17549" y="1350"/>
                  </a:cubicBezTo>
                  <a:close/>
                  <a:moveTo>
                    <a:pt x="21194" y="7560"/>
                  </a:moveTo>
                  <a:lnTo>
                    <a:pt x="19170" y="4861"/>
                  </a:lnTo>
                  <a:cubicBezTo>
                    <a:pt x="19091" y="4755"/>
                    <a:pt x="18997" y="4663"/>
                    <a:pt x="18899" y="4576"/>
                  </a:cubicBezTo>
                  <a:lnTo>
                    <a:pt x="18899" y="1350"/>
                  </a:lnTo>
                  <a:cubicBezTo>
                    <a:pt x="18899" y="605"/>
                    <a:pt x="18295" y="0"/>
                    <a:pt x="17549" y="0"/>
                  </a:cubicBezTo>
                  <a:lnTo>
                    <a:pt x="4049" y="0"/>
                  </a:lnTo>
                  <a:cubicBezTo>
                    <a:pt x="3304" y="0"/>
                    <a:pt x="2699" y="605"/>
                    <a:pt x="2699" y="1350"/>
                  </a:cubicBezTo>
                  <a:lnTo>
                    <a:pt x="2699" y="4576"/>
                  </a:lnTo>
                  <a:cubicBezTo>
                    <a:pt x="2602" y="4663"/>
                    <a:pt x="2508" y="4754"/>
                    <a:pt x="2430" y="4860"/>
                  </a:cubicBezTo>
                  <a:lnTo>
                    <a:pt x="406" y="7559"/>
                  </a:lnTo>
                  <a:cubicBezTo>
                    <a:pt x="143" y="7907"/>
                    <a:pt x="0" y="8338"/>
                    <a:pt x="0" y="8774"/>
                  </a:cubicBezTo>
                  <a:lnTo>
                    <a:pt x="0" y="9450"/>
                  </a:lnTo>
                  <a:cubicBezTo>
                    <a:pt x="0" y="10566"/>
                    <a:pt x="908" y="11475"/>
                    <a:pt x="2024" y="11475"/>
                  </a:cubicBezTo>
                  <a:lnTo>
                    <a:pt x="2024" y="20249"/>
                  </a:lnTo>
                  <a:cubicBezTo>
                    <a:pt x="2024" y="20994"/>
                    <a:pt x="2629" y="21599"/>
                    <a:pt x="3374" y="21599"/>
                  </a:cubicBezTo>
                  <a:lnTo>
                    <a:pt x="18224" y="21599"/>
                  </a:lnTo>
                  <a:cubicBezTo>
                    <a:pt x="18970" y="21599"/>
                    <a:pt x="19575" y="20994"/>
                    <a:pt x="19575" y="20249"/>
                  </a:cubicBezTo>
                  <a:lnTo>
                    <a:pt x="19575" y="11475"/>
                  </a:lnTo>
                  <a:cubicBezTo>
                    <a:pt x="20691" y="11475"/>
                    <a:pt x="21600" y="10566"/>
                    <a:pt x="21600" y="9450"/>
                  </a:cubicBezTo>
                  <a:lnTo>
                    <a:pt x="21600" y="8774"/>
                  </a:lnTo>
                  <a:cubicBezTo>
                    <a:pt x="21600" y="8338"/>
                    <a:pt x="21456" y="7907"/>
                    <a:pt x="21194" y="756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66">
              <a:extLst>
                <a:ext uri="{FF2B5EF4-FFF2-40B4-BE49-F238E27FC236}">
                  <a16:creationId xmlns:a16="http://schemas.microsoft.com/office/drawing/2014/main" id="{7B2EB884-AAFA-BE48-86AB-9E114CF0BFAC}"/>
                </a:ext>
              </a:extLst>
            </p:cNvPr>
            <p:cNvSpPr/>
            <p:nvPr/>
          </p:nvSpPr>
          <p:spPr bwMode="auto">
            <a:xfrm>
              <a:off x="1402312" y="4026960"/>
              <a:ext cx="829187" cy="8291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3" name="Group 67">
              <a:extLst>
                <a:ext uri="{FF2B5EF4-FFF2-40B4-BE49-F238E27FC236}">
                  <a16:creationId xmlns:a16="http://schemas.microsoft.com/office/drawing/2014/main" id="{6961D748-FF45-4749-B0FE-DC019539AAD7}"/>
                </a:ext>
              </a:extLst>
            </p:cNvPr>
            <p:cNvGrpSpPr/>
            <p:nvPr/>
          </p:nvGrpSpPr>
          <p:grpSpPr bwMode="auto">
            <a:xfrm>
              <a:off x="1605998" y="4243973"/>
              <a:ext cx="421791" cy="395160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18" name="Freeform: Shape 68">
                <a:extLst>
                  <a:ext uri="{FF2B5EF4-FFF2-40B4-BE49-F238E27FC236}">
                    <a16:creationId xmlns:a16="http://schemas.microsoft.com/office/drawing/2014/main" id="{CE5071A0-1791-A646-99D7-AE603FC13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Freeform: Shape 69">
                <a:extLst>
                  <a:ext uri="{FF2B5EF4-FFF2-40B4-BE49-F238E27FC236}">
                    <a16:creationId xmlns:a16="http://schemas.microsoft.com/office/drawing/2014/main" id="{B4F8C9AD-24E1-6A48-A8C2-5D6B493FC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" name="Oval 62">
              <a:extLst>
                <a:ext uri="{FF2B5EF4-FFF2-40B4-BE49-F238E27FC236}">
                  <a16:creationId xmlns:a16="http://schemas.microsoft.com/office/drawing/2014/main" id="{BB393943-7FC0-2F4A-B9B6-B9FA0A32E8C3}"/>
                </a:ext>
              </a:extLst>
            </p:cNvPr>
            <p:cNvSpPr/>
            <p:nvPr/>
          </p:nvSpPr>
          <p:spPr bwMode="auto">
            <a:xfrm>
              <a:off x="2467588" y="4026960"/>
              <a:ext cx="829187" cy="8291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5" name="Group 63">
              <a:extLst>
                <a:ext uri="{FF2B5EF4-FFF2-40B4-BE49-F238E27FC236}">
                  <a16:creationId xmlns:a16="http://schemas.microsoft.com/office/drawing/2014/main" id="{C0E11B3D-79C0-9143-A583-80EF447F07F0}"/>
                </a:ext>
              </a:extLst>
            </p:cNvPr>
            <p:cNvGrpSpPr/>
            <p:nvPr/>
          </p:nvGrpSpPr>
          <p:grpSpPr bwMode="auto">
            <a:xfrm>
              <a:off x="2737505" y="4230657"/>
              <a:ext cx="289352" cy="421792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16" name="Freeform: Shape 64">
                <a:extLst>
                  <a:ext uri="{FF2B5EF4-FFF2-40B4-BE49-F238E27FC236}">
                    <a16:creationId xmlns:a16="http://schemas.microsoft.com/office/drawing/2014/main" id="{FF4AB741-D21C-4349-B313-D576596DA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Freeform: Shape 65">
                <a:extLst>
                  <a:ext uri="{FF2B5EF4-FFF2-40B4-BE49-F238E27FC236}">
                    <a16:creationId xmlns:a16="http://schemas.microsoft.com/office/drawing/2014/main" id="{713478E3-EE8A-AE41-93CD-A6B2D0C09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20" name="Straight Connector 58">
            <a:extLst>
              <a:ext uri="{FF2B5EF4-FFF2-40B4-BE49-F238E27FC236}">
                <a16:creationId xmlns:a16="http://schemas.microsoft.com/office/drawing/2014/main" id="{4F6E7BC7-F011-CB4C-AB97-626196F49005}"/>
              </a:ext>
            </a:extLst>
          </p:cNvPr>
          <p:cNvCxnSpPr/>
          <p:nvPr/>
        </p:nvCxnSpPr>
        <p:spPr bwMode="auto">
          <a:xfrm>
            <a:off x="6350085" y="2468237"/>
            <a:ext cx="11703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9">
            <a:extLst>
              <a:ext uri="{FF2B5EF4-FFF2-40B4-BE49-F238E27FC236}">
                <a16:creationId xmlns:a16="http://schemas.microsoft.com/office/drawing/2014/main" id="{9E70EB4A-73B0-3845-B31F-7A9F4E606114}"/>
              </a:ext>
            </a:extLst>
          </p:cNvPr>
          <p:cNvCxnSpPr/>
          <p:nvPr/>
        </p:nvCxnSpPr>
        <p:spPr bwMode="auto">
          <a:xfrm>
            <a:off x="7520448" y="2463918"/>
            <a:ext cx="0" cy="446324"/>
          </a:xfrm>
          <a:prstGeom prst="line">
            <a:avLst/>
          </a:prstGeom>
          <a:ln w="19050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">
            <a:extLst>
              <a:ext uri="{FF2B5EF4-FFF2-40B4-BE49-F238E27FC236}">
                <a16:creationId xmlns:a16="http://schemas.microsoft.com/office/drawing/2014/main" id="{043D0F34-5468-9649-9874-37EC7A1079E5}"/>
              </a:ext>
            </a:extLst>
          </p:cNvPr>
          <p:cNvGrpSpPr/>
          <p:nvPr/>
        </p:nvGrpSpPr>
        <p:grpSpPr>
          <a:xfrm>
            <a:off x="5434524" y="1268760"/>
            <a:ext cx="981781" cy="4815333"/>
            <a:chOff x="5434524" y="1268760"/>
            <a:chExt cx="981781" cy="4815333"/>
          </a:xfrm>
        </p:grpSpPr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475FD408-0165-DA49-AE5C-B210FA2DF5EE}"/>
                </a:ext>
              </a:extLst>
            </p:cNvPr>
            <p:cNvSpPr/>
            <p:nvPr/>
          </p:nvSpPr>
          <p:spPr bwMode="auto">
            <a:xfrm>
              <a:off x="5566963" y="1401200"/>
              <a:ext cx="696748" cy="3509651"/>
            </a:xfrm>
            <a:prstGeom prst="rect">
              <a:avLst/>
            </a:prstGeom>
            <a:noFill/>
            <a:ln w="19050">
              <a:solidFill>
                <a:schemeClr val="accent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4" name="Group 16">
              <a:extLst>
                <a:ext uri="{FF2B5EF4-FFF2-40B4-BE49-F238E27FC236}">
                  <a16:creationId xmlns:a16="http://schemas.microsoft.com/office/drawing/2014/main" id="{9507E0A1-95DA-A04F-B1BE-CFE9F54D3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6963" y="5133982"/>
              <a:ext cx="696748" cy="950111"/>
              <a:chOff x="5675267" y="5586733"/>
              <a:chExt cx="768542" cy="1047987"/>
            </a:xfrm>
          </p:grpSpPr>
          <p:sp>
            <p:nvSpPr>
              <p:cNvPr id="60" name="Isosceles Triangle 52">
                <a:extLst>
                  <a:ext uri="{FF2B5EF4-FFF2-40B4-BE49-F238E27FC236}">
                    <a16:creationId xmlns:a16="http://schemas.microsoft.com/office/drawing/2014/main" id="{917F6C01-9479-2541-8416-29485D7A0583}"/>
                  </a:ext>
                </a:extLst>
              </p:cNvPr>
              <p:cNvSpPr/>
              <p:nvPr/>
            </p:nvSpPr>
            <p:spPr>
              <a:xfrm flipV="1">
                <a:off x="5675267" y="5586733"/>
                <a:ext cx="768542" cy="1047987"/>
              </a:xfrm>
              <a:prstGeom prst="triangl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: Shape 53">
                <a:extLst>
                  <a:ext uri="{FF2B5EF4-FFF2-40B4-BE49-F238E27FC236}">
                    <a16:creationId xmlns:a16="http://schemas.microsoft.com/office/drawing/2014/main" id="{136ADAB4-F0B1-1141-8146-32B28FFE0BE8}"/>
                  </a:ext>
                </a:extLst>
              </p:cNvPr>
              <p:cNvSpPr/>
              <p:nvPr/>
            </p:nvSpPr>
            <p:spPr>
              <a:xfrm flipV="1">
                <a:off x="5883281" y="6098024"/>
                <a:ext cx="352513" cy="536696"/>
              </a:xfrm>
              <a:custGeom>
                <a:avLst/>
                <a:gdLst>
                  <a:gd name="connsiteX0" fmla="*/ 0 w 354170"/>
                  <a:gd name="connsiteY0" fmla="*/ 479252 h 479252"/>
                  <a:gd name="connsiteX1" fmla="*/ 177085 w 354170"/>
                  <a:gd name="connsiteY1" fmla="*/ 0 h 479252"/>
                  <a:gd name="connsiteX2" fmla="*/ 354170 w 354170"/>
                  <a:gd name="connsiteY2" fmla="*/ 479252 h 479252"/>
                  <a:gd name="connsiteX3" fmla="*/ 0 w 354170"/>
                  <a:gd name="connsiteY3" fmla="*/ 479252 h 479252"/>
                  <a:gd name="connsiteX0" fmla="*/ 0 w 354170"/>
                  <a:gd name="connsiteY0" fmla="*/ 479252 h 537369"/>
                  <a:gd name="connsiteX1" fmla="*/ 177085 w 354170"/>
                  <a:gd name="connsiteY1" fmla="*/ 0 h 537369"/>
                  <a:gd name="connsiteX2" fmla="*/ 354170 w 354170"/>
                  <a:gd name="connsiteY2" fmla="*/ 479252 h 537369"/>
                  <a:gd name="connsiteX3" fmla="*/ 173116 w 354170"/>
                  <a:gd name="connsiteY3" fmla="*/ 537369 h 537369"/>
                  <a:gd name="connsiteX4" fmla="*/ 0 w 354170"/>
                  <a:gd name="connsiteY4" fmla="*/ 479252 h 53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170" h="537369">
                    <a:moveTo>
                      <a:pt x="0" y="479252"/>
                    </a:moveTo>
                    <a:lnTo>
                      <a:pt x="177085" y="0"/>
                    </a:lnTo>
                    <a:lnTo>
                      <a:pt x="354170" y="479252"/>
                    </a:lnTo>
                    <a:cubicBezTo>
                      <a:pt x="289056" y="480368"/>
                      <a:pt x="238230" y="536253"/>
                      <a:pt x="173116" y="537369"/>
                    </a:cubicBezTo>
                    <a:lnTo>
                      <a:pt x="0" y="4792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sz="1867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5" name="Oval 17">
              <a:extLst>
                <a:ext uri="{FF2B5EF4-FFF2-40B4-BE49-F238E27FC236}">
                  <a16:creationId xmlns:a16="http://schemas.microsoft.com/office/drawing/2014/main" id="{5AE32347-6BA6-D749-9C20-9662161724B1}"/>
                </a:ext>
              </a:extLst>
            </p:cNvPr>
            <p:cNvSpPr/>
            <p:nvPr/>
          </p:nvSpPr>
          <p:spPr bwMode="auto">
            <a:xfrm>
              <a:off x="5830403" y="4824476"/>
              <a:ext cx="181385" cy="1799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traight Connector 18">
              <a:extLst>
                <a:ext uri="{FF2B5EF4-FFF2-40B4-BE49-F238E27FC236}">
                  <a16:creationId xmlns:a16="http://schemas.microsoft.com/office/drawing/2014/main" id="{A33EF5B0-A1FF-A34E-82D4-34E0935C969E}"/>
                </a:ext>
              </a:extLst>
            </p:cNvPr>
            <p:cNvCxnSpPr>
              <a:endCxn id="45" idx="7"/>
            </p:cNvCxnSpPr>
            <p:nvPr/>
          </p:nvCxnSpPr>
          <p:spPr bwMode="auto">
            <a:xfrm flipH="1">
              <a:off x="5630305" y="1429991"/>
              <a:ext cx="587342" cy="39444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19">
              <a:extLst>
                <a:ext uri="{FF2B5EF4-FFF2-40B4-BE49-F238E27FC236}">
                  <a16:creationId xmlns:a16="http://schemas.microsoft.com/office/drawing/2014/main" id="{0A44BA37-50A7-8C4E-822A-C643BF43D3A5}"/>
                </a:ext>
              </a:extLst>
            </p:cNvPr>
            <p:cNvCxnSpPr>
              <a:endCxn id="49" idx="7"/>
            </p:cNvCxnSpPr>
            <p:nvPr/>
          </p:nvCxnSpPr>
          <p:spPr bwMode="auto">
            <a:xfrm flipH="1">
              <a:off x="5980117" y="1847463"/>
              <a:ext cx="204418" cy="185704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0">
              <a:extLst>
                <a:ext uri="{FF2B5EF4-FFF2-40B4-BE49-F238E27FC236}">
                  <a16:creationId xmlns:a16="http://schemas.microsoft.com/office/drawing/2014/main" id="{171C2119-7E32-204E-A691-C84D94CD8944}"/>
                </a:ext>
              </a:extLst>
            </p:cNvPr>
            <p:cNvCxnSpPr>
              <a:endCxn id="49" idx="5"/>
            </p:cNvCxnSpPr>
            <p:nvPr/>
          </p:nvCxnSpPr>
          <p:spPr bwMode="auto">
            <a:xfrm flipH="1" flipV="1">
              <a:off x="5980117" y="2220310"/>
              <a:ext cx="198660" cy="23608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1">
              <a:extLst>
                <a:ext uri="{FF2B5EF4-FFF2-40B4-BE49-F238E27FC236}">
                  <a16:creationId xmlns:a16="http://schemas.microsoft.com/office/drawing/2014/main" id="{CA056A4A-5F09-044C-A8CF-BE3BA99DABFF}"/>
                </a:ext>
              </a:extLst>
            </p:cNvPr>
            <p:cNvCxnSpPr>
              <a:stCxn id="49" idx="1"/>
            </p:cNvCxnSpPr>
            <p:nvPr/>
          </p:nvCxnSpPr>
          <p:spPr bwMode="auto">
            <a:xfrm flipH="1" flipV="1">
              <a:off x="5566963" y="1858980"/>
              <a:ext cx="226011" cy="17418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2">
              <a:extLst>
                <a:ext uri="{FF2B5EF4-FFF2-40B4-BE49-F238E27FC236}">
                  <a16:creationId xmlns:a16="http://schemas.microsoft.com/office/drawing/2014/main" id="{209209F5-940E-7C4C-9B91-E021862713BA}"/>
                </a:ext>
              </a:extLst>
            </p:cNvPr>
            <p:cNvCxnSpPr>
              <a:stCxn id="52" idx="7"/>
            </p:cNvCxnSpPr>
            <p:nvPr/>
          </p:nvCxnSpPr>
          <p:spPr bwMode="auto">
            <a:xfrm flipV="1">
              <a:off x="5630305" y="2161288"/>
              <a:ext cx="211615" cy="33253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3">
              <a:extLst>
                <a:ext uri="{FF2B5EF4-FFF2-40B4-BE49-F238E27FC236}">
                  <a16:creationId xmlns:a16="http://schemas.microsoft.com/office/drawing/2014/main" id="{E2DD924D-2B4C-7947-AFC6-79AA1BC7D8DF}"/>
                </a:ext>
              </a:extLst>
            </p:cNvPr>
            <p:cNvCxnSpPr>
              <a:stCxn id="51" idx="1"/>
            </p:cNvCxnSpPr>
            <p:nvPr/>
          </p:nvCxnSpPr>
          <p:spPr bwMode="auto">
            <a:xfrm flipH="1" flipV="1">
              <a:off x="5867831" y="2859475"/>
              <a:ext cx="318143" cy="10220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4">
              <a:extLst>
                <a:ext uri="{FF2B5EF4-FFF2-40B4-BE49-F238E27FC236}">
                  <a16:creationId xmlns:a16="http://schemas.microsoft.com/office/drawing/2014/main" id="{83E6EBE4-3C5C-F144-8058-213E1E26200F}"/>
                </a:ext>
              </a:extLst>
            </p:cNvPr>
            <p:cNvCxnSpPr>
              <a:stCxn id="50" idx="7"/>
            </p:cNvCxnSpPr>
            <p:nvPr/>
          </p:nvCxnSpPr>
          <p:spPr bwMode="auto">
            <a:xfrm flipV="1">
              <a:off x="5644700" y="2870992"/>
              <a:ext cx="184264" cy="37428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25">
              <a:extLst>
                <a:ext uri="{FF2B5EF4-FFF2-40B4-BE49-F238E27FC236}">
                  <a16:creationId xmlns:a16="http://schemas.microsoft.com/office/drawing/2014/main" id="{BF0E3890-2D60-8C42-AD3F-72922EDE1E66}"/>
                </a:ext>
              </a:extLst>
            </p:cNvPr>
            <p:cNvCxnSpPr/>
            <p:nvPr/>
          </p:nvCxnSpPr>
          <p:spPr bwMode="auto">
            <a:xfrm flipH="1" flipV="1">
              <a:off x="5552568" y="2594596"/>
              <a:ext cx="305187" cy="25336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6">
              <a:extLst>
                <a:ext uri="{FF2B5EF4-FFF2-40B4-BE49-F238E27FC236}">
                  <a16:creationId xmlns:a16="http://schemas.microsoft.com/office/drawing/2014/main" id="{26964930-A85F-7245-A1CA-A664395817D0}"/>
                </a:ext>
              </a:extLst>
            </p:cNvPr>
            <p:cNvCxnSpPr/>
            <p:nvPr/>
          </p:nvCxnSpPr>
          <p:spPr bwMode="auto">
            <a:xfrm flipV="1">
              <a:off x="5886546" y="2476552"/>
              <a:ext cx="377165" cy="3311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27">
              <a:extLst>
                <a:ext uri="{FF2B5EF4-FFF2-40B4-BE49-F238E27FC236}">
                  <a16:creationId xmlns:a16="http://schemas.microsoft.com/office/drawing/2014/main" id="{012E7669-8F65-384E-84C1-061591440850}"/>
                </a:ext>
              </a:extLst>
            </p:cNvPr>
            <p:cNvCxnSpPr>
              <a:stCxn id="50" idx="6"/>
            </p:cNvCxnSpPr>
            <p:nvPr/>
          </p:nvCxnSpPr>
          <p:spPr bwMode="auto">
            <a:xfrm flipV="1">
              <a:off x="5680689" y="3081168"/>
              <a:ext cx="610374" cy="249044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28">
              <a:extLst>
                <a:ext uri="{FF2B5EF4-FFF2-40B4-BE49-F238E27FC236}">
                  <a16:creationId xmlns:a16="http://schemas.microsoft.com/office/drawing/2014/main" id="{83E2D141-F48D-964A-BF91-1A49F87AD03A}"/>
                </a:ext>
              </a:extLst>
            </p:cNvPr>
            <p:cNvCxnSpPr>
              <a:stCxn id="58" idx="1"/>
            </p:cNvCxnSpPr>
            <p:nvPr/>
          </p:nvCxnSpPr>
          <p:spPr bwMode="auto">
            <a:xfrm flipH="1" flipV="1">
              <a:off x="5592876" y="3387794"/>
              <a:ext cx="141077" cy="321023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C3405C78-82B1-1248-A155-760F4A2E1543}"/>
                </a:ext>
              </a:extLst>
            </p:cNvPr>
            <p:cNvCxnSpPr>
              <a:stCxn id="58" idx="3"/>
            </p:cNvCxnSpPr>
            <p:nvPr/>
          </p:nvCxnSpPr>
          <p:spPr bwMode="auto">
            <a:xfrm flipV="1">
              <a:off x="5733952" y="3540388"/>
              <a:ext cx="503847" cy="33685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0">
              <a:extLst>
                <a:ext uri="{FF2B5EF4-FFF2-40B4-BE49-F238E27FC236}">
                  <a16:creationId xmlns:a16="http://schemas.microsoft.com/office/drawing/2014/main" id="{D30FB786-F243-7A41-96D2-951F9143CF9B}"/>
                </a:ext>
              </a:extLst>
            </p:cNvPr>
            <p:cNvCxnSpPr>
              <a:stCxn id="55" idx="1"/>
            </p:cNvCxnSpPr>
            <p:nvPr/>
          </p:nvCxnSpPr>
          <p:spPr bwMode="auto">
            <a:xfrm flipH="1" flipV="1">
              <a:off x="5908139" y="4303355"/>
              <a:ext cx="292231" cy="44627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6E42609-397F-CE48-96C3-CBF7081C3565}"/>
                </a:ext>
              </a:extLst>
            </p:cNvPr>
            <p:cNvCxnSpPr/>
            <p:nvPr/>
          </p:nvCxnSpPr>
          <p:spPr bwMode="auto">
            <a:xfrm flipH="1">
              <a:off x="5620227" y="4280322"/>
              <a:ext cx="210176" cy="562869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2">
              <a:extLst>
                <a:ext uri="{FF2B5EF4-FFF2-40B4-BE49-F238E27FC236}">
                  <a16:creationId xmlns:a16="http://schemas.microsoft.com/office/drawing/2014/main" id="{CA157976-AE15-324D-B71F-BBF4F67C626E}"/>
                </a:ext>
              </a:extLst>
            </p:cNvPr>
            <p:cNvCxnSpPr/>
            <p:nvPr/>
          </p:nvCxnSpPr>
          <p:spPr bwMode="auto">
            <a:xfrm flipH="1" flipV="1">
              <a:off x="5895184" y="4358059"/>
              <a:ext cx="342615" cy="498088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3">
              <a:extLst>
                <a:ext uri="{FF2B5EF4-FFF2-40B4-BE49-F238E27FC236}">
                  <a16:creationId xmlns:a16="http://schemas.microsoft.com/office/drawing/2014/main" id="{576A97A3-1402-9444-9142-1940870F4805}"/>
                </a:ext>
              </a:extLst>
            </p:cNvPr>
            <p:cNvCxnSpPr/>
            <p:nvPr/>
          </p:nvCxnSpPr>
          <p:spPr bwMode="auto">
            <a:xfrm flipV="1">
              <a:off x="5859194" y="3608048"/>
              <a:ext cx="325340" cy="667956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FB2CE2BD-3A95-5640-AEFE-671A43CDE80B}"/>
                </a:ext>
              </a:extLst>
            </p:cNvPr>
            <p:cNvSpPr/>
            <p:nvPr/>
          </p:nvSpPr>
          <p:spPr bwMode="auto">
            <a:xfrm>
              <a:off x="5434524" y="1268760"/>
              <a:ext cx="263439" cy="26344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427B7B21-110D-FC4A-A11B-F9B490FB3C46}"/>
                </a:ext>
              </a:extLst>
            </p:cNvPr>
            <p:cNvSpPr/>
            <p:nvPr/>
          </p:nvSpPr>
          <p:spPr bwMode="auto">
            <a:xfrm>
              <a:off x="6119755" y="1271639"/>
              <a:ext cx="263439" cy="2648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Oval 36">
              <a:extLst>
                <a:ext uri="{FF2B5EF4-FFF2-40B4-BE49-F238E27FC236}">
                  <a16:creationId xmlns:a16="http://schemas.microsoft.com/office/drawing/2014/main" id="{DF677BFA-8DC3-5B4B-BB13-02883826C804}"/>
                </a:ext>
              </a:extLst>
            </p:cNvPr>
            <p:cNvSpPr/>
            <p:nvPr/>
          </p:nvSpPr>
          <p:spPr bwMode="auto">
            <a:xfrm>
              <a:off x="6151426" y="1696311"/>
              <a:ext cx="198660" cy="19866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5" name="Oval 37">
              <a:extLst>
                <a:ext uri="{FF2B5EF4-FFF2-40B4-BE49-F238E27FC236}">
                  <a16:creationId xmlns:a16="http://schemas.microsoft.com/office/drawing/2014/main" id="{79DECD79-0607-094F-A376-A614AAADF58C}"/>
                </a:ext>
              </a:extLst>
            </p:cNvPr>
            <p:cNvSpPr/>
            <p:nvPr/>
          </p:nvSpPr>
          <p:spPr bwMode="auto">
            <a:xfrm>
              <a:off x="5460436" y="1795639"/>
              <a:ext cx="198660" cy="19722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Oval 38">
              <a:extLst>
                <a:ext uri="{FF2B5EF4-FFF2-40B4-BE49-F238E27FC236}">
                  <a16:creationId xmlns:a16="http://schemas.microsoft.com/office/drawing/2014/main" id="{6DFB59EF-D4E2-F845-9EAC-EC7F18570E74}"/>
                </a:ext>
              </a:extLst>
            </p:cNvPr>
            <p:cNvSpPr/>
            <p:nvPr/>
          </p:nvSpPr>
          <p:spPr bwMode="auto">
            <a:xfrm>
              <a:off x="5824644" y="1304750"/>
              <a:ext cx="181385" cy="17994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Oval 39">
              <a:extLst>
                <a:ext uri="{FF2B5EF4-FFF2-40B4-BE49-F238E27FC236}">
                  <a16:creationId xmlns:a16="http://schemas.microsoft.com/office/drawing/2014/main" id="{51AF5709-EA70-8D45-9F16-136EE875D539}"/>
                </a:ext>
              </a:extLst>
            </p:cNvPr>
            <p:cNvSpPr/>
            <p:nvPr/>
          </p:nvSpPr>
          <p:spPr bwMode="auto">
            <a:xfrm>
              <a:off x="5434524" y="4726587"/>
              <a:ext cx="263439" cy="2648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329F5B01-964E-3742-8D62-F4804541272C}"/>
                </a:ext>
              </a:extLst>
            </p:cNvPr>
            <p:cNvSpPr/>
            <p:nvPr/>
          </p:nvSpPr>
          <p:spPr bwMode="auto">
            <a:xfrm>
              <a:off x="6106799" y="4726587"/>
              <a:ext cx="263440" cy="2648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7F477524-BC24-3046-91A6-932808FC0CA3}"/>
                </a:ext>
              </a:extLst>
            </p:cNvPr>
            <p:cNvSpPr/>
            <p:nvPr/>
          </p:nvSpPr>
          <p:spPr bwMode="auto">
            <a:xfrm>
              <a:off x="5754107" y="1994299"/>
              <a:ext cx="264879" cy="2648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7AE7725B-F176-4E4A-8296-E22F6C7B7C15}"/>
                </a:ext>
              </a:extLst>
            </p:cNvPr>
            <p:cNvSpPr/>
            <p:nvPr/>
          </p:nvSpPr>
          <p:spPr bwMode="auto">
            <a:xfrm>
              <a:off x="5440283" y="3209289"/>
              <a:ext cx="240406" cy="2404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6C0C168C-BC57-7942-87AD-0122ABFFBF54}"/>
                </a:ext>
              </a:extLst>
            </p:cNvPr>
            <p:cNvSpPr/>
            <p:nvPr/>
          </p:nvSpPr>
          <p:spPr bwMode="auto">
            <a:xfrm>
              <a:off x="6157184" y="2932893"/>
              <a:ext cx="197219" cy="1986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2" name="Oval 44">
              <a:extLst>
                <a:ext uri="{FF2B5EF4-FFF2-40B4-BE49-F238E27FC236}">
                  <a16:creationId xmlns:a16="http://schemas.microsoft.com/office/drawing/2014/main" id="{403EB60B-EEAF-8149-A84D-8666E3EB8F97}"/>
                </a:ext>
              </a:extLst>
            </p:cNvPr>
            <p:cNvSpPr/>
            <p:nvPr/>
          </p:nvSpPr>
          <p:spPr bwMode="auto">
            <a:xfrm>
              <a:off x="5460436" y="2463596"/>
              <a:ext cx="198660" cy="198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3" name="Oval 45">
              <a:extLst>
                <a:ext uri="{FF2B5EF4-FFF2-40B4-BE49-F238E27FC236}">
                  <a16:creationId xmlns:a16="http://schemas.microsoft.com/office/drawing/2014/main" id="{80584226-1588-B942-AA22-CD2C8364B91A}"/>
                </a:ext>
              </a:extLst>
            </p:cNvPr>
            <p:cNvSpPr/>
            <p:nvPr/>
          </p:nvSpPr>
          <p:spPr bwMode="auto">
            <a:xfrm>
              <a:off x="6132711" y="3429542"/>
              <a:ext cx="263440" cy="263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Oval 46">
              <a:extLst>
                <a:ext uri="{FF2B5EF4-FFF2-40B4-BE49-F238E27FC236}">
                  <a16:creationId xmlns:a16="http://schemas.microsoft.com/office/drawing/2014/main" id="{C66349EF-FF66-A54C-8AC1-05324FE0F632}"/>
                </a:ext>
              </a:extLst>
            </p:cNvPr>
            <p:cNvSpPr/>
            <p:nvPr/>
          </p:nvSpPr>
          <p:spPr bwMode="auto">
            <a:xfrm>
              <a:off x="6152865" y="2318201"/>
              <a:ext cx="263440" cy="263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5" name="Oval 47">
              <a:extLst>
                <a:ext uri="{FF2B5EF4-FFF2-40B4-BE49-F238E27FC236}">
                  <a16:creationId xmlns:a16="http://schemas.microsoft.com/office/drawing/2014/main" id="{E9DC4323-CD9C-C847-8E67-898FD8CF7E65}"/>
                </a:ext>
              </a:extLst>
            </p:cNvPr>
            <p:cNvSpPr/>
            <p:nvPr/>
          </p:nvSpPr>
          <p:spPr bwMode="auto">
            <a:xfrm>
              <a:off x="6174458" y="4320630"/>
              <a:ext cx="179944" cy="1813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6" name="Oval 48">
              <a:extLst>
                <a:ext uri="{FF2B5EF4-FFF2-40B4-BE49-F238E27FC236}">
                  <a16:creationId xmlns:a16="http://schemas.microsoft.com/office/drawing/2014/main" id="{F1CB7731-62D4-9140-8F2F-EA8FA1B00D29}"/>
                </a:ext>
              </a:extLst>
            </p:cNvPr>
            <p:cNvSpPr/>
            <p:nvPr/>
          </p:nvSpPr>
          <p:spPr bwMode="auto">
            <a:xfrm>
              <a:off x="5489227" y="3939146"/>
              <a:ext cx="179944" cy="18138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7" name="Oval 49">
              <a:extLst>
                <a:ext uri="{FF2B5EF4-FFF2-40B4-BE49-F238E27FC236}">
                  <a16:creationId xmlns:a16="http://schemas.microsoft.com/office/drawing/2014/main" id="{FDD5E436-3C39-9448-B6FD-4A393373C580}"/>
                </a:ext>
              </a:extLst>
            </p:cNvPr>
            <p:cNvSpPr/>
            <p:nvPr/>
          </p:nvSpPr>
          <p:spPr bwMode="auto">
            <a:xfrm>
              <a:off x="5697963" y="4091740"/>
              <a:ext cx="321022" cy="31958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8" name="Oval 50">
              <a:extLst>
                <a:ext uri="{FF2B5EF4-FFF2-40B4-BE49-F238E27FC236}">
                  <a16:creationId xmlns:a16="http://schemas.microsoft.com/office/drawing/2014/main" id="{BE07FE9A-B4D9-2042-920E-74D57563166A}"/>
                </a:ext>
              </a:extLst>
            </p:cNvPr>
            <p:cNvSpPr/>
            <p:nvPr/>
          </p:nvSpPr>
          <p:spPr bwMode="auto">
            <a:xfrm>
              <a:off x="5697963" y="3672827"/>
              <a:ext cx="240407" cy="24040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9" name="Oval 51">
              <a:extLst>
                <a:ext uri="{FF2B5EF4-FFF2-40B4-BE49-F238E27FC236}">
                  <a16:creationId xmlns:a16="http://schemas.microsoft.com/office/drawing/2014/main" id="{7EE0B939-FB97-5A43-9977-D01E3618592B}"/>
                </a:ext>
              </a:extLst>
            </p:cNvPr>
            <p:cNvSpPr/>
            <p:nvPr/>
          </p:nvSpPr>
          <p:spPr bwMode="auto">
            <a:xfrm>
              <a:off x="5729634" y="2702563"/>
              <a:ext cx="263440" cy="26344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867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Group 7">
            <a:extLst>
              <a:ext uri="{FF2B5EF4-FFF2-40B4-BE49-F238E27FC236}">
                <a16:creationId xmlns:a16="http://schemas.microsoft.com/office/drawing/2014/main" id="{0318FF80-7818-9448-A549-1547503D032D}"/>
              </a:ext>
            </a:extLst>
          </p:cNvPr>
          <p:cNvGrpSpPr/>
          <p:nvPr/>
        </p:nvGrpSpPr>
        <p:grpSpPr>
          <a:xfrm>
            <a:off x="8468172" y="1444387"/>
            <a:ext cx="3004691" cy="772775"/>
            <a:chOff x="8376985" y="1444387"/>
            <a:chExt cx="2051611" cy="772775"/>
          </a:xfrm>
        </p:grpSpPr>
        <p:sp>
          <p:nvSpPr>
            <p:cNvPr id="63" name="TextBox 60">
              <a:extLst>
                <a:ext uri="{FF2B5EF4-FFF2-40B4-BE49-F238E27FC236}">
                  <a16:creationId xmlns:a16="http://schemas.microsoft.com/office/drawing/2014/main" id="{59E99DC6-6881-FC4A-A14F-56CE1696A39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76985" y="1444387"/>
              <a:ext cx="2051611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eaLnBrk="1" hangingPunct="1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4" name="Rectangle 6">
              <a:extLst>
                <a:ext uri="{FF2B5EF4-FFF2-40B4-BE49-F238E27FC236}">
                  <a16:creationId xmlns:a16="http://schemas.microsoft.com/office/drawing/2014/main" id="{9A018ABC-FDFF-4D42-AAFB-8472DC63E20C}"/>
                </a:ext>
              </a:extLst>
            </p:cNvPr>
            <p:cNvSpPr/>
            <p:nvPr/>
          </p:nvSpPr>
          <p:spPr>
            <a:xfrm>
              <a:off x="8392833" y="1690608"/>
              <a:ext cx="2035763" cy="52655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5" name="Group 76">
            <a:extLst>
              <a:ext uri="{FF2B5EF4-FFF2-40B4-BE49-F238E27FC236}">
                <a16:creationId xmlns:a16="http://schemas.microsoft.com/office/drawing/2014/main" id="{EFCFA099-F649-5C44-9A5F-4DA5EC414E76}"/>
              </a:ext>
            </a:extLst>
          </p:cNvPr>
          <p:cNvGrpSpPr/>
          <p:nvPr/>
        </p:nvGrpSpPr>
        <p:grpSpPr>
          <a:xfrm>
            <a:off x="7467186" y="3211163"/>
            <a:ext cx="4005677" cy="772775"/>
            <a:chOff x="8376985" y="1444387"/>
            <a:chExt cx="1547487" cy="772775"/>
          </a:xfrm>
        </p:grpSpPr>
        <p:sp>
          <p:nvSpPr>
            <p:cNvPr id="66" name="TextBox 77">
              <a:extLst>
                <a:ext uri="{FF2B5EF4-FFF2-40B4-BE49-F238E27FC236}">
                  <a16:creationId xmlns:a16="http://schemas.microsoft.com/office/drawing/2014/main" id="{35DA6206-8408-D648-BE31-F9F1D6327A9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76985" y="1444387"/>
              <a:ext cx="154748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eaLnBrk="1" hangingPunct="1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Rectangle 78">
              <a:extLst>
                <a:ext uri="{FF2B5EF4-FFF2-40B4-BE49-F238E27FC236}">
                  <a16:creationId xmlns:a16="http://schemas.microsoft.com/office/drawing/2014/main" id="{DE3506CD-1294-5746-9946-64C4448FED96}"/>
                </a:ext>
              </a:extLst>
            </p:cNvPr>
            <p:cNvSpPr/>
            <p:nvPr/>
          </p:nvSpPr>
          <p:spPr>
            <a:xfrm>
              <a:off x="8392833" y="1690608"/>
              <a:ext cx="1522177" cy="526554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8" name="Group 79">
            <a:extLst>
              <a:ext uri="{FF2B5EF4-FFF2-40B4-BE49-F238E27FC236}">
                <a16:creationId xmlns:a16="http://schemas.microsoft.com/office/drawing/2014/main" id="{7279C05C-FBCC-7343-80FA-E9E485FA9E1C}"/>
              </a:ext>
            </a:extLst>
          </p:cNvPr>
          <p:cNvGrpSpPr/>
          <p:nvPr/>
        </p:nvGrpSpPr>
        <p:grpSpPr>
          <a:xfrm>
            <a:off x="8460626" y="4910584"/>
            <a:ext cx="3012236" cy="1052165"/>
            <a:chOff x="8376985" y="1444387"/>
            <a:chExt cx="2893560" cy="1052165"/>
          </a:xfrm>
        </p:grpSpPr>
        <p:sp>
          <p:nvSpPr>
            <p:cNvPr id="69" name="TextBox 80">
              <a:extLst>
                <a:ext uri="{FF2B5EF4-FFF2-40B4-BE49-F238E27FC236}">
                  <a16:creationId xmlns:a16="http://schemas.microsoft.com/office/drawing/2014/main" id="{A24CF1E9-D2FD-D54D-A168-ACEB5E3829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76985" y="1444387"/>
              <a:ext cx="28700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eaLnBrk="1" hangingPunct="1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Add title text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Rectangle 81">
              <a:extLst>
                <a:ext uri="{FF2B5EF4-FFF2-40B4-BE49-F238E27FC236}">
                  <a16:creationId xmlns:a16="http://schemas.microsoft.com/office/drawing/2014/main" id="{A3F2C358-FC14-6A41-92F4-4E573B76A8B4}"/>
                </a:ext>
              </a:extLst>
            </p:cNvPr>
            <p:cNvSpPr/>
            <p:nvPr/>
          </p:nvSpPr>
          <p:spPr>
            <a:xfrm>
              <a:off x="8392832" y="1690608"/>
              <a:ext cx="2877713" cy="805944"/>
            </a:xfrm>
            <a:prstGeom prst="rect">
              <a:avLst/>
            </a:prstGeom>
          </p:spPr>
          <p:txBody>
            <a:bodyPr wrap="square" lIns="0" tIns="0" rIns="0" bIns="0" anchor="t" anchorCtr="0">
              <a:no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Click here to add content, content to match the title. </a:t>
              </a:r>
              <a:b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</a:b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8277883"/>
      </p:ext>
    </p:extLst>
  </p:cSld>
  <p:clrMapOvr>
    <a:masterClrMapping/>
  </p:clrMapOvr>
  <p:transition spd="slow" advTm="0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3">
            <a:extLst>
              <a:ext uri="{FF2B5EF4-FFF2-40B4-BE49-F238E27FC236}">
                <a16:creationId xmlns:a16="http://schemas.microsoft.com/office/drawing/2014/main" id="{C79D854E-41C3-0E48-AAF4-FE1B3D2054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30" y="165347"/>
            <a:ext cx="2487930" cy="746379"/>
          </a:xfrm>
        </p:spPr>
      </p:pic>
      <p:sp>
        <p:nvSpPr>
          <p:cNvPr id="5" name="Прямоугольник 6"/>
          <p:cNvSpPr/>
          <p:nvPr/>
        </p:nvSpPr>
        <p:spPr>
          <a:xfrm>
            <a:off x="7847376" y="1179779"/>
            <a:ext cx="413450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hlinkClick r:id="rId3"/>
              </a:rPr>
              <a:t>http://powerpointbase.com</a:t>
            </a:r>
            <a:r>
              <a:rPr lang="ru-RU" sz="1600" dirty="0"/>
              <a:t> </a:t>
            </a:r>
            <a:r>
              <a:rPr lang="en-US" sz="1600" dirty="0"/>
              <a:t> – </a:t>
            </a:r>
            <a:r>
              <a:rPr lang="ru-RU" sz="1600" dirty="0"/>
              <a:t>это самый крупный портал бесплатных шаблонов презентаций </a:t>
            </a:r>
            <a:r>
              <a:rPr lang="en-US" sz="1600" dirty="0"/>
              <a:t>PowerPoint.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http://powerpointbase.com/premium/</a:t>
            </a:r>
            <a:r>
              <a:rPr lang="en-US" sz="1600" dirty="0"/>
              <a:t> - Premium </a:t>
            </a:r>
            <a:r>
              <a:rPr lang="ru-RU" sz="1600" dirty="0"/>
              <a:t>шаблоны презентаций </a:t>
            </a:r>
            <a:r>
              <a:rPr lang="en-US" sz="1600" dirty="0"/>
              <a:t>PowerPoint</a:t>
            </a:r>
          </a:p>
          <a:p>
            <a:endParaRPr lang="en-US" sz="1600" dirty="0"/>
          </a:p>
          <a:p>
            <a:r>
              <a:rPr lang="en-US" sz="1600" dirty="0">
                <a:hlinkClick r:id="rId5"/>
              </a:rPr>
              <a:t>http://powerpointbase.com/wordtemplates/</a:t>
            </a:r>
            <a:r>
              <a:rPr lang="en-US" sz="1600" dirty="0"/>
              <a:t> - </a:t>
            </a:r>
            <a:r>
              <a:rPr lang="ru-RU" sz="1600" dirty="0"/>
              <a:t>шаблоны </a:t>
            </a:r>
            <a:r>
              <a:rPr lang="en-US" sz="1600" dirty="0"/>
              <a:t>Word </a:t>
            </a:r>
            <a:r>
              <a:rPr lang="ru-RU" sz="1600" dirty="0"/>
              <a:t>для создания эффектных раздаточных материалов</a:t>
            </a:r>
          </a:p>
          <a:p>
            <a:endParaRPr lang="ru-RU" sz="1600" dirty="0"/>
          </a:p>
          <a:p>
            <a:r>
              <a:rPr lang="en-US" sz="1600" dirty="0">
                <a:hlinkClick r:id="rId6"/>
              </a:rPr>
              <a:t>http://powerpointbase.com/diagrams/</a:t>
            </a:r>
            <a:r>
              <a:rPr lang="ru-RU" sz="1600" dirty="0"/>
              <a:t> - шаблоны диаграмм и графиков для большей визуализации в презентациях</a:t>
            </a:r>
          </a:p>
          <a:p>
            <a:endParaRPr lang="ru-RU" sz="1600" dirty="0"/>
          </a:p>
          <a:p>
            <a:r>
              <a:rPr lang="en-US" sz="1600" dirty="0">
                <a:hlinkClick r:id="rId7"/>
              </a:rPr>
              <a:t>http://powerpointbase.com/certificates/</a:t>
            </a:r>
            <a:r>
              <a:rPr lang="ru-RU" sz="1600" dirty="0"/>
              <a:t> - шаблоны сертификатов, дипломов, грамот</a:t>
            </a:r>
          </a:p>
          <a:p>
            <a:endParaRPr lang="ru-RU" sz="1600" dirty="0"/>
          </a:p>
          <a:p>
            <a:r>
              <a:rPr lang="ru-RU" sz="1600" dirty="0"/>
              <a:t>А также статьи и многое другое…  </a:t>
            </a:r>
          </a:p>
        </p:txBody>
      </p:sp>
      <p:sp>
        <p:nvSpPr>
          <p:cNvPr id="6" name="Прямоугольник 7"/>
          <p:cNvSpPr/>
          <p:nvPr/>
        </p:nvSpPr>
        <p:spPr>
          <a:xfrm>
            <a:off x="242206" y="3638401"/>
            <a:ext cx="362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УСЛУГИ: </a:t>
            </a:r>
          </a:p>
        </p:txBody>
      </p:sp>
      <p:sp>
        <p:nvSpPr>
          <p:cNvPr id="13" name="Прямоугольник 14"/>
          <p:cNvSpPr/>
          <p:nvPr/>
        </p:nvSpPr>
        <p:spPr>
          <a:xfrm>
            <a:off x="242206" y="5727295"/>
            <a:ext cx="4119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КОНТАКТЫ: </a:t>
            </a:r>
            <a:r>
              <a:rPr lang="en-US" dirty="0">
                <a:hlinkClick r:id="rId8"/>
              </a:rPr>
              <a:t>powerpointbase@gmail.com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5" name="Прямоугольник 7"/>
          <p:cNvSpPr/>
          <p:nvPr/>
        </p:nvSpPr>
        <p:spPr>
          <a:xfrm>
            <a:off x="242206" y="1179779"/>
            <a:ext cx="4412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НАШИ СТРАНИЦЫ В СОЦИАЛЬНЫХ СЕТЯХ: </a:t>
            </a:r>
          </a:p>
        </p:txBody>
      </p:sp>
      <p:pic>
        <p:nvPicPr>
          <p:cNvPr id="1026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54" t="4652" r="66796" b="69848"/>
          <a:stretch/>
        </p:blipFill>
        <p:spPr bwMode="auto">
          <a:xfrm>
            <a:off x="336205" y="1648042"/>
            <a:ext cx="324502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05" y="2077683"/>
            <a:ext cx="325544" cy="326423"/>
          </a:xfrm>
          <a:prstGeom prst="rect">
            <a:avLst/>
          </a:prstGeom>
        </p:spPr>
      </p:pic>
      <p:pic>
        <p:nvPicPr>
          <p:cNvPr id="27" name="Picture 2" descr="Social Media Icons Set Logo, Social Media Icons, Social Media ...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4" t="4652" r="7846" b="69848"/>
          <a:stretch/>
        </p:blipFill>
        <p:spPr bwMode="auto">
          <a:xfrm>
            <a:off x="334217" y="2945620"/>
            <a:ext cx="328475" cy="32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60707" y="1628801"/>
            <a:ext cx="4467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2"/>
              </a:rPr>
              <a:t>https://www.facebook.com/powerpointfree/</a:t>
            </a:r>
            <a:r>
              <a:rPr lang="en-US" dirty="0"/>
              <a:t>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9396" y="205190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3"/>
              </a:rPr>
              <a:t>https://vk.com/club79040830</a:t>
            </a:r>
            <a:r>
              <a:rPr lang="en-US" dirty="0"/>
              <a:t>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9396" y="2924165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https://www.youtube.com/channel/UC3Kc-8AJVMloXo2YQbmAOqA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7572375" y="1240341"/>
            <a:ext cx="0" cy="48490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2206" y="3970298"/>
            <a:ext cx="556569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(оформление) презентации «под ключ»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авторского шаблона презентации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Оформление раздаточных материалов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/>
              <a:t>Разработка фирменного стиля</a:t>
            </a:r>
          </a:p>
          <a:p>
            <a:r>
              <a:rPr lang="ru-RU" dirty="0"/>
              <a:t>Детальнее: </a:t>
            </a:r>
            <a:r>
              <a:rPr lang="en-US" dirty="0">
                <a:hlinkClick r:id="rId15"/>
              </a:rPr>
              <a:t>http://powerpointbase.com/offer.html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32" name="Picture 22">
            <a:extLst>
              <a:ext uri="{FF2B5EF4-FFF2-40B4-BE49-F238E27FC236}">
                <a16:creationId xmlns:a16="http://schemas.microsoft.com/office/drawing/2014/main" id="{C702CA38-3FE8-4424-9559-6E2445696DD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217" y="2525510"/>
            <a:ext cx="325544" cy="325544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2A1A9CE7-E210-4085-B797-E46729EB1331}"/>
              </a:ext>
            </a:extLst>
          </p:cNvPr>
          <p:cNvSpPr/>
          <p:nvPr/>
        </p:nvSpPr>
        <p:spPr>
          <a:xfrm>
            <a:off x="657408" y="2499296"/>
            <a:ext cx="2944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https://t.me/powerpointhub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498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617</Words>
  <Application>Microsoft Macintosh PowerPoint</Application>
  <PresentationFormat>Widescreen</PresentationFormat>
  <Paragraphs>100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Calibri Light</vt:lpstr>
      <vt:lpstr>Wingdings</vt:lpstr>
      <vt:lpstr>Office Theme</vt:lpstr>
      <vt:lpstr>NAME OF PRESENTATION</vt:lpstr>
      <vt:lpstr>PowerPoint Presentation</vt:lpstr>
      <vt:lpstr>Slide title</vt:lpstr>
      <vt:lpstr>Slide title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Microsoft Office User</cp:lastModifiedBy>
  <cp:revision>4</cp:revision>
  <dcterms:created xsi:type="dcterms:W3CDTF">2022-12-04T11:57:12Z</dcterms:created>
  <dcterms:modified xsi:type="dcterms:W3CDTF">2024-11-16T07:28:10Z</dcterms:modified>
</cp:coreProperties>
</file>