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4FABB4-6061-4BE8-A37D-D62FBD12D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8888-EE87-4768-88BC-378D0348D8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5968" y="2935224"/>
            <a:ext cx="7461504" cy="1854231"/>
          </a:xfrm>
        </p:spPr>
        <p:txBody>
          <a:bodyPr anchor="b">
            <a:noAutofit/>
          </a:bodyPr>
          <a:lstStyle>
            <a:lvl1pPr algn="ctr">
              <a:defRPr sz="6600" b="1">
                <a:solidFill>
                  <a:srgbClr val="594682"/>
                </a:solidFill>
              </a:defRPr>
            </a:lvl1pPr>
          </a:lstStyle>
          <a:p>
            <a:r>
              <a:rPr lang="en-US" dirty="0"/>
              <a:t>NAME OF PRESENTATION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8378BB-BDCD-4F2C-9FD9-DA0401F566A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5968" y="4859655"/>
            <a:ext cx="7461504" cy="567626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A8CB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THERE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12F6B-3024-405B-B4D3-2737A147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416397-EC24-42AC-8623-CF8044A8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7CBCD-5E93-43A5-A47D-DD36762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0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4C8B-9137-4E80-A1A6-BD4BBA16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1EF1E3-0C53-4462-9782-793F4D4FB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11643F-DB62-41C6-BD55-C60688C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8A3C-5DCC-49A1-8B2D-0455DAF3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F0ABC-00D2-4FE3-8870-81F7FE74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44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2CBACB-B413-4434-8A43-1BD4DE422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12FF4-C511-4820-9E6C-C973E273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447C69-EFF3-4F97-B335-28BB8AA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2E9CE-12BC-4321-B51E-F6E4784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8A9D3B-619D-44DD-BF01-A88F3488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EA6C-E753-487B-AE9A-5DFBB1B876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C8D44-08E0-4625-B838-2E47FBF5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7AABE-7B32-4EEE-9D4A-06AFCBF1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61A82F-B286-4E2C-994E-E6698E8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7E2DB0-C0FD-4424-A3A1-35C5294D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57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3BB184-8692-4E5F-B335-DE7B10B7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232E7-0DA5-4701-87DE-ECA09952A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9032" y="292099"/>
            <a:ext cx="6620256" cy="540005"/>
          </a:xfrm>
        </p:spPr>
        <p:txBody>
          <a:bodyPr/>
          <a:lstStyle>
            <a:lvl1pPr>
              <a:defRPr>
                <a:solidFill>
                  <a:srgbClr val="725AA6"/>
                </a:solidFill>
              </a:defRPr>
            </a:lvl1pPr>
          </a:lstStyle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20F6F2-E730-405E-8362-A8CDA128B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94619-372C-4239-9C1F-9C60BE01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D85356-D8A6-4A03-AA49-D5F8E962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0BF1C-0976-4CE9-9AB3-65F45AD2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8D3CC3-0593-47FC-B7F5-FC11AC87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93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8A4A14-C808-4138-80D9-ABA3185A3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6A746F-DC8F-4916-A480-27522D4CA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2D4FC-35C2-4872-9C97-D03069A4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3B9EC2-B7C1-4CF1-96D0-F9D0BB8A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2B63D-C068-4889-82BC-31124E26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53D1B2-5C32-4E2B-97A3-20F390E3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B0464-F081-42A5-8F16-85014DED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A876A-3659-4F30-A1F8-53306EA5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8C71A-B4FB-419F-857B-8313480C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308BF8-9687-4005-AF38-A3A921BE7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A19CD1-461F-4063-9435-A40925528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0FFE68-0478-4D90-AACD-4ECCA72B6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DFAC3F-652C-4908-AA60-D56671A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B430DA-5B69-40D8-B096-FECFD9BA1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54EDB0-294D-4C7D-9604-4865A474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3E3BD-3D11-4BF2-A942-1FD1132B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6B08BA-9055-481C-AC77-BB9AD27E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8F7E952-8B5E-47DC-A468-E488E040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C68D53-463D-4647-B29D-AC3F839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08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C4927A-7A41-4F9B-A8DA-44117E4B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EC16B-3CD6-4769-B4F1-D950D8F4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D3470-D565-4C9E-805B-8896FDD4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7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4E58C-0A2B-44B6-86DC-A0A565F7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BB30F-DBFB-41C9-AF07-9303772AC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2550F9-EE86-4AA3-89D7-8B68EFC38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C0D2F-FAA8-48D6-BAC7-5A4EFB32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13303-F3A5-4E18-944C-1E299812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0AE79-CD1F-4A10-9D96-72A3287E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38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6E668-29B6-44B1-AA96-6BDE4C67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E57C96-8E98-426F-89F5-2B8E8EFB6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D18C77-599C-4BB7-823B-76FD85C39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3BBC1C-099E-4455-86BE-EFA506DB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DAA29-4112-4201-9787-D14A2FB1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3C3F1-DDDC-4EC9-9E52-629AD84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9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3E23C2-0D88-40C3-BE27-5CB870342A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8B282-1D46-4029-BA9E-C3C2EB8C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93267"/>
            <a:ext cx="7379208" cy="540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F211CF-C9DA-48AB-8BB0-DF7A7217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 err="1"/>
              <a:t>Четвертый</a:t>
            </a:r>
            <a:r>
              <a:rPr lang="ru-RU" dirty="0"/>
              <a:t> уровень</a:t>
            </a:r>
          </a:p>
          <a:p>
            <a:pPr lvl="4"/>
            <a:r>
              <a:rPr lang="ru-RU" dirty="0"/>
              <a:t>Пятый уровень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E13D9-F739-4271-A7D5-C39F65403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880C-34F0-4E27-8C95-33E5B81B3E17}" type="datetimeFigureOut">
              <a:rPr lang="ru-RU" smtClean="0"/>
              <a:t>26.01.2025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A80CED-B69A-473C-88A3-FAE51BC6C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2830F2-D2E1-4CF0-8213-08AFAB7DD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CB0D-5CAE-4FB7-8BAA-328B1696EB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2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8A10D-50C1-B690-CF5A-8EB02CBC1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r"/>
            <a:r>
              <a:rPr lang="ru-RU" sz="3600" dirty="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Ключевые символы России – официальные и неофициальные, федеральные и региональные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8B37AF-8356-91A5-B200-5F538634B1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+mj-lt"/>
              </a:rPr>
              <a:t>Ларионов М.Ю. КТбз1-7</a:t>
            </a:r>
          </a:p>
        </p:txBody>
      </p:sp>
    </p:spTree>
    <p:extLst>
      <p:ext uri="{BB962C8B-B14F-4D97-AF65-F5344CB8AC3E}">
        <p14:creationId xmlns:p14="http://schemas.microsoft.com/office/powerpoint/2010/main" val="19794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864B5-5D56-5070-A065-A1181EEE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FD9B6-5CE8-D0BB-514E-E335EC49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Символы России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 это не просто изображения или объекты, это отражение её истории, культуры и духа. Они помогают нам понять, что значит быть частью этой великой страны.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Официальные символы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закреплены на государственном уровне и представляют Россию на международной арене.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Неофициальные символы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– это то, что ассоциируется с Россией в сознании людей по всему миру.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Федеральные символы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объединяют всю страну, а региональные подчёркивают уникальность каждого уголка России.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Цель презентации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познакомиться с ключевыми символами России и понять их значение для нашей страны и её жителей.</a:t>
            </a:r>
          </a:p>
        </p:txBody>
      </p:sp>
    </p:spTree>
    <p:extLst>
      <p:ext uri="{BB962C8B-B14F-4D97-AF65-F5344CB8AC3E}">
        <p14:creationId xmlns:p14="http://schemas.microsoft.com/office/powerpoint/2010/main" val="383195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2F3FB-946B-B708-7E28-ED0B0BC1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21013"/>
            <a:ext cx="3932237" cy="92412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Официальные символы России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736DFB-96C8-C182-59D3-F3AB7B5A2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6153"/>
            <a:ext cx="4695250" cy="5097294"/>
          </a:xfrm>
        </p:spPr>
        <p:txBody>
          <a:bodyPr>
            <a:normAutofit fontScale="92500" lnSpcReduction="10000"/>
          </a:bodyPr>
          <a:lstStyle/>
          <a:p>
            <a:pPr marL="534988" indent="184150" algn="just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Государственный флаг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indent="534988" algn="just"/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Триколор из белой, синей и красной полос был официально утверждён в 1991 году. Белый цвет символизирует мир и чистоту, синий – веру и верность, а красный – силу и кровь, пролитую за Отечество. Флаг – это не просто ткань, это символ единства и независимости России.</a:t>
            </a:r>
          </a:p>
          <a:p>
            <a:pPr marL="534988" indent="184150" algn="just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Государственный герб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indent="534988" algn="just"/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Двуглавый орёл, смотрящий на Запад и Восток, символизирует единство европейской и азиатской частей России. В лапах орла – скипетр и держава, знаки власти и государственности. Герб напоминает о многовековой истории нашей страны.</a:t>
            </a:r>
          </a:p>
          <a:p>
            <a:pPr marL="534988" indent="184150" algn="just">
              <a:buFont typeface="Arial" panose="020B0604020202020204" pitchFamily="34" charset="0"/>
              <a:buChar char="•"/>
            </a:pPr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Государственный гимн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indent="534988" algn="just"/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Музыка Александра Александрова и слова Сергея Михалкова звучат на всех официальных мероприятиях. Гимн – это не просто песня, это символ гордости за свою страну.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11BD7D5-41FD-7BAF-7DDF-959CBCB53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890" y="1728601"/>
            <a:ext cx="4409746" cy="36071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61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0FB1-EC8A-B664-DB63-7F0AD89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+mn-lt"/>
              </a:rPr>
              <a:t>Неофициальные символы России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B367E-F747-46A2-F61D-AEAAAB93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184150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Матрешка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84150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Этот расписной деревянный сувенир известен во всём мире. Матрёшка символизирует загадочность русской души и традиции народного творчества.</a:t>
            </a:r>
          </a:p>
          <a:p>
            <a:pPr marL="0" indent="184150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Медведь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84150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Медведь – это не только символ силы и мощи, но и образ, который ассоциируется с Россией в мировом восприятии. Его часто используют в политических карикатурах и рекламе.</a:t>
            </a:r>
          </a:p>
          <a:p>
            <a:pPr marL="0" indent="184150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Балалайка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84150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Этот трёхструнный инструмент – символ русской музыкальной культуры. Его звучание напоминает о народных праздниках и традициях.</a:t>
            </a:r>
          </a:p>
          <a:p>
            <a:pPr marL="0" indent="184150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Кремль и Красная площадь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84150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Эти архитектурные символы Москвы известны всему миру. Они олицетворяют мощь и величие России.</a:t>
            </a:r>
          </a:p>
        </p:txBody>
      </p:sp>
    </p:spTree>
    <p:extLst>
      <p:ext uri="{BB962C8B-B14F-4D97-AF65-F5344CB8AC3E}">
        <p14:creationId xmlns:p14="http://schemas.microsoft.com/office/powerpoint/2010/main" val="15753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0FB1-EC8A-B664-DB63-7F0AD89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Федеральные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B367E-F747-46A2-F61D-AEAAAB93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Москва – столица России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Кремль, Красная площадь и Храм Василия Блаженного – это не просто достопримечательности, это символы российской государственности и истории.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Санкт-Петербург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Эрмитаж, Медный всадник и разводные мосты – это культурное наследие, которое объединяет всех россиян.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Волга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Самая длинная река в Европе, Волга, – это символ жизни, силы и единства. Она вдохновляла поэтов, художников и музыкантов.</a:t>
            </a:r>
          </a:p>
        </p:txBody>
      </p:sp>
    </p:spTree>
    <p:extLst>
      <p:ext uri="{BB962C8B-B14F-4D97-AF65-F5344CB8AC3E}">
        <p14:creationId xmlns:p14="http://schemas.microsoft.com/office/powerpoint/2010/main" val="3091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0FB1-EC8A-B664-DB63-7F0AD89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Региональные символы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B367E-F747-46A2-F61D-AEAAAB93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Сибирь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Бескрайняя тайга, озеро Байкал и медведь – это символы суровой, но прекрасной природы Сибири.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Кавказ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Горы, традиции гостеприимства и кавказские танцы – это отражение богатой культуры и истории региона.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Татарстан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Мечеть Кул-Шариф и Казанский Кремль – это символы единства исламской и православной культур.</a:t>
            </a:r>
          </a:p>
          <a:p>
            <a:pPr marL="0" indent="174625" algn="just"/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Калининградская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область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</a:t>
            </a:r>
          </a:p>
          <a:p>
            <a:pPr marL="0" indent="174625" algn="just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Янтарь и Куршская коса – это уникальные природные богатства, которые делают регион особенным.</a:t>
            </a:r>
          </a:p>
        </p:txBody>
      </p:sp>
    </p:spTree>
    <p:extLst>
      <p:ext uri="{BB962C8B-B14F-4D97-AF65-F5344CB8AC3E}">
        <p14:creationId xmlns:p14="http://schemas.microsoft.com/office/powerpoint/2010/main" val="356362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0FB1-EC8A-B664-DB63-7F0AD898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Сравнение федеральных и региональных символов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0B367E-F747-46A2-F61D-AEAAAB934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174625" algn="just"/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Федеральные символы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объединяют всю страну. Например, двуглавый орёл на гербе символизирует единство европейской и азиатской частей России.</a:t>
            </a:r>
          </a:p>
          <a:p>
            <a:pPr marL="0" indent="174625" algn="just"/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Региональные символы 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подчёркивают уникальность каждого региона. Например, байкальская нерпа – это символ Сибири, который напоминает о её природных богатствах.</a:t>
            </a:r>
          </a:p>
          <a:p>
            <a:pPr marL="0" indent="174625" algn="just">
              <a:buNone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Оба типа символов важны для формирования национальной идентичности и гордости за свою страну.</a:t>
            </a:r>
          </a:p>
        </p:txBody>
      </p:sp>
    </p:spTree>
    <p:extLst>
      <p:ext uri="{BB962C8B-B14F-4D97-AF65-F5344CB8AC3E}">
        <p14:creationId xmlns:p14="http://schemas.microsoft.com/office/powerpoint/2010/main" val="265929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3CEC2-FB5A-45A3-2F6B-65278C94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85" y="678606"/>
            <a:ext cx="10121765" cy="877819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22302-91F1-E426-EBB3-0EB09272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5684" y="1556425"/>
            <a:ext cx="10121766" cy="4533225"/>
          </a:xfrm>
        </p:spPr>
        <p:txBody>
          <a:bodyPr anchor="ctr">
            <a:normAutofit/>
          </a:bodyPr>
          <a:lstStyle/>
          <a:p>
            <a:pPr indent="534988"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Россия – это страна с богатой историей, культурой и природными богатствами. Её символы отражают это многообразие.</a:t>
            </a:r>
          </a:p>
          <a:p>
            <a:pPr indent="534988"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Официальные и неофициальные, федеральные и региональные символы – всё это части одной большой мозаики под названием Россия.</a:t>
            </a:r>
          </a:p>
          <a:p>
            <a:pPr indent="534988"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Изучение этих символов помогает лучше понять нашу страну и её место в мире.</a:t>
            </a:r>
          </a:p>
        </p:txBody>
      </p:sp>
    </p:spTree>
    <p:extLst>
      <p:ext uri="{BB962C8B-B14F-4D97-AF65-F5344CB8AC3E}">
        <p14:creationId xmlns:p14="http://schemas.microsoft.com/office/powerpoint/2010/main" val="322616265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166">
  <a:themeElements>
    <a:clrScheme name="Другая 2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030A0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powerpointbase.com-1166</Template>
  <TotalTime>22</TotalTime>
  <Words>602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powerpointbase.com-1166</vt:lpstr>
      <vt:lpstr>Ключевые символы России – официальные и неофициальные, федеральные и региональные</vt:lpstr>
      <vt:lpstr>Введение</vt:lpstr>
      <vt:lpstr>Официальные символы России</vt:lpstr>
      <vt:lpstr>Неофициальные символы России</vt:lpstr>
      <vt:lpstr>Федеральные символы</vt:lpstr>
      <vt:lpstr>Региональные символы</vt:lpstr>
      <vt:lpstr>Сравнение федеральных и региональных символов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14</cp:revision>
  <dcterms:created xsi:type="dcterms:W3CDTF">2025-01-26T11:30:13Z</dcterms:created>
  <dcterms:modified xsi:type="dcterms:W3CDTF">2025-01-26T11:52:53Z</dcterms:modified>
</cp:coreProperties>
</file>