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</p:sldIdLst>
  <p:sldSz cx="12192000" cy="6858000"/>
  <p:notesSz cx="6858000" cy="9144000"/>
  <p:defaultTextStyle>
    <a:defPPr>
      <a:defRPr lang="ru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2C5CC"/>
    <a:srgbClr val="3494BA"/>
    <a:srgbClr val="58B6C0"/>
    <a:srgbClr val="755AA7"/>
    <a:srgbClr val="7A8C8E"/>
    <a:srgbClr val="7269AC"/>
    <a:srgbClr val="594682"/>
    <a:srgbClr val="565CA8"/>
    <a:srgbClr val="5D5CA8"/>
    <a:srgbClr val="725A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56"/>
  </p:normalViewPr>
  <p:slideViewPr>
    <p:cSldViewPr snapToGrid="0">
      <p:cViewPr varScale="1">
        <p:scale>
          <a:sx n="102" d="100"/>
          <a:sy n="102" d="100"/>
        </p:scale>
        <p:origin x="85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94FABB4-6061-4BE8-A37D-D62FBD12D50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" y="0"/>
            <a:ext cx="12189867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0B8888-EE87-4768-88BC-378D0348D8C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15968" y="2935224"/>
            <a:ext cx="7461504" cy="1854231"/>
          </a:xfrm>
        </p:spPr>
        <p:txBody>
          <a:bodyPr anchor="b">
            <a:noAutofit/>
          </a:bodyPr>
          <a:lstStyle>
            <a:lvl1pPr algn="ctr">
              <a:defRPr sz="6600" b="1">
                <a:solidFill>
                  <a:srgbClr val="594682"/>
                </a:solidFill>
              </a:defRPr>
            </a:lvl1pPr>
          </a:lstStyle>
          <a:p>
            <a:r>
              <a:rPr lang="en-US" dirty="0"/>
              <a:t>NAME OF PRESENTATION</a:t>
            </a:r>
            <a:endParaRPr lang="ru-UA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88378BB-BDCD-4F2C-9FD9-DA0401F566A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315968" y="4859655"/>
            <a:ext cx="7461504" cy="567626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4A8CB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 THERE</a:t>
            </a:r>
            <a:endParaRPr lang="ru-UA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3912F6B-3024-405B-B4D3-2737A1478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99B73-E99F-4972-A9F0-F80F81684CFE}" type="datetimeFigureOut">
              <a:rPr lang="ru-UA" smtClean="0"/>
              <a:t>11/16/24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0416397-EC24-42AC-8623-CF8044A80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B77CBCD-5E93-43A5-A47D-DD3676289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C8FF-E50A-4080-BFF5-D85581719A81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559569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A34C8B-9137-4E80-A1A6-BD4BBA160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51EF1E3-0C53-4462-9782-793F4D4FB9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211643F-DB62-41C6-BD55-C60688C25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99B73-E99F-4972-A9F0-F80F81684CFE}" type="datetimeFigureOut">
              <a:rPr lang="ru-UA" smtClean="0"/>
              <a:t>11/16/24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8BF8A3C-5DCC-49A1-8B2D-0455DAF3A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9AF0ABC-00D2-4FE3-8870-81F7FE74C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C8FF-E50A-4080-BFF5-D85581719A81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065386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802CBACB-B413-4434-8A43-1BD4DE4223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BC12FF4-C511-4820-9E6C-C973E27331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3447C69-EFF3-4F97-B335-28BB8AAB3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99B73-E99F-4972-A9F0-F80F81684CFE}" type="datetimeFigureOut">
              <a:rPr lang="ru-UA" smtClean="0"/>
              <a:t>11/16/24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512E9CE-12BC-4321-B51E-F6E47844D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B8A9D3B-619D-44DD-BF01-A88F34884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C8FF-E50A-4080-BFF5-D85581719A81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059427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45EA6C-E753-487B-AE9A-5DFBB1B876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  <a:endParaRPr lang="ru-UA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D2C8D44-08E0-4625-B838-2E47FBF519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4F7AABE-7B32-4EEE-9D4A-06AFCBF1E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99B73-E99F-4972-A9F0-F80F81684CFE}" type="datetimeFigureOut">
              <a:rPr lang="ru-UA" smtClean="0"/>
              <a:t>11/16/24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C61A82F-B286-4E2C-994E-E6698E8D2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C7E2DB0-C0FD-4424-A3A1-35C5294DF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C8FF-E50A-4080-BFF5-D85581719A81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739894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EA3BB184-8692-4E5F-B335-DE7B10B797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" y="0"/>
            <a:ext cx="12189867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9232E7-0DA5-4701-87DE-ECA09952AB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99032" y="292099"/>
            <a:ext cx="6620256" cy="540005"/>
          </a:xfrm>
        </p:spPr>
        <p:txBody>
          <a:bodyPr/>
          <a:lstStyle>
            <a:lvl1pPr>
              <a:defRPr>
                <a:solidFill>
                  <a:srgbClr val="725AA6"/>
                </a:solidFill>
              </a:defRPr>
            </a:lvl1pPr>
          </a:lstStyle>
          <a:p>
            <a:r>
              <a:rPr lang="en-US" dirty="0"/>
              <a:t>Slide title</a:t>
            </a:r>
            <a:endParaRPr lang="ru-UA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920F6F2-E730-405E-8362-A8CDA128B1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5294619-372C-4239-9C1F-9C60BE01A6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0D85356-D8A6-4A03-AA49-D5F8E9627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99B73-E99F-4972-A9F0-F80F81684CFE}" type="datetimeFigureOut">
              <a:rPr lang="ru-UA" smtClean="0"/>
              <a:t>11/16/24</a:t>
            </a:fld>
            <a:endParaRPr lang="ru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640BF1C-0976-4CE9-9AB3-65F45AD29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78D3CC3-0593-47FC-B7F5-FC11AC879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C8FF-E50A-4080-BFF5-D85581719A81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248528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168A4A14-C808-4138-80D9-ABA3185A39D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" y="0"/>
            <a:ext cx="12189867" cy="685800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EB6A746F-DC8F-4916-A480-27522D4CAE6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" y="0"/>
            <a:ext cx="12189867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62D4FC-35C2-4872-9C97-D03069A4E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73B9EC2-B7C1-4CF1-96D0-F9D0BB8A43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442B63D-C068-4889-82BC-31124E262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99B73-E99F-4972-A9F0-F80F81684CFE}" type="datetimeFigureOut">
              <a:rPr lang="ru-UA" smtClean="0"/>
              <a:t>11/16/24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053D1B2-5C32-4E2B-97A3-20F390E35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2EB0464-F081-42A5-8F16-85014DED7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C8FF-E50A-4080-BFF5-D85581719A81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740751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9A876A-3659-4F30-A1F8-53306EA5F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858C71A-B4FB-419F-857B-8313480CE8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4308BF8-9687-4005-AF38-A3A921BE72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4FA19CD1-461F-4063-9435-A409255287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210FFE68-0478-4D90-AACD-4ECCA72B6F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62DFAC3F-652C-4908-AA60-D56671A47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99B73-E99F-4972-A9F0-F80F81684CFE}" type="datetimeFigureOut">
              <a:rPr lang="ru-UA" smtClean="0"/>
              <a:t>11/16/24</a:t>
            </a:fld>
            <a:endParaRPr lang="ru-UA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E8B430DA-5B69-40D8-B096-FECFD9BA1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454EDB0-294D-4C7D-9604-4865A474F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C8FF-E50A-4080-BFF5-D85581719A81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836467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13E3BD-3D11-4BF2-A942-1FD1132B0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46B08BA-9055-481C-AC77-BB9AD27E4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99B73-E99F-4972-A9F0-F80F81684CFE}" type="datetimeFigureOut">
              <a:rPr lang="ru-UA" smtClean="0"/>
              <a:t>11/16/24</a:t>
            </a:fld>
            <a:endParaRPr lang="ru-UA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8F7E952-8B5E-47DC-A468-E488E040D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4C68D53-463D-4647-B29D-AC3F839D9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C8FF-E50A-4080-BFF5-D85581719A81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416026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CC4927A-7A41-4F9B-A8DA-44117E4B7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99B73-E99F-4972-A9F0-F80F81684CFE}" type="datetimeFigureOut">
              <a:rPr lang="ru-UA" smtClean="0"/>
              <a:t>11/16/24</a:t>
            </a:fld>
            <a:endParaRPr lang="ru-UA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53EC16B-3CD6-4769-B4F1-D950D8F47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2AD3470-D565-4C9E-805B-8896FDD4D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C8FF-E50A-4080-BFF5-D85581719A81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995911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04E58C-0A2B-44B6-86DC-A0A565F78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3DBB30F-DBFB-41C9-AF07-9303772AC3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F2550F9-EE86-4AA3-89D7-8B68EFC38C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B8C0D2F-FAA8-48D6-BAC7-5A4EFB321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99B73-E99F-4972-A9F0-F80F81684CFE}" type="datetimeFigureOut">
              <a:rPr lang="ru-UA" smtClean="0"/>
              <a:t>11/16/24</a:t>
            </a:fld>
            <a:endParaRPr lang="ru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2613303-F3A5-4E18-944C-1E299812E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160AE79-CD1F-4A10-9D96-72A3287EA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C8FF-E50A-4080-BFF5-D85581719A81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674773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E6E668-29B6-44B1-AA96-6BDE4C67F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0CE57C96-8E98-426F-89F5-2B8E8EFB6A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3D18C77-599C-4BB7-823B-76FD85C39C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33BBC1C-099E-4455-86BE-EFA506DB6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99B73-E99F-4972-A9F0-F80F81684CFE}" type="datetimeFigureOut">
              <a:rPr lang="ru-UA" smtClean="0"/>
              <a:t>11/16/24</a:t>
            </a:fld>
            <a:endParaRPr lang="ru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F1DAA29-4112-4201-9787-D14A2FB15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F63C3F1-DDDC-4EC9-9E52-629AD84D3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C8FF-E50A-4080-BFF5-D85581719A81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912642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A3E23C2-0D88-40C3-BE27-5CB870342A83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" y="0"/>
            <a:ext cx="12189867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F8B282-1D46-4029-BA9E-C3C2EB8C7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493267"/>
            <a:ext cx="7379208" cy="5400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Slide title</a:t>
            </a:r>
            <a:endParaRPr lang="ru-UA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8F211CF-C9DA-48AB-8BB0-DF7A721739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 err="1"/>
              <a:t>Четвертый</a:t>
            </a:r>
            <a:r>
              <a:rPr lang="ru-RU" dirty="0"/>
              <a:t> уровень</a:t>
            </a:r>
          </a:p>
          <a:p>
            <a:pPr lvl="4"/>
            <a:r>
              <a:rPr lang="ru-RU" dirty="0"/>
              <a:t>Пятый уровень</a:t>
            </a:r>
            <a:endParaRPr lang="ru-UA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6BE13D9-F739-4271-A7D5-C39F65403C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D99B73-E99F-4972-A9F0-F80F81684CFE}" type="datetimeFigureOut">
              <a:rPr lang="ru-UA" smtClean="0"/>
              <a:t>11/16/24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DA80CED-B69A-473C-88A3-FAE51BC6CF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82830F2-D2E1-4CF0-8213-08AFAB7DD1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B6C8FF-E50A-4080-BFF5-D85581719A81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899406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2" Type="http://schemas.openxmlformats.org/officeDocument/2006/relationships/tags" Target="../tags/tag2.xml"/><Relationship Id="rId16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23.xml"/><Relationship Id="rId13" Type="http://schemas.openxmlformats.org/officeDocument/2006/relationships/tags" Target="../tags/tag28.xml"/><Relationship Id="rId18" Type="http://schemas.openxmlformats.org/officeDocument/2006/relationships/tags" Target="../tags/tag33.xml"/><Relationship Id="rId26" Type="http://schemas.openxmlformats.org/officeDocument/2006/relationships/slideLayout" Target="../slideLayouts/slideLayout2.xml"/><Relationship Id="rId3" Type="http://schemas.openxmlformats.org/officeDocument/2006/relationships/tags" Target="../tags/tag18.xml"/><Relationship Id="rId21" Type="http://schemas.openxmlformats.org/officeDocument/2006/relationships/tags" Target="../tags/tag36.xml"/><Relationship Id="rId7" Type="http://schemas.openxmlformats.org/officeDocument/2006/relationships/tags" Target="../tags/tag22.xml"/><Relationship Id="rId12" Type="http://schemas.openxmlformats.org/officeDocument/2006/relationships/tags" Target="../tags/tag27.xml"/><Relationship Id="rId17" Type="http://schemas.openxmlformats.org/officeDocument/2006/relationships/tags" Target="../tags/tag32.xml"/><Relationship Id="rId25" Type="http://schemas.openxmlformats.org/officeDocument/2006/relationships/tags" Target="../tags/tag40.xml"/><Relationship Id="rId2" Type="http://schemas.openxmlformats.org/officeDocument/2006/relationships/tags" Target="../tags/tag17.xml"/><Relationship Id="rId16" Type="http://schemas.openxmlformats.org/officeDocument/2006/relationships/tags" Target="../tags/tag31.xml"/><Relationship Id="rId20" Type="http://schemas.openxmlformats.org/officeDocument/2006/relationships/tags" Target="../tags/tag35.xml"/><Relationship Id="rId1" Type="http://schemas.openxmlformats.org/officeDocument/2006/relationships/tags" Target="../tags/tag16.xml"/><Relationship Id="rId6" Type="http://schemas.openxmlformats.org/officeDocument/2006/relationships/tags" Target="../tags/tag21.xml"/><Relationship Id="rId11" Type="http://schemas.openxmlformats.org/officeDocument/2006/relationships/tags" Target="../tags/tag26.xml"/><Relationship Id="rId24" Type="http://schemas.openxmlformats.org/officeDocument/2006/relationships/tags" Target="../tags/tag39.xml"/><Relationship Id="rId5" Type="http://schemas.openxmlformats.org/officeDocument/2006/relationships/tags" Target="../tags/tag20.xml"/><Relationship Id="rId15" Type="http://schemas.openxmlformats.org/officeDocument/2006/relationships/tags" Target="../tags/tag30.xml"/><Relationship Id="rId23" Type="http://schemas.openxmlformats.org/officeDocument/2006/relationships/tags" Target="../tags/tag38.xml"/><Relationship Id="rId10" Type="http://schemas.openxmlformats.org/officeDocument/2006/relationships/tags" Target="../tags/tag25.xml"/><Relationship Id="rId19" Type="http://schemas.openxmlformats.org/officeDocument/2006/relationships/tags" Target="../tags/tag34.xml"/><Relationship Id="rId4" Type="http://schemas.openxmlformats.org/officeDocument/2006/relationships/tags" Target="../tags/tag19.xml"/><Relationship Id="rId9" Type="http://schemas.openxmlformats.org/officeDocument/2006/relationships/tags" Target="../tags/tag24.xml"/><Relationship Id="rId14" Type="http://schemas.openxmlformats.org/officeDocument/2006/relationships/tags" Target="../tags/tag29.xml"/><Relationship Id="rId22" Type="http://schemas.openxmlformats.org/officeDocument/2006/relationships/tags" Target="../tags/tag3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mailto:powerpointbase@gmail.com" TargetMode="External"/><Relationship Id="rId13" Type="http://schemas.openxmlformats.org/officeDocument/2006/relationships/hyperlink" Target="https://vk.com/club79040830" TargetMode="External"/><Relationship Id="rId3" Type="http://schemas.openxmlformats.org/officeDocument/2006/relationships/hyperlink" Target="http://powerpointbase.com/" TargetMode="External"/><Relationship Id="rId7" Type="http://schemas.openxmlformats.org/officeDocument/2006/relationships/hyperlink" Target="http://powerpointbase.com/certificates/" TargetMode="External"/><Relationship Id="rId12" Type="http://schemas.openxmlformats.org/officeDocument/2006/relationships/hyperlink" Target="https://www.facebook.com/powerpointfree/" TargetMode="External"/><Relationship Id="rId17" Type="http://schemas.openxmlformats.org/officeDocument/2006/relationships/hyperlink" Target="https://t.me/powerpointhub" TargetMode="External"/><Relationship Id="rId2" Type="http://schemas.openxmlformats.org/officeDocument/2006/relationships/image" Target="../media/image6.png"/><Relationship Id="rId16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powerpointbase.com/diagrams/" TargetMode="External"/><Relationship Id="rId11" Type="http://schemas.openxmlformats.org/officeDocument/2006/relationships/image" Target="../media/image9.png"/><Relationship Id="rId5" Type="http://schemas.openxmlformats.org/officeDocument/2006/relationships/hyperlink" Target="http://powerpointbase.com/wordtemplates/" TargetMode="External"/><Relationship Id="rId15" Type="http://schemas.openxmlformats.org/officeDocument/2006/relationships/hyperlink" Target="http://powerpointbase.com/offer.html" TargetMode="External"/><Relationship Id="rId10" Type="http://schemas.openxmlformats.org/officeDocument/2006/relationships/image" Target="../media/image8.png"/><Relationship Id="rId4" Type="http://schemas.openxmlformats.org/officeDocument/2006/relationships/hyperlink" Target="http://powerpointbase.com/premium/" TargetMode="External"/><Relationship Id="rId9" Type="http://schemas.openxmlformats.org/officeDocument/2006/relationships/image" Target="../media/image7.png"/><Relationship Id="rId14" Type="http://schemas.openxmlformats.org/officeDocument/2006/relationships/hyperlink" Target="https://www.youtube.com/channel/UC3Kc-8AJVMloXo2YQbmAOqA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7A82DF-EE9C-4F00-980E-AEFFA371C5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55420" y="2935224"/>
            <a:ext cx="6556624" cy="1854231"/>
          </a:xfrm>
        </p:spPr>
        <p:txBody>
          <a:bodyPr/>
          <a:lstStyle/>
          <a:p>
            <a:pPr algn="l"/>
            <a:r>
              <a:rPr lang="en-US" dirty="0">
                <a:latin typeface="Corbel" panose="020B0503020204020204" pitchFamily="34" charset="0"/>
              </a:rPr>
              <a:t>NAME OF PRESENTATION</a:t>
            </a:r>
            <a:endParaRPr lang="ru-UA" dirty="0">
              <a:latin typeface="Corbel" panose="020B0503020204020204" pitchFamily="34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B5A46BF-EEB0-47FC-98E1-CDE08337B0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55420" y="4859655"/>
            <a:ext cx="6556624" cy="567626"/>
          </a:xfrm>
        </p:spPr>
        <p:txBody>
          <a:bodyPr/>
          <a:lstStyle/>
          <a:p>
            <a:pPr algn="l"/>
            <a:r>
              <a:rPr lang="en-US" dirty="0"/>
              <a:t>SUBTITLE HERE</a:t>
            </a:r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2020069811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45CBC8-F69E-4FF1-A76F-76BFD5F90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Slide title</a:t>
            </a:r>
            <a:endParaRPr lang="ru-UA" dirty="0"/>
          </a:p>
        </p:txBody>
      </p:sp>
      <p:sp>
        <p:nvSpPr>
          <p:cNvPr id="5" name="PA-ExtraShape1">
            <a:extLst>
              <a:ext uri="{FF2B5EF4-FFF2-40B4-BE49-F238E27FC236}">
                <a16:creationId xmlns:a16="http://schemas.microsoft.com/office/drawing/2014/main" id="{D77C938B-9E7F-4B5A-8E6B-CD1AD330437F}"/>
              </a:ext>
            </a:extLst>
          </p:cNvPr>
          <p:cNvSpPr/>
          <p:nvPr>
            <p:custDataLst>
              <p:tags r:id="rId1"/>
            </p:custDataLst>
          </p:nvPr>
        </p:nvSpPr>
        <p:spPr bwMode="auto">
          <a:xfrm>
            <a:off x="5112823" y="1995006"/>
            <a:ext cx="1457434" cy="3423785"/>
          </a:xfrm>
          <a:custGeom>
            <a:avLst/>
            <a:gdLst>
              <a:gd name="T0" fmla="*/ 787 w 787"/>
              <a:gd name="T1" fmla="*/ 1881 h 1884"/>
              <a:gd name="T2" fmla="*/ 785 w 787"/>
              <a:gd name="T3" fmla="*/ 0 h 1884"/>
              <a:gd name="T4" fmla="*/ 1 w 787"/>
              <a:gd name="T5" fmla="*/ 794 h 1884"/>
              <a:gd name="T6" fmla="*/ 232 w 787"/>
              <a:gd name="T7" fmla="*/ 1350 h 1884"/>
              <a:gd name="T8" fmla="*/ 465 w 787"/>
              <a:gd name="T9" fmla="*/ 1749 h 1884"/>
              <a:gd name="T10" fmla="*/ 501 w 787"/>
              <a:gd name="T11" fmla="*/ 1884 h 1884"/>
              <a:gd name="T12" fmla="*/ 501 w 787"/>
              <a:gd name="T13" fmla="*/ 1883 h 1884"/>
              <a:gd name="T14" fmla="*/ 787 w 787"/>
              <a:gd name="T15" fmla="*/ 1881 h 18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87" h="1884">
                <a:moveTo>
                  <a:pt x="787" y="1881"/>
                </a:moveTo>
                <a:cubicBezTo>
                  <a:pt x="785" y="0"/>
                  <a:pt x="785" y="0"/>
                  <a:pt x="785" y="0"/>
                </a:cubicBezTo>
                <a:cubicBezTo>
                  <a:pt x="351" y="4"/>
                  <a:pt x="0" y="360"/>
                  <a:pt x="1" y="794"/>
                </a:cubicBezTo>
                <a:cubicBezTo>
                  <a:pt x="2" y="1011"/>
                  <a:pt x="90" y="1208"/>
                  <a:pt x="232" y="1350"/>
                </a:cubicBezTo>
                <a:cubicBezTo>
                  <a:pt x="343" y="1461"/>
                  <a:pt x="424" y="1598"/>
                  <a:pt x="465" y="1749"/>
                </a:cubicBezTo>
                <a:cubicBezTo>
                  <a:pt x="501" y="1884"/>
                  <a:pt x="501" y="1884"/>
                  <a:pt x="501" y="1884"/>
                </a:cubicBezTo>
                <a:cubicBezTo>
                  <a:pt x="501" y="1883"/>
                  <a:pt x="501" y="1883"/>
                  <a:pt x="501" y="1883"/>
                </a:cubicBezTo>
                <a:lnTo>
                  <a:pt x="787" y="1881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PA-ExtraShape2">
            <a:extLst>
              <a:ext uri="{FF2B5EF4-FFF2-40B4-BE49-F238E27FC236}">
                <a16:creationId xmlns:a16="http://schemas.microsoft.com/office/drawing/2014/main" id="{D87C11EB-CC27-430D-B1C8-08F1ABF2034F}"/>
              </a:ext>
            </a:extLst>
          </p:cNvPr>
          <p:cNvSpPr/>
          <p:nvPr>
            <p:custDataLst>
              <p:tags r:id="rId2"/>
            </p:custDataLst>
          </p:nvPr>
        </p:nvSpPr>
        <p:spPr bwMode="auto">
          <a:xfrm>
            <a:off x="6040369" y="5418791"/>
            <a:ext cx="529889" cy="687041"/>
          </a:xfrm>
          <a:custGeom>
            <a:avLst/>
            <a:gdLst>
              <a:gd name="T0" fmla="*/ 42 w 286"/>
              <a:gd name="T1" fmla="*/ 205 h 378"/>
              <a:gd name="T2" fmla="*/ 41 w 286"/>
              <a:gd name="T3" fmla="*/ 183 h 378"/>
              <a:gd name="T4" fmla="*/ 286 w 286"/>
              <a:gd name="T5" fmla="*/ 180 h 378"/>
              <a:gd name="T6" fmla="*/ 286 w 286"/>
              <a:gd name="T7" fmla="*/ 136 h 378"/>
              <a:gd name="T8" fmla="*/ 42 w 286"/>
              <a:gd name="T9" fmla="*/ 136 h 378"/>
              <a:gd name="T10" fmla="*/ 41 w 286"/>
              <a:gd name="T11" fmla="*/ 114 h 378"/>
              <a:gd name="T12" fmla="*/ 286 w 286"/>
              <a:gd name="T13" fmla="*/ 111 h 378"/>
              <a:gd name="T14" fmla="*/ 286 w 286"/>
              <a:gd name="T15" fmla="*/ 101 h 378"/>
              <a:gd name="T16" fmla="*/ 28 w 286"/>
              <a:gd name="T17" fmla="*/ 101 h 378"/>
              <a:gd name="T18" fmla="*/ 0 w 286"/>
              <a:gd name="T19" fmla="*/ 0 h 378"/>
              <a:gd name="T20" fmla="*/ 22 w 286"/>
              <a:gd name="T21" fmla="*/ 258 h 378"/>
              <a:gd name="T22" fmla="*/ 159 w 286"/>
              <a:gd name="T23" fmla="*/ 378 h 378"/>
              <a:gd name="T24" fmla="*/ 286 w 286"/>
              <a:gd name="T25" fmla="*/ 378 h 378"/>
              <a:gd name="T26" fmla="*/ 286 w 286"/>
              <a:gd name="T27" fmla="*/ 205 h 378"/>
              <a:gd name="T28" fmla="*/ 42 w 286"/>
              <a:gd name="T29" fmla="*/ 205 h 3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86" h="378">
                <a:moveTo>
                  <a:pt x="42" y="205"/>
                </a:moveTo>
                <a:cubicBezTo>
                  <a:pt x="28" y="205"/>
                  <a:pt x="27" y="184"/>
                  <a:pt x="41" y="183"/>
                </a:cubicBezTo>
                <a:cubicBezTo>
                  <a:pt x="123" y="180"/>
                  <a:pt x="204" y="180"/>
                  <a:pt x="286" y="180"/>
                </a:cubicBezTo>
                <a:cubicBezTo>
                  <a:pt x="286" y="136"/>
                  <a:pt x="286" y="136"/>
                  <a:pt x="286" y="136"/>
                </a:cubicBezTo>
                <a:cubicBezTo>
                  <a:pt x="204" y="137"/>
                  <a:pt x="123" y="138"/>
                  <a:pt x="42" y="136"/>
                </a:cubicBezTo>
                <a:cubicBezTo>
                  <a:pt x="28" y="135"/>
                  <a:pt x="27" y="114"/>
                  <a:pt x="41" y="114"/>
                </a:cubicBezTo>
                <a:cubicBezTo>
                  <a:pt x="123" y="110"/>
                  <a:pt x="204" y="110"/>
                  <a:pt x="286" y="111"/>
                </a:cubicBezTo>
                <a:cubicBezTo>
                  <a:pt x="286" y="101"/>
                  <a:pt x="286" y="101"/>
                  <a:pt x="286" y="101"/>
                </a:cubicBezTo>
                <a:cubicBezTo>
                  <a:pt x="28" y="101"/>
                  <a:pt x="28" y="101"/>
                  <a:pt x="28" y="101"/>
                </a:cubicBezTo>
                <a:cubicBezTo>
                  <a:pt x="0" y="0"/>
                  <a:pt x="0" y="0"/>
                  <a:pt x="0" y="0"/>
                </a:cubicBezTo>
                <a:cubicBezTo>
                  <a:pt x="22" y="258"/>
                  <a:pt x="22" y="258"/>
                  <a:pt x="22" y="258"/>
                </a:cubicBezTo>
                <a:cubicBezTo>
                  <a:pt x="26" y="325"/>
                  <a:pt x="87" y="378"/>
                  <a:pt x="159" y="378"/>
                </a:cubicBezTo>
                <a:cubicBezTo>
                  <a:pt x="286" y="378"/>
                  <a:pt x="286" y="378"/>
                  <a:pt x="286" y="378"/>
                </a:cubicBezTo>
                <a:cubicBezTo>
                  <a:pt x="286" y="205"/>
                  <a:pt x="286" y="205"/>
                  <a:pt x="286" y="205"/>
                </a:cubicBezTo>
                <a:cubicBezTo>
                  <a:pt x="204" y="207"/>
                  <a:pt x="123" y="208"/>
                  <a:pt x="42" y="205"/>
                </a:cubicBezTo>
                <a:close/>
              </a:path>
            </a:pathLst>
          </a:custGeom>
          <a:solidFill>
            <a:srgbClr val="59595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PA-ExtraShape3">
            <a:extLst>
              <a:ext uri="{FF2B5EF4-FFF2-40B4-BE49-F238E27FC236}">
                <a16:creationId xmlns:a16="http://schemas.microsoft.com/office/drawing/2014/main" id="{F76144AE-1B62-4567-8223-B72FF31A98A0}"/>
              </a:ext>
            </a:extLst>
          </p:cNvPr>
          <p:cNvSpPr/>
          <p:nvPr>
            <p:custDataLst>
              <p:tags r:id="rId3"/>
            </p:custDataLst>
          </p:nvPr>
        </p:nvSpPr>
        <p:spPr bwMode="auto">
          <a:xfrm>
            <a:off x="6040369" y="5413082"/>
            <a:ext cx="529889" cy="189364"/>
          </a:xfrm>
          <a:custGeom>
            <a:avLst/>
            <a:gdLst>
              <a:gd name="T0" fmla="*/ 549 w 549"/>
              <a:gd name="T1" fmla="*/ 199 h 199"/>
              <a:gd name="T2" fmla="*/ 549 w 549"/>
              <a:gd name="T3" fmla="*/ 0 h 199"/>
              <a:gd name="T4" fmla="*/ 0 w 549"/>
              <a:gd name="T5" fmla="*/ 4 h 199"/>
              <a:gd name="T6" fmla="*/ 0 w 549"/>
              <a:gd name="T7" fmla="*/ 6 h 199"/>
              <a:gd name="T8" fmla="*/ 54 w 549"/>
              <a:gd name="T9" fmla="*/ 199 h 199"/>
              <a:gd name="T10" fmla="*/ 549 w 549"/>
              <a:gd name="T11" fmla="*/ 199 h 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49" h="199">
                <a:moveTo>
                  <a:pt x="549" y="199"/>
                </a:moveTo>
                <a:lnTo>
                  <a:pt x="549" y="0"/>
                </a:lnTo>
                <a:lnTo>
                  <a:pt x="0" y="4"/>
                </a:lnTo>
                <a:lnTo>
                  <a:pt x="0" y="6"/>
                </a:lnTo>
                <a:lnTo>
                  <a:pt x="54" y="199"/>
                </a:lnTo>
                <a:lnTo>
                  <a:pt x="549" y="199"/>
                </a:lnTo>
                <a:close/>
              </a:path>
            </a:pathLst>
          </a:custGeom>
          <a:solidFill>
            <a:srgbClr val="59595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PA-ExtraShape4">
            <a:extLst>
              <a:ext uri="{FF2B5EF4-FFF2-40B4-BE49-F238E27FC236}">
                <a16:creationId xmlns:a16="http://schemas.microsoft.com/office/drawing/2014/main" id="{92B23BC1-F3A5-427C-8A85-E14D693EAAFA}"/>
              </a:ext>
            </a:extLst>
          </p:cNvPr>
          <p:cNvSpPr/>
          <p:nvPr>
            <p:custDataLst>
              <p:tags r:id="rId4"/>
            </p:custDataLst>
          </p:nvPr>
        </p:nvSpPr>
        <p:spPr bwMode="auto">
          <a:xfrm>
            <a:off x="6090560" y="5618623"/>
            <a:ext cx="479699" cy="50434"/>
          </a:xfrm>
          <a:custGeom>
            <a:avLst/>
            <a:gdLst>
              <a:gd name="T0" fmla="*/ 14 w 259"/>
              <a:gd name="T1" fmla="*/ 4 h 28"/>
              <a:gd name="T2" fmla="*/ 15 w 259"/>
              <a:gd name="T3" fmla="*/ 26 h 28"/>
              <a:gd name="T4" fmla="*/ 259 w 259"/>
              <a:gd name="T5" fmla="*/ 26 h 28"/>
              <a:gd name="T6" fmla="*/ 259 w 259"/>
              <a:gd name="T7" fmla="*/ 1 h 28"/>
              <a:gd name="T8" fmla="*/ 14 w 259"/>
              <a:gd name="T9" fmla="*/ 4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9" h="28">
                <a:moveTo>
                  <a:pt x="14" y="4"/>
                </a:moveTo>
                <a:cubicBezTo>
                  <a:pt x="0" y="4"/>
                  <a:pt x="1" y="25"/>
                  <a:pt x="15" y="26"/>
                </a:cubicBezTo>
                <a:cubicBezTo>
                  <a:pt x="96" y="28"/>
                  <a:pt x="177" y="27"/>
                  <a:pt x="259" y="26"/>
                </a:cubicBezTo>
                <a:cubicBezTo>
                  <a:pt x="259" y="1"/>
                  <a:pt x="259" y="1"/>
                  <a:pt x="259" y="1"/>
                </a:cubicBezTo>
                <a:cubicBezTo>
                  <a:pt x="177" y="0"/>
                  <a:pt x="96" y="0"/>
                  <a:pt x="14" y="4"/>
                </a:cubicBezTo>
                <a:close/>
              </a:path>
            </a:pathLst>
          </a:custGeom>
          <a:solidFill>
            <a:srgbClr val="80818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PA-ExtraShape5">
            <a:extLst>
              <a:ext uri="{FF2B5EF4-FFF2-40B4-BE49-F238E27FC236}">
                <a16:creationId xmlns:a16="http://schemas.microsoft.com/office/drawing/2014/main" id="{CBA4C1F4-AF1D-4127-A730-4C088E08EBED}"/>
              </a:ext>
            </a:extLst>
          </p:cNvPr>
          <p:cNvSpPr/>
          <p:nvPr>
            <p:custDataLst>
              <p:tags r:id="rId5"/>
            </p:custDataLst>
          </p:nvPr>
        </p:nvSpPr>
        <p:spPr bwMode="auto">
          <a:xfrm>
            <a:off x="6090560" y="5746134"/>
            <a:ext cx="479699" cy="50434"/>
          </a:xfrm>
          <a:custGeom>
            <a:avLst/>
            <a:gdLst>
              <a:gd name="T0" fmla="*/ 14 w 259"/>
              <a:gd name="T1" fmla="*/ 3 h 28"/>
              <a:gd name="T2" fmla="*/ 15 w 259"/>
              <a:gd name="T3" fmla="*/ 25 h 28"/>
              <a:gd name="T4" fmla="*/ 259 w 259"/>
              <a:gd name="T5" fmla="*/ 25 h 28"/>
              <a:gd name="T6" fmla="*/ 259 w 259"/>
              <a:gd name="T7" fmla="*/ 0 h 28"/>
              <a:gd name="T8" fmla="*/ 14 w 259"/>
              <a:gd name="T9" fmla="*/ 3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9" h="28">
                <a:moveTo>
                  <a:pt x="14" y="3"/>
                </a:moveTo>
                <a:cubicBezTo>
                  <a:pt x="0" y="4"/>
                  <a:pt x="1" y="25"/>
                  <a:pt x="15" y="25"/>
                </a:cubicBezTo>
                <a:cubicBezTo>
                  <a:pt x="96" y="28"/>
                  <a:pt x="177" y="27"/>
                  <a:pt x="259" y="25"/>
                </a:cubicBezTo>
                <a:cubicBezTo>
                  <a:pt x="259" y="0"/>
                  <a:pt x="259" y="0"/>
                  <a:pt x="259" y="0"/>
                </a:cubicBezTo>
                <a:cubicBezTo>
                  <a:pt x="177" y="0"/>
                  <a:pt x="96" y="0"/>
                  <a:pt x="14" y="3"/>
                </a:cubicBezTo>
                <a:close/>
              </a:path>
            </a:pathLst>
          </a:custGeom>
          <a:solidFill>
            <a:srgbClr val="80818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PA-ValueShape1">
            <a:extLst>
              <a:ext uri="{FF2B5EF4-FFF2-40B4-BE49-F238E27FC236}">
                <a16:creationId xmlns:a16="http://schemas.microsoft.com/office/drawing/2014/main" id="{D747BE5A-A245-4F61-A8E7-311CB8D90104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6018088" y="2462144"/>
            <a:ext cx="3745198" cy="563411"/>
          </a:xfrm>
          <a:prstGeom prst="homePlate">
            <a:avLst/>
          </a:prstGeom>
          <a:gradFill flip="none" rotWithShape="1">
            <a:gsLst>
              <a:gs pos="0">
                <a:schemeClr val="accent1">
                  <a:lumMod val="100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  <a:gs pos="42000">
                <a:schemeClr val="accent1">
                  <a:lumMod val="100000"/>
                </a:schemeClr>
              </a:gs>
              <a:gs pos="42100">
                <a:schemeClr val="accent1">
                  <a:lumMod val="40000"/>
                  <a:lumOff val="60000"/>
                </a:schemeClr>
              </a:gs>
            </a:gsLst>
            <a:lin ang="0" scaled="1"/>
            <a:tileRect/>
          </a:gradFill>
          <a:ln>
            <a:noFill/>
          </a:ln>
        </p:spPr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1" name="PA-ValueShape2">
            <a:extLst>
              <a:ext uri="{FF2B5EF4-FFF2-40B4-BE49-F238E27FC236}">
                <a16:creationId xmlns:a16="http://schemas.microsoft.com/office/drawing/2014/main" id="{29893771-D095-4CC1-8F12-8BECDB74E6F8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6012536" y="3332876"/>
            <a:ext cx="3745198" cy="563411"/>
          </a:xfrm>
          <a:prstGeom prst="homePlate">
            <a:avLst/>
          </a:prstGeom>
          <a:gradFill flip="none" rotWithShape="1">
            <a:gsLst>
              <a:gs pos="0">
                <a:schemeClr val="accent2">
                  <a:lumMod val="100000"/>
                </a:schemeClr>
              </a:gs>
              <a:gs pos="100000">
                <a:schemeClr val="accent2">
                  <a:lumMod val="40000"/>
                  <a:lumOff val="60000"/>
                </a:schemeClr>
              </a:gs>
              <a:gs pos="69000">
                <a:schemeClr val="accent2">
                  <a:lumMod val="100000"/>
                </a:schemeClr>
              </a:gs>
              <a:gs pos="69100">
                <a:schemeClr val="accent2">
                  <a:lumMod val="40000"/>
                  <a:lumOff val="60000"/>
                </a:schemeClr>
              </a:gs>
            </a:gsLst>
            <a:lin ang="0" scaled="1"/>
            <a:tileRect/>
          </a:gradFill>
          <a:ln>
            <a:noFill/>
          </a:ln>
        </p:spPr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2" name="PA-ValueShape3">
            <a:extLst>
              <a:ext uri="{FF2B5EF4-FFF2-40B4-BE49-F238E27FC236}">
                <a16:creationId xmlns:a16="http://schemas.microsoft.com/office/drawing/2014/main" id="{CE736A7D-B72C-4D6E-9A19-8BCD6727FD52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6018088" y="4199067"/>
            <a:ext cx="3745198" cy="563411"/>
          </a:xfrm>
          <a:prstGeom prst="homePlat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20000"/>
                  <a:lumOff val="80000"/>
                </a:schemeClr>
              </a:gs>
              <a:gs pos="66000">
                <a:schemeClr val="accent1"/>
              </a:gs>
              <a:gs pos="66000">
                <a:schemeClr val="accent1">
                  <a:lumMod val="20000"/>
                  <a:lumOff val="80000"/>
                </a:schemeClr>
              </a:gs>
            </a:gsLst>
            <a:lin ang="0" scaled="1"/>
            <a:tileRect/>
          </a:gradFill>
          <a:ln>
            <a:noFill/>
          </a:ln>
        </p:spPr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PA-ValueText1">
            <a:extLst>
              <a:ext uri="{FF2B5EF4-FFF2-40B4-BE49-F238E27FC236}">
                <a16:creationId xmlns:a16="http://schemas.microsoft.com/office/drawing/2014/main" id="{B3F1C8E4-4A38-4951-918C-843D610DFD92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10001086" y="2468671"/>
            <a:ext cx="897336" cy="564372"/>
          </a:xfrm>
          <a:prstGeom prst="rect">
            <a:avLst/>
          </a:prstGeom>
          <a:noFill/>
        </p:spPr>
        <p:txBody>
          <a:bodyPr wrap="square" lIns="0" tIns="0" rIns="0" bIns="0" numCol="1" anchor="ctr" anchorCtr="1">
            <a:prstTxWarp prst="textPlain">
              <a:avLst/>
            </a:prstTxWarp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/>
            <a:r>
              <a:rPr lang="en-US" altLang="zh-CN" sz="3600" b="1">
                <a:solidFill>
                  <a:schemeClr val="accent1">
                    <a:lumMod val="100000"/>
                  </a:schemeClr>
                </a:solidFill>
                <a:cs typeface="+mn-ea"/>
                <a:sym typeface="+mn-lt"/>
              </a:rPr>
              <a:t>42%</a:t>
            </a:r>
            <a:endParaRPr lang="en-US" altLang="zh-CN" sz="3600" b="1" dirty="0">
              <a:solidFill>
                <a:schemeClr val="accent1">
                  <a:lumMod val="10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4" name="PA-ValueText2">
            <a:extLst>
              <a:ext uri="{FF2B5EF4-FFF2-40B4-BE49-F238E27FC236}">
                <a16:creationId xmlns:a16="http://schemas.microsoft.com/office/drawing/2014/main" id="{67BE60CB-C498-44EA-AC4E-90CAB941ED35}"/>
              </a:ext>
            </a:extLst>
          </p:cNvPr>
          <p:cNvSpPr txBox="1"/>
          <p:nvPr>
            <p:custDataLst>
              <p:tags r:id="rId10"/>
            </p:custDataLst>
          </p:nvPr>
        </p:nvSpPr>
        <p:spPr>
          <a:xfrm>
            <a:off x="10006638" y="3350353"/>
            <a:ext cx="897336" cy="564372"/>
          </a:xfrm>
          <a:prstGeom prst="rect">
            <a:avLst/>
          </a:prstGeom>
          <a:noFill/>
        </p:spPr>
        <p:txBody>
          <a:bodyPr wrap="square" lIns="0" tIns="0" rIns="0" bIns="0" numCol="1" anchor="ctr" anchorCtr="1">
            <a:prstTxWarp prst="textPlain">
              <a:avLst/>
            </a:prstTxWarp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/>
            <a:r>
              <a:rPr lang="en-US" altLang="zh-CN" sz="3600" b="1">
                <a:solidFill>
                  <a:schemeClr val="accent2">
                    <a:lumMod val="100000"/>
                  </a:schemeClr>
                </a:solidFill>
                <a:cs typeface="+mn-ea"/>
                <a:sym typeface="+mn-lt"/>
              </a:rPr>
              <a:t>69%</a:t>
            </a:r>
            <a:endParaRPr lang="en-US" altLang="zh-CN" sz="3600" b="1" dirty="0">
              <a:solidFill>
                <a:schemeClr val="accent2">
                  <a:lumMod val="10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5" name="PA-ValueText3">
            <a:extLst>
              <a:ext uri="{FF2B5EF4-FFF2-40B4-BE49-F238E27FC236}">
                <a16:creationId xmlns:a16="http://schemas.microsoft.com/office/drawing/2014/main" id="{B4349CE1-1DA2-4D96-AB71-13F7616B49A5}"/>
              </a:ext>
            </a:extLst>
          </p:cNvPr>
          <p:cNvSpPr txBox="1"/>
          <p:nvPr>
            <p:custDataLst>
              <p:tags r:id="rId11"/>
            </p:custDataLst>
          </p:nvPr>
        </p:nvSpPr>
        <p:spPr>
          <a:xfrm>
            <a:off x="10001086" y="4228830"/>
            <a:ext cx="897336" cy="564372"/>
          </a:xfrm>
          <a:prstGeom prst="rect">
            <a:avLst/>
          </a:prstGeom>
          <a:noFill/>
        </p:spPr>
        <p:txBody>
          <a:bodyPr wrap="square" lIns="0" tIns="0" rIns="0" bIns="0" numCol="1" anchor="ctr" anchorCtr="1">
            <a:prstTxWarp prst="textPlain">
              <a:avLst/>
            </a:prstTxWarp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/>
            <a:r>
              <a:rPr lang="en-US" altLang="zh-CN" sz="3600" b="1" dirty="0">
                <a:solidFill>
                  <a:srgbClr val="3494BA"/>
                </a:solidFill>
                <a:cs typeface="+mn-ea"/>
                <a:sym typeface="+mn-lt"/>
              </a:rPr>
              <a:t>65%</a:t>
            </a:r>
          </a:p>
        </p:txBody>
      </p:sp>
      <p:sp>
        <p:nvSpPr>
          <p:cNvPr id="16" name="PA-CustomText ">
            <a:extLst>
              <a:ext uri="{FF2B5EF4-FFF2-40B4-BE49-F238E27FC236}">
                <a16:creationId xmlns:a16="http://schemas.microsoft.com/office/drawing/2014/main" id="{95F1CFC8-0D46-4C3A-B88A-D947306E8D66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>
            <a:off x="6735881" y="5063613"/>
            <a:ext cx="2138090" cy="411778"/>
          </a:xfrm>
          <a:prstGeom prst="rect">
            <a:avLst/>
          </a:prstGeom>
          <a:noFill/>
        </p:spPr>
        <p:txBody>
          <a:bodyPr wrap="square" lIns="90000" tIns="46800" rIns="90000" bIns="46800" anchor="ctr">
            <a:normAutofit fontScale="85000" lnSpcReduction="20000"/>
          </a:bodyPr>
          <a:lstStyle/>
          <a:p>
            <a:pPr marL="0" marR="0" lvl="0" indent="0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strike="noStrike" kern="1200" cap="none" spc="0" normalizeH="0" baseline="0" noProof="0" dirty="0">
                <a:effectLst/>
                <a:uLnTx/>
                <a:uFillTx/>
                <a:cs typeface="+mn-ea"/>
                <a:sym typeface="+mn-lt"/>
              </a:rPr>
              <a:t>Add title text</a:t>
            </a:r>
          </a:p>
        </p:txBody>
      </p:sp>
      <p:sp>
        <p:nvSpPr>
          <p:cNvPr id="17" name="PA-CustomText1">
            <a:extLst>
              <a:ext uri="{FF2B5EF4-FFF2-40B4-BE49-F238E27FC236}">
                <a16:creationId xmlns:a16="http://schemas.microsoft.com/office/drawing/2014/main" id="{B8AA0E7E-CB3A-4643-8064-EE34AD50B6BA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>
            <a:off x="6735880" y="5457029"/>
            <a:ext cx="2138091" cy="315943"/>
          </a:xfrm>
          <a:prstGeom prst="rect">
            <a:avLst/>
          </a:prstGeom>
          <a:noFill/>
        </p:spPr>
        <p:txBody>
          <a:bodyPr wrap="none" lIns="90000" tIns="46800" rIns="90000" bIns="46800">
            <a:normAutofit fontScale="92500" lnSpcReduction="10000"/>
          </a:bodyPr>
          <a:lstStyle/>
          <a:p>
            <a:pPr marL="0" marR="0" lvl="0" indent="0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7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cs typeface="+mn-ea"/>
                <a:sym typeface="+mn-lt"/>
              </a:rPr>
              <a:t>Supporting text here</a:t>
            </a:r>
          </a:p>
        </p:txBody>
      </p:sp>
      <p:sp>
        <p:nvSpPr>
          <p:cNvPr id="18" name="PA-ïṥḷïde">
            <a:extLst>
              <a:ext uri="{FF2B5EF4-FFF2-40B4-BE49-F238E27FC236}">
                <a16:creationId xmlns:a16="http://schemas.microsoft.com/office/drawing/2014/main" id="{F0F395B6-2843-4B2F-8D5E-986FA1744CBA}"/>
              </a:ext>
            </a:extLst>
          </p:cNvPr>
          <p:cNvSpPr txBox="1"/>
          <p:nvPr>
            <p:custDataLst>
              <p:tags r:id="rId14"/>
            </p:custDataLst>
          </p:nvPr>
        </p:nvSpPr>
        <p:spPr>
          <a:xfrm>
            <a:off x="1191867" y="2931357"/>
            <a:ext cx="3640801" cy="54000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b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buSzPct val="25000"/>
            </a:pPr>
            <a:r>
              <a:rPr lang="en-US" sz="2800" b="1" dirty="0">
                <a:cs typeface="+mn-ea"/>
                <a:sym typeface="+mn-lt"/>
              </a:rPr>
              <a:t>Add title text</a:t>
            </a:r>
          </a:p>
        </p:txBody>
      </p:sp>
      <p:sp>
        <p:nvSpPr>
          <p:cNvPr id="19" name="PA-iṩ1ïde">
            <a:extLst>
              <a:ext uri="{FF2B5EF4-FFF2-40B4-BE49-F238E27FC236}">
                <a16:creationId xmlns:a16="http://schemas.microsoft.com/office/drawing/2014/main" id="{C5BD5681-851F-4DDF-A048-996B62B40753}"/>
              </a:ext>
            </a:extLst>
          </p:cNvPr>
          <p:cNvSpPr txBox="1"/>
          <p:nvPr>
            <p:custDataLst>
              <p:tags r:id="rId15"/>
            </p:custDataLst>
          </p:nvPr>
        </p:nvSpPr>
        <p:spPr>
          <a:xfrm>
            <a:off x="1191866" y="3471362"/>
            <a:ext cx="3640802" cy="1631579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50000"/>
              </a:lnSpc>
              <a:buSzPct val="25000"/>
            </a:pPr>
            <a:r>
              <a:rPr lang="en-US" sz="1600" dirty="0">
                <a:cs typeface="+mn-ea"/>
                <a:sym typeface="+mn-lt"/>
              </a:rPr>
              <a:t>Theme color makes PPT more convenient to change.</a:t>
            </a:r>
          </a:p>
          <a:p>
            <a:pPr>
              <a:lnSpc>
                <a:spcPct val="150000"/>
              </a:lnSpc>
              <a:buSzPct val="25000"/>
            </a:pPr>
            <a:r>
              <a:rPr lang="en-US" sz="1600" dirty="0">
                <a:cs typeface="+mn-ea"/>
                <a:sym typeface="+mn-lt"/>
              </a:rPr>
              <a:t>Adjust the spacing to adapt to Chinese typesetting, use the reference line in PPT.</a:t>
            </a:r>
          </a:p>
        </p:txBody>
      </p:sp>
    </p:spTree>
    <p:extLst>
      <p:ext uri="{BB962C8B-B14F-4D97-AF65-F5344CB8AC3E}">
        <p14:creationId xmlns:p14="http://schemas.microsoft.com/office/powerpoint/2010/main" val="170796281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8059D5-4759-4014-B1A6-BE12AFEDE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Slide title</a:t>
            </a:r>
            <a:endParaRPr lang="ru-UA" dirty="0"/>
          </a:p>
        </p:txBody>
      </p:sp>
      <p:grpSp>
        <p:nvGrpSpPr>
          <p:cNvPr id="4" name="PA-204219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587F3DDB-D441-44DF-8E03-F867206DD897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587578" y="1513758"/>
            <a:ext cx="10931322" cy="5003800"/>
            <a:chOff x="587578" y="1130300"/>
            <a:chExt cx="10931322" cy="5003800"/>
          </a:xfrm>
        </p:grpSpPr>
        <p:grpSp>
          <p:nvGrpSpPr>
            <p:cNvPr id="5" name="ïṥļîḍè">
              <a:extLst>
                <a:ext uri="{FF2B5EF4-FFF2-40B4-BE49-F238E27FC236}">
                  <a16:creationId xmlns:a16="http://schemas.microsoft.com/office/drawing/2014/main" id="{0C39C4B2-CA5D-4486-ADA7-FF01F6F8B672}"/>
                </a:ext>
              </a:extLst>
            </p:cNvPr>
            <p:cNvGrpSpPr/>
            <p:nvPr/>
          </p:nvGrpSpPr>
          <p:grpSpPr>
            <a:xfrm>
              <a:off x="587578" y="2047875"/>
              <a:ext cx="10456557" cy="3125414"/>
              <a:chOff x="814660" y="1276350"/>
              <a:chExt cx="10254845" cy="3065123"/>
            </a:xfrm>
          </p:grpSpPr>
          <p:sp>
            <p:nvSpPr>
              <p:cNvPr id="21" name="PA-îşḻïḓê">
                <a:extLst>
                  <a:ext uri="{FF2B5EF4-FFF2-40B4-BE49-F238E27FC236}">
                    <a16:creationId xmlns:a16="http://schemas.microsoft.com/office/drawing/2014/main" id="{6B9DA68F-D21D-464B-878B-0D9CD2F58C0A}"/>
                  </a:ext>
                </a:extLst>
              </p:cNvPr>
              <p:cNvSpPr/>
              <p:nvPr>
                <p:custDataLst>
                  <p:tags r:id="rId12"/>
                </p:custDataLst>
              </p:nvPr>
            </p:nvSpPr>
            <p:spPr>
              <a:xfrm>
                <a:off x="814660" y="2983103"/>
                <a:ext cx="2259287" cy="135837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00203" y="120000"/>
                    </a:moveTo>
                    <a:cubicBezTo>
                      <a:pt x="46191" y="120000"/>
                      <a:pt x="46191" y="120000"/>
                      <a:pt x="46191" y="120000"/>
                    </a:cubicBezTo>
                    <a:cubicBezTo>
                      <a:pt x="40570" y="120000"/>
                      <a:pt x="34949" y="114640"/>
                      <a:pt x="33727" y="108089"/>
                    </a:cubicBezTo>
                    <a:cubicBezTo>
                      <a:pt x="12464" y="11910"/>
                      <a:pt x="12464" y="11910"/>
                      <a:pt x="12464" y="11910"/>
                    </a:cubicBezTo>
                    <a:cubicBezTo>
                      <a:pt x="12464" y="11910"/>
                      <a:pt x="12464" y="11910"/>
                      <a:pt x="12464" y="11910"/>
                    </a:cubicBezTo>
                    <a:cubicBezTo>
                      <a:pt x="10997" y="5359"/>
                      <a:pt x="5376" y="0"/>
                      <a:pt x="0" y="0"/>
                    </a:cubicBezTo>
                    <a:cubicBezTo>
                      <a:pt x="19796" y="0"/>
                      <a:pt x="19796" y="0"/>
                      <a:pt x="19796" y="0"/>
                    </a:cubicBezTo>
                    <a:cubicBezTo>
                      <a:pt x="73808" y="0"/>
                      <a:pt x="73808" y="0"/>
                      <a:pt x="73808" y="0"/>
                    </a:cubicBezTo>
                    <a:cubicBezTo>
                      <a:pt x="79429" y="0"/>
                      <a:pt x="85050" y="5359"/>
                      <a:pt x="86272" y="11910"/>
                    </a:cubicBezTo>
                    <a:cubicBezTo>
                      <a:pt x="107535" y="108089"/>
                      <a:pt x="107535" y="108089"/>
                      <a:pt x="107535" y="108089"/>
                    </a:cubicBezTo>
                    <a:cubicBezTo>
                      <a:pt x="109002" y="114640"/>
                      <a:pt x="114623" y="120000"/>
                      <a:pt x="120000" y="120000"/>
                    </a:cubicBezTo>
                    <a:lnTo>
                      <a:pt x="100203" y="12000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wrap="square" lIns="91440" tIns="45720" rIns="91440" bIns="45720" anchor="t" anchorCtr="0">
                <a:normAutofit fontScale="25000" lnSpcReduction="20000"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2" name="PA-isľïde">
                <a:extLst>
                  <a:ext uri="{FF2B5EF4-FFF2-40B4-BE49-F238E27FC236}">
                    <a16:creationId xmlns:a16="http://schemas.microsoft.com/office/drawing/2014/main" id="{C0DB98A0-F994-4788-8C25-CF3CEEA11B20}"/>
                  </a:ext>
                </a:extLst>
              </p:cNvPr>
              <p:cNvSpPr/>
              <p:nvPr>
                <p:custDataLst>
                  <p:tags r:id="rId13"/>
                </p:custDataLst>
              </p:nvPr>
            </p:nvSpPr>
            <p:spPr>
              <a:xfrm>
                <a:off x="7726157" y="2983103"/>
                <a:ext cx="2259287" cy="135837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00203" y="120000"/>
                    </a:moveTo>
                    <a:cubicBezTo>
                      <a:pt x="46191" y="120000"/>
                      <a:pt x="46191" y="120000"/>
                      <a:pt x="46191" y="120000"/>
                    </a:cubicBezTo>
                    <a:cubicBezTo>
                      <a:pt x="40570" y="120000"/>
                      <a:pt x="34949" y="114640"/>
                      <a:pt x="33482" y="108089"/>
                    </a:cubicBezTo>
                    <a:cubicBezTo>
                      <a:pt x="12464" y="11910"/>
                      <a:pt x="12464" y="11910"/>
                      <a:pt x="12464" y="11910"/>
                    </a:cubicBezTo>
                    <a:cubicBezTo>
                      <a:pt x="12464" y="11910"/>
                      <a:pt x="12464" y="11910"/>
                      <a:pt x="12464" y="11910"/>
                    </a:cubicBezTo>
                    <a:cubicBezTo>
                      <a:pt x="10997" y="5359"/>
                      <a:pt x="5376" y="0"/>
                      <a:pt x="0" y="0"/>
                    </a:cubicBezTo>
                    <a:cubicBezTo>
                      <a:pt x="19796" y="0"/>
                      <a:pt x="19796" y="0"/>
                      <a:pt x="19796" y="0"/>
                    </a:cubicBezTo>
                    <a:cubicBezTo>
                      <a:pt x="73808" y="0"/>
                      <a:pt x="73808" y="0"/>
                      <a:pt x="73808" y="0"/>
                    </a:cubicBezTo>
                    <a:cubicBezTo>
                      <a:pt x="79429" y="0"/>
                      <a:pt x="84806" y="5359"/>
                      <a:pt x="86272" y="11910"/>
                    </a:cubicBezTo>
                    <a:cubicBezTo>
                      <a:pt x="107535" y="108089"/>
                      <a:pt x="107535" y="108089"/>
                      <a:pt x="107535" y="108089"/>
                    </a:cubicBezTo>
                    <a:cubicBezTo>
                      <a:pt x="109002" y="114640"/>
                      <a:pt x="114623" y="120000"/>
                      <a:pt x="120000" y="120000"/>
                    </a:cubicBezTo>
                    <a:lnTo>
                      <a:pt x="100203" y="12000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wrap="square" lIns="91440" tIns="45720" rIns="91440" bIns="45720" anchor="t" anchorCtr="0">
                <a:normAutofit fontScale="25000" lnSpcReduction="20000"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3" name="PA-íṣľîḓe">
                <a:extLst>
                  <a:ext uri="{FF2B5EF4-FFF2-40B4-BE49-F238E27FC236}">
                    <a16:creationId xmlns:a16="http://schemas.microsoft.com/office/drawing/2014/main" id="{5B147442-2E63-414B-93CF-A31425BB0153}"/>
                  </a:ext>
                </a:extLst>
              </p:cNvPr>
              <p:cNvSpPr/>
              <p:nvPr>
                <p:custDataLst>
                  <p:tags r:id="rId14"/>
                </p:custDataLst>
              </p:nvPr>
            </p:nvSpPr>
            <p:spPr>
              <a:xfrm>
                <a:off x="5991676" y="2983103"/>
                <a:ext cx="2259287" cy="135837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00203" y="120000"/>
                    </a:moveTo>
                    <a:cubicBezTo>
                      <a:pt x="45947" y="120000"/>
                      <a:pt x="45947" y="120000"/>
                      <a:pt x="45947" y="120000"/>
                    </a:cubicBezTo>
                    <a:cubicBezTo>
                      <a:pt x="40570" y="120000"/>
                      <a:pt x="34949" y="114640"/>
                      <a:pt x="33482" y="108089"/>
                    </a:cubicBezTo>
                    <a:cubicBezTo>
                      <a:pt x="12464" y="11910"/>
                      <a:pt x="12464" y="11910"/>
                      <a:pt x="12464" y="11910"/>
                    </a:cubicBezTo>
                    <a:cubicBezTo>
                      <a:pt x="12464" y="11910"/>
                      <a:pt x="12464" y="11910"/>
                      <a:pt x="12464" y="11910"/>
                    </a:cubicBezTo>
                    <a:cubicBezTo>
                      <a:pt x="10997" y="5359"/>
                      <a:pt x="5376" y="0"/>
                      <a:pt x="0" y="0"/>
                    </a:cubicBezTo>
                    <a:cubicBezTo>
                      <a:pt x="19551" y="0"/>
                      <a:pt x="19551" y="0"/>
                      <a:pt x="19551" y="0"/>
                    </a:cubicBezTo>
                    <a:cubicBezTo>
                      <a:pt x="73808" y="0"/>
                      <a:pt x="73808" y="0"/>
                      <a:pt x="73808" y="0"/>
                    </a:cubicBezTo>
                    <a:cubicBezTo>
                      <a:pt x="79185" y="0"/>
                      <a:pt x="84806" y="5359"/>
                      <a:pt x="86272" y="11910"/>
                    </a:cubicBezTo>
                    <a:cubicBezTo>
                      <a:pt x="107535" y="108089"/>
                      <a:pt x="107535" y="108089"/>
                      <a:pt x="107535" y="108089"/>
                    </a:cubicBezTo>
                    <a:cubicBezTo>
                      <a:pt x="108757" y="114640"/>
                      <a:pt x="114378" y="120000"/>
                      <a:pt x="120000" y="120000"/>
                    </a:cubicBezTo>
                    <a:lnTo>
                      <a:pt x="100203" y="12000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wrap="square" lIns="91440" tIns="45720" rIns="91440" bIns="45720" anchor="t" anchorCtr="0">
                <a:normAutofit fontScale="25000" lnSpcReduction="20000"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4" name="PA-îşľíḑè">
                <a:extLst>
                  <a:ext uri="{FF2B5EF4-FFF2-40B4-BE49-F238E27FC236}">
                    <a16:creationId xmlns:a16="http://schemas.microsoft.com/office/drawing/2014/main" id="{80B94A91-434B-45C9-98AF-C89ECC20B3DB}"/>
                  </a:ext>
                </a:extLst>
              </p:cNvPr>
              <p:cNvSpPr/>
              <p:nvPr>
                <p:custDataLst>
                  <p:tags r:id="rId15"/>
                </p:custDataLst>
              </p:nvPr>
            </p:nvSpPr>
            <p:spPr>
              <a:xfrm>
                <a:off x="4254571" y="2983103"/>
                <a:ext cx="2256662" cy="135837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00448" y="120000"/>
                    </a:moveTo>
                    <a:cubicBezTo>
                      <a:pt x="46191" y="120000"/>
                      <a:pt x="46191" y="120000"/>
                      <a:pt x="46191" y="120000"/>
                    </a:cubicBezTo>
                    <a:cubicBezTo>
                      <a:pt x="40814" y="120000"/>
                      <a:pt x="35193" y="114640"/>
                      <a:pt x="33727" y="108089"/>
                    </a:cubicBezTo>
                    <a:cubicBezTo>
                      <a:pt x="12464" y="11910"/>
                      <a:pt x="12464" y="11910"/>
                      <a:pt x="12464" y="11910"/>
                    </a:cubicBezTo>
                    <a:cubicBezTo>
                      <a:pt x="12464" y="11910"/>
                      <a:pt x="12464" y="11910"/>
                      <a:pt x="12464" y="11910"/>
                    </a:cubicBezTo>
                    <a:cubicBezTo>
                      <a:pt x="10997" y="5359"/>
                      <a:pt x="5621" y="0"/>
                      <a:pt x="0" y="0"/>
                    </a:cubicBezTo>
                    <a:cubicBezTo>
                      <a:pt x="19796" y="0"/>
                      <a:pt x="19796" y="0"/>
                      <a:pt x="19796" y="0"/>
                    </a:cubicBezTo>
                    <a:cubicBezTo>
                      <a:pt x="74052" y="0"/>
                      <a:pt x="74052" y="0"/>
                      <a:pt x="74052" y="0"/>
                    </a:cubicBezTo>
                    <a:cubicBezTo>
                      <a:pt x="79429" y="0"/>
                      <a:pt x="85050" y="5359"/>
                      <a:pt x="86517" y="11910"/>
                    </a:cubicBezTo>
                    <a:cubicBezTo>
                      <a:pt x="107535" y="108089"/>
                      <a:pt x="107535" y="108089"/>
                      <a:pt x="107535" y="108089"/>
                    </a:cubicBezTo>
                    <a:cubicBezTo>
                      <a:pt x="109002" y="114640"/>
                      <a:pt x="114623" y="120000"/>
                      <a:pt x="120000" y="120000"/>
                    </a:cubicBezTo>
                    <a:lnTo>
                      <a:pt x="100448" y="12000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wrap="square" lIns="91440" tIns="45720" rIns="91440" bIns="45720" anchor="t" anchorCtr="0">
                <a:normAutofit fontScale="25000" lnSpcReduction="20000"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5" name="PA-ïś1ïḋe">
                <a:extLst>
                  <a:ext uri="{FF2B5EF4-FFF2-40B4-BE49-F238E27FC236}">
                    <a16:creationId xmlns:a16="http://schemas.microsoft.com/office/drawing/2014/main" id="{3FE97D97-36F7-48BE-9D4A-64111219A3D3}"/>
                  </a:ext>
                </a:extLst>
              </p:cNvPr>
              <p:cNvSpPr/>
              <p:nvPr>
                <p:custDataLst>
                  <p:tags r:id="rId16"/>
                </p:custDataLst>
              </p:nvPr>
            </p:nvSpPr>
            <p:spPr>
              <a:xfrm>
                <a:off x="2520091" y="2983103"/>
                <a:ext cx="2259287" cy="135837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00203" y="120000"/>
                    </a:moveTo>
                    <a:cubicBezTo>
                      <a:pt x="46191" y="120000"/>
                      <a:pt x="46191" y="120000"/>
                      <a:pt x="46191" y="120000"/>
                    </a:cubicBezTo>
                    <a:cubicBezTo>
                      <a:pt x="40570" y="120000"/>
                      <a:pt x="34949" y="114640"/>
                      <a:pt x="33727" y="108089"/>
                    </a:cubicBezTo>
                    <a:cubicBezTo>
                      <a:pt x="12464" y="11910"/>
                      <a:pt x="12464" y="11910"/>
                      <a:pt x="12464" y="11910"/>
                    </a:cubicBezTo>
                    <a:cubicBezTo>
                      <a:pt x="12464" y="11910"/>
                      <a:pt x="12464" y="11910"/>
                      <a:pt x="12464" y="11910"/>
                    </a:cubicBezTo>
                    <a:cubicBezTo>
                      <a:pt x="10997" y="5359"/>
                      <a:pt x="5376" y="0"/>
                      <a:pt x="0" y="0"/>
                    </a:cubicBezTo>
                    <a:cubicBezTo>
                      <a:pt x="19796" y="0"/>
                      <a:pt x="19796" y="0"/>
                      <a:pt x="19796" y="0"/>
                    </a:cubicBezTo>
                    <a:cubicBezTo>
                      <a:pt x="73808" y="0"/>
                      <a:pt x="73808" y="0"/>
                      <a:pt x="73808" y="0"/>
                    </a:cubicBezTo>
                    <a:cubicBezTo>
                      <a:pt x="79429" y="0"/>
                      <a:pt x="85050" y="5359"/>
                      <a:pt x="86272" y="11910"/>
                    </a:cubicBezTo>
                    <a:cubicBezTo>
                      <a:pt x="107535" y="108089"/>
                      <a:pt x="107535" y="108089"/>
                      <a:pt x="107535" y="108089"/>
                    </a:cubicBezTo>
                    <a:cubicBezTo>
                      <a:pt x="109002" y="114640"/>
                      <a:pt x="114623" y="120000"/>
                      <a:pt x="120000" y="120000"/>
                    </a:cubicBezTo>
                    <a:lnTo>
                      <a:pt x="100203" y="12000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wrap="square" lIns="91440" tIns="45720" rIns="91440" bIns="45720" anchor="t" anchorCtr="0">
                <a:normAutofit fontScale="25000" lnSpcReduction="20000"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6" name="PA-ïṡḻíďé">
                <a:extLst>
                  <a:ext uri="{FF2B5EF4-FFF2-40B4-BE49-F238E27FC236}">
                    <a16:creationId xmlns:a16="http://schemas.microsoft.com/office/drawing/2014/main" id="{D9FFCF64-6EE1-4B6D-A52D-9DD4317F0496}"/>
                  </a:ext>
                </a:extLst>
              </p:cNvPr>
              <p:cNvSpPr/>
              <p:nvPr>
                <p:custDataLst>
                  <p:tags r:id="rId17"/>
                </p:custDataLst>
              </p:nvPr>
            </p:nvSpPr>
            <p:spPr>
              <a:xfrm>
                <a:off x="1651537" y="2983103"/>
                <a:ext cx="2256662" cy="135837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9796" y="120000"/>
                    </a:moveTo>
                    <a:cubicBezTo>
                      <a:pt x="74052" y="120000"/>
                      <a:pt x="74052" y="120000"/>
                      <a:pt x="74052" y="120000"/>
                    </a:cubicBezTo>
                    <a:cubicBezTo>
                      <a:pt x="79429" y="120000"/>
                      <a:pt x="85050" y="114640"/>
                      <a:pt x="86517" y="108089"/>
                    </a:cubicBezTo>
                    <a:cubicBezTo>
                      <a:pt x="107535" y="11910"/>
                      <a:pt x="107535" y="11910"/>
                      <a:pt x="107535" y="11910"/>
                    </a:cubicBezTo>
                    <a:cubicBezTo>
                      <a:pt x="107535" y="11910"/>
                      <a:pt x="107535" y="11910"/>
                      <a:pt x="107535" y="11910"/>
                    </a:cubicBezTo>
                    <a:cubicBezTo>
                      <a:pt x="109002" y="5359"/>
                      <a:pt x="114623" y="0"/>
                      <a:pt x="120000" y="0"/>
                    </a:cubicBezTo>
                    <a:cubicBezTo>
                      <a:pt x="100448" y="0"/>
                      <a:pt x="100448" y="0"/>
                      <a:pt x="100448" y="0"/>
                    </a:cubicBezTo>
                    <a:cubicBezTo>
                      <a:pt x="46191" y="0"/>
                      <a:pt x="46191" y="0"/>
                      <a:pt x="46191" y="0"/>
                    </a:cubicBezTo>
                    <a:cubicBezTo>
                      <a:pt x="40814" y="0"/>
                      <a:pt x="35193" y="5359"/>
                      <a:pt x="33727" y="11910"/>
                    </a:cubicBezTo>
                    <a:cubicBezTo>
                      <a:pt x="12464" y="108089"/>
                      <a:pt x="12464" y="108089"/>
                      <a:pt x="12464" y="108089"/>
                    </a:cubicBezTo>
                    <a:cubicBezTo>
                      <a:pt x="10997" y="114640"/>
                      <a:pt x="5621" y="120000"/>
                      <a:pt x="0" y="120000"/>
                    </a:cubicBezTo>
                    <a:lnTo>
                      <a:pt x="19796" y="12000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wrap="square" lIns="91440" tIns="45720" rIns="91440" bIns="45720" anchor="t" anchorCtr="0">
                <a:normAutofit fontScale="25000" lnSpcReduction="20000"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7" name="PA-iśḷíḋé">
                <a:extLst>
                  <a:ext uri="{FF2B5EF4-FFF2-40B4-BE49-F238E27FC236}">
                    <a16:creationId xmlns:a16="http://schemas.microsoft.com/office/drawing/2014/main" id="{F0C946C1-2E43-454F-B4D8-8F1805BEEE75}"/>
                  </a:ext>
                </a:extLst>
              </p:cNvPr>
              <p:cNvSpPr/>
              <p:nvPr>
                <p:custDataLst>
                  <p:tags r:id="rId18"/>
                </p:custDataLst>
              </p:nvPr>
            </p:nvSpPr>
            <p:spPr>
              <a:xfrm>
                <a:off x="3388641" y="2983103"/>
                <a:ext cx="2259287" cy="135837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9551" y="120000"/>
                    </a:moveTo>
                    <a:cubicBezTo>
                      <a:pt x="73808" y="120000"/>
                      <a:pt x="73808" y="120000"/>
                      <a:pt x="73808" y="120000"/>
                    </a:cubicBezTo>
                    <a:cubicBezTo>
                      <a:pt x="79185" y="120000"/>
                      <a:pt x="84806" y="114640"/>
                      <a:pt x="86272" y="108089"/>
                    </a:cubicBezTo>
                    <a:cubicBezTo>
                      <a:pt x="107535" y="11910"/>
                      <a:pt x="107535" y="11910"/>
                      <a:pt x="107535" y="11910"/>
                    </a:cubicBezTo>
                    <a:cubicBezTo>
                      <a:pt x="107535" y="11910"/>
                      <a:pt x="107535" y="11910"/>
                      <a:pt x="107535" y="11910"/>
                    </a:cubicBezTo>
                    <a:cubicBezTo>
                      <a:pt x="108757" y="5359"/>
                      <a:pt x="114378" y="0"/>
                      <a:pt x="120000" y="0"/>
                    </a:cubicBezTo>
                    <a:cubicBezTo>
                      <a:pt x="100203" y="0"/>
                      <a:pt x="100203" y="0"/>
                      <a:pt x="100203" y="0"/>
                    </a:cubicBezTo>
                    <a:cubicBezTo>
                      <a:pt x="45947" y="0"/>
                      <a:pt x="45947" y="0"/>
                      <a:pt x="45947" y="0"/>
                    </a:cubicBezTo>
                    <a:cubicBezTo>
                      <a:pt x="40570" y="0"/>
                      <a:pt x="34949" y="5359"/>
                      <a:pt x="33482" y="11910"/>
                    </a:cubicBezTo>
                    <a:cubicBezTo>
                      <a:pt x="12464" y="108089"/>
                      <a:pt x="12464" y="108089"/>
                      <a:pt x="12464" y="108089"/>
                    </a:cubicBezTo>
                    <a:cubicBezTo>
                      <a:pt x="10997" y="114640"/>
                      <a:pt x="5376" y="120000"/>
                      <a:pt x="0" y="120000"/>
                    </a:cubicBezTo>
                    <a:lnTo>
                      <a:pt x="19551" y="120000"/>
                    </a:lnTo>
                    <a:close/>
                  </a:path>
                </a:pathLst>
              </a:custGeom>
              <a:solidFill>
                <a:srgbClr val="58B6C0"/>
              </a:solidFill>
              <a:ln>
                <a:noFill/>
              </a:ln>
            </p:spPr>
            <p:txBody>
              <a:bodyPr wrap="square" lIns="91440" tIns="45720" rIns="91440" bIns="45720" anchor="t" anchorCtr="0">
                <a:normAutofit fontScale="25000" lnSpcReduction="20000"/>
              </a:bodyPr>
              <a:lstStyle/>
              <a:p>
                <a:endParaRPr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8" name="PA-ïṧ1îḑè">
                <a:extLst>
                  <a:ext uri="{FF2B5EF4-FFF2-40B4-BE49-F238E27FC236}">
                    <a16:creationId xmlns:a16="http://schemas.microsoft.com/office/drawing/2014/main" id="{E3100493-5F12-4D99-BD3D-38E470A7FF1A}"/>
                  </a:ext>
                </a:extLst>
              </p:cNvPr>
              <p:cNvSpPr/>
              <p:nvPr>
                <p:custDataLst>
                  <p:tags r:id="rId19"/>
                </p:custDataLst>
              </p:nvPr>
            </p:nvSpPr>
            <p:spPr>
              <a:xfrm>
                <a:off x="5123123" y="2983103"/>
                <a:ext cx="2259287" cy="135837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9796" y="120000"/>
                    </a:moveTo>
                    <a:cubicBezTo>
                      <a:pt x="73808" y="120000"/>
                      <a:pt x="73808" y="120000"/>
                      <a:pt x="73808" y="120000"/>
                    </a:cubicBezTo>
                    <a:cubicBezTo>
                      <a:pt x="79429" y="120000"/>
                      <a:pt x="84806" y="114640"/>
                      <a:pt x="86272" y="108089"/>
                    </a:cubicBezTo>
                    <a:cubicBezTo>
                      <a:pt x="107535" y="11910"/>
                      <a:pt x="107535" y="11910"/>
                      <a:pt x="107535" y="11910"/>
                    </a:cubicBezTo>
                    <a:cubicBezTo>
                      <a:pt x="107535" y="11910"/>
                      <a:pt x="107535" y="11910"/>
                      <a:pt x="107535" y="11910"/>
                    </a:cubicBezTo>
                    <a:cubicBezTo>
                      <a:pt x="109002" y="5359"/>
                      <a:pt x="114623" y="0"/>
                      <a:pt x="120000" y="0"/>
                    </a:cubicBezTo>
                    <a:cubicBezTo>
                      <a:pt x="100203" y="0"/>
                      <a:pt x="100203" y="0"/>
                      <a:pt x="100203" y="0"/>
                    </a:cubicBezTo>
                    <a:cubicBezTo>
                      <a:pt x="46191" y="0"/>
                      <a:pt x="46191" y="0"/>
                      <a:pt x="46191" y="0"/>
                    </a:cubicBezTo>
                    <a:cubicBezTo>
                      <a:pt x="40570" y="0"/>
                      <a:pt x="34949" y="5359"/>
                      <a:pt x="33482" y="11910"/>
                    </a:cubicBezTo>
                    <a:cubicBezTo>
                      <a:pt x="12464" y="108089"/>
                      <a:pt x="12464" y="108089"/>
                      <a:pt x="12464" y="108089"/>
                    </a:cubicBezTo>
                    <a:cubicBezTo>
                      <a:pt x="10997" y="114640"/>
                      <a:pt x="5376" y="120000"/>
                      <a:pt x="0" y="120000"/>
                    </a:cubicBezTo>
                    <a:lnTo>
                      <a:pt x="19796" y="12000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wrap="square" lIns="91440" tIns="45720" rIns="91440" bIns="45720" anchor="t" anchorCtr="0">
                <a:normAutofit fontScale="25000" lnSpcReduction="20000"/>
              </a:bodyPr>
              <a:lstStyle/>
              <a:p>
                <a:endParaRPr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9" name="PA-işľïďè">
                <a:extLst>
                  <a:ext uri="{FF2B5EF4-FFF2-40B4-BE49-F238E27FC236}">
                    <a16:creationId xmlns:a16="http://schemas.microsoft.com/office/drawing/2014/main" id="{F22D3CC8-01E1-47D7-A350-FE37218CBED1}"/>
                  </a:ext>
                </a:extLst>
              </p:cNvPr>
              <p:cNvSpPr/>
              <p:nvPr>
                <p:custDataLst>
                  <p:tags r:id="rId20"/>
                </p:custDataLst>
              </p:nvPr>
            </p:nvSpPr>
            <p:spPr>
              <a:xfrm>
                <a:off x="6857603" y="2983103"/>
                <a:ext cx="2256662" cy="135837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9796" y="120000"/>
                    </a:moveTo>
                    <a:cubicBezTo>
                      <a:pt x="74052" y="120000"/>
                      <a:pt x="74052" y="120000"/>
                      <a:pt x="74052" y="120000"/>
                    </a:cubicBezTo>
                    <a:cubicBezTo>
                      <a:pt x="79429" y="120000"/>
                      <a:pt x="85050" y="114640"/>
                      <a:pt x="86517" y="108089"/>
                    </a:cubicBezTo>
                    <a:cubicBezTo>
                      <a:pt x="107535" y="11910"/>
                      <a:pt x="107535" y="11910"/>
                      <a:pt x="107535" y="11910"/>
                    </a:cubicBezTo>
                    <a:cubicBezTo>
                      <a:pt x="107535" y="11910"/>
                      <a:pt x="107535" y="11910"/>
                      <a:pt x="107535" y="11910"/>
                    </a:cubicBezTo>
                    <a:cubicBezTo>
                      <a:pt x="109002" y="5359"/>
                      <a:pt x="114623" y="0"/>
                      <a:pt x="120000" y="0"/>
                    </a:cubicBezTo>
                    <a:cubicBezTo>
                      <a:pt x="100448" y="0"/>
                      <a:pt x="100448" y="0"/>
                      <a:pt x="100448" y="0"/>
                    </a:cubicBezTo>
                    <a:cubicBezTo>
                      <a:pt x="46191" y="0"/>
                      <a:pt x="46191" y="0"/>
                      <a:pt x="46191" y="0"/>
                    </a:cubicBezTo>
                    <a:cubicBezTo>
                      <a:pt x="40814" y="0"/>
                      <a:pt x="35193" y="5359"/>
                      <a:pt x="33727" y="11910"/>
                    </a:cubicBezTo>
                    <a:cubicBezTo>
                      <a:pt x="12464" y="108089"/>
                      <a:pt x="12464" y="108089"/>
                      <a:pt x="12464" y="108089"/>
                    </a:cubicBezTo>
                    <a:cubicBezTo>
                      <a:pt x="10997" y="114640"/>
                      <a:pt x="5621" y="120000"/>
                      <a:pt x="0" y="120000"/>
                    </a:cubicBezTo>
                    <a:lnTo>
                      <a:pt x="19796" y="12000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wrap="square" lIns="91440" tIns="45720" rIns="91440" bIns="45720" anchor="t" anchorCtr="0">
                <a:normAutofit fontScale="25000" lnSpcReduction="20000"/>
              </a:bodyPr>
              <a:lstStyle/>
              <a:p>
                <a:endParaRPr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0" name="PA-îśľíďé">
                <a:extLst>
                  <a:ext uri="{FF2B5EF4-FFF2-40B4-BE49-F238E27FC236}">
                    <a16:creationId xmlns:a16="http://schemas.microsoft.com/office/drawing/2014/main" id="{CBF45341-4522-449F-8295-A2B94E2CC446}"/>
                  </a:ext>
                </a:extLst>
              </p:cNvPr>
              <p:cNvSpPr/>
              <p:nvPr>
                <p:custDataLst>
                  <p:tags r:id="rId21"/>
                </p:custDataLst>
              </p:nvPr>
            </p:nvSpPr>
            <p:spPr bwMode="auto">
              <a:xfrm>
                <a:off x="5983885" y="3414297"/>
                <a:ext cx="537763" cy="495983"/>
              </a:xfrm>
              <a:custGeom>
                <a:avLst/>
                <a:gdLst>
                  <a:gd name="connsiteX0" fmla="*/ 176147 w 578111"/>
                  <a:gd name="connsiteY0" fmla="*/ 221031 h 533197"/>
                  <a:gd name="connsiteX1" fmla="*/ 212154 w 578111"/>
                  <a:gd name="connsiteY1" fmla="*/ 256947 h 533197"/>
                  <a:gd name="connsiteX2" fmla="*/ 212154 w 578111"/>
                  <a:gd name="connsiteY2" fmla="*/ 348118 h 533197"/>
                  <a:gd name="connsiteX3" fmla="*/ 176147 w 578111"/>
                  <a:gd name="connsiteY3" fmla="*/ 384955 h 533197"/>
                  <a:gd name="connsiteX4" fmla="*/ 139217 w 578111"/>
                  <a:gd name="connsiteY4" fmla="*/ 348118 h 533197"/>
                  <a:gd name="connsiteX5" fmla="*/ 139217 w 578111"/>
                  <a:gd name="connsiteY5" fmla="*/ 256947 h 533197"/>
                  <a:gd name="connsiteX6" fmla="*/ 176147 w 578111"/>
                  <a:gd name="connsiteY6" fmla="*/ 221031 h 533197"/>
                  <a:gd name="connsiteX7" fmla="*/ 267503 w 578111"/>
                  <a:gd name="connsiteY7" fmla="*/ 184193 h 533197"/>
                  <a:gd name="connsiteX8" fmla="*/ 303437 w 578111"/>
                  <a:gd name="connsiteY8" fmla="*/ 221030 h 533197"/>
                  <a:gd name="connsiteX9" fmla="*/ 303437 w 578111"/>
                  <a:gd name="connsiteY9" fmla="*/ 348119 h 533197"/>
                  <a:gd name="connsiteX10" fmla="*/ 267503 w 578111"/>
                  <a:gd name="connsiteY10" fmla="*/ 384956 h 533197"/>
                  <a:gd name="connsiteX11" fmla="*/ 230648 w 578111"/>
                  <a:gd name="connsiteY11" fmla="*/ 348119 h 533197"/>
                  <a:gd name="connsiteX12" fmla="*/ 230648 w 578111"/>
                  <a:gd name="connsiteY12" fmla="*/ 221030 h 533197"/>
                  <a:gd name="connsiteX13" fmla="*/ 267503 w 578111"/>
                  <a:gd name="connsiteY13" fmla="*/ 184193 h 533197"/>
                  <a:gd name="connsiteX14" fmla="*/ 357937 w 578111"/>
                  <a:gd name="connsiteY14" fmla="*/ 148390 h 533197"/>
                  <a:gd name="connsiteX15" fmla="*/ 394867 w 578111"/>
                  <a:gd name="connsiteY15" fmla="*/ 184289 h 533197"/>
                  <a:gd name="connsiteX16" fmla="*/ 394867 w 578111"/>
                  <a:gd name="connsiteY16" fmla="*/ 348136 h 533197"/>
                  <a:gd name="connsiteX17" fmla="*/ 357937 w 578111"/>
                  <a:gd name="connsiteY17" fmla="*/ 384955 h 533197"/>
                  <a:gd name="connsiteX18" fmla="*/ 321930 w 578111"/>
                  <a:gd name="connsiteY18" fmla="*/ 348136 h 533197"/>
                  <a:gd name="connsiteX19" fmla="*/ 321930 w 578111"/>
                  <a:gd name="connsiteY19" fmla="*/ 184289 h 533197"/>
                  <a:gd name="connsiteX20" fmla="*/ 357937 w 578111"/>
                  <a:gd name="connsiteY20" fmla="*/ 148390 h 533197"/>
                  <a:gd name="connsiteX21" fmla="*/ 267469 w 578111"/>
                  <a:gd name="connsiteY21" fmla="*/ 0 h 533197"/>
                  <a:gd name="connsiteX22" fmla="*/ 529404 w 578111"/>
                  <a:gd name="connsiteY22" fmla="*/ 218252 h 533197"/>
                  <a:gd name="connsiteX23" fmla="*/ 566296 w 578111"/>
                  <a:gd name="connsiteY23" fmla="*/ 218252 h 533197"/>
                  <a:gd name="connsiteX24" fmla="*/ 576441 w 578111"/>
                  <a:gd name="connsiteY24" fmla="*/ 224698 h 533197"/>
                  <a:gd name="connsiteX25" fmla="*/ 575519 w 578111"/>
                  <a:gd name="connsiteY25" fmla="*/ 237590 h 533197"/>
                  <a:gd name="connsiteX26" fmla="*/ 514647 w 578111"/>
                  <a:gd name="connsiteY26" fmla="*/ 310341 h 533197"/>
                  <a:gd name="connsiteX27" fmla="*/ 505424 w 578111"/>
                  <a:gd name="connsiteY27" fmla="*/ 314945 h 533197"/>
                  <a:gd name="connsiteX28" fmla="*/ 496201 w 578111"/>
                  <a:gd name="connsiteY28" fmla="*/ 310341 h 533197"/>
                  <a:gd name="connsiteX29" fmla="*/ 435328 w 578111"/>
                  <a:gd name="connsiteY29" fmla="*/ 237590 h 533197"/>
                  <a:gd name="connsiteX30" fmla="*/ 433484 w 578111"/>
                  <a:gd name="connsiteY30" fmla="*/ 224698 h 533197"/>
                  <a:gd name="connsiteX31" fmla="*/ 444551 w 578111"/>
                  <a:gd name="connsiteY31" fmla="*/ 218252 h 533197"/>
                  <a:gd name="connsiteX32" fmla="*/ 480521 w 578111"/>
                  <a:gd name="connsiteY32" fmla="*/ 218252 h 533197"/>
                  <a:gd name="connsiteX33" fmla="*/ 267469 w 578111"/>
                  <a:gd name="connsiteY33" fmla="*/ 47886 h 533197"/>
                  <a:gd name="connsiteX34" fmla="*/ 48882 w 578111"/>
                  <a:gd name="connsiteY34" fmla="*/ 266138 h 533197"/>
                  <a:gd name="connsiteX35" fmla="*/ 267469 w 578111"/>
                  <a:gd name="connsiteY35" fmla="*/ 484390 h 533197"/>
                  <a:gd name="connsiteX36" fmla="*/ 456541 w 578111"/>
                  <a:gd name="connsiteY36" fmla="*/ 375724 h 533197"/>
                  <a:gd name="connsiteX37" fmla="*/ 489744 w 578111"/>
                  <a:gd name="connsiteY37" fmla="*/ 366515 h 533197"/>
                  <a:gd name="connsiteX38" fmla="*/ 498967 w 578111"/>
                  <a:gd name="connsiteY38" fmla="*/ 399668 h 533197"/>
                  <a:gd name="connsiteX39" fmla="*/ 267469 w 578111"/>
                  <a:gd name="connsiteY39" fmla="*/ 533197 h 533197"/>
                  <a:gd name="connsiteX40" fmla="*/ 0 w 578111"/>
                  <a:gd name="connsiteY40" fmla="*/ 266138 h 533197"/>
                  <a:gd name="connsiteX41" fmla="*/ 267469 w 578111"/>
                  <a:gd name="connsiteY41" fmla="*/ 0 h 533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</a:cxnLst>
                <a:rect l="l" t="t" r="r" b="b"/>
                <a:pathLst>
                  <a:path w="578111" h="533197">
                    <a:moveTo>
                      <a:pt x="176147" y="221031"/>
                    </a:moveTo>
                    <a:cubicBezTo>
                      <a:pt x="196459" y="221031"/>
                      <a:pt x="212154" y="237608"/>
                      <a:pt x="212154" y="256947"/>
                    </a:cubicBezTo>
                    <a:lnTo>
                      <a:pt x="212154" y="348118"/>
                    </a:lnTo>
                    <a:cubicBezTo>
                      <a:pt x="212154" y="368378"/>
                      <a:pt x="196459" y="384955"/>
                      <a:pt x="176147" y="384955"/>
                    </a:cubicBezTo>
                    <a:cubicBezTo>
                      <a:pt x="155836" y="384955"/>
                      <a:pt x="139217" y="368378"/>
                      <a:pt x="139217" y="348118"/>
                    </a:cubicBezTo>
                    <a:lnTo>
                      <a:pt x="139217" y="256947"/>
                    </a:lnTo>
                    <a:cubicBezTo>
                      <a:pt x="139217" y="237608"/>
                      <a:pt x="155836" y="221031"/>
                      <a:pt x="176147" y="221031"/>
                    </a:cubicBezTo>
                    <a:close/>
                    <a:moveTo>
                      <a:pt x="267503" y="184193"/>
                    </a:moveTo>
                    <a:cubicBezTo>
                      <a:pt x="286852" y="184193"/>
                      <a:pt x="303437" y="200770"/>
                      <a:pt x="303437" y="221030"/>
                    </a:cubicBezTo>
                    <a:lnTo>
                      <a:pt x="303437" y="348119"/>
                    </a:lnTo>
                    <a:cubicBezTo>
                      <a:pt x="303437" y="368379"/>
                      <a:pt x="287774" y="384956"/>
                      <a:pt x="267503" y="384956"/>
                    </a:cubicBezTo>
                    <a:cubicBezTo>
                      <a:pt x="247233" y="384956"/>
                      <a:pt x="230648" y="368379"/>
                      <a:pt x="230648" y="348119"/>
                    </a:cubicBezTo>
                    <a:lnTo>
                      <a:pt x="230648" y="221030"/>
                    </a:lnTo>
                    <a:cubicBezTo>
                      <a:pt x="230648" y="200770"/>
                      <a:pt x="247233" y="184193"/>
                      <a:pt x="267503" y="184193"/>
                    </a:cubicBezTo>
                    <a:close/>
                    <a:moveTo>
                      <a:pt x="357937" y="148390"/>
                    </a:moveTo>
                    <a:cubicBezTo>
                      <a:pt x="378249" y="148390"/>
                      <a:pt x="394867" y="164959"/>
                      <a:pt x="394867" y="184289"/>
                    </a:cubicBezTo>
                    <a:lnTo>
                      <a:pt x="394867" y="348136"/>
                    </a:lnTo>
                    <a:cubicBezTo>
                      <a:pt x="394867" y="368386"/>
                      <a:pt x="378249" y="384955"/>
                      <a:pt x="357937" y="384955"/>
                    </a:cubicBezTo>
                    <a:cubicBezTo>
                      <a:pt x="338549" y="384955"/>
                      <a:pt x="321930" y="368386"/>
                      <a:pt x="321930" y="348136"/>
                    </a:cubicBezTo>
                    <a:lnTo>
                      <a:pt x="321930" y="184289"/>
                    </a:lnTo>
                    <a:cubicBezTo>
                      <a:pt x="321930" y="164959"/>
                      <a:pt x="338549" y="148390"/>
                      <a:pt x="357937" y="148390"/>
                    </a:cubicBezTo>
                    <a:close/>
                    <a:moveTo>
                      <a:pt x="267469" y="0"/>
                    </a:moveTo>
                    <a:cubicBezTo>
                      <a:pt x="397514" y="0"/>
                      <a:pt x="507268" y="93931"/>
                      <a:pt x="529404" y="218252"/>
                    </a:cubicBezTo>
                    <a:lnTo>
                      <a:pt x="566296" y="218252"/>
                    </a:lnTo>
                    <a:cubicBezTo>
                      <a:pt x="570907" y="218252"/>
                      <a:pt x="574597" y="221014"/>
                      <a:pt x="576441" y="224698"/>
                    </a:cubicBezTo>
                    <a:cubicBezTo>
                      <a:pt x="579208" y="229302"/>
                      <a:pt x="578286" y="233907"/>
                      <a:pt x="575519" y="237590"/>
                    </a:cubicBezTo>
                    <a:lnTo>
                      <a:pt x="514647" y="310341"/>
                    </a:lnTo>
                    <a:cubicBezTo>
                      <a:pt x="511880" y="313104"/>
                      <a:pt x="509113" y="314945"/>
                      <a:pt x="505424" y="314945"/>
                    </a:cubicBezTo>
                    <a:cubicBezTo>
                      <a:pt x="501734" y="314945"/>
                      <a:pt x="498045" y="313104"/>
                      <a:pt x="496201" y="310341"/>
                    </a:cubicBezTo>
                    <a:lnTo>
                      <a:pt x="435328" y="237590"/>
                    </a:lnTo>
                    <a:cubicBezTo>
                      <a:pt x="431639" y="233907"/>
                      <a:pt x="431639" y="229302"/>
                      <a:pt x="433484" y="224698"/>
                    </a:cubicBezTo>
                    <a:cubicBezTo>
                      <a:pt x="435328" y="221014"/>
                      <a:pt x="439940" y="218252"/>
                      <a:pt x="444551" y="218252"/>
                    </a:cubicBezTo>
                    <a:lnTo>
                      <a:pt x="480521" y="218252"/>
                    </a:lnTo>
                    <a:cubicBezTo>
                      <a:pt x="458386" y="120637"/>
                      <a:pt x="370767" y="47886"/>
                      <a:pt x="267469" y="47886"/>
                    </a:cubicBezTo>
                    <a:cubicBezTo>
                      <a:pt x="146647" y="47886"/>
                      <a:pt x="48882" y="146422"/>
                      <a:pt x="48882" y="266138"/>
                    </a:cubicBezTo>
                    <a:cubicBezTo>
                      <a:pt x="48882" y="386775"/>
                      <a:pt x="146647" y="484390"/>
                      <a:pt x="267469" y="484390"/>
                    </a:cubicBezTo>
                    <a:cubicBezTo>
                      <a:pt x="344942" y="484390"/>
                      <a:pt x="417805" y="442949"/>
                      <a:pt x="456541" y="375724"/>
                    </a:cubicBezTo>
                    <a:cubicBezTo>
                      <a:pt x="462998" y="363753"/>
                      <a:pt x="477754" y="360069"/>
                      <a:pt x="489744" y="366515"/>
                    </a:cubicBezTo>
                    <a:cubicBezTo>
                      <a:pt x="501734" y="373883"/>
                      <a:pt x="505424" y="388617"/>
                      <a:pt x="498967" y="399668"/>
                    </a:cubicBezTo>
                    <a:cubicBezTo>
                      <a:pt x="451008" y="482548"/>
                      <a:pt x="362466" y="533197"/>
                      <a:pt x="267469" y="533197"/>
                    </a:cubicBezTo>
                    <a:cubicBezTo>
                      <a:pt x="119900" y="533197"/>
                      <a:pt x="0" y="413481"/>
                      <a:pt x="0" y="266138"/>
                    </a:cubicBezTo>
                    <a:cubicBezTo>
                      <a:pt x="0" y="119716"/>
                      <a:pt x="119900" y="0"/>
                      <a:pt x="267469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wrap="square" lIns="91440" tIns="45720" rIns="91440" bIns="45720">
                <a:normAutofit/>
              </a:bodyPr>
              <a:lstStyle/>
              <a:p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1" name="PA-ïśḷídé">
                <a:extLst>
                  <a:ext uri="{FF2B5EF4-FFF2-40B4-BE49-F238E27FC236}">
                    <a16:creationId xmlns:a16="http://schemas.microsoft.com/office/drawing/2014/main" id="{13A2B151-EBB9-4D34-A65B-A0075FDF7CAF}"/>
                  </a:ext>
                </a:extLst>
              </p:cNvPr>
              <p:cNvSpPr/>
              <p:nvPr>
                <p:custDataLst>
                  <p:tags r:id="rId22"/>
                </p:custDataLst>
              </p:nvPr>
            </p:nvSpPr>
            <p:spPr bwMode="auto">
              <a:xfrm>
                <a:off x="2512653" y="3393407"/>
                <a:ext cx="534431" cy="537763"/>
              </a:xfrm>
              <a:custGeom>
                <a:avLst/>
                <a:gdLst>
                  <a:gd name="connsiteX0" fmla="*/ 71397 w 599947"/>
                  <a:gd name="connsiteY0" fmla="*/ 336103 h 603687"/>
                  <a:gd name="connsiteX1" fmla="*/ 299914 w 599947"/>
                  <a:gd name="connsiteY1" fmla="*/ 451272 h 603687"/>
                  <a:gd name="connsiteX2" fmla="*/ 528432 w 599947"/>
                  <a:gd name="connsiteY2" fmla="*/ 336103 h 603687"/>
                  <a:gd name="connsiteX3" fmla="*/ 599947 w 599947"/>
                  <a:gd name="connsiteY3" fmla="*/ 431289 h 603687"/>
                  <a:gd name="connsiteX4" fmla="*/ 299914 w 599947"/>
                  <a:gd name="connsiteY4" fmla="*/ 603687 h 603687"/>
                  <a:gd name="connsiteX5" fmla="*/ 0 w 599947"/>
                  <a:gd name="connsiteY5" fmla="*/ 431289 h 603687"/>
                  <a:gd name="connsiteX6" fmla="*/ 175572 w 599947"/>
                  <a:gd name="connsiteY6" fmla="*/ 181494 h 603687"/>
                  <a:gd name="connsiteX7" fmla="*/ 299879 w 599947"/>
                  <a:gd name="connsiteY7" fmla="*/ 238829 h 603687"/>
                  <a:gd name="connsiteX8" fmla="*/ 424187 w 599947"/>
                  <a:gd name="connsiteY8" fmla="*/ 181494 h 603687"/>
                  <a:gd name="connsiteX9" fmla="*/ 507295 w 599947"/>
                  <a:gd name="connsiteY9" fmla="*/ 292263 h 603687"/>
                  <a:gd name="connsiteX10" fmla="*/ 299879 w 599947"/>
                  <a:gd name="connsiteY10" fmla="*/ 396648 h 603687"/>
                  <a:gd name="connsiteX11" fmla="*/ 92582 w 599947"/>
                  <a:gd name="connsiteY11" fmla="*/ 292263 h 603687"/>
                  <a:gd name="connsiteX12" fmla="*/ 299903 w 599947"/>
                  <a:gd name="connsiteY12" fmla="*/ 0 h 603687"/>
                  <a:gd name="connsiteX13" fmla="*/ 403846 w 599947"/>
                  <a:gd name="connsiteY13" fmla="*/ 138571 h 603687"/>
                  <a:gd name="connsiteX14" fmla="*/ 299903 w 599947"/>
                  <a:gd name="connsiteY14" fmla="*/ 186575 h 603687"/>
                  <a:gd name="connsiteX15" fmla="*/ 195960 w 599947"/>
                  <a:gd name="connsiteY15" fmla="*/ 138571 h 6036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599947" h="603687">
                    <a:moveTo>
                      <a:pt x="71397" y="336103"/>
                    </a:moveTo>
                    <a:lnTo>
                      <a:pt x="299914" y="451272"/>
                    </a:lnTo>
                    <a:lnTo>
                      <a:pt x="528432" y="336103"/>
                    </a:lnTo>
                    <a:lnTo>
                      <a:pt x="599947" y="431289"/>
                    </a:lnTo>
                    <a:lnTo>
                      <a:pt x="299914" y="603687"/>
                    </a:lnTo>
                    <a:lnTo>
                      <a:pt x="0" y="431289"/>
                    </a:lnTo>
                    <a:close/>
                    <a:moveTo>
                      <a:pt x="175572" y="181494"/>
                    </a:moveTo>
                    <a:lnTo>
                      <a:pt x="299879" y="238829"/>
                    </a:lnTo>
                    <a:lnTo>
                      <a:pt x="424187" y="181494"/>
                    </a:lnTo>
                    <a:lnTo>
                      <a:pt x="507295" y="292263"/>
                    </a:lnTo>
                    <a:lnTo>
                      <a:pt x="299879" y="396648"/>
                    </a:lnTo>
                    <a:lnTo>
                      <a:pt x="92582" y="292263"/>
                    </a:lnTo>
                    <a:close/>
                    <a:moveTo>
                      <a:pt x="299903" y="0"/>
                    </a:moveTo>
                    <a:lnTo>
                      <a:pt x="403846" y="138571"/>
                    </a:lnTo>
                    <a:lnTo>
                      <a:pt x="299903" y="186575"/>
                    </a:lnTo>
                    <a:lnTo>
                      <a:pt x="195960" y="138571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wrap="square" lIns="91440" tIns="45720" rIns="91440" bIns="4572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2" name="PA-işḷïḍé">
                <a:extLst>
                  <a:ext uri="{FF2B5EF4-FFF2-40B4-BE49-F238E27FC236}">
                    <a16:creationId xmlns:a16="http://schemas.microsoft.com/office/drawing/2014/main" id="{5D05B1B4-5B05-4FBA-8FFA-C65DFF80C75E}"/>
                  </a:ext>
                </a:extLst>
              </p:cNvPr>
              <p:cNvSpPr/>
              <p:nvPr>
                <p:custDataLst>
                  <p:tags r:id="rId23"/>
                </p:custDataLst>
              </p:nvPr>
            </p:nvSpPr>
            <p:spPr bwMode="auto">
              <a:xfrm>
                <a:off x="4250243" y="3393407"/>
                <a:ext cx="536082" cy="537763"/>
              </a:xfrm>
              <a:custGeom>
                <a:avLst/>
                <a:gdLst>
                  <a:gd name="connsiteX0" fmla="*/ 274005 w 606795"/>
                  <a:gd name="connsiteY0" fmla="*/ 200265 h 608697"/>
                  <a:gd name="connsiteX1" fmla="*/ 331102 w 606795"/>
                  <a:gd name="connsiteY1" fmla="*/ 212914 h 608697"/>
                  <a:gd name="connsiteX2" fmla="*/ 329998 w 606795"/>
                  <a:gd name="connsiteY2" fmla="*/ 214016 h 608697"/>
                  <a:gd name="connsiteX3" fmla="*/ 279379 w 606795"/>
                  <a:gd name="connsiteY3" fmla="*/ 264565 h 608697"/>
                  <a:gd name="connsiteX4" fmla="*/ 274005 w 606795"/>
                  <a:gd name="connsiteY4" fmla="*/ 264373 h 608697"/>
                  <a:gd name="connsiteX5" fmla="*/ 203186 w 606795"/>
                  <a:gd name="connsiteY5" fmla="*/ 335093 h 608697"/>
                  <a:gd name="connsiteX6" fmla="*/ 273957 w 606795"/>
                  <a:gd name="connsiteY6" fmla="*/ 405813 h 608697"/>
                  <a:gd name="connsiteX7" fmla="*/ 344776 w 606795"/>
                  <a:gd name="connsiteY7" fmla="*/ 335093 h 608697"/>
                  <a:gd name="connsiteX8" fmla="*/ 344584 w 606795"/>
                  <a:gd name="connsiteY8" fmla="*/ 329727 h 608697"/>
                  <a:gd name="connsiteX9" fmla="*/ 395204 w 606795"/>
                  <a:gd name="connsiteY9" fmla="*/ 279178 h 608697"/>
                  <a:gd name="connsiteX10" fmla="*/ 396259 w 606795"/>
                  <a:gd name="connsiteY10" fmla="*/ 278076 h 608697"/>
                  <a:gd name="connsiteX11" fmla="*/ 408926 w 606795"/>
                  <a:gd name="connsiteY11" fmla="*/ 335093 h 608697"/>
                  <a:gd name="connsiteX12" fmla="*/ 274005 w 606795"/>
                  <a:gd name="connsiteY12" fmla="*/ 469825 h 608697"/>
                  <a:gd name="connsiteX13" fmla="*/ 139084 w 606795"/>
                  <a:gd name="connsiteY13" fmla="*/ 334997 h 608697"/>
                  <a:gd name="connsiteX14" fmla="*/ 274005 w 606795"/>
                  <a:gd name="connsiteY14" fmla="*/ 200265 h 608697"/>
                  <a:gd name="connsiteX15" fmla="*/ 273958 w 606795"/>
                  <a:gd name="connsiteY15" fmla="*/ 61462 h 608697"/>
                  <a:gd name="connsiteX16" fmla="*/ 399831 w 606795"/>
                  <a:gd name="connsiteY16" fmla="*/ 91976 h 608697"/>
                  <a:gd name="connsiteX17" fmla="*/ 399687 w 606795"/>
                  <a:gd name="connsiteY17" fmla="*/ 101508 h 608697"/>
                  <a:gd name="connsiteX18" fmla="*/ 402757 w 606795"/>
                  <a:gd name="connsiteY18" fmla="*/ 141411 h 608697"/>
                  <a:gd name="connsiteX19" fmla="*/ 380068 w 606795"/>
                  <a:gd name="connsiteY19" fmla="*/ 164069 h 608697"/>
                  <a:gd name="connsiteX20" fmla="*/ 274006 w 606795"/>
                  <a:gd name="connsiteY20" fmla="*/ 133938 h 608697"/>
                  <a:gd name="connsiteX21" fmla="*/ 72627 w 606795"/>
                  <a:gd name="connsiteY21" fmla="*/ 335079 h 608697"/>
                  <a:gd name="connsiteX22" fmla="*/ 274101 w 606795"/>
                  <a:gd name="connsiteY22" fmla="*/ 536173 h 608697"/>
                  <a:gd name="connsiteX23" fmla="*/ 475480 w 606795"/>
                  <a:gd name="connsiteY23" fmla="*/ 335079 h 608697"/>
                  <a:gd name="connsiteX24" fmla="*/ 445307 w 606795"/>
                  <a:gd name="connsiteY24" fmla="*/ 229168 h 608697"/>
                  <a:gd name="connsiteX25" fmla="*/ 470395 w 606795"/>
                  <a:gd name="connsiteY25" fmla="*/ 204115 h 608697"/>
                  <a:gd name="connsiteX26" fmla="*/ 505222 w 606795"/>
                  <a:gd name="connsiteY26" fmla="*/ 206797 h 608697"/>
                  <a:gd name="connsiteX27" fmla="*/ 509203 w 606795"/>
                  <a:gd name="connsiteY27" fmla="*/ 206941 h 608697"/>
                  <a:gd name="connsiteX28" fmla="*/ 515967 w 606795"/>
                  <a:gd name="connsiteY28" fmla="*/ 206510 h 608697"/>
                  <a:gd name="connsiteX29" fmla="*/ 548011 w 606795"/>
                  <a:gd name="connsiteY29" fmla="*/ 335079 h 608697"/>
                  <a:gd name="connsiteX30" fmla="*/ 274006 w 606795"/>
                  <a:gd name="connsiteY30" fmla="*/ 608697 h 608697"/>
                  <a:gd name="connsiteX31" fmla="*/ 0 w 606795"/>
                  <a:gd name="connsiteY31" fmla="*/ 335079 h 608697"/>
                  <a:gd name="connsiteX32" fmla="*/ 273958 w 606795"/>
                  <a:gd name="connsiteY32" fmla="*/ 61462 h 608697"/>
                  <a:gd name="connsiteX33" fmla="*/ 505808 w 606795"/>
                  <a:gd name="connsiteY33" fmla="*/ 0 h 608697"/>
                  <a:gd name="connsiteX34" fmla="*/ 512237 w 606795"/>
                  <a:gd name="connsiteY34" fmla="*/ 5893 h 608697"/>
                  <a:gd name="connsiteX35" fmla="*/ 516075 w 606795"/>
                  <a:gd name="connsiteY35" fmla="*/ 55382 h 608697"/>
                  <a:gd name="connsiteX36" fmla="*/ 534691 w 606795"/>
                  <a:gd name="connsiteY36" fmla="*/ 36794 h 608697"/>
                  <a:gd name="connsiteX37" fmla="*/ 548028 w 606795"/>
                  <a:gd name="connsiteY37" fmla="*/ 31236 h 608697"/>
                  <a:gd name="connsiteX38" fmla="*/ 561414 w 606795"/>
                  <a:gd name="connsiteY38" fmla="*/ 36794 h 608697"/>
                  <a:gd name="connsiteX39" fmla="*/ 572689 w 606795"/>
                  <a:gd name="connsiteY39" fmla="*/ 48100 h 608697"/>
                  <a:gd name="connsiteX40" fmla="*/ 572689 w 606795"/>
                  <a:gd name="connsiteY40" fmla="*/ 74881 h 608697"/>
                  <a:gd name="connsiteX41" fmla="*/ 556424 w 606795"/>
                  <a:gd name="connsiteY41" fmla="*/ 91074 h 608697"/>
                  <a:gd name="connsiteX42" fmla="*/ 600900 w 606795"/>
                  <a:gd name="connsiteY42" fmla="*/ 94523 h 608697"/>
                  <a:gd name="connsiteX43" fmla="*/ 604930 w 606795"/>
                  <a:gd name="connsiteY43" fmla="*/ 105398 h 608697"/>
                  <a:gd name="connsiteX44" fmla="*/ 531716 w 606795"/>
                  <a:gd name="connsiteY44" fmla="*/ 178458 h 608697"/>
                  <a:gd name="connsiteX45" fmla="*/ 509070 w 606795"/>
                  <a:gd name="connsiteY45" fmla="*/ 187800 h 608697"/>
                  <a:gd name="connsiteX46" fmla="*/ 506672 w 606795"/>
                  <a:gd name="connsiteY46" fmla="*/ 187752 h 608697"/>
                  <a:gd name="connsiteX47" fmla="*/ 504800 w 606795"/>
                  <a:gd name="connsiteY47" fmla="*/ 187609 h 608697"/>
                  <a:gd name="connsiteX48" fmla="*/ 462964 w 606795"/>
                  <a:gd name="connsiteY48" fmla="*/ 184399 h 608697"/>
                  <a:gd name="connsiteX49" fmla="*/ 434177 w 606795"/>
                  <a:gd name="connsiteY49" fmla="*/ 213144 h 608697"/>
                  <a:gd name="connsiteX50" fmla="*/ 386536 w 606795"/>
                  <a:gd name="connsiteY50" fmla="*/ 260765 h 608697"/>
                  <a:gd name="connsiteX51" fmla="*/ 385432 w 606795"/>
                  <a:gd name="connsiteY51" fmla="*/ 261819 h 608697"/>
                  <a:gd name="connsiteX52" fmla="*/ 339326 w 606795"/>
                  <a:gd name="connsiteY52" fmla="*/ 307906 h 608697"/>
                  <a:gd name="connsiteX53" fmla="*/ 319031 w 606795"/>
                  <a:gd name="connsiteY53" fmla="*/ 328124 h 608697"/>
                  <a:gd name="connsiteX54" fmla="*/ 308524 w 606795"/>
                  <a:gd name="connsiteY54" fmla="*/ 332819 h 608697"/>
                  <a:gd name="connsiteX55" fmla="*/ 291588 w 606795"/>
                  <a:gd name="connsiteY55" fmla="*/ 333633 h 608697"/>
                  <a:gd name="connsiteX56" fmla="*/ 290772 w 606795"/>
                  <a:gd name="connsiteY56" fmla="*/ 333633 h 608697"/>
                  <a:gd name="connsiteX57" fmla="*/ 274844 w 606795"/>
                  <a:gd name="connsiteY57" fmla="*/ 316386 h 608697"/>
                  <a:gd name="connsiteX58" fmla="*/ 276091 w 606795"/>
                  <a:gd name="connsiteY58" fmla="*/ 300337 h 608697"/>
                  <a:gd name="connsiteX59" fmla="*/ 280697 w 606795"/>
                  <a:gd name="connsiteY59" fmla="*/ 290324 h 608697"/>
                  <a:gd name="connsiteX60" fmla="*/ 301183 w 606795"/>
                  <a:gd name="connsiteY60" fmla="*/ 269867 h 608697"/>
                  <a:gd name="connsiteX61" fmla="*/ 347290 w 606795"/>
                  <a:gd name="connsiteY61" fmla="*/ 223827 h 608697"/>
                  <a:gd name="connsiteX62" fmla="*/ 348393 w 606795"/>
                  <a:gd name="connsiteY62" fmla="*/ 222725 h 608697"/>
                  <a:gd name="connsiteX63" fmla="*/ 396035 w 606795"/>
                  <a:gd name="connsiteY63" fmla="*/ 175153 h 608697"/>
                  <a:gd name="connsiteX64" fmla="*/ 422519 w 606795"/>
                  <a:gd name="connsiteY64" fmla="*/ 148707 h 608697"/>
                  <a:gd name="connsiteX65" fmla="*/ 419016 w 606795"/>
                  <a:gd name="connsiteY65" fmla="*/ 102907 h 608697"/>
                  <a:gd name="connsiteX66" fmla="*/ 418825 w 606795"/>
                  <a:gd name="connsiteY66" fmla="*/ 100032 h 608697"/>
                  <a:gd name="connsiteX67" fmla="*/ 428084 w 606795"/>
                  <a:gd name="connsiteY67" fmla="*/ 74976 h 608697"/>
                  <a:gd name="connsiteX68" fmla="*/ 501346 w 606795"/>
                  <a:gd name="connsiteY68" fmla="*/ 1868 h 608697"/>
                  <a:gd name="connsiteX69" fmla="*/ 505808 w 606795"/>
                  <a:gd name="connsiteY69" fmla="*/ 0 h 6086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</a:cxnLst>
                <a:rect l="l" t="t" r="r" b="b"/>
                <a:pathLst>
                  <a:path w="606795" h="608697">
                    <a:moveTo>
                      <a:pt x="274005" y="200265"/>
                    </a:moveTo>
                    <a:cubicBezTo>
                      <a:pt x="294445" y="200265"/>
                      <a:pt x="313733" y="204817"/>
                      <a:pt x="331102" y="212914"/>
                    </a:cubicBezTo>
                    <a:lnTo>
                      <a:pt x="329998" y="214016"/>
                    </a:lnTo>
                    <a:lnTo>
                      <a:pt x="279379" y="264565"/>
                    </a:lnTo>
                    <a:cubicBezTo>
                      <a:pt x="277604" y="264421"/>
                      <a:pt x="275828" y="264373"/>
                      <a:pt x="274005" y="264373"/>
                    </a:cubicBezTo>
                    <a:cubicBezTo>
                      <a:pt x="234949" y="264373"/>
                      <a:pt x="203186" y="296044"/>
                      <a:pt x="203186" y="335093"/>
                    </a:cubicBezTo>
                    <a:cubicBezTo>
                      <a:pt x="203186" y="374094"/>
                      <a:pt x="234805" y="405813"/>
                      <a:pt x="273957" y="405813"/>
                    </a:cubicBezTo>
                    <a:cubicBezTo>
                      <a:pt x="313109" y="405813"/>
                      <a:pt x="344776" y="374094"/>
                      <a:pt x="344776" y="335093"/>
                    </a:cubicBezTo>
                    <a:cubicBezTo>
                      <a:pt x="344776" y="333272"/>
                      <a:pt x="344728" y="331499"/>
                      <a:pt x="344584" y="329727"/>
                    </a:cubicBezTo>
                    <a:lnTo>
                      <a:pt x="395204" y="279178"/>
                    </a:lnTo>
                    <a:lnTo>
                      <a:pt x="396259" y="278076"/>
                    </a:lnTo>
                    <a:cubicBezTo>
                      <a:pt x="404368" y="295421"/>
                      <a:pt x="408926" y="314682"/>
                      <a:pt x="408926" y="335093"/>
                    </a:cubicBezTo>
                    <a:cubicBezTo>
                      <a:pt x="408926" y="409502"/>
                      <a:pt x="348567" y="469825"/>
                      <a:pt x="274005" y="469825"/>
                    </a:cubicBezTo>
                    <a:cubicBezTo>
                      <a:pt x="199491" y="469825"/>
                      <a:pt x="139084" y="409454"/>
                      <a:pt x="139084" y="334997"/>
                    </a:cubicBezTo>
                    <a:cubicBezTo>
                      <a:pt x="139084" y="260588"/>
                      <a:pt x="199491" y="200265"/>
                      <a:pt x="274005" y="200265"/>
                    </a:cubicBezTo>
                    <a:close/>
                    <a:moveTo>
                      <a:pt x="273958" y="61462"/>
                    </a:moveTo>
                    <a:cubicBezTo>
                      <a:pt x="319385" y="61462"/>
                      <a:pt x="362127" y="72480"/>
                      <a:pt x="399831" y="91976"/>
                    </a:cubicBezTo>
                    <a:cubicBezTo>
                      <a:pt x="399495" y="95089"/>
                      <a:pt x="399447" y="98299"/>
                      <a:pt x="399687" y="101508"/>
                    </a:cubicBezTo>
                    <a:lnTo>
                      <a:pt x="402757" y="141411"/>
                    </a:lnTo>
                    <a:lnTo>
                      <a:pt x="380068" y="164069"/>
                    </a:lnTo>
                    <a:cubicBezTo>
                      <a:pt x="349319" y="145003"/>
                      <a:pt x="312957" y="133938"/>
                      <a:pt x="274006" y="133938"/>
                    </a:cubicBezTo>
                    <a:cubicBezTo>
                      <a:pt x="162811" y="133938"/>
                      <a:pt x="72627" y="223994"/>
                      <a:pt x="72627" y="335079"/>
                    </a:cubicBezTo>
                    <a:cubicBezTo>
                      <a:pt x="72627" y="446117"/>
                      <a:pt x="162859" y="536173"/>
                      <a:pt x="274101" y="536173"/>
                    </a:cubicBezTo>
                    <a:cubicBezTo>
                      <a:pt x="385296" y="536173"/>
                      <a:pt x="475480" y="446117"/>
                      <a:pt x="475480" y="335079"/>
                    </a:cubicBezTo>
                    <a:cubicBezTo>
                      <a:pt x="475480" y="296231"/>
                      <a:pt x="464447" y="259969"/>
                      <a:pt x="445307" y="229168"/>
                    </a:cubicBezTo>
                    <a:lnTo>
                      <a:pt x="470395" y="204115"/>
                    </a:lnTo>
                    <a:lnTo>
                      <a:pt x="505222" y="206797"/>
                    </a:lnTo>
                    <a:cubicBezTo>
                      <a:pt x="506565" y="206893"/>
                      <a:pt x="507908" y="206941"/>
                      <a:pt x="509203" y="206941"/>
                    </a:cubicBezTo>
                    <a:cubicBezTo>
                      <a:pt x="511458" y="206941"/>
                      <a:pt x="513760" y="206797"/>
                      <a:pt x="515967" y="206510"/>
                    </a:cubicBezTo>
                    <a:cubicBezTo>
                      <a:pt x="536450" y="244832"/>
                      <a:pt x="548011" y="288566"/>
                      <a:pt x="548011" y="335079"/>
                    </a:cubicBezTo>
                    <a:cubicBezTo>
                      <a:pt x="548011" y="486163"/>
                      <a:pt x="425351" y="608697"/>
                      <a:pt x="274006" y="608697"/>
                    </a:cubicBezTo>
                    <a:cubicBezTo>
                      <a:pt x="122708" y="608697"/>
                      <a:pt x="0" y="486163"/>
                      <a:pt x="0" y="335079"/>
                    </a:cubicBezTo>
                    <a:cubicBezTo>
                      <a:pt x="0" y="183948"/>
                      <a:pt x="122708" y="61462"/>
                      <a:pt x="273958" y="61462"/>
                    </a:cubicBezTo>
                    <a:close/>
                    <a:moveTo>
                      <a:pt x="505808" y="0"/>
                    </a:moveTo>
                    <a:cubicBezTo>
                      <a:pt x="508927" y="0"/>
                      <a:pt x="511949" y="2252"/>
                      <a:pt x="512237" y="5893"/>
                    </a:cubicBezTo>
                    <a:lnTo>
                      <a:pt x="516075" y="55382"/>
                    </a:lnTo>
                    <a:lnTo>
                      <a:pt x="534691" y="36794"/>
                    </a:lnTo>
                    <a:cubicBezTo>
                      <a:pt x="538337" y="33105"/>
                      <a:pt x="543231" y="31236"/>
                      <a:pt x="548028" y="31236"/>
                    </a:cubicBezTo>
                    <a:cubicBezTo>
                      <a:pt x="552826" y="31236"/>
                      <a:pt x="557720" y="33105"/>
                      <a:pt x="561414" y="36794"/>
                    </a:cubicBezTo>
                    <a:lnTo>
                      <a:pt x="572689" y="48100"/>
                    </a:lnTo>
                    <a:cubicBezTo>
                      <a:pt x="580077" y="55526"/>
                      <a:pt x="580077" y="67455"/>
                      <a:pt x="572689" y="74881"/>
                    </a:cubicBezTo>
                    <a:lnTo>
                      <a:pt x="556424" y="91074"/>
                    </a:lnTo>
                    <a:lnTo>
                      <a:pt x="600900" y="94523"/>
                    </a:lnTo>
                    <a:cubicBezTo>
                      <a:pt x="606321" y="94906"/>
                      <a:pt x="608768" y="101565"/>
                      <a:pt x="604930" y="105398"/>
                    </a:cubicBezTo>
                    <a:lnTo>
                      <a:pt x="531716" y="178458"/>
                    </a:lnTo>
                    <a:cubicBezTo>
                      <a:pt x="525671" y="184495"/>
                      <a:pt x="517515" y="187800"/>
                      <a:pt x="509070" y="187800"/>
                    </a:cubicBezTo>
                    <a:cubicBezTo>
                      <a:pt x="508303" y="187800"/>
                      <a:pt x="507487" y="187800"/>
                      <a:pt x="506672" y="187752"/>
                    </a:cubicBezTo>
                    <a:lnTo>
                      <a:pt x="504800" y="187609"/>
                    </a:lnTo>
                    <a:lnTo>
                      <a:pt x="462964" y="184399"/>
                    </a:lnTo>
                    <a:lnTo>
                      <a:pt x="434177" y="213144"/>
                    </a:lnTo>
                    <a:lnTo>
                      <a:pt x="386536" y="260765"/>
                    </a:lnTo>
                    <a:lnTo>
                      <a:pt x="385432" y="261819"/>
                    </a:lnTo>
                    <a:lnTo>
                      <a:pt x="339326" y="307906"/>
                    </a:lnTo>
                    <a:lnTo>
                      <a:pt x="319031" y="328124"/>
                    </a:lnTo>
                    <a:cubicBezTo>
                      <a:pt x="316296" y="330950"/>
                      <a:pt x="312506" y="332627"/>
                      <a:pt x="308524" y="332819"/>
                    </a:cubicBezTo>
                    <a:lnTo>
                      <a:pt x="291588" y="333633"/>
                    </a:lnTo>
                    <a:lnTo>
                      <a:pt x="290772" y="333633"/>
                    </a:lnTo>
                    <a:cubicBezTo>
                      <a:pt x="281465" y="333633"/>
                      <a:pt x="274076" y="325728"/>
                      <a:pt x="274844" y="316386"/>
                    </a:cubicBezTo>
                    <a:lnTo>
                      <a:pt x="276091" y="300337"/>
                    </a:lnTo>
                    <a:cubicBezTo>
                      <a:pt x="276379" y="296600"/>
                      <a:pt x="278010" y="293007"/>
                      <a:pt x="280697" y="290324"/>
                    </a:cubicBezTo>
                    <a:lnTo>
                      <a:pt x="301183" y="269867"/>
                    </a:lnTo>
                    <a:lnTo>
                      <a:pt x="347290" y="223827"/>
                    </a:lnTo>
                    <a:lnTo>
                      <a:pt x="348393" y="222725"/>
                    </a:lnTo>
                    <a:lnTo>
                      <a:pt x="396035" y="175153"/>
                    </a:lnTo>
                    <a:lnTo>
                      <a:pt x="422519" y="148707"/>
                    </a:lnTo>
                    <a:lnTo>
                      <a:pt x="419016" y="102907"/>
                    </a:lnTo>
                    <a:lnTo>
                      <a:pt x="418825" y="100032"/>
                    </a:lnTo>
                    <a:cubicBezTo>
                      <a:pt x="418105" y="90690"/>
                      <a:pt x="421511" y="81588"/>
                      <a:pt x="428084" y="74976"/>
                    </a:cubicBezTo>
                    <a:lnTo>
                      <a:pt x="501346" y="1868"/>
                    </a:lnTo>
                    <a:cubicBezTo>
                      <a:pt x="502641" y="575"/>
                      <a:pt x="504225" y="0"/>
                      <a:pt x="505808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wrap="square" lIns="91440" tIns="45720" rIns="91440" bIns="45720">
                <a:normAutofit/>
              </a:bodyPr>
              <a:lstStyle/>
              <a:p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3" name="PA-í$ļïḑê">
                <a:extLst>
                  <a:ext uri="{FF2B5EF4-FFF2-40B4-BE49-F238E27FC236}">
                    <a16:creationId xmlns:a16="http://schemas.microsoft.com/office/drawing/2014/main" id="{19BCF70A-B2B7-4BC9-B025-9873170586E5}"/>
                  </a:ext>
                </a:extLst>
              </p:cNvPr>
              <p:cNvSpPr/>
              <p:nvPr>
                <p:custDataLst>
                  <p:tags r:id="rId24"/>
                </p:custDataLst>
              </p:nvPr>
            </p:nvSpPr>
            <p:spPr bwMode="auto">
              <a:xfrm>
                <a:off x="7717053" y="3411566"/>
                <a:ext cx="537763" cy="501445"/>
              </a:xfrm>
              <a:custGeom>
                <a:avLst/>
                <a:gdLst>
                  <a:gd name="T0" fmla="*/ 3958 w 4630"/>
                  <a:gd name="T1" fmla="*/ 1193 h 4324"/>
                  <a:gd name="T2" fmla="*/ 3772 w 4630"/>
                  <a:gd name="T3" fmla="*/ 1223 h 4324"/>
                  <a:gd name="T4" fmla="*/ 3358 w 4630"/>
                  <a:gd name="T5" fmla="*/ 1778 h 4324"/>
                  <a:gd name="T6" fmla="*/ 3055 w 4630"/>
                  <a:gd name="T7" fmla="*/ 1876 h 4324"/>
                  <a:gd name="T8" fmla="*/ 2515 w 4630"/>
                  <a:gd name="T9" fmla="*/ 1484 h 4324"/>
                  <a:gd name="T10" fmla="*/ 2515 w 4630"/>
                  <a:gd name="T11" fmla="*/ 1166 h 4324"/>
                  <a:gd name="T12" fmla="*/ 2915 w 4630"/>
                  <a:gd name="T13" fmla="*/ 600 h 4324"/>
                  <a:gd name="T14" fmla="*/ 2315 w 4630"/>
                  <a:gd name="T15" fmla="*/ 0 h 4324"/>
                  <a:gd name="T16" fmla="*/ 1715 w 4630"/>
                  <a:gd name="T17" fmla="*/ 600 h 4324"/>
                  <a:gd name="T18" fmla="*/ 2115 w 4630"/>
                  <a:gd name="T19" fmla="*/ 1166 h 4324"/>
                  <a:gd name="T20" fmla="*/ 2115 w 4630"/>
                  <a:gd name="T21" fmla="*/ 1484 h 4324"/>
                  <a:gd name="T22" fmla="*/ 1575 w 4630"/>
                  <a:gd name="T23" fmla="*/ 1877 h 4324"/>
                  <a:gd name="T24" fmla="*/ 1273 w 4630"/>
                  <a:gd name="T25" fmla="*/ 1778 h 4324"/>
                  <a:gd name="T26" fmla="*/ 858 w 4630"/>
                  <a:gd name="T27" fmla="*/ 1223 h 4324"/>
                  <a:gd name="T28" fmla="*/ 673 w 4630"/>
                  <a:gd name="T29" fmla="*/ 1193 h 4324"/>
                  <a:gd name="T30" fmla="*/ 102 w 4630"/>
                  <a:gd name="T31" fmla="*/ 1608 h 4324"/>
                  <a:gd name="T32" fmla="*/ 488 w 4630"/>
                  <a:gd name="T33" fmla="*/ 2364 h 4324"/>
                  <a:gd name="T34" fmla="*/ 673 w 4630"/>
                  <a:gd name="T35" fmla="*/ 2394 h 4324"/>
                  <a:gd name="T36" fmla="*/ 1149 w 4630"/>
                  <a:gd name="T37" fmla="*/ 2159 h 4324"/>
                  <a:gd name="T38" fmla="*/ 1452 w 4630"/>
                  <a:gd name="T39" fmla="*/ 2258 h 4324"/>
                  <a:gd name="T40" fmla="*/ 1449 w 4630"/>
                  <a:gd name="T41" fmla="*/ 2327 h 4324"/>
                  <a:gd name="T42" fmla="*/ 1658 w 4630"/>
                  <a:gd name="T43" fmla="*/ 2891 h 4324"/>
                  <a:gd name="T44" fmla="*/ 1471 w 4630"/>
                  <a:gd name="T45" fmla="*/ 3149 h 4324"/>
                  <a:gd name="T46" fmla="*/ 1301 w 4630"/>
                  <a:gd name="T47" fmla="*/ 3124 h 4324"/>
                  <a:gd name="T48" fmla="*/ 815 w 4630"/>
                  <a:gd name="T49" fmla="*/ 3371 h 4324"/>
                  <a:gd name="T50" fmla="*/ 948 w 4630"/>
                  <a:gd name="T51" fmla="*/ 4209 h 4324"/>
                  <a:gd name="T52" fmla="*/ 1300 w 4630"/>
                  <a:gd name="T53" fmla="*/ 4324 h 4324"/>
                  <a:gd name="T54" fmla="*/ 1786 w 4630"/>
                  <a:gd name="T55" fmla="*/ 4077 h 4324"/>
                  <a:gd name="T56" fmla="*/ 1795 w 4630"/>
                  <a:gd name="T57" fmla="*/ 3384 h 4324"/>
                  <a:gd name="T58" fmla="*/ 1981 w 4630"/>
                  <a:gd name="T59" fmla="*/ 3127 h 4324"/>
                  <a:gd name="T60" fmla="*/ 2315 w 4630"/>
                  <a:gd name="T61" fmla="*/ 3194 h 4324"/>
                  <a:gd name="T62" fmla="*/ 2647 w 4630"/>
                  <a:gd name="T63" fmla="*/ 3127 h 4324"/>
                  <a:gd name="T64" fmla="*/ 2836 w 4630"/>
                  <a:gd name="T65" fmla="*/ 3385 h 4324"/>
                  <a:gd name="T66" fmla="*/ 2845 w 4630"/>
                  <a:gd name="T67" fmla="*/ 4077 h 4324"/>
                  <a:gd name="T68" fmla="*/ 3331 w 4630"/>
                  <a:gd name="T69" fmla="*/ 4324 h 4324"/>
                  <a:gd name="T70" fmla="*/ 3331 w 4630"/>
                  <a:gd name="T71" fmla="*/ 4324 h 4324"/>
                  <a:gd name="T72" fmla="*/ 3683 w 4630"/>
                  <a:gd name="T73" fmla="*/ 4209 h 4324"/>
                  <a:gd name="T74" fmla="*/ 3816 w 4630"/>
                  <a:gd name="T75" fmla="*/ 3371 h 4324"/>
                  <a:gd name="T76" fmla="*/ 3330 w 4630"/>
                  <a:gd name="T77" fmla="*/ 3124 h 4324"/>
                  <a:gd name="T78" fmla="*/ 3159 w 4630"/>
                  <a:gd name="T79" fmla="*/ 3149 h 4324"/>
                  <a:gd name="T80" fmla="*/ 2971 w 4630"/>
                  <a:gd name="T81" fmla="*/ 2893 h 4324"/>
                  <a:gd name="T82" fmla="*/ 3182 w 4630"/>
                  <a:gd name="T83" fmla="*/ 2327 h 4324"/>
                  <a:gd name="T84" fmla="*/ 3179 w 4630"/>
                  <a:gd name="T85" fmla="*/ 2257 h 4324"/>
                  <a:gd name="T86" fmla="*/ 3481 w 4630"/>
                  <a:gd name="T87" fmla="*/ 2159 h 4324"/>
                  <a:gd name="T88" fmla="*/ 3957 w 4630"/>
                  <a:gd name="T89" fmla="*/ 2394 h 4324"/>
                  <a:gd name="T90" fmla="*/ 3957 w 4630"/>
                  <a:gd name="T91" fmla="*/ 2394 h 4324"/>
                  <a:gd name="T92" fmla="*/ 4143 w 4630"/>
                  <a:gd name="T93" fmla="*/ 2364 h 4324"/>
                  <a:gd name="T94" fmla="*/ 4528 w 4630"/>
                  <a:gd name="T95" fmla="*/ 1608 h 4324"/>
                  <a:gd name="T96" fmla="*/ 3958 w 4630"/>
                  <a:gd name="T97" fmla="*/ 1193 h 43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4630" h="4324">
                    <a:moveTo>
                      <a:pt x="3958" y="1193"/>
                    </a:moveTo>
                    <a:cubicBezTo>
                      <a:pt x="3895" y="1193"/>
                      <a:pt x="3832" y="1203"/>
                      <a:pt x="3772" y="1223"/>
                    </a:cubicBezTo>
                    <a:cubicBezTo>
                      <a:pt x="3524" y="1304"/>
                      <a:pt x="3364" y="1531"/>
                      <a:pt x="3358" y="1778"/>
                    </a:cubicBezTo>
                    <a:lnTo>
                      <a:pt x="3055" y="1876"/>
                    </a:lnTo>
                    <a:cubicBezTo>
                      <a:pt x="2936" y="1682"/>
                      <a:pt x="2743" y="1538"/>
                      <a:pt x="2515" y="1484"/>
                    </a:cubicBezTo>
                    <a:lnTo>
                      <a:pt x="2515" y="1166"/>
                    </a:lnTo>
                    <a:cubicBezTo>
                      <a:pt x="2748" y="1083"/>
                      <a:pt x="2915" y="861"/>
                      <a:pt x="2915" y="600"/>
                    </a:cubicBezTo>
                    <a:cubicBezTo>
                      <a:pt x="2915" y="270"/>
                      <a:pt x="2646" y="0"/>
                      <a:pt x="2315" y="0"/>
                    </a:cubicBezTo>
                    <a:cubicBezTo>
                      <a:pt x="1984" y="0"/>
                      <a:pt x="1715" y="270"/>
                      <a:pt x="1715" y="600"/>
                    </a:cubicBezTo>
                    <a:cubicBezTo>
                      <a:pt x="1715" y="861"/>
                      <a:pt x="1882" y="1083"/>
                      <a:pt x="2115" y="1166"/>
                    </a:cubicBezTo>
                    <a:lnTo>
                      <a:pt x="2115" y="1484"/>
                    </a:lnTo>
                    <a:cubicBezTo>
                      <a:pt x="1887" y="1538"/>
                      <a:pt x="1694" y="1682"/>
                      <a:pt x="1575" y="1877"/>
                    </a:cubicBezTo>
                    <a:lnTo>
                      <a:pt x="1273" y="1778"/>
                    </a:lnTo>
                    <a:cubicBezTo>
                      <a:pt x="1266" y="1531"/>
                      <a:pt x="1107" y="1304"/>
                      <a:pt x="858" y="1223"/>
                    </a:cubicBezTo>
                    <a:cubicBezTo>
                      <a:pt x="798" y="1203"/>
                      <a:pt x="736" y="1193"/>
                      <a:pt x="673" y="1193"/>
                    </a:cubicBezTo>
                    <a:cubicBezTo>
                      <a:pt x="412" y="1193"/>
                      <a:pt x="183" y="1360"/>
                      <a:pt x="102" y="1608"/>
                    </a:cubicBezTo>
                    <a:cubicBezTo>
                      <a:pt x="0" y="1923"/>
                      <a:pt x="173" y="2262"/>
                      <a:pt x="488" y="2364"/>
                    </a:cubicBezTo>
                    <a:cubicBezTo>
                      <a:pt x="548" y="2384"/>
                      <a:pt x="610" y="2394"/>
                      <a:pt x="673" y="2394"/>
                    </a:cubicBezTo>
                    <a:cubicBezTo>
                      <a:pt x="864" y="2394"/>
                      <a:pt x="1038" y="2304"/>
                      <a:pt x="1149" y="2159"/>
                    </a:cubicBezTo>
                    <a:lnTo>
                      <a:pt x="1452" y="2258"/>
                    </a:lnTo>
                    <a:cubicBezTo>
                      <a:pt x="1450" y="2281"/>
                      <a:pt x="1449" y="2304"/>
                      <a:pt x="1449" y="2327"/>
                    </a:cubicBezTo>
                    <a:cubicBezTo>
                      <a:pt x="1449" y="2542"/>
                      <a:pt x="1528" y="2740"/>
                      <a:pt x="1658" y="2891"/>
                    </a:cubicBezTo>
                    <a:lnTo>
                      <a:pt x="1471" y="3149"/>
                    </a:lnTo>
                    <a:cubicBezTo>
                      <a:pt x="1416" y="3132"/>
                      <a:pt x="1359" y="3124"/>
                      <a:pt x="1301" y="3124"/>
                    </a:cubicBezTo>
                    <a:cubicBezTo>
                      <a:pt x="1109" y="3124"/>
                      <a:pt x="927" y="3216"/>
                      <a:pt x="815" y="3371"/>
                    </a:cubicBezTo>
                    <a:cubicBezTo>
                      <a:pt x="620" y="3639"/>
                      <a:pt x="680" y="4015"/>
                      <a:pt x="948" y="4209"/>
                    </a:cubicBezTo>
                    <a:cubicBezTo>
                      <a:pt x="1051" y="4284"/>
                      <a:pt x="1173" y="4324"/>
                      <a:pt x="1300" y="4324"/>
                    </a:cubicBezTo>
                    <a:cubicBezTo>
                      <a:pt x="1492" y="4324"/>
                      <a:pt x="1673" y="4232"/>
                      <a:pt x="1786" y="4077"/>
                    </a:cubicBezTo>
                    <a:cubicBezTo>
                      <a:pt x="1939" y="3866"/>
                      <a:pt x="1934" y="3588"/>
                      <a:pt x="1795" y="3384"/>
                    </a:cubicBezTo>
                    <a:lnTo>
                      <a:pt x="1981" y="3127"/>
                    </a:lnTo>
                    <a:cubicBezTo>
                      <a:pt x="2084" y="3170"/>
                      <a:pt x="2197" y="3194"/>
                      <a:pt x="2315" y="3194"/>
                    </a:cubicBezTo>
                    <a:cubicBezTo>
                      <a:pt x="2433" y="3194"/>
                      <a:pt x="2545" y="3170"/>
                      <a:pt x="2647" y="3127"/>
                    </a:cubicBezTo>
                    <a:lnTo>
                      <a:pt x="2836" y="3385"/>
                    </a:lnTo>
                    <a:cubicBezTo>
                      <a:pt x="2696" y="3588"/>
                      <a:pt x="2692" y="3866"/>
                      <a:pt x="2845" y="4077"/>
                    </a:cubicBezTo>
                    <a:cubicBezTo>
                      <a:pt x="2957" y="4232"/>
                      <a:pt x="3139" y="4324"/>
                      <a:pt x="3331" y="4324"/>
                    </a:cubicBezTo>
                    <a:lnTo>
                      <a:pt x="3331" y="4324"/>
                    </a:lnTo>
                    <a:cubicBezTo>
                      <a:pt x="3458" y="4324"/>
                      <a:pt x="3580" y="4284"/>
                      <a:pt x="3683" y="4209"/>
                    </a:cubicBezTo>
                    <a:cubicBezTo>
                      <a:pt x="3951" y="4015"/>
                      <a:pt x="4010" y="3639"/>
                      <a:pt x="3816" y="3371"/>
                    </a:cubicBezTo>
                    <a:cubicBezTo>
                      <a:pt x="3703" y="3216"/>
                      <a:pt x="3522" y="3124"/>
                      <a:pt x="3330" y="3124"/>
                    </a:cubicBezTo>
                    <a:cubicBezTo>
                      <a:pt x="3271" y="3124"/>
                      <a:pt x="3214" y="3133"/>
                      <a:pt x="3159" y="3149"/>
                    </a:cubicBezTo>
                    <a:lnTo>
                      <a:pt x="2971" y="2893"/>
                    </a:lnTo>
                    <a:cubicBezTo>
                      <a:pt x="3102" y="2741"/>
                      <a:pt x="3182" y="2543"/>
                      <a:pt x="3182" y="2327"/>
                    </a:cubicBezTo>
                    <a:cubicBezTo>
                      <a:pt x="3182" y="2303"/>
                      <a:pt x="3181" y="2280"/>
                      <a:pt x="3179" y="2257"/>
                    </a:cubicBezTo>
                    <a:lnTo>
                      <a:pt x="3481" y="2159"/>
                    </a:lnTo>
                    <a:cubicBezTo>
                      <a:pt x="3592" y="2304"/>
                      <a:pt x="3766" y="2394"/>
                      <a:pt x="3957" y="2394"/>
                    </a:cubicBezTo>
                    <a:lnTo>
                      <a:pt x="3957" y="2394"/>
                    </a:lnTo>
                    <a:cubicBezTo>
                      <a:pt x="4020" y="2394"/>
                      <a:pt x="4083" y="2384"/>
                      <a:pt x="4143" y="2364"/>
                    </a:cubicBezTo>
                    <a:cubicBezTo>
                      <a:pt x="4458" y="2262"/>
                      <a:pt x="4630" y="1923"/>
                      <a:pt x="4528" y="1608"/>
                    </a:cubicBezTo>
                    <a:cubicBezTo>
                      <a:pt x="4447" y="1360"/>
                      <a:pt x="4218" y="1193"/>
                      <a:pt x="3958" y="1193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wrap="square" lIns="91440" tIns="45720" rIns="91440" bIns="45720">
                <a:normAutofit/>
              </a:bodyPr>
              <a:lstStyle/>
              <a:p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4" name="PA-í$ļîḓè">
                <a:extLst>
                  <a:ext uri="{FF2B5EF4-FFF2-40B4-BE49-F238E27FC236}">
                    <a16:creationId xmlns:a16="http://schemas.microsoft.com/office/drawing/2014/main" id="{F391FDA6-0ECF-45B3-9D72-AD5B6F112F34}"/>
                  </a:ext>
                </a:extLst>
              </p:cNvPr>
              <p:cNvSpPr/>
              <p:nvPr>
                <p:custDataLst>
                  <p:tags r:id="rId25"/>
                </p:custDataLst>
              </p:nvPr>
            </p:nvSpPr>
            <p:spPr>
              <a:xfrm>
                <a:off x="8747242" y="1276350"/>
                <a:ext cx="2322263" cy="3065123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120000"/>
                    </a:moveTo>
                    <a:cubicBezTo>
                      <a:pt x="17821" y="120000"/>
                      <a:pt x="17821" y="120000"/>
                      <a:pt x="17821" y="120000"/>
                    </a:cubicBezTo>
                    <a:cubicBezTo>
                      <a:pt x="66772" y="120000"/>
                      <a:pt x="66772" y="120000"/>
                      <a:pt x="66772" y="120000"/>
                    </a:cubicBezTo>
                    <a:cubicBezTo>
                      <a:pt x="71762" y="120000"/>
                      <a:pt x="76990" y="116243"/>
                      <a:pt x="78178" y="111823"/>
                    </a:cubicBezTo>
                    <a:cubicBezTo>
                      <a:pt x="95524" y="51712"/>
                      <a:pt x="95524" y="51712"/>
                      <a:pt x="95524" y="51712"/>
                    </a:cubicBezTo>
                    <a:cubicBezTo>
                      <a:pt x="113584" y="51712"/>
                      <a:pt x="113584" y="51712"/>
                      <a:pt x="113584" y="51712"/>
                    </a:cubicBezTo>
                    <a:cubicBezTo>
                      <a:pt x="118336" y="51712"/>
                      <a:pt x="120000" y="48618"/>
                      <a:pt x="117148" y="44861"/>
                    </a:cubicBezTo>
                    <a:cubicBezTo>
                      <a:pt x="85306" y="4419"/>
                      <a:pt x="85306" y="4419"/>
                      <a:pt x="85306" y="4419"/>
                    </a:cubicBezTo>
                    <a:cubicBezTo>
                      <a:pt x="82455" y="883"/>
                      <a:pt x="76752" y="0"/>
                      <a:pt x="72950" y="2872"/>
                    </a:cubicBezTo>
                    <a:cubicBezTo>
                      <a:pt x="13544" y="46629"/>
                      <a:pt x="13544" y="46629"/>
                      <a:pt x="13544" y="46629"/>
                    </a:cubicBezTo>
                    <a:cubicBezTo>
                      <a:pt x="9742" y="49281"/>
                      <a:pt x="10455" y="51712"/>
                      <a:pt x="15445" y="51712"/>
                    </a:cubicBezTo>
                    <a:cubicBezTo>
                      <a:pt x="28752" y="51712"/>
                      <a:pt x="28752" y="51712"/>
                      <a:pt x="28752" y="51712"/>
                    </a:cubicBezTo>
                    <a:cubicBezTo>
                      <a:pt x="11405" y="111823"/>
                      <a:pt x="11405" y="111823"/>
                      <a:pt x="11405" y="111823"/>
                    </a:cubicBezTo>
                    <a:cubicBezTo>
                      <a:pt x="11405" y="111823"/>
                      <a:pt x="11405" y="111823"/>
                      <a:pt x="11405" y="111823"/>
                    </a:cubicBezTo>
                    <a:cubicBezTo>
                      <a:pt x="9980" y="116243"/>
                      <a:pt x="4990" y="120000"/>
                      <a:pt x="0" y="120000"/>
                    </a:cubicBezTo>
                    <a:close/>
                  </a:path>
                </a:pathLst>
              </a:custGeom>
              <a:solidFill>
                <a:srgbClr val="7269AC"/>
              </a:solidFill>
              <a:ln w="9525" cap="flat" cmpd="sng">
                <a:noFill/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square" lIns="91440" tIns="45720" rIns="91440" bIns="45720" anchor="t" anchorCtr="0">
                <a:normAutofit fontScale="25000" lnSpcReduction="20000"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6" name="íś1îde">
              <a:extLst>
                <a:ext uri="{FF2B5EF4-FFF2-40B4-BE49-F238E27FC236}">
                  <a16:creationId xmlns:a16="http://schemas.microsoft.com/office/drawing/2014/main" id="{660B9A34-9153-44B7-9385-FA5E43700F40}"/>
                </a:ext>
              </a:extLst>
            </p:cNvPr>
            <p:cNvGrpSpPr/>
            <p:nvPr/>
          </p:nvGrpSpPr>
          <p:grpSpPr>
            <a:xfrm>
              <a:off x="8676192" y="1130300"/>
              <a:ext cx="2842708" cy="977865"/>
              <a:chOff x="751665" y="4691759"/>
              <a:chExt cx="2640372" cy="977865"/>
            </a:xfrm>
          </p:grpSpPr>
          <p:sp>
            <p:nvSpPr>
              <p:cNvPr id="19" name="PA-îšľîḓé">
                <a:extLst>
                  <a:ext uri="{FF2B5EF4-FFF2-40B4-BE49-F238E27FC236}">
                    <a16:creationId xmlns:a16="http://schemas.microsoft.com/office/drawing/2014/main" id="{391FEBF6-770B-432B-9C5E-F04A362726C7}"/>
                  </a:ext>
                </a:extLst>
              </p:cNvPr>
              <p:cNvSpPr txBox="1"/>
              <p:nvPr>
                <p:custDataLst>
                  <p:tags r:id="rId10"/>
                </p:custDataLst>
              </p:nvPr>
            </p:nvSpPr>
            <p:spPr>
              <a:xfrm>
                <a:off x="751665" y="5085148"/>
                <a:ext cx="2640371" cy="584476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normAutofit fontScale="92500" lnSpcReduction="10000"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altLang="zh-CN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Copy paste fonts. Choose the only option to retain text.</a:t>
                </a:r>
              </a:p>
            </p:txBody>
          </p:sp>
          <p:sp>
            <p:nvSpPr>
              <p:cNvPr id="20" name="PA-iŝľíḑê">
                <a:extLst>
                  <a:ext uri="{FF2B5EF4-FFF2-40B4-BE49-F238E27FC236}">
                    <a16:creationId xmlns:a16="http://schemas.microsoft.com/office/drawing/2014/main" id="{436AEE0B-74AB-4DC6-92C0-74BFAB979251}"/>
                  </a:ext>
                </a:extLst>
              </p:cNvPr>
              <p:cNvSpPr txBox="1"/>
              <p:nvPr>
                <p:custDataLst>
                  <p:tags r:id="rId11"/>
                </p:custDataLst>
              </p:nvPr>
            </p:nvSpPr>
            <p:spPr>
              <a:xfrm>
                <a:off x="751665" y="4691759"/>
                <a:ext cx="2640372" cy="393389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normAutofit lnSpcReduction="10000"/>
              </a:bodyPr>
              <a:lstStyle/>
              <a:p>
                <a:pPr algn="ctr"/>
                <a:r>
                  <a:rPr lang="en-US" altLang="zh-CN" sz="20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Add title text</a:t>
                </a:r>
                <a:endPara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7" name="íṩḻïḑé">
              <a:extLst>
                <a:ext uri="{FF2B5EF4-FFF2-40B4-BE49-F238E27FC236}">
                  <a16:creationId xmlns:a16="http://schemas.microsoft.com/office/drawing/2014/main" id="{AAF37C54-F84D-48B7-8F2F-EFB223CF0A1E}"/>
                </a:ext>
              </a:extLst>
            </p:cNvPr>
            <p:cNvGrpSpPr/>
            <p:nvPr/>
          </p:nvGrpSpPr>
          <p:grpSpPr>
            <a:xfrm>
              <a:off x="1469951" y="2632716"/>
              <a:ext cx="2842708" cy="977865"/>
              <a:chOff x="751665" y="4691759"/>
              <a:chExt cx="2640372" cy="977865"/>
            </a:xfrm>
          </p:grpSpPr>
          <p:sp>
            <p:nvSpPr>
              <p:cNvPr id="17" name="PA-îṣḷíḑé">
                <a:extLst>
                  <a:ext uri="{FF2B5EF4-FFF2-40B4-BE49-F238E27FC236}">
                    <a16:creationId xmlns:a16="http://schemas.microsoft.com/office/drawing/2014/main" id="{74C09728-45A9-42DF-9415-43AEAD4C1654}"/>
                  </a:ext>
                </a:extLst>
              </p:cNvPr>
              <p:cNvSpPr txBox="1"/>
              <p:nvPr>
                <p:custDataLst>
                  <p:tags r:id="rId8"/>
                </p:custDataLst>
              </p:nvPr>
            </p:nvSpPr>
            <p:spPr>
              <a:xfrm>
                <a:off x="751665" y="5085148"/>
                <a:ext cx="2640371" cy="584476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no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altLang="zh-CN" sz="15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Copy paste fonts. Choose the only option to retain text.</a:t>
                </a:r>
              </a:p>
            </p:txBody>
          </p:sp>
          <p:sp>
            <p:nvSpPr>
              <p:cNvPr id="18" name="PA-îṡļïḑé">
                <a:extLst>
                  <a:ext uri="{FF2B5EF4-FFF2-40B4-BE49-F238E27FC236}">
                    <a16:creationId xmlns:a16="http://schemas.microsoft.com/office/drawing/2014/main" id="{DF89E632-FA29-4498-93C9-8CD358D8AF62}"/>
                  </a:ext>
                </a:extLst>
              </p:cNvPr>
              <p:cNvSpPr txBox="1"/>
              <p:nvPr>
                <p:custDataLst>
                  <p:tags r:id="rId9"/>
                </p:custDataLst>
              </p:nvPr>
            </p:nvSpPr>
            <p:spPr>
              <a:xfrm>
                <a:off x="751665" y="4691759"/>
                <a:ext cx="2640372" cy="393389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normAutofit lnSpcReduction="10000"/>
              </a:bodyPr>
              <a:lstStyle/>
              <a:p>
                <a:pPr algn="ctr"/>
                <a:r>
                  <a:rPr lang="en-US" altLang="zh-CN" sz="20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Add title text</a:t>
                </a:r>
                <a:endPara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8" name="isľïḑe">
              <a:extLst>
                <a:ext uri="{FF2B5EF4-FFF2-40B4-BE49-F238E27FC236}">
                  <a16:creationId xmlns:a16="http://schemas.microsoft.com/office/drawing/2014/main" id="{7DE36690-1AEC-4A6C-8CAE-9569B0BEEA77}"/>
                </a:ext>
              </a:extLst>
            </p:cNvPr>
            <p:cNvGrpSpPr/>
            <p:nvPr/>
          </p:nvGrpSpPr>
          <p:grpSpPr>
            <a:xfrm>
              <a:off x="2663175" y="5156235"/>
              <a:ext cx="2842708" cy="977865"/>
              <a:chOff x="751665" y="4691759"/>
              <a:chExt cx="2640372" cy="977865"/>
            </a:xfrm>
          </p:grpSpPr>
          <p:sp>
            <p:nvSpPr>
              <p:cNvPr id="15" name="PA-îŝḷîdé">
                <a:extLst>
                  <a:ext uri="{FF2B5EF4-FFF2-40B4-BE49-F238E27FC236}">
                    <a16:creationId xmlns:a16="http://schemas.microsoft.com/office/drawing/2014/main" id="{5B2CC5AA-FB9F-4C14-ADA4-D251EEC01577}"/>
                  </a:ext>
                </a:extLst>
              </p:cNvPr>
              <p:cNvSpPr txBox="1"/>
              <p:nvPr>
                <p:custDataLst>
                  <p:tags r:id="rId6"/>
                </p:custDataLst>
              </p:nvPr>
            </p:nvSpPr>
            <p:spPr>
              <a:xfrm>
                <a:off x="751665" y="5085148"/>
                <a:ext cx="2640371" cy="584476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normAutofit fontScale="92500" lnSpcReduction="10000"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altLang="zh-CN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Copy paste fonts. Choose the only option to retain text.</a:t>
                </a:r>
              </a:p>
            </p:txBody>
          </p:sp>
          <p:sp>
            <p:nvSpPr>
              <p:cNvPr id="16" name="PA-ïsļíḑe">
                <a:extLst>
                  <a:ext uri="{FF2B5EF4-FFF2-40B4-BE49-F238E27FC236}">
                    <a16:creationId xmlns:a16="http://schemas.microsoft.com/office/drawing/2014/main" id="{B45B8A6A-3FE2-4526-8373-DCB0E316E166}"/>
                  </a:ext>
                </a:extLst>
              </p:cNvPr>
              <p:cNvSpPr txBox="1"/>
              <p:nvPr>
                <p:custDataLst>
                  <p:tags r:id="rId7"/>
                </p:custDataLst>
              </p:nvPr>
            </p:nvSpPr>
            <p:spPr>
              <a:xfrm>
                <a:off x="751665" y="4691759"/>
                <a:ext cx="2640372" cy="393389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normAutofit lnSpcReduction="10000"/>
              </a:bodyPr>
              <a:lstStyle/>
              <a:p>
                <a:pPr algn="ctr"/>
                <a:r>
                  <a:rPr lang="en-US" altLang="zh-CN" sz="20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Add title text</a:t>
                </a:r>
                <a:endPara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9" name="išḻíḑé">
              <a:extLst>
                <a:ext uri="{FF2B5EF4-FFF2-40B4-BE49-F238E27FC236}">
                  <a16:creationId xmlns:a16="http://schemas.microsoft.com/office/drawing/2014/main" id="{2AA0DB1B-ACBF-4F0D-9376-A9254DCB23BB}"/>
                </a:ext>
              </a:extLst>
            </p:cNvPr>
            <p:cNvGrpSpPr/>
            <p:nvPr/>
          </p:nvGrpSpPr>
          <p:grpSpPr>
            <a:xfrm>
              <a:off x="6207726" y="5156235"/>
              <a:ext cx="2842708" cy="977865"/>
              <a:chOff x="751665" y="4691759"/>
              <a:chExt cx="2640372" cy="977865"/>
            </a:xfrm>
          </p:grpSpPr>
          <p:sp>
            <p:nvSpPr>
              <p:cNvPr id="13" name="PA-iṥliḑé">
                <a:extLst>
                  <a:ext uri="{FF2B5EF4-FFF2-40B4-BE49-F238E27FC236}">
                    <a16:creationId xmlns:a16="http://schemas.microsoft.com/office/drawing/2014/main" id="{6E806982-5CA4-474F-9C5B-F4216AE0DF6A}"/>
                  </a:ext>
                </a:extLst>
              </p:cNvPr>
              <p:cNvSpPr txBox="1"/>
              <p:nvPr>
                <p:custDataLst>
                  <p:tags r:id="rId4"/>
                </p:custDataLst>
              </p:nvPr>
            </p:nvSpPr>
            <p:spPr>
              <a:xfrm>
                <a:off x="751665" y="5085148"/>
                <a:ext cx="2640371" cy="584476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normAutofit fontScale="92500" lnSpcReduction="10000"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altLang="zh-CN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Copy paste fonts. Choose the only option to retain text.</a:t>
                </a:r>
              </a:p>
            </p:txBody>
          </p:sp>
          <p:sp>
            <p:nvSpPr>
              <p:cNvPr id="14" name="PA-iSļîḋê">
                <a:extLst>
                  <a:ext uri="{FF2B5EF4-FFF2-40B4-BE49-F238E27FC236}">
                    <a16:creationId xmlns:a16="http://schemas.microsoft.com/office/drawing/2014/main" id="{01239DD5-6458-41EA-9544-6D54C28C402D}"/>
                  </a:ext>
                </a:extLst>
              </p:cNvPr>
              <p:cNvSpPr txBox="1"/>
              <p:nvPr>
                <p:custDataLst>
                  <p:tags r:id="rId5"/>
                </p:custDataLst>
              </p:nvPr>
            </p:nvSpPr>
            <p:spPr>
              <a:xfrm>
                <a:off x="751665" y="4691759"/>
                <a:ext cx="2640372" cy="393389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normAutofit lnSpcReduction="10000"/>
              </a:bodyPr>
              <a:lstStyle/>
              <a:p>
                <a:pPr algn="ctr"/>
                <a:r>
                  <a:rPr lang="en-US" altLang="zh-CN" sz="20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Add title text</a:t>
                </a:r>
                <a:endPara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10" name="ïṥḷiḋe">
              <a:extLst>
                <a:ext uri="{FF2B5EF4-FFF2-40B4-BE49-F238E27FC236}">
                  <a16:creationId xmlns:a16="http://schemas.microsoft.com/office/drawing/2014/main" id="{FB5879BF-DE95-45F2-816B-1B11AD922828}"/>
                </a:ext>
              </a:extLst>
            </p:cNvPr>
            <p:cNvGrpSpPr/>
            <p:nvPr/>
          </p:nvGrpSpPr>
          <p:grpSpPr>
            <a:xfrm>
              <a:off x="5073070" y="2632716"/>
              <a:ext cx="2842708" cy="977865"/>
              <a:chOff x="751665" y="4691759"/>
              <a:chExt cx="2640372" cy="977865"/>
            </a:xfrm>
          </p:grpSpPr>
          <p:sp>
            <p:nvSpPr>
              <p:cNvPr id="11" name="PA-işļidè">
                <a:extLst>
                  <a:ext uri="{FF2B5EF4-FFF2-40B4-BE49-F238E27FC236}">
                    <a16:creationId xmlns:a16="http://schemas.microsoft.com/office/drawing/2014/main" id="{C1B5F597-6E5E-4F03-B969-D2BBA3083985}"/>
                  </a:ext>
                </a:extLst>
              </p:cNvPr>
              <p:cNvSpPr txBox="1"/>
              <p:nvPr>
                <p:custDataLst>
                  <p:tags r:id="rId2"/>
                </p:custDataLst>
              </p:nvPr>
            </p:nvSpPr>
            <p:spPr>
              <a:xfrm>
                <a:off x="751665" y="5085148"/>
                <a:ext cx="2640371" cy="584476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normAutofit fontScale="92500" lnSpcReduction="10000"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altLang="zh-CN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Copy paste fonts. Choose the only option to retain text.</a:t>
                </a:r>
              </a:p>
            </p:txBody>
          </p:sp>
          <p:sp>
            <p:nvSpPr>
              <p:cNvPr id="12" name="PA-ïšlîḓe">
                <a:extLst>
                  <a:ext uri="{FF2B5EF4-FFF2-40B4-BE49-F238E27FC236}">
                    <a16:creationId xmlns:a16="http://schemas.microsoft.com/office/drawing/2014/main" id="{1B57B4AD-4AF5-4ECC-9ABF-B99CE1C438FC}"/>
                  </a:ext>
                </a:extLst>
              </p:cNvPr>
              <p:cNvSpPr txBox="1"/>
              <p:nvPr>
                <p:custDataLst>
                  <p:tags r:id="rId3"/>
                </p:custDataLst>
              </p:nvPr>
            </p:nvSpPr>
            <p:spPr>
              <a:xfrm>
                <a:off x="751665" y="4691759"/>
                <a:ext cx="2640372" cy="393389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normAutofit lnSpcReduction="10000"/>
              </a:bodyPr>
              <a:lstStyle/>
              <a:p>
                <a:pPr algn="ctr"/>
                <a:r>
                  <a:rPr lang="en-US" altLang="zh-CN" sz="20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Add title text</a:t>
                </a:r>
                <a:endPara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4815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FB439B-E1F0-42A8-A147-6FA55FDFF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Slide title</a:t>
            </a:r>
            <a:endParaRPr lang="ru-UA" dirty="0"/>
          </a:p>
        </p:txBody>
      </p:sp>
      <p:grpSp>
        <p:nvGrpSpPr>
          <p:cNvPr id="46" name="组合 8">
            <a:extLst>
              <a:ext uri="{FF2B5EF4-FFF2-40B4-BE49-F238E27FC236}">
                <a16:creationId xmlns:a16="http://schemas.microsoft.com/office/drawing/2014/main" id="{EA2755E6-CE34-448F-8277-B8FBC8F912A0}"/>
              </a:ext>
            </a:extLst>
          </p:cNvPr>
          <p:cNvGrpSpPr/>
          <p:nvPr/>
        </p:nvGrpSpPr>
        <p:grpSpPr>
          <a:xfrm>
            <a:off x="676187" y="1736594"/>
            <a:ext cx="4911423" cy="1392074"/>
            <a:chOff x="1040198" y="1769314"/>
            <a:chExt cx="4786351" cy="1356625"/>
          </a:xfrm>
        </p:grpSpPr>
        <p:sp>
          <p:nvSpPr>
            <p:cNvPr id="47" name="isḷïdé">
              <a:extLst>
                <a:ext uri="{FF2B5EF4-FFF2-40B4-BE49-F238E27FC236}">
                  <a16:creationId xmlns:a16="http://schemas.microsoft.com/office/drawing/2014/main" id="{E1387F66-835D-4A9C-B6E0-76BE4528F3A4}"/>
                </a:ext>
              </a:extLst>
            </p:cNvPr>
            <p:cNvSpPr/>
            <p:nvPr/>
          </p:nvSpPr>
          <p:spPr>
            <a:xfrm>
              <a:off x="1040198" y="1769314"/>
              <a:ext cx="4786351" cy="1356625"/>
            </a:xfrm>
            <a:prstGeom prst="roundRect">
              <a:avLst>
                <a:gd name="adj" fmla="val 50000"/>
              </a:avLst>
            </a:prstGeom>
            <a:solidFill>
              <a:srgbClr val="58B6C0"/>
            </a:solidFill>
            <a:ln w="12700" cap="rnd">
              <a:noFill/>
              <a:prstDash val="solid"/>
              <a:round/>
              <a:headEnd/>
              <a:tailEnd/>
            </a:ln>
            <a:effectLst>
              <a:outerShdw blurRad="254000" dist="127000" algn="ctr" rotWithShape="0">
                <a:schemeClr val="bg1">
                  <a:lumMod val="65000"/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 defTabSz="914354"/>
              <a:endParaRPr lang="zh-CN" altLang="en-US" sz="2000" b="1" dirty="0">
                <a:solidFill>
                  <a:srgbClr val="1B477F"/>
                </a:solidFill>
                <a:cs typeface="+mn-ea"/>
                <a:sym typeface="+mn-lt"/>
              </a:endParaRPr>
            </a:p>
          </p:txBody>
        </p:sp>
        <p:grpSp>
          <p:nvGrpSpPr>
            <p:cNvPr id="48" name="组合 10">
              <a:extLst>
                <a:ext uri="{FF2B5EF4-FFF2-40B4-BE49-F238E27FC236}">
                  <a16:creationId xmlns:a16="http://schemas.microsoft.com/office/drawing/2014/main" id="{F5DEA065-58D4-43FA-B5C8-58DBD88024B4}"/>
                </a:ext>
              </a:extLst>
            </p:cNvPr>
            <p:cNvGrpSpPr/>
            <p:nvPr/>
          </p:nvGrpSpPr>
          <p:grpSpPr>
            <a:xfrm>
              <a:off x="1217058" y="1792597"/>
              <a:ext cx="4389250" cy="1254382"/>
              <a:chOff x="1217058" y="1787578"/>
              <a:chExt cx="4389250" cy="1254382"/>
            </a:xfrm>
          </p:grpSpPr>
          <p:sp>
            <p:nvSpPr>
              <p:cNvPr id="49" name="矩形 13">
                <a:extLst>
                  <a:ext uri="{FF2B5EF4-FFF2-40B4-BE49-F238E27FC236}">
                    <a16:creationId xmlns:a16="http://schemas.microsoft.com/office/drawing/2014/main" id="{B9D034B0-8A91-4F89-A893-094C0B20614F}"/>
                  </a:ext>
                </a:extLst>
              </p:cNvPr>
              <p:cNvSpPr/>
              <p:nvPr/>
            </p:nvSpPr>
            <p:spPr>
              <a:xfrm>
                <a:off x="2133192" y="1787578"/>
                <a:ext cx="3473116" cy="12543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defTabSz="457200">
                  <a:lnSpc>
                    <a:spcPct val="150000"/>
                  </a:lnSpc>
                  <a:defRPr/>
                </a:pPr>
                <a:r>
                  <a:rPr lang="en-US" altLang="zh-CN" sz="2000" b="1" kern="0" dirty="0">
                    <a:solidFill>
                      <a:schemeClr val="bg1"/>
                    </a:solidFill>
                    <a:cs typeface="+mn-ea"/>
                    <a:sym typeface="+mn-lt"/>
                  </a:rPr>
                  <a:t>Add title text</a:t>
                </a:r>
              </a:p>
              <a:p>
                <a:pPr lvl="0" defTabSz="457200">
                  <a:lnSpc>
                    <a:spcPct val="150000"/>
                  </a:lnSpc>
                  <a:defRPr/>
                </a:pPr>
                <a:r>
                  <a:rPr lang="en-US" altLang="zh-CN" sz="1600" kern="0" dirty="0">
                    <a:solidFill>
                      <a:schemeClr val="bg1"/>
                    </a:solidFill>
                    <a:cs typeface="+mn-ea"/>
                    <a:sym typeface="+mn-lt"/>
                  </a:rPr>
                  <a:t>Click here to add content, content to match the title. </a:t>
                </a:r>
              </a:p>
            </p:txBody>
          </p:sp>
          <p:grpSp>
            <p:nvGrpSpPr>
              <p:cNvPr id="50" name="组合 14">
                <a:extLst>
                  <a:ext uri="{FF2B5EF4-FFF2-40B4-BE49-F238E27FC236}">
                    <a16:creationId xmlns:a16="http://schemas.microsoft.com/office/drawing/2014/main" id="{800E0904-5B7B-4086-B0A5-699AD57DAE0D}"/>
                  </a:ext>
                </a:extLst>
              </p:cNvPr>
              <p:cNvGrpSpPr/>
              <p:nvPr/>
            </p:nvGrpSpPr>
            <p:grpSpPr>
              <a:xfrm>
                <a:off x="1217058" y="2072526"/>
                <a:ext cx="684488" cy="684485"/>
                <a:chOff x="5692805" y="3478191"/>
                <a:chExt cx="849604" cy="849600"/>
              </a:xfrm>
            </p:grpSpPr>
            <p:sp>
              <p:nvSpPr>
                <p:cNvPr id="51" name="ïsḷíḍè">
                  <a:extLst>
                    <a:ext uri="{FF2B5EF4-FFF2-40B4-BE49-F238E27FC236}">
                      <a16:creationId xmlns:a16="http://schemas.microsoft.com/office/drawing/2014/main" id="{90D05E7A-E1DD-434E-B5A6-5E595070E29F}"/>
                    </a:ext>
                  </a:extLst>
                </p:cNvPr>
                <p:cNvSpPr/>
                <p:nvPr/>
              </p:nvSpPr>
              <p:spPr>
                <a:xfrm>
                  <a:off x="5692805" y="3478191"/>
                  <a:ext cx="849604" cy="849600"/>
                </a:xfrm>
                <a:prstGeom prst="ellipse">
                  <a:avLst/>
                </a:prstGeom>
                <a:solidFill>
                  <a:schemeClr val="bg1"/>
                </a:solidFill>
                <a:ln w="12700" cap="rnd" cmpd="sng" algn="ctr">
                  <a:noFill/>
                  <a:prstDash val="solid"/>
                  <a:round/>
                </a:ln>
                <a:effectLst>
                  <a:outerShdw blurRad="254000" dist="127000" algn="ctr" rotWithShape="0">
                    <a:srgbClr val="1B477F">
                      <a:alpha val="15000"/>
                    </a:srgbClr>
                  </a:outerShdw>
                </a:effectLst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52" name="íŝḷíḋé">
                  <a:extLst>
                    <a:ext uri="{FF2B5EF4-FFF2-40B4-BE49-F238E27FC236}">
                      <a16:creationId xmlns:a16="http://schemas.microsoft.com/office/drawing/2014/main" id="{6C1FC10C-CCEC-458F-8D6C-26C2A0A69256}"/>
                    </a:ext>
                  </a:extLst>
                </p:cNvPr>
                <p:cNvSpPr/>
                <p:nvPr/>
              </p:nvSpPr>
              <p:spPr bwMode="auto">
                <a:xfrm>
                  <a:off x="5921032" y="3723972"/>
                  <a:ext cx="393149" cy="358045"/>
                </a:xfrm>
                <a:custGeom>
                  <a:avLst/>
                  <a:gdLst>
                    <a:gd name="connsiteX0" fmla="*/ 125329 w 533400"/>
                    <a:gd name="connsiteY0" fmla="*/ 229221 h 485775"/>
                    <a:gd name="connsiteX1" fmla="*/ 125329 w 533400"/>
                    <a:gd name="connsiteY1" fmla="*/ 276846 h 485775"/>
                    <a:gd name="connsiteX2" fmla="*/ 144379 w 533400"/>
                    <a:gd name="connsiteY2" fmla="*/ 276846 h 485775"/>
                    <a:gd name="connsiteX3" fmla="*/ 144379 w 533400"/>
                    <a:gd name="connsiteY3" fmla="*/ 229221 h 485775"/>
                    <a:gd name="connsiteX4" fmla="*/ 392029 w 533400"/>
                    <a:gd name="connsiteY4" fmla="*/ 229221 h 485775"/>
                    <a:gd name="connsiteX5" fmla="*/ 392029 w 533400"/>
                    <a:gd name="connsiteY5" fmla="*/ 276846 h 485775"/>
                    <a:gd name="connsiteX6" fmla="*/ 411079 w 533400"/>
                    <a:gd name="connsiteY6" fmla="*/ 276846 h 485775"/>
                    <a:gd name="connsiteX7" fmla="*/ 411079 w 533400"/>
                    <a:gd name="connsiteY7" fmla="*/ 229221 h 485775"/>
                    <a:gd name="connsiteX8" fmla="*/ 534904 w 533400"/>
                    <a:gd name="connsiteY8" fmla="*/ 229221 h 485775"/>
                    <a:gd name="connsiteX9" fmla="*/ 534904 w 533400"/>
                    <a:gd name="connsiteY9" fmla="*/ 457821 h 485775"/>
                    <a:gd name="connsiteX10" fmla="*/ 506329 w 533400"/>
                    <a:gd name="connsiteY10" fmla="*/ 486396 h 485775"/>
                    <a:gd name="connsiteX11" fmla="*/ 30079 w 533400"/>
                    <a:gd name="connsiteY11" fmla="*/ 486396 h 485775"/>
                    <a:gd name="connsiteX12" fmla="*/ 1504 w 533400"/>
                    <a:gd name="connsiteY12" fmla="*/ 457821 h 485775"/>
                    <a:gd name="connsiteX13" fmla="*/ 1504 w 533400"/>
                    <a:gd name="connsiteY13" fmla="*/ 229221 h 485775"/>
                    <a:gd name="connsiteX14" fmla="*/ 125329 w 533400"/>
                    <a:gd name="connsiteY14" fmla="*/ 229221 h 485775"/>
                    <a:gd name="connsiteX15" fmla="*/ 372979 w 533400"/>
                    <a:gd name="connsiteY15" fmla="*/ 621 h 485775"/>
                    <a:gd name="connsiteX16" fmla="*/ 411079 w 533400"/>
                    <a:gd name="connsiteY16" fmla="*/ 36816 h 485775"/>
                    <a:gd name="connsiteX17" fmla="*/ 411079 w 533400"/>
                    <a:gd name="connsiteY17" fmla="*/ 38721 h 485775"/>
                    <a:gd name="connsiteX18" fmla="*/ 411079 w 533400"/>
                    <a:gd name="connsiteY18" fmla="*/ 114921 h 485775"/>
                    <a:gd name="connsiteX19" fmla="*/ 506329 w 533400"/>
                    <a:gd name="connsiteY19" fmla="*/ 114921 h 485775"/>
                    <a:gd name="connsiteX20" fmla="*/ 534904 w 533400"/>
                    <a:gd name="connsiteY20" fmla="*/ 143496 h 485775"/>
                    <a:gd name="connsiteX21" fmla="*/ 534904 w 533400"/>
                    <a:gd name="connsiteY21" fmla="*/ 210171 h 485775"/>
                    <a:gd name="connsiteX22" fmla="*/ 1504 w 533400"/>
                    <a:gd name="connsiteY22" fmla="*/ 210171 h 485775"/>
                    <a:gd name="connsiteX23" fmla="*/ 1504 w 533400"/>
                    <a:gd name="connsiteY23" fmla="*/ 143496 h 485775"/>
                    <a:gd name="connsiteX24" fmla="*/ 30079 w 533400"/>
                    <a:gd name="connsiteY24" fmla="*/ 114921 h 485775"/>
                    <a:gd name="connsiteX25" fmla="*/ 125329 w 533400"/>
                    <a:gd name="connsiteY25" fmla="*/ 114921 h 485775"/>
                    <a:gd name="connsiteX26" fmla="*/ 125329 w 533400"/>
                    <a:gd name="connsiteY26" fmla="*/ 38721 h 485775"/>
                    <a:gd name="connsiteX27" fmla="*/ 161524 w 533400"/>
                    <a:gd name="connsiteY27" fmla="*/ 621 h 485775"/>
                    <a:gd name="connsiteX28" fmla="*/ 163429 w 533400"/>
                    <a:gd name="connsiteY28" fmla="*/ 621 h 485775"/>
                    <a:gd name="connsiteX29" fmla="*/ 372979 w 533400"/>
                    <a:gd name="connsiteY29" fmla="*/ 621 h 485775"/>
                    <a:gd name="connsiteX30" fmla="*/ 372979 w 533400"/>
                    <a:gd name="connsiteY30" fmla="*/ 19671 h 485775"/>
                    <a:gd name="connsiteX31" fmla="*/ 163429 w 533400"/>
                    <a:gd name="connsiteY31" fmla="*/ 19671 h 485775"/>
                    <a:gd name="connsiteX32" fmla="*/ 144474 w 533400"/>
                    <a:gd name="connsiteY32" fmla="*/ 37292 h 485775"/>
                    <a:gd name="connsiteX33" fmla="*/ 144379 w 533400"/>
                    <a:gd name="connsiteY33" fmla="*/ 38721 h 485775"/>
                    <a:gd name="connsiteX34" fmla="*/ 144379 w 533400"/>
                    <a:gd name="connsiteY34" fmla="*/ 114921 h 485775"/>
                    <a:gd name="connsiteX35" fmla="*/ 392029 w 533400"/>
                    <a:gd name="connsiteY35" fmla="*/ 114921 h 485775"/>
                    <a:gd name="connsiteX36" fmla="*/ 392029 w 533400"/>
                    <a:gd name="connsiteY36" fmla="*/ 38721 h 485775"/>
                    <a:gd name="connsiteX37" fmla="*/ 375836 w 533400"/>
                    <a:gd name="connsiteY37" fmla="*/ 19862 h 485775"/>
                    <a:gd name="connsiteX38" fmla="*/ 374408 w 533400"/>
                    <a:gd name="connsiteY38" fmla="*/ 19671 h 485775"/>
                    <a:gd name="connsiteX39" fmla="*/ 372979 w 533400"/>
                    <a:gd name="connsiteY39" fmla="*/ 19671 h 4857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533400" h="485775">
                      <a:moveTo>
                        <a:pt x="125329" y="229221"/>
                      </a:moveTo>
                      <a:lnTo>
                        <a:pt x="125329" y="276846"/>
                      </a:lnTo>
                      <a:lnTo>
                        <a:pt x="144379" y="276846"/>
                      </a:lnTo>
                      <a:lnTo>
                        <a:pt x="144379" y="229221"/>
                      </a:lnTo>
                      <a:lnTo>
                        <a:pt x="392029" y="229221"/>
                      </a:lnTo>
                      <a:lnTo>
                        <a:pt x="392029" y="276846"/>
                      </a:lnTo>
                      <a:lnTo>
                        <a:pt x="411079" y="276846"/>
                      </a:lnTo>
                      <a:lnTo>
                        <a:pt x="411079" y="229221"/>
                      </a:lnTo>
                      <a:lnTo>
                        <a:pt x="534904" y="229221"/>
                      </a:lnTo>
                      <a:lnTo>
                        <a:pt x="534904" y="457821"/>
                      </a:lnTo>
                      <a:cubicBezTo>
                        <a:pt x="534904" y="473632"/>
                        <a:pt x="522141" y="486396"/>
                        <a:pt x="506329" y="486396"/>
                      </a:cubicBezTo>
                      <a:lnTo>
                        <a:pt x="30079" y="486396"/>
                      </a:lnTo>
                      <a:cubicBezTo>
                        <a:pt x="14267" y="486396"/>
                        <a:pt x="1504" y="473632"/>
                        <a:pt x="1504" y="457821"/>
                      </a:cubicBezTo>
                      <a:lnTo>
                        <a:pt x="1504" y="229221"/>
                      </a:lnTo>
                      <a:lnTo>
                        <a:pt x="125329" y="229221"/>
                      </a:lnTo>
                      <a:close/>
                      <a:moveTo>
                        <a:pt x="372979" y="621"/>
                      </a:moveTo>
                      <a:cubicBezTo>
                        <a:pt x="393363" y="621"/>
                        <a:pt x="410031" y="16623"/>
                        <a:pt x="411079" y="36816"/>
                      </a:cubicBezTo>
                      <a:lnTo>
                        <a:pt x="411079" y="38721"/>
                      </a:lnTo>
                      <a:lnTo>
                        <a:pt x="411079" y="114921"/>
                      </a:lnTo>
                      <a:lnTo>
                        <a:pt x="506329" y="114921"/>
                      </a:lnTo>
                      <a:cubicBezTo>
                        <a:pt x="522141" y="114921"/>
                        <a:pt x="534904" y="127685"/>
                        <a:pt x="534904" y="143496"/>
                      </a:cubicBezTo>
                      <a:lnTo>
                        <a:pt x="534904" y="210171"/>
                      </a:lnTo>
                      <a:lnTo>
                        <a:pt x="1504" y="210171"/>
                      </a:lnTo>
                      <a:lnTo>
                        <a:pt x="1504" y="143496"/>
                      </a:lnTo>
                      <a:cubicBezTo>
                        <a:pt x="1504" y="127685"/>
                        <a:pt x="14267" y="114921"/>
                        <a:pt x="30079" y="114921"/>
                      </a:cubicBezTo>
                      <a:lnTo>
                        <a:pt x="125329" y="114921"/>
                      </a:lnTo>
                      <a:lnTo>
                        <a:pt x="125329" y="38721"/>
                      </a:lnTo>
                      <a:cubicBezTo>
                        <a:pt x="125329" y="18337"/>
                        <a:pt x="141331" y="1669"/>
                        <a:pt x="161524" y="621"/>
                      </a:cubicBezTo>
                      <a:lnTo>
                        <a:pt x="163429" y="621"/>
                      </a:lnTo>
                      <a:lnTo>
                        <a:pt x="372979" y="621"/>
                      </a:lnTo>
                      <a:close/>
                      <a:moveTo>
                        <a:pt x="372979" y="19671"/>
                      </a:moveTo>
                      <a:lnTo>
                        <a:pt x="163429" y="19671"/>
                      </a:lnTo>
                      <a:cubicBezTo>
                        <a:pt x="153428" y="19671"/>
                        <a:pt x="145141" y="27482"/>
                        <a:pt x="144474" y="37292"/>
                      </a:cubicBezTo>
                      <a:lnTo>
                        <a:pt x="144379" y="38721"/>
                      </a:lnTo>
                      <a:lnTo>
                        <a:pt x="144379" y="114921"/>
                      </a:lnTo>
                      <a:lnTo>
                        <a:pt x="392029" y="114921"/>
                      </a:lnTo>
                      <a:lnTo>
                        <a:pt x="392029" y="38721"/>
                      </a:lnTo>
                      <a:cubicBezTo>
                        <a:pt x="392029" y="29196"/>
                        <a:pt x="384981" y="21290"/>
                        <a:pt x="375836" y="19862"/>
                      </a:cubicBezTo>
                      <a:lnTo>
                        <a:pt x="374408" y="19671"/>
                      </a:lnTo>
                      <a:lnTo>
                        <a:pt x="372979" y="19671"/>
                      </a:lnTo>
                      <a:close/>
                    </a:path>
                  </a:pathLst>
                </a:custGeom>
                <a:solidFill>
                  <a:srgbClr val="58B6C0"/>
                </a:solidFill>
                <a:ln>
                  <a:noFill/>
                </a:ln>
              </p:spPr>
              <p:txBody>
                <a:bodyPr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</p:grpSp>
        </p:grpSp>
      </p:grpSp>
      <p:grpSp>
        <p:nvGrpSpPr>
          <p:cNvPr id="53" name="组合 17">
            <a:extLst>
              <a:ext uri="{FF2B5EF4-FFF2-40B4-BE49-F238E27FC236}">
                <a16:creationId xmlns:a16="http://schemas.microsoft.com/office/drawing/2014/main" id="{EF7A07C8-11B0-4382-90E6-09D9BC8D5E2D}"/>
              </a:ext>
            </a:extLst>
          </p:cNvPr>
          <p:cNvGrpSpPr/>
          <p:nvPr/>
        </p:nvGrpSpPr>
        <p:grpSpPr>
          <a:xfrm>
            <a:off x="676187" y="3284657"/>
            <a:ext cx="4911423" cy="1392074"/>
            <a:chOff x="1008114" y="3091694"/>
            <a:chExt cx="4911423" cy="1392074"/>
          </a:xfrm>
        </p:grpSpPr>
        <p:sp>
          <p:nvSpPr>
            <p:cNvPr id="54" name="isḷïdé">
              <a:extLst>
                <a:ext uri="{FF2B5EF4-FFF2-40B4-BE49-F238E27FC236}">
                  <a16:creationId xmlns:a16="http://schemas.microsoft.com/office/drawing/2014/main" id="{468E60FC-DA2C-4DEA-98F8-5F4FFBBC368D}"/>
                </a:ext>
              </a:extLst>
            </p:cNvPr>
            <p:cNvSpPr/>
            <p:nvPr/>
          </p:nvSpPr>
          <p:spPr>
            <a:xfrm>
              <a:off x="1008114" y="3091694"/>
              <a:ext cx="4911423" cy="1392074"/>
            </a:xfrm>
            <a:prstGeom prst="roundRect">
              <a:avLst>
                <a:gd name="adj" fmla="val 50000"/>
              </a:avLst>
            </a:prstGeom>
            <a:solidFill>
              <a:srgbClr val="7269AC"/>
            </a:solidFill>
            <a:ln w="12700" cap="rnd">
              <a:noFill/>
              <a:prstDash val="solid"/>
              <a:round/>
              <a:headEnd/>
              <a:tailEnd/>
            </a:ln>
            <a:effectLst>
              <a:outerShdw blurRad="762000" algn="ctr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 defTabSz="914354"/>
              <a:endParaRPr lang="zh-CN" altLang="en-US" sz="2000" b="1" dirty="0">
                <a:solidFill>
                  <a:srgbClr val="1B477F"/>
                </a:solidFill>
                <a:cs typeface="+mn-ea"/>
                <a:sym typeface="+mn-lt"/>
              </a:endParaRPr>
            </a:p>
          </p:txBody>
        </p:sp>
        <p:grpSp>
          <p:nvGrpSpPr>
            <p:cNvPr id="55" name="组合 19">
              <a:extLst>
                <a:ext uri="{FF2B5EF4-FFF2-40B4-BE49-F238E27FC236}">
                  <a16:creationId xmlns:a16="http://schemas.microsoft.com/office/drawing/2014/main" id="{F9FEAE75-9190-4D22-8E87-391EE5847B00}"/>
                </a:ext>
              </a:extLst>
            </p:cNvPr>
            <p:cNvGrpSpPr/>
            <p:nvPr/>
          </p:nvGrpSpPr>
          <p:grpSpPr>
            <a:xfrm>
              <a:off x="1189596" y="3115585"/>
              <a:ext cx="4503945" cy="1287159"/>
              <a:chOff x="1217058" y="1787578"/>
              <a:chExt cx="4389250" cy="1254382"/>
            </a:xfrm>
          </p:grpSpPr>
          <p:sp>
            <p:nvSpPr>
              <p:cNvPr id="57" name="矩形 21">
                <a:extLst>
                  <a:ext uri="{FF2B5EF4-FFF2-40B4-BE49-F238E27FC236}">
                    <a16:creationId xmlns:a16="http://schemas.microsoft.com/office/drawing/2014/main" id="{E94C95D4-0FEA-4091-8351-1C4C705201D2}"/>
                  </a:ext>
                </a:extLst>
              </p:cNvPr>
              <p:cNvSpPr/>
              <p:nvPr/>
            </p:nvSpPr>
            <p:spPr>
              <a:xfrm>
                <a:off x="2133192" y="1787578"/>
                <a:ext cx="3473116" cy="12543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defTabSz="457200">
                  <a:lnSpc>
                    <a:spcPct val="150000"/>
                  </a:lnSpc>
                  <a:defRPr/>
                </a:pPr>
                <a:r>
                  <a:rPr lang="en-US" altLang="zh-CN" sz="2000" b="1" kern="0" dirty="0">
                    <a:solidFill>
                      <a:schemeClr val="bg1"/>
                    </a:solidFill>
                    <a:cs typeface="+mn-ea"/>
                    <a:sym typeface="+mn-lt"/>
                  </a:rPr>
                  <a:t>Add title text</a:t>
                </a:r>
              </a:p>
              <a:p>
                <a:pPr lvl="0" defTabSz="457200">
                  <a:lnSpc>
                    <a:spcPct val="150000"/>
                  </a:lnSpc>
                  <a:defRPr/>
                </a:pPr>
                <a:r>
                  <a:rPr lang="en-US" altLang="zh-CN" sz="1600" kern="0" dirty="0">
                    <a:solidFill>
                      <a:schemeClr val="bg1"/>
                    </a:solidFill>
                    <a:cs typeface="+mn-ea"/>
                    <a:sym typeface="+mn-lt"/>
                  </a:rPr>
                  <a:t>Click here to add content, content to match the title. </a:t>
                </a:r>
              </a:p>
            </p:txBody>
          </p:sp>
          <p:sp>
            <p:nvSpPr>
              <p:cNvPr id="58" name="ïsḷíḍè">
                <a:extLst>
                  <a:ext uri="{FF2B5EF4-FFF2-40B4-BE49-F238E27FC236}">
                    <a16:creationId xmlns:a16="http://schemas.microsoft.com/office/drawing/2014/main" id="{55B79630-51B0-44EF-B6C3-7DD58248D703}"/>
                  </a:ext>
                </a:extLst>
              </p:cNvPr>
              <p:cNvSpPr/>
              <p:nvPr/>
            </p:nvSpPr>
            <p:spPr>
              <a:xfrm>
                <a:off x="1217058" y="2072526"/>
                <a:ext cx="684488" cy="684485"/>
              </a:xfrm>
              <a:prstGeom prst="ellipse">
                <a:avLst/>
              </a:prstGeom>
              <a:solidFill>
                <a:schemeClr val="bg1"/>
              </a:solidFill>
              <a:ln w="12700" cap="rnd" cmpd="sng" algn="ctr">
                <a:noFill/>
                <a:prstDash val="solid"/>
                <a:round/>
              </a:ln>
              <a:effectLst>
                <a:outerShdw blurRad="254000" dist="127000" algn="ctr" rotWithShape="0">
                  <a:srgbClr val="1B477F">
                    <a:alpha val="15000"/>
                  </a:srgbClr>
                </a:outerShdw>
              </a:effectLst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sp>
          <p:nvSpPr>
            <p:cNvPr id="56" name="Shape">
              <a:extLst>
                <a:ext uri="{FF2B5EF4-FFF2-40B4-BE49-F238E27FC236}">
                  <a16:creationId xmlns:a16="http://schemas.microsoft.com/office/drawing/2014/main" id="{5C807311-1E48-4D0D-85FC-2A2E0A25E72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20737" y="3563567"/>
              <a:ext cx="433864" cy="382792"/>
            </a:xfrm>
            <a:custGeom>
              <a:avLst/>
              <a:gdLst>
                <a:gd name="connsiteX0" fmla="*/ 95981 w 485775"/>
                <a:gd name="connsiteY0" fmla="*/ 272754 h 428592"/>
                <a:gd name="connsiteX1" fmla="*/ 153950 w 485775"/>
                <a:gd name="connsiteY1" fmla="*/ 272754 h 428592"/>
                <a:gd name="connsiteX2" fmla="*/ 172956 w 485775"/>
                <a:gd name="connsiteY2" fmla="*/ 291760 h 428592"/>
                <a:gd name="connsiteX3" fmla="*/ 153950 w 485775"/>
                <a:gd name="connsiteY3" fmla="*/ 310766 h 428592"/>
                <a:gd name="connsiteX4" fmla="*/ 95981 w 485775"/>
                <a:gd name="connsiteY4" fmla="*/ 310766 h 428592"/>
                <a:gd name="connsiteX5" fmla="*/ 76975 w 485775"/>
                <a:gd name="connsiteY5" fmla="*/ 291760 h 428592"/>
                <a:gd name="connsiteX6" fmla="*/ 95981 w 485775"/>
                <a:gd name="connsiteY6" fmla="*/ 272754 h 428592"/>
                <a:gd name="connsiteX7" fmla="*/ 95982 w 485775"/>
                <a:gd name="connsiteY7" fmla="*/ 196728 h 428592"/>
                <a:gd name="connsiteX8" fmla="*/ 234728 w 485775"/>
                <a:gd name="connsiteY8" fmla="*/ 196728 h 428592"/>
                <a:gd name="connsiteX9" fmla="*/ 253734 w 485775"/>
                <a:gd name="connsiteY9" fmla="*/ 215734 h 428592"/>
                <a:gd name="connsiteX10" fmla="*/ 234728 w 485775"/>
                <a:gd name="connsiteY10" fmla="*/ 234740 h 428592"/>
                <a:gd name="connsiteX11" fmla="*/ 95982 w 485775"/>
                <a:gd name="connsiteY11" fmla="*/ 234740 h 428592"/>
                <a:gd name="connsiteX12" fmla="*/ 76976 w 485775"/>
                <a:gd name="connsiteY12" fmla="*/ 215734 h 428592"/>
                <a:gd name="connsiteX13" fmla="*/ 95982 w 485775"/>
                <a:gd name="connsiteY13" fmla="*/ 196728 h 428592"/>
                <a:gd name="connsiteX14" fmla="*/ 95982 w 485775"/>
                <a:gd name="connsiteY14" fmla="*/ 120703 h 428592"/>
                <a:gd name="connsiteX15" fmla="*/ 230821 w 485775"/>
                <a:gd name="connsiteY15" fmla="*/ 120703 h 428592"/>
                <a:gd name="connsiteX16" fmla="*/ 234728 w 485775"/>
                <a:gd name="connsiteY16" fmla="*/ 120703 h 428592"/>
                <a:gd name="connsiteX17" fmla="*/ 253735 w 485775"/>
                <a:gd name="connsiteY17" fmla="*/ 139709 h 428592"/>
                <a:gd name="connsiteX18" fmla="*/ 234729 w 485775"/>
                <a:gd name="connsiteY18" fmla="*/ 158715 h 428592"/>
                <a:gd name="connsiteX19" fmla="*/ 230822 w 485775"/>
                <a:gd name="connsiteY19" fmla="*/ 158715 h 428592"/>
                <a:gd name="connsiteX20" fmla="*/ 95982 w 485775"/>
                <a:gd name="connsiteY20" fmla="*/ 158715 h 428592"/>
                <a:gd name="connsiteX21" fmla="*/ 76976 w 485775"/>
                <a:gd name="connsiteY21" fmla="*/ 139709 h 428592"/>
                <a:gd name="connsiteX22" fmla="*/ 95982 w 485775"/>
                <a:gd name="connsiteY22" fmla="*/ 120703 h 428592"/>
                <a:gd name="connsiteX23" fmla="*/ 76026 w 485775"/>
                <a:gd name="connsiteY23" fmla="*/ 38961 h 428592"/>
                <a:gd name="connsiteX24" fmla="*/ 38013 w 485775"/>
                <a:gd name="connsiteY24" fmla="*/ 76974 h 428592"/>
                <a:gd name="connsiteX25" fmla="*/ 38013 w 485775"/>
                <a:gd name="connsiteY25" fmla="*/ 352566 h 428592"/>
                <a:gd name="connsiteX26" fmla="*/ 49150 w 485775"/>
                <a:gd name="connsiteY26" fmla="*/ 379447 h 428592"/>
                <a:gd name="connsiteX27" fmla="*/ 76026 w 485775"/>
                <a:gd name="connsiteY27" fmla="*/ 390579 h 428592"/>
                <a:gd name="connsiteX28" fmla="*/ 76034 w 485775"/>
                <a:gd name="connsiteY28" fmla="*/ 390579 h 428592"/>
                <a:gd name="connsiteX29" fmla="*/ 254693 w 485775"/>
                <a:gd name="connsiteY29" fmla="*/ 390537 h 428592"/>
                <a:gd name="connsiteX30" fmla="*/ 292697 w 485775"/>
                <a:gd name="connsiteY30" fmla="*/ 352524 h 428592"/>
                <a:gd name="connsiteX31" fmla="*/ 292697 w 485775"/>
                <a:gd name="connsiteY31" fmla="*/ 76975 h 428592"/>
                <a:gd name="connsiteX32" fmla="*/ 254686 w 485775"/>
                <a:gd name="connsiteY32" fmla="*/ 38961 h 428592"/>
                <a:gd name="connsiteX33" fmla="*/ 428755 w 485775"/>
                <a:gd name="connsiteY33" fmla="*/ 38011 h 428592"/>
                <a:gd name="connsiteX34" fmla="*/ 409749 w 485775"/>
                <a:gd name="connsiteY34" fmla="*/ 57017 h 428592"/>
                <a:gd name="connsiteX35" fmla="*/ 409744 w 485775"/>
                <a:gd name="connsiteY35" fmla="*/ 65570 h 428592"/>
                <a:gd name="connsiteX36" fmla="*/ 447758 w 485775"/>
                <a:gd name="connsiteY36" fmla="*/ 65570 h 428592"/>
                <a:gd name="connsiteX37" fmla="*/ 447761 w 485775"/>
                <a:gd name="connsiteY37" fmla="*/ 57009 h 428592"/>
                <a:gd name="connsiteX38" fmla="*/ 428755 w 485775"/>
                <a:gd name="connsiteY38" fmla="*/ 38011 h 428592"/>
                <a:gd name="connsiteX39" fmla="*/ 76026 w 485775"/>
                <a:gd name="connsiteY39" fmla="*/ 949 h 428592"/>
                <a:gd name="connsiteX40" fmla="*/ 254685 w 485775"/>
                <a:gd name="connsiteY40" fmla="*/ 949 h 428592"/>
                <a:gd name="connsiteX41" fmla="*/ 330711 w 485775"/>
                <a:gd name="connsiteY41" fmla="*/ 76975 h 428592"/>
                <a:gd name="connsiteX42" fmla="*/ 330711 w 485775"/>
                <a:gd name="connsiteY42" fmla="*/ 352524 h 428592"/>
                <a:gd name="connsiteX43" fmla="*/ 254705 w 485775"/>
                <a:gd name="connsiteY43" fmla="*/ 428550 h 428592"/>
                <a:gd name="connsiteX44" fmla="*/ 76045 w 485775"/>
                <a:gd name="connsiteY44" fmla="*/ 428592 h 428592"/>
                <a:gd name="connsiteX45" fmla="*/ 76026 w 485775"/>
                <a:gd name="connsiteY45" fmla="*/ 428592 h 428592"/>
                <a:gd name="connsiteX46" fmla="*/ 22274 w 485775"/>
                <a:gd name="connsiteY46" fmla="*/ 406331 h 428592"/>
                <a:gd name="connsiteX47" fmla="*/ 0 w 485775"/>
                <a:gd name="connsiteY47" fmla="*/ 352567 h 428592"/>
                <a:gd name="connsiteX48" fmla="*/ 0 w 485775"/>
                <a:gd name="connsiteY48" fmla="*/ 76975 h 428592"/>
                <a:gd name="connsiteX49" fmla="*/ 76026 w 485775"/>
                <a:gd name="connsiteY49" fmla="*/ 949 h 428592"/>
                <a:gd name="connsiteX50" fmla="*/ 428756 w 485775"/>
                <a:gd name="connsiteY50" fmla="*/ 0 h 428592"/>
                <a:gd name="connsiteX51" fmla="*/ 485775 w 485775"/>
                <a:gd name="connsiteY51" fmla="*/ 57019 h 428592"/>
                <a:gd name="connsiteX52" fmla="*/ 485701 w 485775"/>
                <a:gd name="connsiteY52" fmla="*/ 257543 h 428592"/>
                <a:gd name="connsiteX53" fmla="*/ 466695 w 485775"/>
                <a:gd name="connsiteY53" fmla="*/ 276542 h 428592"/>
                <a:gd name="connsiteX54" fmla="*/ 466688 w 485775"/>
                <a:gd name="connsiteY54" fmla="*/ 276542 h 428592"/>
                <a:gd name="connsiteX55" fmla="*/ 447689 w 485775"/>
                <a:gd name="connsiteY55" fmla="*/ 257527 h 428592"/>
                <a:gd name="connsiteX56" fmla="*/ 447746 w 485775"/>
                <a:gd name="connsiteY56" fmla="*/ 103584 h 428592"/>
                <a:gd name="connsiteX57" fmla="*/ 409724 w 485775"/>
                <a:gd name="connsiteY57" fmla="*/ 103584 h 428592"/>
                <a:gd name="connsiteX58" fmla="*/ 409590 w 485775"/>
                <a:gd name="connsiteY58" fmla="*/ 348049 h 428592"/>
                <a:gd name="connsiteX59" fmla="*/ 427861 w 485775"/>
                <a:gd name="connsiteY59" fmla="*/ 375337 h 428592"/>
                <a:gd name="connsiteX60" fmla="*/ 451126 w 485775"/>
                <a:gd name="connsiteY60" fmla="*/ 342525 h 428592"/>
                <a:gd name="connsiteX61" fmla="*/ 477624 w 485775"/>
                <a:gd name="connsiteY61" fmla="*/ 338012 h 428592"/>
                <a:gd name="connsiteX62" fmla="*/ 482135 w 485775"/>
                <a:gd name="connsiteY62" fmla="*/ 364510 h 428592"/>
                <a:gd name="connsiteX63" fmla="*/ 442917 w 485775"/>
                <a:gd name="connsiteY63" fmla="*/ 419823 h 428592"/>
                <a:gd name="connsiteX64" fmla="*/ 427414 w 485775"/>
                <a:gd name="connsiteY64" fmla="*/ 427837 h 428592"/>
                <a:gd name="connsiteX65" fmla="*/ 427159 w 485775"/>
                <a:gd name="connsiteY65" fmla="*/ 427835 h 428592"/>
                <a:gd name="connsiteX66" fmla="*/ 411620 w 485775"/>
                <a:gd name="connsiteY66" fmla="*/ 419405 h 428592"/>
                <a:gd name="connsiteX67" fmla="*/ 374788 w 485775"/>
                <a:gd name="connsiteY67" fmla="*/ 364394 h 428592"/>
                <a:gd name="connsiteX68" fmla="*/ 371574 w 485775"/>
                <a:gd name="connsiteY68" fmla="*/ 353809 h 428592"/>
                <a:gd name="connsiteX69" fmla="*/ 371737 w 485775"/>
                <a:gd name="connsiteY69" fmla="*/ 57008 h 428592"/>
                <a:gd name="connsiteX70" fmla="*/ 428756 w 485775"/>
                <a:gd name="connsiteY70" fmla="*/ 0 h 428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485775" h="428592">
                  <a:moveTo>
                    <a:pt x="95981" y="272754"/>
                  </a:moveTo>
                  <a:lnTo>
                    <a:pt x="153950" y="272754"/>
                  </a:lnTo>
                  <a:cubicBezTo>
                    <a:pt x="164448" y="272754"/>
                    <a:pt x="172957" y="281263"/>
                    <a:pt x="172956" y="291760"/>
                  </a:cubicBezTo>
                  <a:cubicBezTo>
                    <a:pt x="172956" y="302256"/>
                    <a:pt x="164448" y="310766"/>
                    <a:pt x="153950" y="310766"/>
                  </a:cubicBezTo>
                  <a:lnTo>
                    <a:pt x="95981" y="310766"/>
                  </a:lnTo>
                  <a:cubicBezTo>
                    <a:pt x="85485" y="310766"/>
                    <a:pt x="76975" y="302257"/>
                    <a:pt x="76975" y="291760"/>
                  </a:cubicBezTo>
                  <a:cubicBezTo>
                    <a:pt x="76975" y="281264"/>
                    <a:pt x="85484" y="272754"/>
                    <a:pt x="95981" y="272754"/>
                  </a:cubicBezTo>
                  <a:close/>
                  <a:moveTo>
                    <a:pt x="95982" y="196728"/>
                  </a:moveTo>
                  <a:lnTo>
                    <a:pt x="234728" y="196728"/>
                  </a:lnTo>
                  <a:cubicBezTo>
                    <a:pt x="245225" y="196728"/>
                    <a:pt x="253734" y="205238"/>
                    <a:pt x="253734" y="215734"/>
                  </a:cubicBezTo>
                  <a:cubicBezTo>
                    <a:pt x="253734" y="226230"/>
                    <a:pt x="245225" y="234740"/>
                    <a:pt x="234728" y="234740"/>
                  </a:cubicBezTo>
                  <a:lnTo>
                    <a:pt x="95982" y="234740"/>
                  </a:lnTo>
                  <a:cubicBezTo>
                    <a:pt x="85486" y="234740"/>
                    <a:pt x="76976" y="226231"/>
                    <a:pt x="76976" y="215734"/>
                  </a:cubicBezTo>
                  <a:cubicBezTo>
                    <a:pt x="76976" y="205238"/>
                    <a:pt x="85485" y="196728"/>
                    <a:pt x="95982" y="196728"/>
                  </a:cubicBezTo>
                  <a:close/>
                  <a:moveTo>
                    <a:pt x="95982" y="120703"/>
                  </a:moveTo>
                  <a:lnTo>
                    <a:pt x="230821" y="120703"/>
                  </a:lnTo>
                  <a:lnTo>
                    <a:pt x="234728" y="120703"/>
                  </a:lnTo>
                  <a:cubicBezTo>
                    <a:pt x="245225" y="120703"/>
                    <a:pt x="253735" y="129213"/>
                    <a:pt x="253735" y="139709"/>
                  </a:cubicBezTo>
                  <a:cubicBezTo>
                    <a:pt x="253735" y="150205"/>
                    <a:pt x="245226" y="158715"/>
                    <a:pt x="234729" y="158715"/>
                  </a:cubicBezTo>
                  <a:lnTo>
                    <a:pt x="230822" y="158715"/>
                  </a:lnTo>
                  <a:lnTo>
                    <a:pt x="95982" y="158715"/>
                  </a:lnTo>
                  <a:cubicBezTo>
                    <a:pt x="85486" y="158715"/>
                    <a:pt x="76976" y="150205"/>
                    <a:pt x="76976" y="139709"/>
                  </a:cubicBezTo>
                  <a:cubicBezTo>
                    <a:pt x="76976" y="129213"/>
                    <a:pt x="85485" y="120703"/>
                    <a:pt x="95982" y="120703"/>
                  </a:cubicBezTo>
                  <a:close/>
                  <a:moveTo>
                    <a:pt x="76026" y="38961"/>
                  </a:moveTo>
                  <a:cubicBezTo>
                    <a:pt x="55065" y="38961"/>
                    <a:pt x="38013" y="56013"/>
                    <a:pt x="38013" y="76974"/>
                  </a:cubicBezTo>
                  <a:lnTo>
                    <a:pt x="38013" y="352566"/>
                  </a:lnTo>
                  <a:cubicBezTo>
                    <a:pt x="38013" y="362722"/>
                    <a:pt x="41968" y="372268"/>
                    <a:pt x="49150" y="379447"/>
                  </a:cubicBezTo>
                  <a:cubicBezTo>
                    <a:pt x="56329" y="386626"/>
                    <a:pt x="65874" y="390579"/>
                    <a:pt x="76026" y="390579"/>
                  </a:cubicBezTo>
                  <a:cubicBezTo>
                    <a:pt x="76029" y="390579"/>
                    <a:pt x="76031" y="390579"/>
                    <a:pt x="76034" y="390579"/>
                  </a:cubicBezTo>
                  <a:lnTo>
                    <a:pt x="254693" y="390537"/>
                  </a:lnTo>
                  <a:cubicBezTo>
                    <a:pt x="275649" y="390532"/>
                    <a:pt x="292697" y="373480"/>
                    <a:pt x="292697" y="352524"/>
                  </a:cubicBezTo>
                  <a:lnTo>
                    <a:pt x="292697" y="76975"/>
                  </a:lnTo>
                  <a:cubicBezTo>
                    <a:pt x="292697" y="56014"/>
                    <a:pt x="275645" y="38962"/>
                    <a:pt x="254686" y="38961"/>
                  </a:cubicBezTo>
                  <a:close/>
                  <a:moveTo>
                    <a:pt x="428755" y="38011"/>
                  </a:moveTo>
                  <a:cubicBezTo>
                    <a:pt x="418276" y="38011"/>
                    <a:pt x="409749" y="46537"/>
                    <a:pt x="409749" y="57017"/>
                  </a:cubicBezTo>
                  <a:lnTo>
                    <a:pt x="409744" y="65570"/>
                  </a:lnTo>
                  <a:lnTo>
                    <a:pt x="447758" y="65570"/>
                  </a:lnTo>
                  <a:lnTo>
                    <a:pt x="447761" y="57009"/>
                  </a:lnTo>
                  <a:cubicBezTo>
                    <a:pt x="447761" y="46537"/>
                    <a:pt x="439235" y="38011"/>
                    <a:pt x="428755" y="38011"/>
                  </a:cubicBezTo>
                  <a:close/>
                  <a:moveTo>
                    <a:pt x="76026" y="949"/>
                  </a:moveTo>
                  <a:lnTo>
                    <a:pt x="254685" y="949"/>
                  </a:lnTo>
                  <a:cubicBezTo>
                    <a:pt x="296606" y="949"/>
                    <a:pt x="330710" y="35054"/>
                    <a:pt x="330711" y="76975"/>
                  </a:cubicBezTo>
                  <a:lnTo>
                    <a:pt x="330711" y="352524"/>
                  </a:lnTo>
                  <a:cubicBezTo>
                    <a:pt x="330711" y="394435"/>
                    <a:pt x="296614" y="428539"/>
                    <a:pt x="254705" y="428550"/>
                  </a:cubicBezTo>
                  <a:lnTo>
                    <a:pt x="76045" y="428592"/>
                  </a:lnTo>
                  <a:cubicBezTo>
                    <a:pt x="76040" y="428592"/>
                    <a:pt x="76031" y="428592"/>
                    <a:pt x="76026" y="428592"/>
                  </a:cubicBezTo>
                  <a:cubicBezTo>
                    <a:pt x="55720" y="428592"/>
                    <a:pt x="36633" y="420688"/>
                    <a:pt x="22274" y="406331"/>
                  </a:cubicBezTo>
                  <a:cubicBezTo>
                    <a:pt x="7910" y="391971"/>
                    <a:pt x="0" y="372877"/>
                    <a:pt x="0" y="352567"/>
                  </a:cubicBezTo>
                  <a:lnTo>
                    <a:pt x="0" y="76975"/>
                  </a:lnTo>
                  <a:cubicBezTo>
                    <a:pt x="0" y="35054"/>
                    <a:pt x="34105" y="949"/>
                    <a:pt x="76026" y="949"/>
                  </a:cubicBezTo>
                  <a:close/>
                  <a:moveTo>
                    <a:pt x="428756" y="0"/>
                  </a:moveTo>
                  <a:cubicBezTo>
                    <a:pt x="460196" y="0"/>
                    <a:pt x="485775" y="25578"/>
                    <a:pt x="485775" y="57019"/>
                  </a:cubicBezTo>
                  <a:lnTo>
                    <a:pt x="485701" y="257543"/>
                  </a:lnTo>
                  <a:cubicBezTo>
                    <a:pt x="485697" y="268037"/>
                    <a:pt x="477188" y="276542"/>
                    <a:pt x="466695" y="276542"/>
                  </a:cubicBezTo>
                  <a:cubicBezTo>
                    <a:pt x="466693" y="276542"/>
                    <a:pt x="466690" y="276542"/>
                    <a:pt x="466688" y="276542"/>
                  </a:cubicBezTo>
                  <a:cubicBezTo>
                    <a:pt x="456192" y="276537"/>
                    <a:pt x="447685" y="268024"/>
                    <a:pt x="447689" y="257527"/>
                  </a:cubicBezTo>
                  <a:lnTo>
                    <a:pt x="447746" y="103584"/>
                  </a:lnTo>
                  <a:lnTo>
                    <a:pt x="409724" y="103584"/>
                  </a:lnTo>
                  <a:lnTo>
                    <a:pt x="409590" y="348049"/>
                  </a:lnTo>
                  <a:lnTo>
                    <a:pt x="427861" y="375337"/>
                  </a:lnTo>
                  <a:lnTo>
                    <a:pt x="451126" y="342525"/>
                  </a:lnTo>
                  <a:cubicBezTo>
                    <a:pt x="457199" y="333960"/>
                    <a:pt x="469061" y="331941"/>
                    <a:pt x="477624" y="338012"/>
                  </a:cubicBezTo>
                  <a:cubicBezTo>
                    <a:pt x="486187" y="344083"/>
                    <a:pt x="488206" y="355947"/>
                    <a:pt x="482135" y="364510"/>
                  </a:cubicBezTo>
                  <a:lnTo>
                    <a:pt x="442917" y="419823"/>
                  </a:lnTo>
                  <a:cubicBezTo>
                    <a:pt x="439351" y="424854"/>
                    <a:pt x="433569" y="427837"/>
                    <a:pt x="427414" y="427837"/>
                  </a:cubicBezTo>
                  <a:cubicBezTo>
                    <a:pt x="427330" y="427837"/>
                    <a:pt x="427245" y="427836"/>
                    <a:pt x="427159" y="427835"/>
                  </a:cubicBezTo>
                  <a:cubicBezTo>
                    <a:pt x="420908" y="427751"/>
                    <a:pt x="415098" y="424601"/>
                    <a:pt x="411620" y="419405"/>
                  </a:cubicBezTo>
                  <a:lnTo>
                    <a:pt x="374788" y="364394"/>
                  </a:lnTo>
                  <a:cubicBezTo>
                    <a:pt x="372690" y="361263"/>
                    <a:pt x="371572" y="357578"/>
                    <a:pt x="371574" y="353809"/>
                  </a:cubicBezTo>
                  <a:lnTo>
                    <a:pt x="371737" y="57008"/>
                  </a:lnTo>
                  <a:cubicBezTo>
                    <a:pt x="371737" y="25579"/>
                    <a:pt x="397315" y="0"/>
                    <a:pt x="428756" y="0"/>
                  </a:cubicBezTo>
                  <a:close/>
                </a:path>
              </a:pathLst>
            </a:custGeom>
            <a:solidFill>
              <a:srgbClr val="7269AC"/>
            </a:solidFill>
            <a:ln w="949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12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D" sz="1799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59" name="组合 23">
            <a:extLst>
              <a:ext uri="{FF2B5EF4-FFF2-40B4-BE49-F238E27FC236}">
                <a16:creationId xmlns:a16="http://schemas.microsoft.com/office/drawing/2014/main" id="{2D2A84C2-0E56-4E14-AAB0-7C1EA16AB5DE}"/>
              </a:ext>
            </a:extLst>
          </p:cNvPr>
          <p:cNvGrpSpPr/>
          <p:nvPr/>
        </p:nvGrpSpPr>
        <p:grpSpPr>
          <a:xfrm>
            <a:off x="676187" y="4832720"/>
            <a:ext cx="4911423" cy="1392074"/>
            <a:chOff x="1008114" y="4639757"/>
            <a:chExt cx="4911423" cy="1392074"/>
          </a:xfrm>
        </p:grpSpPr>
        <p:sp>
          <p:nvSpPr>
            <p:cNvPr id="60" name="isḷïdé">
              <a:extLst>
                <a:ext uri="{FF2B5EF4-FFF2-40B4-BE49-F238E27FC236}">
                  <a16:creationId xmlns:a16="http://schemas.microsoft.com/office/drawing/2014/main" id="{902B8C14-2818-4EF6-AEA4-EB3E1912FAB0}"/>
                </a:ext>
              </a:extLst>
            </p:cNvPr>
            <p:cNvSpPr/>
            <p:nvPr/>
          </p:nvSpPr>
          <p:spPr>
            <a:xfrm>
              <a:off x="1008114" y="4639757"/>
              <a:ext cx="4911423" cy="1392074"/>
            </a:xfrm>
            <a:prstGeom prst="roundRect">
              <a:avLst>
                <a:gd name="adj" fmla="val 50000"/>
              </a:avLst>
            </a:prstGeom>
            <a:solidFill>
              <a:srgbClr val="3494BA"/>
            </a:solidFill>
            <a:ln w="12700" cap="rnd">
              <a:noFill/>
              <a:prstDash val="solid"/>
              <a:round/>
              <a:headEnd/>
              <a:tailEnd/>
            </a:ln>
            <a:effectLst>
              <a:outerShdw blurRad="762000" algn="ctr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 defTabSz="914354"/>
              <a:endParaRPr lang="zh-CN" altLang="en-US" sz="2000" b="1" dirty="0">
                <a:solidFill>
                  <a:srgbClr val="1B477F"/>
                </a:solidFill>
                <a:cs typeface="+mn-ea"/>
                <a:sym typeface="+mn-lt"/>
              </a:endParaRPr>
            </a:p>
          </p:txBody>
        </p:sp>
        <p:sp>
          <p:nvSpPr>
            <p:cNvPr id="61" name="矩形 25">
              <a:extLst>
                <a:ext uri="{FF2B5EF4-FFF2-40B4-BE49-F238E27FC236}">
                  <a16:creationId xmlns:a16="http://schemas.microsoft.com/office/drawing/2014/main" id="{910F9477-25FB-4BD6-814A-DE319C50B583}"/>
                </a:ext>
              </a:extLst>
            </p:cNvPr>
            <p:cNvSpPr/>
            <p:nvPr/>
          </p:nvSpPr>
          <p:spPr>
            <a:xfrm>
              <a:off x="2129669" y="4663648"/>
              <a:ext cx="3563872" cy="128715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defTabSz="457200">
                <a:lnSpc>
                  <a:spcPct val="150000"/>
                </a:lnSpc>
                <a:defRPr/>
              </a:pPr>
              <a:r>
                <a:rPr lang="en-US" altLang="zh-CN" sz="2000" b="1" kern="0" dirty="0">
                  <a:solidFill>
                    <a:schemeClr val="bg1"/>
                  </a:solidFill>
                  <a:cs typeface="+mn-ea"/>
                  <a:sym typeface="+mn-lt"/>
                </a:rPr>
                <a:t>Add title text</a:t>
              </a:r>
            </a:p>
            <a:p>
              <a:pPr lvl="0" defTabSz="457200">
                <a:lnSpc>
                  <a:spcPct val="150000"/>
                </a:lnSpc>
                <a:defRPr/>
              </a:pPr>
              <a:r>
                <a:rPr lang="en-US" altLang="zh-CN" sz="1600" kern="0" dirty="0">
                  <a:solidFill>
                    <a:schemeClr val="bg1"/>
                  </a:solidFill>
                  <a:cs typeface="+mn-ea"/>
                  <a:sym typeface="+mn-lt"/>
                </a:rPr>
                <a:t>Click here to add content, content to match the title. </a:t>
              </a:r>
            </a:p>
          </p:txBody>
        </p:sp>
        <p:sp>
          <p:nvSpPr>
            <p:cNvPr id="62" name="ïsḷíḍè">
              <a:extLst>
                <a:ext uri="{FF2B5EF4-FFF2-40B4-BE49-F238E27FC236}">
                  <a16:creationId xmlns:a16="http://schemas.microsoft.com/office/drawing/2014/main" id="{764B8038-3E01-4C99-ABD8-C84A75F48202}"/>
                </a:ext>
              </a:extLst>
            </p:cNvPr>
            <p:cNvSpPr/>
            <p:nvPr/>
          </p:nvSpPr>
          <p:spPr>
            <a:xfrm>
              <a:off x="1189593" y="4956042"/>
              <a:ext cx="702374" cy="702371"/>
            </a:xfrm>
            <a:prstGeom prst="ellipse">
              <a:avLst/>
            </a:prstGeom>
            <a:solidFill>
              <a:schemeClr val="bg1"/>
            </a:solidFill>
            <a:ln w="12700" cap="rnd" cmpd="sng" algn="ctr">
              <a:noFill/>
              <a:prstDash val="solid"/>
              <a:round/>
            </a:ln>
            <a:effectLst>
              <a:outerShdw blurRad="254000" dist="127000" algn="ctr" rotWithShape="0">
                <a:srgbClr val="1B477F">
                  <a:alpha val="15000"/>
                </a:srgbClr>
              </a:outerShdw>
            </a:effectLst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63" name="Shape">
              <a:extLst>
                <a:ext uri="{FF2B5EF4-FFF2-40B4-BE49-F238E27FC236}">
                  <a16:creationId xmlns:a16="http://schemas.microsoft.com/office/drawing/2014/main" id="{BF770B67-AFEE-44B5-8A09-2AC454EE4B4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2843" y="5101389"/>
              <a:ext cx="381130" cy="381130"/>
            </a:xfrm>
            <a:custGeom>
              <a:avLst/>
              <a:gdLst>
                <a:gd name="connsiteX0" fmla="*/ 485775 w 485775"/>
                <a:gd name="connsiteY0" fmla="*/ 333970 h 485775"/>
                <a:gd name="connsiteX1" fmla="*/ 409873 w 485775"/>
                <a:gd name="connsiteY1" fmla="*/ 409873 h 485775"/>
                <a:gd name="connsiteX2" fmla="*/ 347253 w 485775"/>
                <a:gd name="connsiteY2" fmla="*/ 409873 h 485775"/>
                <a:gd name="connsiteX3" fmla="*/ 347253 w 485775"/>
                <a:gd name="connsiteY3" fmla="*/ 447824 h 485775"/>
                <a:gd name="connsiteX4" fmla="*/ 385204 w 485775"/>
                <a:gd name="connsiteY4" fmla="*/ 447824 h 485775"/>
                <a:gd name="connsiteX5" fmla="*/ 404180 w 485775"/>
                <a:gd name="connsiteY5" fmla="*/ 466799 h 485775"/>
                <a:gd name="connsiteX6" fmla="*/ 385204 w 485775"/>
                <a:gd name="connsiteY6" fmla="*/ 485775 h 485775"/>
                <a:gd name="connsiteX7" fmla="*/ 271351 w 485775"/>
                <a:gd name="connsiteY7" fmla="*/ 485775 h 485775"/>
                <a:gd name="connsiteX8" fmla="*/ 252375 w 485775"/>
                <a:gd name="connsiteY8" fmla="*/ 466799 h 485775"/>
                <a:gd name="connsiteX9" fmla="*/ 271351 w 485775"/>
                <a:gd name="connsiteY9" fmla="*/ 447824 h 485775"/>
                <a:gd name="connsiteX10" fmla="*/ 309302 w 485775"/>
                <a:gd name="connsiteY10" fmla="*/ 447824 h 485775"/>
                <a:gd name="connsiteX11" fmla="*/ 309302 w 485775"/>
                <a:gd name="connsiteY11" fmla="*/ 409873 h 485775"/>
                <a:gd name="connsiteX12" fmla="*/ 271351 w 485775"/>
                <a:gd name="connsiteY12" fmla="*/ 409873 h 485775"/>
                <a:gd name="connsiteX13" fmla="*/ 252375 w 485775"/>
                <a:gd name="connsiteY13" fmla="*/ 390897 h 485775"/>
                <a:gd name="connsiteX14" fmla="*/ 271351 w 485775"/>
                <a:gd name="connsiteY14" fmla="*/ 371922 h 485775"/>
                <a:gd name="connsiteX15" fmla="*/ 409873 w 485775"/>
                <a:gd name="connsiteY15" fmla="*/ 371922 h 485775"/>
                <a:gd name="connsiteX16" fmla="*/ 447824 w 485775"/>
                <a:gd name="connsiteY16" fmla="*/ 333970 h 485775"/>
                <a:gd name="connsiteX17" fmla="*/ 466799 w 485775"/>
                <a:gd name="connsiteY17" fmla="*/ 314995 h 485775"/>
                <a:gd name="connsiteX18" fmla="*/ 485775 w 485775"/>
                <a:gd name="connsiteY18" fmla="*/ 333970 h 485775"/>
                <a:gd name="connsiteX19" fmla="*/ 409873 w 485775"/>
                <a:gd name="connsiteY19" fmla="*/ 87288 h 485775"/>
                <a:gd name="connsiteX20" fmla="*/ 271351 w 485775"/>
                <a:gd name="connsiteY20" fmla="*/ 87288 h 485775"/>
                <a:gd name="connsiteX21" fmla="*/ 252375 w 485775"/>
                <a:gd name="connsiteY21" fmla="*/ 106263 h 485775"/>
                <a:gd name="connsiteX22" fmla="*/ 271351 w 485775"/>
                <a:gd name="connsiteY22" fmla="*/ 125239 h 485775"/>
                <a:gd name="connsiteX23" fmla="*/ 409873 w 485775"/>
                <a:gd name="connsiteY23" fmla="*/ 125239 h 485775"/>
                <a:gd name="connsiteX24" fmla="*/ 447824 w 485775"/>
                <a:gd name="connsiteY24" fmla="*/ 163190 h 485775"/>
                <a:gd name="connsiteX25" fmla="*/ 447824 w 485775"/>
                <a:gd name="connsiteY25" fmla="*/ 239092 h 485775"/>
                <a:gd name="connsiteX26" fmla="*/ 466799 w 485775"/>
                <a:gd name="connsiteY26" fmla="*/ 258068 h 485775"/>
                <a:gd name="connsiteX27" fmla="*/ 485775 w 485775"/>
                <a:gd name="connsiteY27" fmla="*/ 239092 h 485775"/>
                <a:gd name="connsiteX28" fmla="*/ 485775 w 485775"/>
                <a:gd name="connsiteY28" fmla="*/ 163190 h 485775"/>
                <a:gd name="connsiteX29" fmla="*/ 409873 w 485775"/>
                <a:gd name="connsiteY29" fmla="*/ 87288 h 485775"/>
                <a:gd name="connsiteX30" fmla="*/ 214424 w 485775"/>
                <a:gd name="connsiteY30" fmla="*/ 56927 h 485775"/>
                <a:gd name="connsiteX31" fmla="*/ 214424 w 485775"/>
                <a:gd name="connsiteY31" fmla="*/ 428848 h 485775"/>
                <a:gd name="connsiteX32" fmla="*/ 157497 w 485775"/>
                <a:gd name="connsiteY32" fmla="*/ 485775 h 485775"/>
                <a:gd name="connsiteX33" fmla="*/ 56927 w 485775"/>
                <a:gd name="connsiteY33" fmla="*/ 485775 h 485775"/>
                <a:gd name="connsiteX34" fmla="*/ 0 w 485775"/>
                <a:gd name="connsiteY34" fmla="*/ 428848 h 485775"/>
                <a:gd name="connsiteX35" fmla="*/ 0 w 485775"/>
                <a:gd name="connsiteY35" fmla="*/ 56927 h 485775"/>
                <a:gd name="connsiteX36" fmla="*/ 56927 w 485775"/>
                <a:gd name="connsiteY36" fmla="*/ 0 h 485775"/>
                <a:gd name="connsiteX37" fmla="*/ 157497 w 485775"/>
                <a:gd name="connsiteY37" fmla="*/ 0 h 485775"/>
                <a:gd name="connsiteX38" fmla="*/ 214424 w 485775"/>
                <a:gd name="connsiteY38" fmla="*/ 56927 h 485775"/>
                <a:gd name="connsiteX39" fmla="*/ 176473 w 485775"/>
                <a:gd name="connsiteY39" fmla="*/ 56927 h 485775"/>
                <a:gd name="connsiteX40" fmla="*/ 157497 w 485775"/>
                <a:gd name="connsiteY40" fmla="*/ 37951 h 485775"/>
                <a:gd name="connsiteX41" fmla="*/ 56927 w 485775"/>
                <a:gd name="connsiteY41" fmla="*/ 37951 h 485775"/>
                <a:gd name="connsiteX42" fmla="*/ 37951 w 485775"/>
                <a:gd name="connsiteY42" fmla="*/ 56927 h 485775"/>
                <a:gd name="connsiteX43" fmla="*/ 37951 w 485775"/>
                <a:gd name="connsiteY43" fmla="*/ 428848 h 485775"/>
                <a:gd name="connsiteX44" fmla="*/ 56927 w 485775"/>
                <a:gd name="connsiteY44" fmla="*/ 447824 h 485775"/>
                <a:gd name="connsiteX45" fmla="*/ 157497 w 485775"/>
                <a:gd name="connsiteY45" fmla="*/ 447824 h 485775"/>
                <a:gd name="connsiteX46" fmla="*/ 176473 w 485775"/>
                <a:gd name="connsiteY46" fmla="*/ 428848 h 485775"/>
                <a:gd name="connsiteX47" fmla="*/ 129034 w 485775"/>
                <a:gd name="connsiteY47" fmla="*/ 248580 h 485775"/>
                <a:gd name="connsiteX48" fmla="*/ 85390 w 485775"/>
                <a:gd name="connsiteY48" fmla="*/ 248580 h 485775"/>
                <a:gd name="connsiteX49" fmla="*/ 66415 w 485775"/>
                <a:gd name="connsiteY49" fmla="*/ 267556 h 485775"/>
                <a:gd name="connsiteX50" fmla="*/ 85390 w 485775"/>
                <a:gd name="connsiteY50" fmla="*/ 286531 h 485775"/>
                <a:gd name="connsiteX51" fmla="*/ 129034 w 485775"/>
                <a:gd name="connsiteY51" fmla="*/ 286531 h 485775"/>
                <a:gd name="connsiteX52" fmla="*/ 148010 w 485775"/>
                <a:gd name="connsiteY52" fmla="*/ 267556 h 485775"/>
                <a:gd name="connsiteX53" fmla="*/ 129034 w 485775"/>
                <a:gd name="connsiteY53" fmla="*/ 248580 h 485775"/>
                <a:gd name="connsiteX54" fmla="*/ 129034 w 485775"/>
                <a:gd name="connsiteY54" fmla="*/ 75902 h 485775"/>
                <a:gd name="connsiteX55" fmla="*/ 85390 w 485775"/>
                <a:gd name="connsiteY55" fmla="*/ 75902 h 485775"/>
                <a:gd name="connsiteX56" fmla="*/ 66415 w 485775"/>
                <a:gd name="connsiteY56" fmla="*/ 94878 h 485775"/>
                <a:gd name="connsiteX57" fmla="*/ 85390 w 485775"/>
                <a:gd name="connsiteY57" fmla="*/ 113854 h 485775"/>
                <a:gd name="connsiteX58" fmla="*/ 129034 w 485775"/>
                <a:gd name="connsiteY58" fmla="*/ 113854 h 485775"/>
                <a:gd name="connsiteX59" fmla="*/ 148010 w 485775"/>
                <a:gd name="connsiteY59" fmla="*/ 94878 h 485775"/>
                <a:gd name="connsiteX60" fmla="*/ 129034 w 485775"/>
                <a:gd name="connsiteY60" fmla="*/ 75902 h 485775"/>
                <a:gd name="connsiteX61" fmla="*/ 129034 w 485775"/>
                <a:gd name="connsiteY61" fmla="*/ 314995 h 485775"/>
                <a:gd name="connsiteX62" fmla="*/ 85390 w 485775"/>
                <a:gd name="connsiteY62" fmla="*/ 314995 h 485775"/>
                <a:gd name="connsiteX63" fmla="*/ 66415 w 485775"/>
                <a:gd name="connsiteY63" fmla="*/ 333970 h 485775"/>
                <a:gd name="connsiteX64" fmla="*/ 85390 w 485775"/>
                <a:gd name="connsiteY64" fmla="*/ 352946 h 485775"/>
                <a:gd name="connsiteX65" fmla="*/ 129034 w 485775"/>
                <a:gd name="connsiteY65" fmla="*/ 352946 h 485775"/>
                <a:gd name="connsiteX66" fmla="*/ 148010 w 485775"/>
                <a:gd name="connsiteY66" fmla="*/ 333970 h 485775"/>
                <a:gd name="connsiteX67" fmla="*/ 129034 w 485775"/>
                <a:gd name="connsiteY67" fmla="*/ 314995 h 485775"/>
                <a:gd name="connsiteX68" fmla="*/ 109110 w 485775"/>
                <a:gd name="connsiteY68" fmla="*/ 381409 h 485775"/>
                <a:gd name="connsiteX69" fmla="*/ 90134 w 485775"/>
                <a:gd name="connsiteY69" fmla="*/ 400385 h 485775"/>
                <a:gd name="connsiteX70" fmla="*/ 109110 w 485775"/>
                <a:gd name="connsiteY70" fmla="*/ 419360 h 485775"/>
                <a:gd name="connsiteX71" fmla="*/ 128085 w 485775"/>
                <a:gd name="connsiteY71" fmla="*/ 400385 h 485775"/>
                <a:gd name="connsiteX72" fmla="*/ 109110 w 485775"/>
                <a:gd name="connsiteY72" fmla="*/ 381409 h 485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</a:cxnLst>
              <a:rect l="l" t="t" r="r" b="b"/>
              <a:pathLst>
                <a:path w="485775" h="485775">
                  <a:moveTo>
                    <a:pt x="485775" y="333970"/>
                  </a:moveTo>
                  <a:cubicBezTo>
                    <a:pt x="485775" y="375824"/>
                    <a:pt x="451726" y="409873"/>
                    <a:pt x="409873" y="409873"/>
                  </a:cubicBezTo>
                  <a:lnTo>
                    <a:pt x="347253" y="409873"/>
                  </a:lnTo>
                  <a:lnTo>
                    <a:pt x="347253" y="447824"/>
                  </a:lnTo>
                  <a:lnTo>
                    <a:pt x="385204" y="447824"/>
                  </a:lnTo>
                  <a:cubicBezTo>
                    <a:pt x="395685" y="447824"/>
                    <a:pt x="404180" y="456318"/>
                    <a:pt x="404180" y="466799"/>
                  </a:cubicBezTo>
                  <a:cubicBezTo>
                    <a:pt x="404180" y="477280"/>
                    <a:pt x="395685" y="485775"/>
                    <a:pt x="385204" y="485775"/>
                  </a:cubicBezTo>
                  <a:lnTo>
                    <a:pt x="271351" y="485775"/>
                  </a:lnTo>
                  <a:cubicBezTo>
                    <a:pt x="260870" y="485775"/>
                    <a:pt x="252375" y="477280"/>
                    <a:pt x="252375" y="466799"/>
                  </a:cubicBezTo>
                  <a:cubicBezTo>
                    <a:pt x="252375" y="456318"/>
                    <a:pt x="260870" y="447824"/>
                    <a:pt x="271351" y="447824"/>
                  </a:cubicBezTo>
                  <a:lnTo>
                    <a:pt x="309302" y="447824"/>
                  </a:lnTo>
                  <a:lnTo>
                    <a:pt x="309302" y="409873"/>
                  </a:lnTo>
                  <a:lnTo>
                    <a:pt x="271351" y="409873"/>
                  </a:lnTo>
                  <a:cubicBezTo>
                    <a:pt x="260870" y="409873"/>
                    <a:pt x="252375" y="401378"/>
                    <a:pt x="252375" y="390897"/>
                  </a:cubicBezTo>
                  <a:cubicBezTo>
                    <a:pt x="252375" y="380416"/>
                    <a:pt x="260870" y="371922"/>
                    <a:pt x="271351" y="371922"/>
                  </a:cubicBezTo>
                  <a:lnTo>
                    <a:pt x="409873" y="371922"/>
                  </a:lnTo>
                  <a:cubicBezTo>
                    <a:pt x="430798" y="371922"/>
                    <a:pt x="447824" y="354895"/>
                    <a:pt x="447824" y="333970"/>
                  </a:cubicBezTo>
                  <a:cubicBezTo>
                    <a:pt x="447824" y="323489"/>
                    <a:pt x="456318" y="314995"/>
                    <a:pt x="466799" y="314995"/>
                  </a:cubicBezTo>
                  <a:cubicBezTo>
                    <a:pt x="477280" y="314995"/>
                    <a:pt x="485775" y="323489"/>
                    <a:pt x="485775" y="333970"/>
                  </a:cubicBezTo>
                  <a:close/>
                  <a:moveTo>
                    <a:pt x="409873" y="87288"/>
                  </a:moveTo>
                  <a:lnTo>
                    <a:pt x="271351" y="87288"/>
                  </a:lnTo>
                  <a:cubicBezTo>
                    <a:pt x="260870" y="87288"/>
                    <a:pt x="252375" y="95782"/>
                    <a:pt x="252375" y="106263"/>
                  </a:cubicBezTo>
                  <a:cubicBezTo>
                    <a:pt x="252375" y="116744"/>
                    <a:pt x="260870" y="125239"/>
                    <a:pt x="271351" y="125239"/>
                  </a:cubicBezTo>
                  <a:lnTo>
                    <a:pt x="409873" y="125239"/>
                  </a:lnTo>
                  <a:cubicBezTo>
                    <a:pt x="430798" y="125239"/>
                    <a:pt x="447824" y="142265"/>
                    <a:pt x="447824" y="163190"/>
                  </a:cubicBezTo>
                  <a:lnTo>
                    <a:pt x="447824" y="239092"/>
                  </a:lnTo>
                  <a:cubicBezTo>
                    <a:pt x="447824" y="249573"/>
                    <a:pt x="456318" y="258068"/>
                    <a:pt x="466799" y="258068"/>
                  </a:cubicBezTo>
                  <a:cubicBezTo>
                    <a:pt x="477280" y="258068"/>
                    <a:pt x="485775" y="249573"/>
                    <a:pt x="485775" y="239092"/>
                  </a:cubicBezTo>
                  <a:lnTo>
                    <a:pt x="485775" y="163190"/>
                  </a:lnTo>
                  <a:cubicBezTo>
                    <a:pt x="485775" y="121336"/>
                    <a:pt x="451726" y="87288"/>
                    <a:pt x="409873" y="87288"/>
                  </a:cubicBezTo>
                  <a:close/>
                  <a:moveTo>
                    <a:pt x="214424" y="56927"/>
                  </a:moveTo>
                  <a:lnTo>
                    <a:pt x="214424" y="428848"/>
                  </a:lnTo>
                  <a:cubicBezTo>
                    <a:pt x="214424" y="460240"/>
                    <a:pt x="188889" y="485775"/>
                    <a:pt x="157497" y="485775"/>
                  </a:cubicBezTo>
                  <a:lnTo>
                    <a:pt x="56927" y="485775"/>
                  </a:lnTo>
                  <a:cubicBezTo>
                    <a:pt x="25536" y="485775"/>
                    <a:pt x="0" y="460240"/>
                    <a:pt x="0" y="428848"/>
                  </a:cubicBezTo>
                  <a:lnTo>
                    <a:pt x="0" y="56927"/>
                  </a:lnTo>
                  <a:cubicBezTo>
                    <a:pt x="0" y="25536"/>
                    <a:pt x="25536" y="0"/>
                    <a:pt x="56927" y="0"/>
                  </a:cubicBezTo>
                  <a:lnTo>
                    <a:pt x="157497" y="0"/>
                  </a:lnTo>
                  <a:cubicBezTo>
                    <a:pt x="188889" y="0"/>
                    <a:pt x="214424" y="25536"/>
                    <a:pt x="214424" y="56927"/>
                  </a:cubicBezTo>
                  <a:close/>
                  <a:moveTo>
                    <a:pt x="176473" y="56927"/>
                  </a:moveTo>
                  <a:cubicBezTo>
                    <a:pt x="176473" y="46464"/>
                    <a:pt x="167960" y="37951"/>
                    <a:pt x="157497" y="37951"/>
                  </a:cubicBezTo>
                  <a:lnTo>
                    <a:pt x="56927" y="37951"/>
                  </a:lnTo>
                  <a:cubicBezTo>
                    <a:pt x="46464" y="37951"/>
                    <a:pt x="37951" y="46464"/>
                    <a:pt x="37951" y="56927"/>
                  </a:cubicBezTo>
                  <a:lnTo>
                    <a:pt x="37951" y="428848"/>
                  </a:lnTo>
                  <a:cubicBezTo>
                    <a:pt x="37951" y="439311"/>
                    <a:pt x="46464" y="447824"/>
                    <a:pt x="56927" y="447824"/>
                  </a:cubicBezTo>
                  <a:lnTo>
                    <a:pt x="157497" y="447824"/>
                  </a:lnTo>
                  <a:cubicBezTo>
                    <a:pt x="167960" y="447824"/>
                    <a:pt x="176473" y="439311"/>
                    <a:pt x="176473" y="428848"/>
                  </a:cubicBezTo>
                  <a:close/>
                  <a:moveTo>
                    <a:pt x="129034" y="248580"/>
                  </a:moveTo>
                  <a:lnTo>
                    <a:pt x="85390" y="248580"/>
                  </a:lnTo>
                  <a:cubicBezTo>
                    <a:pt x="74909" y="248580"/>
                    <a:pt x="66415" y="257075"/>
                    <a:pt x="66415" y="267556"/>
                  </a:cubicBezTo>
                  <a:cubicBezTo>
                    <a:pt x="66415" y="278037"/>
                    <a:pt x="74909" y="286531"/>
                    <a:pt x="85390" y="286531"/>
                  </a:cubicBezTo>
                  <a:lnTo>
                    <a:pt x="129034" y="286531"/>
                  </a:lnTo>
                  <a:cubicBezTo>
                    <a:pt x="139515" y="286531"/>
                    <a:pt x="148010" y="278037"/>
                    <a:pt x="148010" y="267556"/>
                  </a:cubicBezTo>
                  <a:cubicBezTo>
                    <a:pt x="148010" y="257075"/>
                    <a:pt x="139515" y="248580"/>
                    <a:pt x="129034" y="248580"/>
                  </a:cubicBezTo>
                  <a:close/>
                  <a:moveTo>
                    <a:pt x="129034" y="75902"/>
                  </a:moveTo>
                  <a:lnTo>
                    <a:pt x="85390" y="75902"/>
                  </a:lnTo>
                  <a:cubicBezTo>
                    <a:pt x="74909" y="75902"/>
                    <a:pt x="66415" y="84397"/>
                    <a:pt x="66415" y="94878"/>
                  </a:cubicBezTo>
                  <a:cubicBezTo>
                    <a:pt x="66415" y="105359"/>
                    <a:pt x="74909" y="113854"/>
                    <a:pt x="85390" y="113854"/>
                  </a:cubicBezTo>
                  <a:lnTo>
                    <a:pt x="129034" y="113854"/>
                  </a:lnTo>
                  <a:cubicBezTo>
                    <a:pt x="139515" y="113854"/>
                    <a:pt x="148010" y="105359"/>
                    <a:pt x="148010" y="94878"/>
                  </a:cubicBezTo>
                  <a:cubicBezTo>
                    <a:pt x="148010" y="84397"/>
                    <a:pt x="139515" y="75902"/>
                    <a:pt x="129034" y="75902"/>
                  </a:cubicBezTo>
                  <a:close/>
                  <a:moveTo>
                    <a:pt x="129034" y="314995"/>
                  </a:moveTo>
                  <a:lnTo>
                    <a:pt x="85390" y="314995"/>
                  </a:lnTo>
                  <a:cubicBezTo>
                    <a:pt x="74909" y="314995"/>
                    <a:pt x="66415" y="323489"/>
                    <a:pt x="66415" y="333970"/>
                  </a:cubicBezTo>
                  <a:cubicBezTo>
                    <a:pt x="66415" y="344451"/>
                    <a:pt x="74909" y="352946"/>
                    <a:pt x="85390" y="352946"/>
                  </a:cubicBezTo>
                  <a:lnTo>
                    <a:pt x="129034" y="352946"/>
                  </a:lnTo>
                  <a:cubicBezTo>
                    <a:pt x="139515" y="352946"/>
                    <a:pt x="148010" y="344451"/>
                    <a:pt x="148010" y="333970"/>
                  </a:cubicBezTo>
                  <a:cubicBezTo>
                    <a:pt x="148010" y="323489"/>
                    <a:pt x="139515" y="314995"/>
                    <a:pt x="129034" y="314995"/>
                  </a:cubicBezTo>
                  <a:close/>
                  <a:moveTo>
                    <a:pt x="109110" y="381409"/>
                  </a:moveTo>
                  <a:cubicBezTo>
                    <a:pt x="98629" y="381409"/>
                    <a:pt x="90134" y="389904"/>
                    <a:pt x="90134" y="400385"/>
                  </a:cubicBezTo>
                  <a:cubicBezTo>
                    <a:pt x="90134" y="410866"/>
                    <a:pt x="98629" y="419360"/>
                    <a:pt x="109110" y="419360"/>
                  </a:cubicBezTo>
                  <a:cubicBezTo>
                    <a:pt x="119591" y="419360"/>
                    <a:pt x="128085" y="410866"/>
                    <a:pt x="128085" y="400385"/>
                  </a:cubicBezTo>
                  <a:cubicBezTo>
                    <a:pt x="128085" y="389904"/>
                    <a:pt x="119591" y="381409"/>
                    <a:pt x="109110" y="381409"/>
                  </a:cubicBezTo>
                  <a:close/>
                </a:path>
              </a:pathLst>
            </a:custGeom>
            <a:solidFill>
              <a:srgbClr val="3494BA"/>
            </a:solidFill>
            <a:ln w="949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12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D" sz="1799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64" name="组合 28">
            <a:extLst>
              <a:ext uri="{FF2B5EF4-FFF2-40B4-BE49-F238E27FC236}">
                <a16:creationId xmlns:a16="http://schemas.microsoft.com/office/drawing/2014/main" id="{7F44F984-00C7-47FA-9681-361CB4F4BC85}"/>
              </a:ext>
            </a:extLst>
          </p:cNvPr>
          <p:cNvGrpSpPr/>
          <p:nvPr/>
        </p:nvGrpSpPr>
        <p:grpSpPr>
          <a:xfrm>
            <a:off x="5918592" y="1727069"/>
            <a:ext cx="2705346" cy="4574129"/>
            <a:chOff x="373947" y="1475873"/>
            <a:chExt cx="2571255" cy="4347411"/>
          </a:xfrm>
        </p:grpSpPr>
        <p:sp>
          <p:nvSpPr>
            <p:cNvPr id="65" name="Rounded Rectangle 27">
              <a:extLst>
                <a:ext uri="{FF2B5EF4-FFF2-40B4-BE49-F238E27FC236}">
                  <a16:creationId xmlns:a16="http://schemas.microsoft.com/office/drawing/2014/main" id="{22EDB0A2-DBB9-4B7C-9641-40B20A15AAB4}"/>
                </a:ext>
              </a:extLst>
            </p:cNvPr>
            <p:cNvSpPr/>
            <p:nvPr/>
          </p:nvSpPr>
          <p:spPr>
            <a:xfrm>
              <a:off x="373947" y="1475873"/>
              <a:ext cx="2571255" cy="4347411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19050">
              <a:noFill/>
            </a:ln>
            <a:effectLst>
              <a:outerShdw blurRad="762000" sx="90000" sy="90000" algn="ctr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556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pic>
          <p:nvPicPr>
            <p:cNvPr id="66" name="图片占位符 45">
              <a:extLst>
                <a:ext uri="{FF2B5EF4-FFF2-40B4-BE49-F238E27FC236}">
                  <a16:creationId xmlns:a16="http://schemas.microsoft.com/office/drawing/2014/main" id="{60234960-936C-42BA-8474-E4C202D88D0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877909" y="1680954"/>
              <a:ext cx="1563330" cy="1561281"/>
            </a:xfrm>
            <a:custGeom>
              <a:avLst/>
              <a:gdLst>
                <a:gd name="connsiteX0" fmla="*/ 781665 w 1563330"/>
                <a:gd name="connsiteY0" fmla="*/ 0 h 1563330"/>
                <a:gd name="connsiteX1" fmla="*/ 1563330 w 1563330"/>
                <a:gd name="connsiteY1" fmla="*/ 781665 h 1563330"/>
                <a:gd name="connsiteX2" fmla="*/ 781665 w 1563330"/>
                <a:gd name="connsiteY2" fmla="*/ 1563330 h 1563330"/>
                <a:gd name="connsiteX3" fmla="*/ 0 w 1563330"/>
                <a:gd name="connsiteY3" fmla="*/ 781665 h 1563330"/>
                <a:gd name="connsiteX4" fmla="*/ 781665 w 1563330"/>
                <a:gd name="connsiteY4" fmla="*/ 0 h 1563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63330" h="1563330">
                  <a:moveTo>
                    <a:pt x="781665" y="0"/>
                  </a:moveTo>
                  <a:cubicBezTo>
                    <a:pt x="1213367" y="0"/>
                    <a:pt x="1563330" y="349963"/>
                    <a:pt x="1563330" y="781665"/>
                  </a:cubicBezTo>
                  <a:cubicBezTo>
                    <a:pt x="1563330" y="1213367"/>
                    <a:pt x="1213367" y="1563330"/>
                    <a:pt x="781665" y="1563330"/>
                  </a:cubicBezTo>
                  <a:cubicBezTo>
                    <a:pt x="349963" y="1563330"/>
                    <a:pt x="0" y="1213367"/>
                    <a:pt x="0" y="781665"/>
                  </a:cubicBezTo>
                  <a:cubicBezTo>
                    <a:pt x="0" y="349963"/>
                    <a:pt x="349963" y="0"/>
                    <a:pt x="781665" y="0"/>
                  </a:cubicBezTo>
                  <a:close/>
                </a:path>
              </a:pathLst>
            </a:custGeom>
            <a:solidFill>
              <a:sysClr val="window" lastClr="FFFFFF">
                <a:lumMod val="95000"/>
                <a:alpha val="24000"/>
              </a:sysClr>
            </a:solidFill>
            <a:ln w="28575">
              <a:noFill/>
            </a:ln>
            <a:effectLst>
              <a:outerShdw blurRad="762000" dist="101600" dir="5400000" sx="98000" sy="98000" algn="t" rotWithShape="0">
                <a:prstClr val="black">
                  <a:alpha val="15000"/>
                </a:prstClr>
              </a:outerShdw>
            </a:effectLst>
          </p:spPr>
        </p:pic>
        <p:grpSp>
          <p:nvGrpSpPr>
            <p:cNvPr id="67" name="Group 69">
              <a:extLst>
                <a:ext uri="{FF2B5EF4-FFF2-40B4-BE49-F238E27FC236}">
                  <a16:creationId xmlns:a16="http://schemas.microsoft.com/office/drawing/2014/main" id="{B0FDA941-F4E0-48E0-99C5-850F89855BD5}"/>
                </a:ext>
              </a:extLst>
            </p:cNvPr>
            <p:cNvGrpSpPr/>
            <p:nvPr/>
          </p:nvGrpSpPr>
          <p:grpSpPr>
            <a:xfrm>
              <a:off x="539340" y="3447314"/>
              <a:ext cx="2240468" cy="1128527"/>
              <a:chOff x="6017405" y="4328103"/>
              <a:chExt cx="1899920" cy="1128527"/>
            </a:xfrm>
          </p:grpSpPr>
          <p:sp>
            <p:nvSpPr>
              <p:cNvPr id="68" name="TextBox 70">
                <a:extLst>
                  <a:ext uri="{FF2B5EF4-FFF2-40B4-BE49-F238E27FC236}">
                    <a16:creationId xmlns:a16="http://schemas.microsoft.com/office/drawing/2014/main" id="{863B34C9-3118-483A-A307-8CE8988C6D87}"/>
                  </a:ext>
                </a:extLst>
              </p:cNvPr>
              <p:cNvSpPr txBox="1"/>
              <p:nvPr/>
            </p:nvSpPr>
            <p:spPr>
              <a:xfrm>
                <a:off x="6017405" y="4703143"/>
                <a:ext cx="1899920" cy="7534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cs typeface="+mn-ea"/>
                    <a:sym typeface="+mn-lt"/>
                  </a:rPr>
                  <a:t>Click here to add content, content to match the title. </a:t>
                </a:r>
              </a:p>
            </p:txBody>
          </p:sp>
          <p:sp>
            <p:nvSpPr>
              <p:cNvPr id="69" name="TextBox 71">
                <a:extLst>
                  <a:ext uri="{FF2B5EF4-FFF2-40B4-BE49-F238E27FC236}">
                    <a16:creationId xmlns:a16="http://schemas.microsoft.com/office/drawing/2014/main" id="{2A3312CD-47BD-42DD-B1F7-DCC741D86BD7}"/>
                  </a:ext>
                </a:extLst>
              </p:cNvPr>
              <p:cNvSpPr txBox="1"/>
              <p:nvPr/>
            </p:nvSpPr>
            <p:spPr>
              <a:xfrm>
                <a:off x="6185699" y="4328103"/>
                <a:ext cx="1563331" cy="3802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defRPr/>
                </a:pPr>
                <a:r>
                  <a:rPr lang="en-US" altLang="zh-CN" sz="2000" b="1" dirty="0">
                    <a:cs typeface="+mn-ea"/>
                    <a:sym typeface="+mn-lt"/>
                  </a:rPr>
                  <a:t>Add title text</a:t>
                </a:r>
                <a:endParaRPr lang="en-US" sz="2000" b="1" dirty="0"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70" name="组合 34">
            <a:extLst>
              <a:ext uri="{FF2B5EF4-FFF2-40B4-BE49-F238E27FC236}">
                <a16:creationId xmlns:a16="http://schemas.microsoft.com/office/drawing/2014/main" id="{A6124A5D-E96C-459E-AF20-C9AC22645C51}"/>
              </a:ext>
            </a:extLst>
          </p:cNvPr>
          <p:cNvGrpSpPr/>
          <p:nvPr/>
        </p:nvGrpSpPr>
        <p:grpSpPr>
          <a:xfrm>
            <a:off x="8884367" y="1727069"/>
            <a:ext cx="2705346" cy="4574129"/>
            <a:chOff x="373947" y="1475873"/>
            <a:chExt cx="2571255" cy="4347411"/>
          </a:xfrm>
        </p:grpSpPr>
        <p:sp>
          <p:nvSpPr>
            <p:cNvPr id="71" name="Rounded Rectangle 27">
              <a:extLst>
                <a:ext uri="{FF2B5EF4-FFF2-40B4-BE49-F238E27FC236}">
                  <a16:creationId xmlns:a16="http://schemas.microsoft.com/office/drawing/2014/main" id="{DD997150-9501-4397-98FE-DC6F360549B6}"/>
                </a:ext>
              </a:extLst>
            </p:cNvPr>
            <p:cNvSpPr/>
            <p:nvPr/>
          </p:nvSpPr>
          <p:spPr>
            <a:xfrm>
              <a:off x="373947" y="1475873"/>
              <a:ext cx="2571255" cy="4347411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19050">
              <a:noFill/>
            </a:ln>
            <a:effectLst>
              <a:outerShdw blurRad="762000" sx="90000" sy="90000" algn="ctr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556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pic>
          <p:nvPicPr>
            <p:cNvPr id="72" name="图片占位符 45">
              <a:extLst>
                <a:ext uri="{FF2B5EF4-FFF2-40B4-BE49-F238E27FC236}">
                  <a16:creationId xmlns:a16="http://schemas.microsoft.com/office/drawing/2014/main" id="{B87D691D-5BED-4739-8798-E550E9BA915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877909" y="1679929"/>
              <a:ext cx="1563330" cy="1563330"/>
            </a:xfrm>
            <a:custGeom>
              <a:avLst/>
              <a:gdLst>
                <a:gd name="connsiteX0" fmla="*/ 781665 w 1563330"/>
                <a:gd name="connsiteY0" fmla="*/ 0 h 1563330"/>
                <a:gd name="connsiteX1" fmla="*/ 1563330 w 1563330"/>
                <a:gd name="connsiteY1" fmla="*/ 781665 h 1563330"/>
                <a:gd name="connsiteX2" fmla="*/ 781665 w 1563330"/>
                <a:gd name="connsiteY2" fmla="*/ 1563330 h 1563330"/>
                <a:gd name="connsiteX3" fmla="*/ 0 w 1563330"/>
                <a:gd name="connsiteY3" fmla="*/ 781665 h 1563330"/>
                <a:gd name="connsiteX4" fmla="*/ 781665 w 1563330"/>
                <a:gd name="connsiteY4" fmla="*/ 0 h 1563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63330" h="1563330">
                  <a:moveTo>
                    <a:pt x="781665" y="0"/>
                  </a:moveTo>
                  <a:cubicBezTo>
                    <a:pt x="1213367" y="0"/>
                    <a:pt x="1563330" y="349963"/>
                    <a:pt x="1563330" y="781665"/>
                  </a:cubicBezTo>
                  <a:cubicBezTo>
                    <a:pt x="1563330" y="1213367"/>
                    <a:pt x="1213367" y="1563330"/>
                    <a:pt x="781665" y="1563330"/>
                  </a:cubicBezTo>
                  <a:cubicBezTo>
                    <a:pt x="349963" y="1563330"/>
                    <a:pt x="0" y="1213367"/>
                    <a:pt x="0" y="781665"/>
                  </a:cubicBezTo>
                  <a:cubicBezTo>
                    <a:pt x="0" y="349963"/>
                    <a:pt x="349963" y="0"/>
                    <a:pt x="781665" y="0"/>
                  </a:cubicBezTo>
                  <a:close/>
                </a:path>
              </a:pathLst>
            </a:custGeom>
            <a:solidFill>
              <a:sysClr val="window" lastClr="FFFFFF">
                <a:lumMod val="95000"/>
                <a:alpha val="24000"/>
              </a:sysClr>
            </a:solidFill>
            <a:ln w="28575">
              <a:noFill/>
            </a:ln>
            <a:effectLst>
              <a:outerShdw blurRad="762000" dist="101600" dir="5400000" sx="98000" sy="98000" algn="t" rotWithShape="0">
                <a:prstClr val="black">
                  <a:alpha val="15000"/>
                </a:prstClr>
              </a:outerShdw>
            </a:effectLst>
          </p:spPr>
        </p:pic>
        <p:grpSp>
          <p:nvGrpSpPr>
            <p:cNvPr id="73" name="Group 69">
              <a:extLst>
                <a:ext uri="{FF2B5EF4-FFF2-40B4-BE49-F238E27FC236}">
                  <a16:creationId xmlns:a16="http://schemas.microsoft.com/office/drawing/2014/main" id="{966F70FD-2863-4FB0-8797-22D2062C9B71}"/>
                </a:ext>
              </a:extLst>
            </p:cNvPr>
            <p:cNvGrpSpPr/>
            <p:nvPr/>
          </p:nvGrpSpPr>
          <p:grpSpPr>
            <a:xfrm>
              <a:off x="539340" y="3447314"/>
              <a:ext cx="2240468" cy="1128527"/>
              <a:chOff x="6017405" y="4328103"/>
              <a:chExt cx="1899920" cy="1128527"/>
            </a:xfrm>
          </p:grpSpPr>
          <p:sp>
            <p:nvSpPr>
              <p:cNvPr id="74" name="TextBox 70">
                <a:extLst>
                  <a:ext uri="{FF2B5EF4-FFF2-40B4-BE49-F238E27FC236}">
                    <a16:creationId xmlns:a16="http://schemas.microsoft.com/office/drawing/2014/main" id="{4F549C8B-9151-45C5-BB7B-BE3DA3E61E5B}"/>
                  </a:ext>
                </a:extLst>
              </p:cNvPr>
              <p:cNvSpPr txBox="1"/>
              <p:nvPr/>
            </p:nvSpPr>
            <p:spPr>
              <a:xfrm>
                <a:off x="6017405" y="4703143"/>
                <a:ext cx="1899920" cy="7534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cs typeface="+mn-ea"/>
                    <a:sym typeface="+mn-lt"/>
                  </a:rPr>
                  <a:t>Click here to add content, content to match the title. </a:t>
                </a:r>
              </a:p>
            </p:txBody>
          </p:sp>
          <p:sp>
            <p:nvSpPr>
              <p:cNvPr id="75" name="TextBox 71">
                <a:extLst>
                  <a:ext uri="{FF2B5EF4-FFF2-40B4-BE49-F238E27FC236}">
                    <a16:creationId xmlns:a16="http://schemas.microsoft.com/office/drawing/2014/main" id="{981E9E32-E1AC-44D2-ADED-2CBEF00A4EC0}"/>
                  </a:ext>
                </a:extLst>
              </p:cNvPr>
              <p:cNvSpPr txBox="1"/>
              <p:nvPr/>
            </p:nvSpPr>
            <p:spPr>
              <a:xfrm>
                <a:off x="6185699" y="4328103"/>
                <a:ext cx="1563331" cy="3802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defRPr/>
                </a:pPr>
                <a:r>
                  <a:rPr lang="en-US" altLang="zh-CN" sz="2000" b="1" dirty="0">
                    <a:cs typeface="+mn-ea"/>
                    <a:sym typeface="+mn-lt"/>
                  </a:rPr>
                  <a:t>Add title text</a:t>
                </a:r>
                <a:endParaRPr lang="en-US" sz="2000" b="1" dirty="0">
                  <a:cs typeface="+mn-ea"/>
                  <a:sym typeface="+mn-lt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49183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2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2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50"/>
                            </p:stCondLst>
                            <p:childTnLst>
                              <p:par>
                                <p:cTn id="18" presetID="2" presetClass="entr" presetSubtype="2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DA92D2-9C85-4C97-9097-1ABF71C99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Slide title</a:t>
            </a:r>
            <a:endParaRPr lang="ru-UA" dirty="0"/>
          </a:p>
        </p:txBody>
      </p:sp>
      <p:sp>
        <p:nvSpPr>
          <p:cNvPr id="39" name="Freeform 19">
            <a:extLst>
              <a:ext uri="{FF2B5EF4-FFF2-40B4-BE49-F238E27FC236}">
                <a16:creationId xmlns:a16="http://schemas.microsoft.com/office/drawing/2014/main" id="{8F3D0D70-36D7-4FAE-92F5-A23D143C5BCD}"/>
              </a:ext>
            </a:extLst>
          </p:cNvPr>
          <p:cNvSpPr>
            <a:spLocks noEditPoints="1"/>
          </p:cNvSpPr>
          <p:nvPr/>
        </p:nvSpPr>
        <p:spPr bwMode="auto">
          <a:xfrm>
            <a:off x="4275494" y="1940020"/>
            <a:ext cx="4682895" cy="4212490"/>
          </a:xfrm>
          <a:custGeom>
            <a:avLst/>
            <a:gdLst>
              <a:gd name="T0" fmla="*/ 233 w 747"/>
              <a:gd name="T1" fmla="*/ 0 h 672"/>
              <a:gd name="T2" fmla="*/ 306 w 747"/>
              <a:gd name="T3" fmla="*/ 37 h 672"/>
              <a:gd name="T4" fmla="*/ 374 w 747"/>
              <a:gd name="T5" fmla="*/ 66 h 672"/>
              <a:gd name="T6" fmla="*/ 444 w 747"/>
              <a:gd name="T7" fmla="*/ 33 h 672"/>
              <a:gd name="T8" fmla="*/ 514 w 747"/>
              <a:gd name="T9" fmla="*/ 0 h 672"/>
              <a:gd name="T10" fmla="*/ 606 w 747"/>
              <a:gd name="T11" fmla="*/ 92 h 672"/>
              <a:gd name="T12" fmla="*/ 601 w 747"/>
              <a:gd name="T13" fmla="*/ 122 h 672"/>
              <a:gd name="T14" fmla="*/ 594 w 747"/>
              <a:gd name="T15" fmla="*/ 154 h 672"/>
              <a:gd name="T16" fmla="*/ 643 w 747"/>
              <a:gd name="T17" fmla="*/ 237 h 672"/>
              <a:gd name="T18" fmla="*/ 681 w 747"/>
              <a:gd name="T19" fmla="*/ 248 h 672"/>
              <a:gd name="T20" fmla="*/ 747 w 747"/>
              <a:gd name="T21" fmla="*/ 336 h 672"/>
              <a:gd name="T22" fmla="*/ 679 w 747"/>
              <a:gd name="T23" fmla="*/ 424 h 672"/>
              <a:gd name="T24" fmla="*/ 644 w 747"/>
              <a:gd name="T25" fmla="*/ 434 h 672"/>
              <a:gd name="T26" fmla="*/ 594 w 747"/>
              <a:gd name="T27" fmla="*/ 517 h 672"/>
              <a:gd name="T28" fmla="*/ 602 w 747"/>
              <a:gd name="T29" fmla="*/ 552 h 672"/>
              <a:gd name="T30" fmla="*/ 606 w 747"/>
              <a:gd name="T31" fmla="*/ 580 h 672"/>
              <a:gd name="T32" fmla="*/ 514 w 747"/>
              <a:gd name="T33" fmla="*/ 672 h 672"/>
              <a:gd name="T34" fmla="*/ 449 w 747"/>
              <a:gd name="T35" fmla="*/ 644 h 672"/>
              <a:gd name="T36" fmla="*/ 422 w 747"/>
              <a:gd name="T37" fmla="*/ 620 h 672"/>
              <a:gd name="T38" fmla="*/ 373 w 747"/>
              <a:gd name="T39" fmla="*/ 606 h 672"/>
              <a:gd name="T40" fmla="*/ 323 w 747"/>
              <a:gd name="T41" fmla="*/ 621 h 672"/>
              <a:gd name="T42" fmla="*/ 284 w 747"/>
              <a:gd name="T43" fmla="*/ 655 h 672"/>
              <a:gd name="T44" fmla="*/ 233 w 747"/>
              <a:gd name="T45" fmla="*/ 672 h 672"/>
              <a:gd name="T46" fmla="*/ 141 w 747"/>
              <a:gd name="T47" fmla="*/ 580 h 672"/>
              <a:gd name="T48" fmla="*/ 146 w 747"/>
              <a:gd name="T49" fmla="*/ 551 h 672"/>
              <a:gd name="T50" fmla="*/ 152 w 747"/>
              <a:gd name="T51" fmla="*/ 528 h 672"/>
              <a:gd name="T52" fmla="*/ 153 w 747"/>
              <a:gd name="T53" fmla="*/ 519 h 672"/>
              <a:gd name="T54" fmla="*/ 69 w 747"/>
              <a:gd name="T55" fmla="*/ 425 h 672"/>
              <a:gd name="T56" fmla="*/ 0 w 747"/>
              <a:gd name="T57" fmla="*/ 336 h 672"/>
              <a:gd name="T58" fmla="*/ 74 w 747"/>
              <a:gd name="T59" fmla="*/ 246 h 672"/>
              <a:gd name="T60" fmla="*/ 153 w 747"/>
              <a:gd name="T61" fmla="*/ 153 h 672"/>
              <a:gd name="T62" fmla="*/ 147 w 747"/>
              <a:gd name="T63" fmla="*/ 124 h 672"/>
              <a:gd name="T64" fmla="*/ 141 w 747"/>
              <a:gd name="T65" fmla="*/ 92 h 672"/>
              <a:gd name="T66" fmla="*/ 233 w 747"/>
              <a:gd name="T67" fmla="*/ 0 h 672"/>
              <a:gd name="T68" fmla="*/ 180 w 747"/>
              <a:gd name="T69" fmla="*/ 310 h 672"/>
              <a:gd name="T70" fmla="*/ 184 w 747"/>
              <a:gd name="T71" fmla="*/ 336 h 672"/>
              <a:gd name="T72" fmla="*/ 180 w 747"/>
              <a:gd name="T73" fmla="*/ 364 h 672"/>
              <a:gd name="T74" fmla="*/ 220 w 747"/>
              <a:gd name="T75" fmla="*/ 482 h 672"/>
              <a:gd name="T76" fmla="*/ 247 w 747"/>
              <a:gd name="T77" fmla="*/ 490 h 672"/>
              <a:gd name="T78" fmla="*/ 278 w 747"/>
              <a:gd name="T79" fmla="*/ 500 h 672"/>
              <a:gd name="T80" fmla="*/ 304 w 747"/>
              <a:gd name="T81" fmla="*/ 524 h 672"/>
              <a:gd name="T82" fmla="*/ 319 w 747"/>
              <a:gd name="T83" fmla="*/ 538 h 672"/>
              <a:gd name="T84" fmla="*/ 373 w 747"/>
              <a:gd name="T85" fmla="*/ 555 h 672"/>
              <a:gd name="T86" fmla="*/ 429 w 747"/>
              <a:gd name="T87" fmla="*/ 537 h 672"/>
              <a:gd name="T88" fmla="*/ 445 w 747"/>
              <a:gd name="T89" fmla="*/ 521 h 672"/>
              <a:gd name="T90" fmla="*/ 470 w 747"/>
              <a:gd name="T91" fmla="*/ 500 h 672"/>
              <a:gd name="T92" fmla="*/ 503 w 747"/>
              <a:gd name="T93" fmla="*/ 490 h 672"/>
              <a:gd name="T94" fmla="*/ 523 w 747"/>
              <a:gd name="T95" fmla="*/ 484 h 672"/>
              <a:gd name="T96" fmla="*/ 576 w 747"/>
              <a:gd name="T97" fmla="*/ 398 h 672"/>
              <a:gd name="T98" fmla="*/ 569 w 747"/>
              <a:gd name="T99" fmla="*/ 368 h 672"/>
              <a:gd name="T100" fmla="*/ 563 w 747"/>
              <a:gd name="T101" fmla="*/ 336 h 672"/>
              <a:gd name="T102" fmla="*/ 569 w 747"/>
              <a:gd name="T103" fmla="*/ 304 h 672"/>
              <a:gd name="T104" fmla="*/ 575 w 747"/>
              <a:gd name="T105" fmla="*/ 274 h 672"/>
              <a:gd name="T106" fmla="*/ 524 w 747"/>
              <a:gd name="T107" fmla="*/ 190 h 672"/>
              <a:gd name="T108" fmla="*/ 500 w 747"/>
              <a:gd name="T109" fmla="*/ 182 h 672"/>
              <a:gd name="T110" fmla="*/ 472 w 747"/>
              <a:gd name="T111" fmla="*/ 173 h 672"/>
              <a:gd name="T112" fmla="*/ 445 w 747"/>
              <a:gd name="T113" fmla="*/ 152 h 672"/>
              <a:gd name="T114" fmla="*/ 374 w 747"/>
              <a:gd name="T115" fmla="*/ 119 h 672"/>
              <a:gd name="T116" fmla="*/ 302 w 747"/>
              <a:gd name="T117" fmla="*/ 152 h 672"/>
              <a:gd name="T118" fmla="*/ 253 w 747"/>
              <a:gd name="T119" fmla="*/ 182 h 672"/>
              <a:gd name="T120" fmla="*/ 173 w 747"/>
              <a:gd name="T121" fmla="*/ 275 h 672"/>
              <a:gd name="T122" fmla="*/ 180 w 747"/>
              <a:gd name="T123" fmla="*/ 310 h 6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747" h="672">
                <a:moveTo>
                  <a:pt x="233" y="0"/>
                </a:moveTo>
                <a:cubicBezTo>
                  <a:pt x="262" y="0"/>
                  <a:pt x="289" y="14"/>
                  <a:pt x="306" y="37"/>
                </a:cubicBezTo>
                <a:cubicBezTo>
                  <a:pt x="321" y="57"/>
                  <a:pt x="349" y="66"/>
                  <a:pt x="374" y="66"/>
                </a:cubicBezTo>
                <a:cubicBezTo>
                  <a:pt x="402" y="66"/>
                  <a:pt x="426" y="55"/>
                  <a:pt x="444" y="33"/>
                </a:cubicBezTo>
                <a:cubicBezTo>
                  <a:pt x="461" y="12"/>
                  <a:pt x="487" y="0"/>
                  <a:pt x="514" y="0"/>
                </a:cubicBezTo>
                <a:cubicBezTo>
                  <a:pt x="565" y="0"/>
                  <a:pt x="606" y="41"/>
                  <a:pt x="606" y="92"/>
                </a:cubicBezTo>
                <a:cubicBezTo>
                  <a:pt x="606" y="103"/>
                  <a:pt x="604" y="112"/>
                  <a:pt x="601" y="122"/>
                </a:cubicBezTo>
                <a:cubicBezTo>
                  <a:pt x="598" y="133"/>
                  <a:pt x="594" y="143"/>
                  <a:pt x="594" y="154"/>
                </a:cubicBezTo>
                <a:cubicBezTo>
                  <a:pt x="594" y="189"/>
                  <a:pt x="613" y="220"/>
                  <a:pt x="643" y="237"/>
                </a:cubicBezTo>
                <a:cubicBezTo>
                  <a:pt x="655" y="244"/>
                  <a:pt x="669" y="244"/>
                  <a:pt x="681" y="248"/>
                </a:cubicBezTo>
                <a:cubicBezTo>
                  <a:pt x="720" y="259"/>
                  <a:pt x="747" y="295"/>
                  <a:pt x="747" y="336"/>
                </a:cubicBezTo>
                <a:cubicBezTo>
                  <a:pt x="747" y="377"/>
                  <a:pt x="719" y="414"/>
                  <a:pt x="679" y="424"/>
                </a:cubicBezTo>
                <a:cubicBezTo>
                  <a:pt x="667" y="428"/>
                  <a:pt x="655" y="428"/>
                  <a:pt x="644" y="434"/>
                </a:cubicBezTo>
                <a:cubicBezTo>
                  <a:pt x="613" y="450"/>
                  <a:pt x="594" y="482"/>
                  <a:pt x="594" y="517"/>
                </a:cubicBezTo>
                <a:cubicBezTo>
                  <a:pt x="594" y="529"/>
                  <a:pt x="598" y="541"/>
                  <a:pt x="602" y="552"/>
                </a:cubicBezTo>
                <a:cubicBezTo>
                  <a:pt x="604" y="561"/>
                  <a:pt x="606" y="570"/>
                  <a:pt x="606" y="580"/>
                </a:cubicBezTo>
                <a:cubicBezTo>
                  <a:pt x="606" y="631"/>
                  <a:pt x="565" y="672"/>
                  <a:pt x="514" y="672"/>
                </a:cubicBezTo>
                <a:cubicBezTo>
                  <a:pt x="490" y="672"/>
                  <a:pt x="466" y="662"/>
                  <a:pt x="449" y="644"/>
                </a:cubicBezTo>
                <a:cubicBezTo>
                  <a:pt x="440" y="635"/>
                  <a:pt x="433" y="626"/>
                  <a:pt x="422" y="620"/>
                </a:cubicBezTo>
                <a:cubicBezTo>
                  <a:pt x="407" y="611"/>
                  <a:pt x="390" y="606"/>
                  <a:pt x="373" y="606"/>
                </a:cubicBezTo>
                <a:cubicBezTo>
                  <a:pt x="355" y="606"/>
                  <a:pt x="338" y="611"/>
                  <a:pt x="323" y="621"/>
                </a:cubicBezTo>
                <a:cubicBezTo>
                  <a:pt x="308" y="630"/>
                  <a:pt x="297" y="644"/>
                  <a:pt x="284" y="655"/>
                </a:cubicBezTo>
                <a:cubicBezTo>
                  <a:pt x="268" y="667"/>
                  <a:pt x="253" y="672"/>
                  <a:pt x="233" y="672"/>
                </a:cubicBezTo>
                <a:cubicBezTo>
                  <a:pt x="182" y="672"/>
                  <a:pt x="141" y="631"/>
                  <a:pt x="141" y="580"/>
                </a:cubicBezTo>
                <a:cubicBezTo>
                  <a:pt x="141" y="570"/>
                  <a:pt x="144" y="561"/>
                  <a:pt x="146" y="551"/>
                </a:cubicBezTo>
                <a:cubicBezTo>
                  <a:pt x="149" y="543"/>
                  <a:pt x="151" y="536"/>
                  <a:pt x="152" y="528"/>
                </a:cubicBezTo>
                <a:cubicBezTo>
                  <a:pt x="152" y="525"/>
                  <a:pt x="153" y="522"/>
                  <a:pt x="153" y="519"/>
                </a:cubicBezTo>
                <a:cubicBezTo>
                  <a:pt x="153" y="466"/>
                  <a:pt x="117" y="437"/>
                  <a:pt x="69" y="425"/>
                </a:cubicBezTo>
                <a:cubicBezTo>
                  <a:pt x="29" y="414"/>
                  <a:pt x="0" y="378"/>
                  <a:pt x="0" y="336"/>
                </a:cubicBezTo>
                <a:cubicBezTo>
                  <a:pt x="0" y="292"/>
                  <a:pt x="31" y="254"/>
                  <a:pt x="74" y="246"/>
                </a:cubicBezTo>
                <a:cubicBezTo>
                  <a:pt x="120" y="236"/>
                  <a:pt x="153" y="201"/>
                  <a:pt x="153" y="153"/>
                </a:cubicBezTo>
                <a:cubicBezTo>
                  <a:pt x="153" y="142"/>
                  <a:pt x="150" y="134"/>
                  <a:pt x="147" y="124"/>
                </a:cubicBezTo>
                <a:cubicBezTo>
                  <a:pt x="143" y="113"/>
                  <a:pt x="141" y="103"/>
                  <a:pt x="141" y="92"/>
                </a:cubicBezTo>
                <a:cubicBezTo>
                  <a:pt x="141" y="41"/>
                  <a:pt x="182" y="0"/>
                  <a:pt x="233" y="0"/>
                </a:cubicBezTo>
                <a:close/>
                <a:moveTo>
                  <a:pt x="180" y="310"/>
                </a:moveTo>
                <a:cubicBezTo>
                  <a:pt x="183" y="318"/>
                  <a:pt x="184" y="327"/>
                  <a:pt x="184" y="336"/>
                </a:cubicBezTo>
                <a:cubicBezTo>
                  <a:pt x="184" y="345"/>
                  <a:pt x="183" y="355"/>
                  <a:pt x="180" y="364"/>
                </a:cubicBezTo>
                <a:cubicBezTo>
                  <a:pt x="165" y="409"/>
                  <a:pt x="176" y="458"/>
                  <a:pt x="220" y="482"/>
                </a:cubicBezTo>
                <a:cubicBezTo>
                  <a:pt x="228" y="486"/>
                  <a:pt x="238" y="488"/>
                  <a:pt x="247" y="490"/>
                </a:cubicBezTo>
                <a:cubicBezTo>
                  <a:pt x="258" y="492"/>
                  <a:pt x="268" y="495"/>
                  <a:pt x="278" y="500"/>
                </a:cubicBezTo>
                <a:cubicBezTo>
                  <a:pt x="289" y="506"/>
                  <a:pt x="296" y="514"/>
                  <a:pt x="304" y="524"/>
                </a:cubicBezTo>
                <a:cubicBezTo>
                  <a:pt x="309" y="529"/>
                  <a:pt x="313" y="534"/>
                  <a:pt x="319" y="538"/>
                </a:cubicBezTo>
                <a:cubicBezTo>
                  <a:pt x="335" y="549"/>
                  <a:pt x="354" y="555"/>
                  <a:pt x="373" y="555"/>
                </a:cubicBezTo>
                <a:cubicBezTo>
                  <a:pt x="393" y="555"/>
                  <a:pt x="412" y="549"/>
                  <a:pt x="429" y="537"/>
                </a:cubicBezTo>
                <a:cubicBezTo>
                  <a:pt x="435" y="533"/>
                  <a:pt x="440" y="527"/>
                  <a:pt x="445" y="521"/>
                </a:cubicBezTo>
                <a:cubicBezTo>
                  <a:pt x="453" y="513"/>
                  <a:pt x="460" y="506"/>
                  <a:pt x="470" y="500"/>
                </a:cubicBezTo>
                <a:cubicBezTo>
                  <a:pt x="480" y="494"/>
                  <a:pt x="491" y="492"/>
                  <a:pt x="503" y="490"/>
                </a:cubicBezTo>
                <a:cubicBezTo>
                  <a:pt x="509" y="489"/>
                  <a:pt x="516" y="487"/>
                  <a:pt x="523" y="484"/>
                </a:cubicBezTo>
                <a:cubicBezTo>
                  <a:pt x="555" y="468"/>
                  <a:pt x="576" y="435"/>
                  <a:pt x="576" y="398"/>
                </a:cubicBezTo>
                <a:cubicBezTo>
                  <a:pt x="576" y="388"/>
                  <a:pt x="573" y="378"/>
                  <a:pt x="569" y="368"/>
                </a:cubicBezTo>
                <a:cubicBezTo>
                  <a:pt x="566" y="357"/>
                  <a:pt x="563" y="347"/>
                  <a:pt x="563" y="336"/>
                </a:cubicBezTo>
                <a:cubicBezTo>
                  <a:pt x="563" y="325"/>
                  <a:pt x="566" y="315"/>
                  <a:pt x="569" y="304"/>
                </a:cubicBezTo>
                <a:cubicBezTo>
                  <a:pt x="572" y="295"/>
                  <a:pt x="575" y="285"/>
                  <a:pt x="575" y="274"/>
                </a:cubicBezTo>
                <a:cubicBezTo>
                  <a:pt x="575" y="239"/>
                  <a:pt x="555" y="206"/>
                  <a:pt x="524" y="190"/>
                </a:cubicBezTo>
                <a:cubicBezTo>
                  <a:pt x="516" y="186"/>
                  <a:pt x="508" y="184"/>
                  <a:pt x="500" y="182"/>
                </a:cubicBezTo>
                <a:cubicBezTo>
                  <a:pt x="490" y="180"/>
                  <a:pt x="481" y="178"/>
                  <a:pt x="472" y="173"/>
                </a:cubicBezTo>
                <a:cubicBezTo>
                  <a:pt x="462" y="168"/>
                  <a:pt x="453" y="161"/>
                  <a:pt x="445" y="152"/>
                </a:cubicBezTo>
                <a:cubicBezTo>
                  <a:pt x="426" y="130"/>
                  <a:pt x="402" y="119"/>
                  <a:pt x="374" y="119"/>
                </a:cubicBezTo>
                <a:cubicBezTo>
                  <a:pt x="345" y="119"/>
                  <a:pt x="321" y="131"/>
                  <a:pt x="302" y="152"/>
                </a:cubicBezTo>
                <a:cubicBezTo>
                  <a:pt x="289" y="167"/>
                  <a:pt x="272" y="177"/>
                  <a:pt x="253" y="182"/>
                </a:cubicBezTo>
                <a:cubicBezTo>
                  <a:pt x="206" y="192"/>
                  <a:pt x="173" y="225"/>
                  <a:pt x="173" y="275"/>
                </a:cubicBezTo>
                <a:cubicBezTo>
                  <a:pt x="173" y="288"/>
                  <a:pt x="177" y="298"/>
                  <a:pt x="180" y="310"/>
                </a:cubicBezTo>
                <a:close/>
              </a:path>
            </a:pathLst>
          </a:custGeom>
          <a:solidFill>
            <a:schemeClr val="bg1">
              <a:lumMod val="85000"/>
              <a:alpha val="65000"/>
            </a:schemeClr>
          </a:solidFill>
          <a:ln w="317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46800" rtlCol="0" anchor="ctr"/>
          <a:lstStyle/>
          <a:p>
            <a:pPr algn="ctr"/>
            <a:endParaRPr lang="zh-CN" altLang="en-US">
              <a:solidFill>
                <a:srgbClr val="3F7EE5"/>
              </a:solidFill>
              <a:cs typeface="+mn-ea"/>
              <a:sym typeface="+mn-lt"/>
            </a:endParaRPr>
          </a:p>
        </p:txBody>
      </p:sp>
      <p:sp>
        <p:nvSpPr>
          <p:cNvPr id="40" name="Oval 6">
            <a:extLst>
              <a:ext uri="{FF2B5EF4-FFF2-40B4-BE49-F238E27FC236}">
                <a16:creationId xmlns:a16="http://schemas.microsoft.com/office/drawing/2014/main" id="{8F22DAEB-AD47-4B8C-BABF-928BF1A0D6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0896" y="2074401"/>
            <a:ext cx="881384" cy="878736"/>
          </a:xfrm>
          <a:prstGeom prst="ellipse">
            <a:avLst/>
          </a:prstGeom>
          <a:solidFill>
            <a:srgbClr val="7269A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cs typeface="+mn-ea"/>
                <a:sym typeface="+mn-lt"/>
              </a:rPr>
              <a:t>A</a:t>
            </a:r>
            <a:endParaRPr lang="zh-CN" altLang="en-US" sz="28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1" name="Oval 7">
            <a:extLst>
              <a:ext uri="{FF2B5EF4-FFF2-40B4-BE49-F238E27FC236}">
                <a16:creationId xmlns:a16="http://schemas.microsoft.com/office/drawing/2014/main" id="{7E81268F-258A-461F-9E36-7A0BB8A52B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56311" y="2074401"/>
            <a:ext cx="884031" cy="878736"/>
          </a:xfrm>
          <a:prstGeom prst="ellipse">
            <a:avLst/>
          </a:prstGeom>
          <a:solidFill>
            <a:srgbClr val="58B6C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cs typeface="+mn-ea"/>
                <a:sym typeface="+mn-lt"/>
              </a:rPr>
              <a:t>B</a:t>
            </a:r>
            <a:endParaRPr lang="zh-CN" altLang="en-US" sz="28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2" name="Oval 8">
            <a:extLst>
              <a:ext uri="{FF2B5EF4-FFF2-40B4-BE49-F238E27FC236}">
                <a16:creationId xmlns:a16="http://schemas.microsoft.com/office/drawing/2014/main" id="{D2EBBE72-9449-4041-809E-BD852ABA0F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40340" y="3601603"/>
            <a:ext cx="886678" cy="884030"/>
          </a:xfrm>
          <a:prstGeom prst="ellipse">
            <a:avLst/>
          </a:prstGeom>
          <a:solidFill>
            <a:srgbClr val="7269A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cs typeface="+mn-ea"/>
                <a:sym typeface="+mn-lt"/>
              </a:rPr>
              <a:t>C</a:t>
            </a:r>
            <a:endParaRPr lang="zh-CN" altLang="en-US" sz="28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3" name="Oval 9">
            <a:extLst>
              <a:ext uri="{FF2B5EF4-FFF2-40B4-BE49-F238E27FC236}">
                <a16:creationId xmlns:a16="http://schemas.microsoft.com/office/drawing/2014/main" id="{FFCDE437-6F40-4B8D-BE8F-8341186AB3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6866" y="3601603"/>
            <a:ext cx="884031" cy="884030"/>
          </a:xfrm>
          <a:prstGeom prst="ellipse">
            <a:avLst/>
          </a:prstGeom>
          <a:solidFill>
            <a:srgbClr val="58B6C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cs typeface="+mn-ea"/>
                <a:sym typeface="+mn-lt"/>
              </a:rPr>
              <a:t>F</a:t>
            </a:r>
            <a:endParaRPr lang="zh-CN" altLang="en-US" sz="28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4" name="Oval 10">
            <a:extLst>
              <a:ext uri="{FF2B5EF4-FFF2-40B4-BE49-F238E27FC236}">
                <a16:creationId xmlns:a16="http://schemas.microsoft.com/office/drawing/2014/main" id="{7E63ADA6-68A8-4DB4-AE4B-FA5D59E9BB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0896" y="5139391"/>
            <a:ext cx="881384" cy="884030"/>
          </a:xfrm>
          <a:prstGeom prst="ellipse">
            <a:avLst/>
          </a:prstGeom>
          <a:solidFill>
            <a:srgbClr val="7269A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zh-CN" sz="2800">
                <a:solidFill>
                  <a:schemeClr val="bg1"/>
                </a:solidFill>
                <a:cs typeface="+mn-ea"/>
                <a:sym typeface="+mn-lt"/>
              </a:rPr>
              <a:t>E</a:t>
            </a:r>
            <a:endParaRPr lang="zh-CN" altLang="en-US" sz="28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5" name="Oval 11">
            <a:extLst>
              <a:ext uri="{FF2B5EF4-FFF2-40B4-BE49-F238E27FC236}">
                <a16:creationId xmlns:a16="http://schemas.microsoft.com/office/drawing/2014/main" id="{C9490C26-A0AC-4663-84BA-841D048946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56311" y="5139391"/>
            <a:ext cx="884031" cy="884030"/>
          </a:xfrm>
          <a:prstGeom prst="ellipse">
            <a:avLst/>
          </a:prstGeom>
          <a:solidFill>
            <a:srgbClr val="58B6C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cs typeface="+mn-ea"/>
                <a:sym typeface="+mn-lt"/>
              </a:rPr>
              <a:t>D</a:t>
            </a:r>
            <a:endParaRPr lang="zh-CN" altLang="en-US" sz="28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6" name="TextBox 11">
            <a:extLst>
              <a:ext uri="{FF2B5EF4-FFF2-40B4-BE49-F238E27FC236}">
                <a16:creationId xmlns:a16="http://schemas.microsoft.com/office/drawing/2014/main" id="{3934F63A-F271-4C96-9BFE-3DD72EF0686B}"/>
              </a:ext>
            </a:extLst>
          </p:cNvPr>
          <p:cNvSpPr txBox="1"/>
          <p:nvPr/>
        </p:nvSpPr>
        <p:spPr>
          <a:xfrm>
            <a:off x="2273493" y="1797144"/>
            <a:ext cx="2652822" cy="992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600" dirty="0">
                <a:cs typeface="+mn-ea"/>
                <a:sym typeface="+mn-lt"/>
              </a:rPr>
              <a:t>Click here to add text content, such as keywords, some brief introductions, etc.</a:t>
            </a:r>
            <a:endParaRPr lang="zh-CN" altLang="en-US" sz="1600" dirty="0">
              <a:cs typeface="+mn-ea"/>
              <a:sym typeface="+mn-lt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5052233-2C5A-4023-8841-41ABDEEBA24F}"/>
              </a:ext>
            </a:extLst>
          </p:cNvPr>
          <p:cNvSpPr txBox="1"/>
          <p:nvPr/>
        </p:nvSpPr>
        <p:spPr>
          <a:xfrm>
            <a:off x="8249269" y="1797144"/>
            <a:ext cx="2685507" cy="992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600" dirty="0">
                <a:cs typeface="+mn-ea"/>
                <a:sym typeface="+mn-lt"/>
              </a:rPr>
              <a:t>Click here to add text content, such as keywords, some brief introductions, etc.</a:t>
            </a:r>
            <a:endParaRPr lang="zh-CN" altLang="en-US" sz="1600" dirty="0">
              <a:cs typeface="+mn-ea"/>
              <a:sym typeface="+mn-lt"/>
            </a:endParaRPr>
          </a:p>
        </p:txBody>
      </p:sp>
      <p:sp>
        <p:nvSpPr>
          <p:cNvPr id="48" name="TextBox 11">
            <a:extLst>
              <a:ext uri="{FF2B5EF4-FFF2-40B4-BE49-F238E27FC236}">
                <a16:creationId xmlns:a16="http://schemas.microsoft.com/office/drawing/2014/main" id="{0DF7A516-70FB-4A4F-9A69-185EE8A41DC8}"/>
              </a:ext>
            </a:extLst>
          </p:cNvPr>
          <p:cNvSpPr txBox="1"/>
          <p:nvPr/>
        </p:nvSpPr>
        <p:spPr>
          <a:xfrm>
            <a:off x="1399032" y="3456412"/>
            <a:ext cx="2652822" cy="992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600" dirty="0">
                <a:cs typeface="+mn-ea"/>
                <a:sym typeface="+mn-lt"/>
              </a:rPr>
              <a:t>Click here to add text content, such as keywords, some brief introductions, etc.</a:t>
            </a:r>
            <a:endParaRPr lang="zh-CN" altLang="en-US" sz="1600" dirty="0">
              <a:cs typeface="+mn-ea"/>
              <a:sym typeface="+mn-lt"/>
            </a:endParaRPr>
          </a:p>
        </p:txBody>
      </p:sp>
      <p:sp>
        <p:nvSpPr>
          <p:cNvPr id="49" name="TextBox 11">
            <a:extLst>
              <a:ext uri="{FF2B5EF4-FFF2-40B4-BE49-F238E27FC236}">
                <a16:creationId xmlns:a16="http://schemas.microsoft.com/office/drawing/2014/main" id="{65DC2646-B7C7-451A-A1E2-F3A9A13BB904}"/>
              </a:ext>
            </a:extLst>
          </p:cNvPr>
          <p:cNvSpPr txBox="1"/>
          <p:nvPr/>
        </p:nvSpPr>
        <p:spPr>
          <a:xfrm>
            <a:off x="9182028" y="3456412"/>
            <a:ext cx="2685507" cy="992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600" dirty="0">
                <a:cs typeface="+mn-ea"/>
                <a:sym typeface="+mn-lt"/>
              </a:rPr>
              <a:t>Click here to add text content, such as keywords, some brief introductions, etc.</a:t>
            </a:r>
            <a:endParaRPr lang="zh-CN" altLang="en-US" sz="1600" dirty="0">
              <a:cs typeface="+mn-ea"/>
              <a:sym typeface="+mn-lt"/>
            </a:endParaRPr>
          </a:p>
        </p:txBody>
      </p:sp>
      <p:sp>
        <p:nvSpPr>
          <p:cNvPr id="50" name="TextBox 11">
            <a:extLst>
              <a:ext uri="{FF2B5EF4-FFF2-40B4-BE49-F238E27FC236}">
                <a16:creationId xmlns:a16="http://schemas.microsoft.com/office/drawing/2014/main" id="{83D2273F-77DA-45AD-A015-73C66B0DFCA0}"/>
              </a:ext>
            </a:extLst>
          </p:cNvPr>
          <p:cNvSpPr txBox="1"/>
          <p:nvPr/>
        </p:nvSpPr>
        <p:spPr>
          <a:xfrm>
            <a:off x="2273493" y="4991223"/>
            <a:ext cx="2652822" cy="992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600" dirty="0">
                <a:cs typeface="+mn-ea"/>
                <a:sym typeface="+mn-lt"/>
              </a:rPr>
              <a:t>Click here to add text content, such as keywords, some brief introductions, etc.</a:t>
            </a:r>
            <a:endParaRPr lang="zh-CN" altLang="en-US" sz="1600" dirty="0">
              <a:cs typeface="+mn-ea"/>
              <a:sym typeface="+mn-lt"/>
            </a:endParaRPr>
          </a:p>
        </p:txBody>
      </p:sp>
      <p:sp>
        <p:nvSpPr>
          <p:cNvPr id="51" name="TextBox 11">
            <a:extLst>
              <a:ext uri="{FF2B5EF4-FFF2-40B4-BE49-F238E27FC236}">
                <a16:creationId xmlns:a16="http://schemas.microsoft.com/office/drawing/2014/main" id="{24AE5232-E1D0-4B6B-8ED0-DC2AD0A06181}"/>
              </a:ext>
            </a:extLst>
          </p:cNvPr>
          <p:cNvSpPr txBox="1"/>
          <p:nvPr/>
        </p:nvSpPr>
        <p:spPr>
          <a:xfrm>
            <a:off x="8249269" y="4991223"/>
            <a:ext cx="2685507" cy="992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600" dirty="0">
                <a:cs typeface="+mn-ea"/>
                <a:sym typeface="+mn-lt"/>
              </a:rPr>
              <a:t>Click here to add text content, such as keywords, some brief introductions, etc.</a:t>
            </a:r>
            <a:endParaRPr lang="zh-CN" altLang="en-US" sz="1600" dirty="0">
              <a:cs typeface="+mn-ea"/>
              <a:sym typeface="+mn-lt"/>
            </a:endParaRPr>
          </a:p>
        </p:txBody>
      </p:sp>
      <p:sp>
        <p:nvSpPr>
          <p:cNvPr id="52" name="椭圆 16">
            <a:extLst>
              <a:ext uri="{FF2B5EF4-FFF2-40B4-BE49-F238E27FC236}">
                <a16:creationId xmlns:a16="http://schemas.microsoft.com/office/drawing/2014/main" id="{8C952A5B-4E05-49EA-99EA-B0B873812788}"/>
              </a:ext>
            </a:extLst>
          </p:cNvPr>
          <p:cNvSpPr/>
          <p:nvPr/>
        </p:nvSpPr>
        <p:spPr>
          <a:xfrm>
            <a:off x="5731588" y="3145169"/>
            <a:ext cx="1777896" cy="1777896"/>
          </a:xfrm>
          <a:prstGeom prst="ellipse">
            <a:avLst/>
          </a:prstGeom>
          <a:solidFill>
            <a:srgbClr val="755AA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  <a:cs typeface="+mn-ea"/>
                <a:sym typeface="+mn-lt"/>
              </a:rPr>
              <a:t>Add</a:t>
            </a:r>
          </a:p>
          <a:p>
            <a:pPr algn="ctr"/>
            <a:r>
              <a:rPr lang="en-US" altLang="zh-CN" sz="3200" dirty="0">
                <a:solidFill>
                  <a:schemeClr val="bg1"/>
                </a:solidFill>
                <a:cs typeface="+mn-ea"/>
                <a:sym typeface="+mn-lt"/>
              </a:rPr>
              <a:t>title</a:t>
            </a:r>
            <a:endParaRPr lang="zh-CN" altLang="en-US" sz="320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7692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000"/>
                            </p:stCondLst>
                            <p:childTnLst>
                              <p:par>
                                <p:cTn id="4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0"/>
                            </p:stCondLst>
                            <p:childTnLst>
                              <p:par>
                                <p:cTn id="5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500"/>
                            </p:stCondLst>
                            <p:childTnLst>
                              <p:par>
                                <p:cTn id="6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000"/>
                            </p:stCondLst>
                            <p:childTnLst>
                              <p:par>
                                <p:cTn id="6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6500"/>
                            </p:stCondLst>
                            <p:childTnLst>
                              <p:par>
                                <p:cTn id="7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/>
      <p:bldP spid="47" grpId="0"/>
      <p:bldP spid="48" grpId="0"/>
      <p:bldP spid="49" grpId="0"/>
      <p:bldP spid="50" grpId="0"/>
      <p:bldP spid="51" grpId="0"/>
      <p:bldP spid="5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486875-C140-4086-9D8A-BFEEFD0EA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Slide title</a:t>
            </a:r>
            <a:endParaRPr lang="ru-UA" dirty="0"/>
          </a:p>
        </p:txBody>
      </p:sp>
      <p:sp>
        <p:nvSpPr>
          <p:cNvPr id="5" name="Shape 3654">
            <a:extLst>
              <a:ext uri="{FF2B5EF4-FFF2-40B4-BE49-F238E27FC236}">
                <a16:creationId xmlns:a16="http://schemas.microsoft.com/office/drawing/2014/main" id="{C0494BFE-EE02-411B-8D4A-AFF20AAD6B7C}"/>
              </a:ext>
            </a:extLst>
          </p:cNvPr>
          <p:cNvSpPr/>
          <p:nvPr/>
        </p:nvSpPr>
        <p:spPr>
          <a:xfrm>
            <a:off x="9185680" y="2924750"/>
            <a:ext cx="2236982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400">
                <a:solidFill>
                  <a:schemeClr val="accent3"/>
                </a:solidFill>
              </a:defRPr>
            </a:lvl1pPr>
          </a:lstStyle>
          <a:p>
            <a:pPr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rgbClr val="7269AC"/>
                </a:solidFill>
                <a:cs typeface="+mn-ea"/>
                <a:sym typeface="+mn-lt"/>
              </a:rPr>
              <a:t>Description</a:t>
            </a:r>
          </a:p>
        </p:txBody>
      </p:sp>
      <p:sp>
        <p:nvSpPr>
          <p:cNvPr id="6" name="Shape 3655">
            <a:extLst>
              <a:ext uri="{FF2B5EF4-FFF2-40B4-BE49-F238E27FC236}">
                <a16:creationId xmlns:a16="http://schemas.microsoft.com/office/drawing/2014/main" id="{81697952-C439-4867-9D37-402BE389A17A}"/>
              </a:ext>
            </a:extLst>
          </p:cNvPr>
          <p:cNvSpPr/>
          <p:nvPr/>
        </p:nvSpPr>
        <p:spPr>
          <a:xfrm>
            <a:off x="9178370" y="3231777"/>
            <a:ext cx="2605562" cy="1095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 algn="just">
              <a:lnSpc>
                <a:spcPct val="150000"/>
              </a:lnSpc>
              <a:defRPr sz="900">
                <a:solidFill>
                  <a:srgbClr val="3A3838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US" sz="1500" dirty="0">
                <a:solidFill>
                  <a:srgbClr val="3A3838"/>
                </a:solidFill>
                <a:latin typeface="+mn-lt"/>
                <a:ea typeface="+mn-ea"/>
                <a:cs typeface="+mn-ea"/>
                <a:sym typeface="+mn-lt"/>
              </a:rPr>
              <a:t>Click here to add text content, such as keywords, some brief introductions, etc.</a:t>
            </a:r>
            <a:endParaRPr sz="1500" dirty="0">
              <a:solidFill>
                <a:srgbClr val="3A3838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" name="Shape 3656">
            <a:extLst>
              <a:ext uri="{FF2B5EF4-FFF2-40B4-BE49-F238E27FC236}">
                <a16:creationId xmlns:a16="http://schemas.microsoft.com/office/drawing/2014/main" id="{E67ACA6E-B6DD-4B00-A733-CF96D9D78E05}"/>
              </a:ext>
            </a:extLst>
          </p:cNvPr>
          <p:cNvSpPr/>
          <p:nvPr/>
        </p:nvSpPr>
        <p:spPr>
          <a:xfrm>
            <a:off x="9185680" y="4855219"/>
            <a:ext cx="2236982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400">
                <a:solidFill>
                  <a:schemeClr val="accent1"/>
                </a:solidFill>
              </a:defRPr>
            </a:lvl1pPr>
          </a:lstStyle>
          <a:p>
            <a:pPr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chemeClr val="accent1"/>
                </a:solidFill>
                <a:cs typeface="+mn-ea"/>
                <a:sym typeface="+mn-lt"/>
              </a:rPr>
              <a:t>Description</a:t>
            </a:r>
          </a:p>
        </p:txBody>
      </p:sp>
      <p:sp>
        <p:nvSpPr>
          <p:cNvPr id="8" name="Shape 3657">
            <a:extLst>
              <a:ext uri="{FF2B5EF4-FFF2-40B4-BE49-F238E27FC236}">
                <a16:creationId xmlns:a16="http://schemas.microsoft.com/office/drawing/2014/main" id="{EFC0462B-F43D-4D4E-964F-77CED3D4B87B}"/>
              </a:ext>
            </a:extLst>
          </p:cNvPr>
          <p:cNvSpPr/>
          <p:nvPr/>
        </p:nvSpPr>
        <p:spPr>
          <a:xfrm>
            <a:off x="9178370" y="5142098"/>
            <a:ext cx="2605562" cy="1095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 algn="just">
              <a:lnSpc>
                <a:spcPct val="150000"/>
              </a:lnSpc>
              <a:defRPr sz="900">
                <a:solidFill>
                  <a:srgbClr val="3A3838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US" sz="1500" dirty="0">
                <a:solidFill>
                  <a:srgbClr val="3A3838"/>
                </a:solidFill>
                <a:latin typeface="+mn-lt"/>
                <a:ea typeface="+mn-ea"/>
                <a:cs typeface="+mn-ea"/>
                <a:sym typeface="+mn-lt"/>
              </a:rPr>
              <a:t>Click here to add text content, such as keywords, some brief introductions, etc.</a:t>
            </a:r>
            <a:endParaRPr sz="1500" dirty="0">
              <a:solidFill>
                <a:srgbClr val="3A3838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" name="Shape 3658">
            <a:extLst>
              <a:ext uri="{FF2B5EF4-FFF2-40B4-BE49-F238E27FC236}">
                <a16:creationId xmlns:a16="http://schemas.microsoft.com/office/drawing/2014/main" id="{CF0A900F-3DA5-4A3B-B5D8-9FD2252C094F}"/>
              </a:ext>
            </a:extLst>
          </p:cNvPr>
          <p:cNvSpPr/>
          <p:nvPr/>
        </p:nvSpPr>
        <p:spPr>
          <a:xfrm>
            <a:off x="1493960" y="1952965"/>
            <a:ext cx="2236982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1400">
                <a:solidFill>
                  <a:schemeClr val="accent4"/>
                </a:solidFill>
              </a:defRPr>
            </a:lvl1pPr>
          </a:lstStyle>
          <a:p>
            <a:pPr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chemeClr val="accent4"/>
                </a:solidFill>
                <a:cs typeface="+mn-ea"/>
                <a:sym typeface="+mn-lt"/>
              </a:rPr>
              <a:t>Description</a:t>
            </a:r>
          </a:p>
        </p:txBody>
      </p:sp>
      <p:sp>
        <p:nvSpPr>
          <p:cNvPr id="10" name="Shape 3659">
            <a:extLst>
              <a:ext uri="{FF2B5EF4-FFF2-40B4-BE49-F238E27FC236}">
                <a16:creationId xmlns:a16="http://schemas.microsoft.com/office/drawing/2014/main" id="{B60163FC-827A-464F-B1FF-F729E32A52B6}"/>
              </a:ext>
            </a:extLst>
          </p:cNvPr>
          <p:cNvSpPr/>
          <p:nvPr/>
        </p:nvSpPr>
        <p:spPr>
          <a:xfrm>
            <a:off x="1162191" y="2259992"/>
            <a:ext cx="2605562" cy="1095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 algn="r">
              <a:lnSpc>
                <a:spcPct val="150000"/>
              </a:lnSpc>
              <a:defRPr sz="900">
                <a:solidFill>
                  <a:srgbClr val="3A3838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US" sz="1500" dirty="0">
                <a:solidFill>
                  <a:srgbClr val="3A3838"/>
                </a:solidFill>
                <a:latin typeface="+mn-lt"/>
                <a:ea typeface="+mn-ea"/>
                <a:cs typeface="+mn-ea"/>
                <a:sym typeface="+mn-lt"/>
              </a:rPr>
              <a:t>Click here to add text content, such as keywords, some brief introductions, etc.</a:t>
            </a:r>
            <a:endParaRPr sz="1500" dirty="0">
              <a:solidFill>
                <a:srgbClr val="3A3838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1" name="Shape 3660">
            <a:extLst>
              <a:ext uri="{FF2B5EF4-FFF2-40B4-BE49-F238E27FC236}">
                <a16:creationId xmlns:a16="http://schemas.microsoft.com/office/drawing/2014/main" id="{96CC5098-8036-40D3-B30E-904C9D5D84C2}"/>
              </a:ext>
            </a:extLst>
          </p:cNvPr>
          <p:cNvSpPr/>
          <p:nvPr/>
        </p:nvSpPr>
        <p:spPr>
          <a:xfrm>
            <a:off x="1493960" y="3887290"/>
            <a:ext cx="2236982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1400">
                <a:solidFill>
                  <a:schemeClr val="accent2"/>
                </a:solidFill>
              </a:defRPr>
            </a:lvl1pPr>
          </a:lstStyle>
          <a:p>
            <a:pPr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chemeClr val="accent2"/>
                </a:solidFill>
                <a:cs typeface="+mn-ea"/>
                <a:sym typeface="+mn-lt"/>
              </a:rPr>
              <a:t>Description</a:t>
            </a:r>
          </a:p>
        </p:txBody>
      </p:sp>
      <p:sp>
        <p:nvSpPr>
          <p:cNvPr id="12" name="Shape 3661">
            <a:extLst>
              <a:ext uri="{FF2B5EF4-FFF2-40B4-BE49-F238E27FC236}">
                <a16:creationId xmlns:a16="http://schemas.microsoft.com/office/drawing/2014/main" id="{9BFAC394-1801-44BB-811D-0B212FF083A5}"/>
              </a:ext>
            </a:extLst>
          </p:cNvPr>
          <p:cNvSpPr/>
          <p:nvPr/>
        </p:nvSpPr>
        <p:spPr>
          <a:xfrm>
            <a:off x="1162191" y="4194317"/>
            <a:ext cx="2605562" cy="1095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 algn="r">
              <a:lnSpc>
                <a:spcPct val="150000"/>
              </a:lnSpc>
              <a:defRPr sz="900">
                <a:solidFill>
                  <a:srgbClr val="3A3838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en-US" sz="1500" dirty="0">
                <a:solidFill>
                  <a:srgbClr val="3A3838"/>
                </a:solidFill>
                <a:latin typeface="+mn-lt"/>
                <a:ea typeface="+mn-ea"/>
                <a:cs typeface="+mn-ea"/>
                <a:sym typeface="+mn-lt"/>
              </a:rPr>
              <a:t>Click here to add text content, such as keywords, some brief introductions, etc.</a:t>
            </a:r>
            <a:endParaRPr sz="1500" dirty="0">
              <a:solidFill>
                <a:srgbClr val="3A3838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" name="Shape 3662">
            <a:extLst>
              <a:ext uri="{FF2B5EF4-FFF2-40B4-BE49-F238E27FC236}">
                <a16:creationId xmlns:a16="http://schemas.microsoft.com/office/drawing/2014/main" id="{4623A5A4-6367-4B93-98F6-C6A7772667CD}"/>
              </a:ext>
            </a:extLst>
          </p:cNvPr>
          <p:cNvSpPr/>
          <p:nvPr/>
        </p:nvSpPr>
        <p:spPr>
          <a:xfrm>
            <a:off x="6749794" y="4588045"/>
            <a:ext cx="285512" cy="2671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D1E7ED"/>
          </a:solidFill>
          <a:ln w="12700">
            <a:miter lim="400000"/>
          </a:ln>
        </p:spPr>
        <p:txBody>
          <a:bodyPr lIns="45719" rIns="45719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14" name="Shape 3663">
            <a:extLst>
              <a:ext uri="{FF2B5EF4-FFF2-40B4-BE49-F238E27FC236}">
                <a16:creationId xmlns:a16="http://schemas.microsoft.com/office/drawing/2014/main" id="{AFCB7C89-D1E8-4DE8-9404-C0C99E11DD3E}"/>
              </a:ext>
            </a:extLst>
          </p:cNvPr>
          <p:cNvSpPr/>
          <p:nvPr/>
        </p:nvSpPr>
        <p:spPr>
          <a:xfrm>
            <a:off x="6519293" y="4855221"/>
            <a:ext cx="230506" cy="2121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ACD3DE"/>
          </a:solidFill>
          <a:ln w="12700">
            <a:miter lim="400000"/>
          </a:ln>
        </p:spPr>
        <p:txBody>
          <a:bodyPr lIns="45719" rIns="45719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15" name="Shape 3664">
            <a:extLst>
              <a:ext uri="{FF2B5EF4-FFF2-40B4-BE49-F238E27FC236}">
                <a16:creationId xmlns:a16="http://schemas.microsoft.com/office/drawing/2014/main" id="{C0F8FE6D-9EE1-4E7E-975B-EBCDEE0B8AC3}"/>
              </a:ext>
            </a:extLst>
          </p:cNvPr>
          <p:cNvSpPr/>
          <p:nvPr/>
        </p:nvSpPr>
        <p:spPr>
          <a:xfrm>
            <a:off x="6115909" y="3618882"/>
            <a:ext cx="290752" cy="2671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D1E7ED"/>
          </a:solidFill>
          <a:ln w="12700">
            <a:miter lim="400000"/>
          </a:ln>
        </p:spPr>
        <p:txBody>
          <a:bodyPr lIns="45719" rIns="45719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16" name="Shape 3665">
            <a:extLst>
              <a:ext uri="{FF2B5EF4-FFF2-40B4-BE49-F238E27FC236}">
                <a16:creationId xmlns:a16="http://schemas.microsoft.com/office/drawing/2014/main" id="{0D22DF8B-1ADB-4CF8-B089-0E8731EF0EA8}"/>
              </a:ext>
            </a:extLst>
          </p:cNvPr>
          <p:cNvSpPr/>
          <p:nvPr/>
        </p:nvSpPr>
        <p:spPr>
          <a:xfrm>
            <a:off x="6406660" y="3886054"/>
            <a:ext cx="230506" cy="2121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ACD3DE"/>
          </a:solidFill>
          <a:ln w="12700">
            <a:miter lim="400000"/>
          </a:ln>
        </p:spPr>
        <p:txBody>
          <a:bodyPr lIns="45719" rIns="45719"/>
          <a:lstStyle/>
          <a:p>
            <a:endParaRPr>
              <a:cs typeface="+mn-ea"/>
              <a:sym typeface="+mn-lt"/>
            </a:endParaRPr>
          </a:p>
        </p:txBody>
      </p:sp>
      <p:grpSp>
        <p:nvGrpSpPr>
          <p:cNvPr id="17" name="Group 3668">
            <a:extLst>
              <a:ext uri="{FF2B5EF4-FFF2-40B4-BE49-F238E27FC236}">
                <a16:creationId xmlns:a16="http://schemas.microsoft.com/office/drawing/2014/main" id="{17FFDAF6-DBE0-44A8-AC4E-7687DE79EE54}"/>
              </a:ext>
            </a:extLst>
          </p:cNvPr>
          <p:cNvGrpSpPr/>
          <p:nvPr/>
        </p:nvGrpSpPr>
        <p:grpSpPr>
          <a:xfrm>
            <a:off x="3905165" y="1680548"/>
            <a:ext cx="3822671" cy="1665920"/>
            <a:chOff x="0" y="71320"/>
            <a:chExt cx="3822670" cy="1665918"/>
          </a:xfrm>
          <a:solidFill>
            <a:srgbClr val="7A8C8E"/>
          </a:solidFill>
        </p:grpSpPr>
        <p:sp>
          <p:nvSpPr>
            <p:cNvPr id="18" name="Shape 3666">
              <a:extLst>
                <a:ext uri="{FF2B5EF4-FFF2-40B4-BE49-F238E27FC236}">
                  <a16:creationId xmlns:a16="http://schemas.microsoft.com/office/drawing/2014/main" id="{4C30F0A0-FDFE-4EE7-822A-12BDEDC33DB0}"/>
                </a:ext>
              </a:extLst>
            </p:cNvPr>
            <p:cNvSpPr/>
            <p:nvPr/>
          </p:nvSpPr>
          <p:spPr>
            <a:xfrm>
              <a:off x="0" y="343736"/>
              <a:ext cx="3289923" cy="13935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4565" y="0"/>
                    <a:pt x="4565" y="0"/>
                    <a:pt x="4565" y="0"/>
                  </a:cubicBezTo>
                  <a:cubicBezTo>
                    <a:pt x="2038" y="0"/>
                    <a:pt x="0" y="4821"/>
                    <a:pt x="0" y="10800"/>
                  </a:cubicBezTo>
                  <a:cubicBezTo>
                    <a:pt x="0" y="16779"/>
                    <a:pt x="2038" y="21600"/>
                    <a:pt x="4565" y="21600"/>
                  </a:cubicBezTo>
                  <a:cubicBezTo>
                    <a:pt x="19522" y="21600"/>
                    <a:pt x="19522" y="21600"/>
                    <a:pt x="19522" y="21600"/>
                  </a:cubicBezTo>
                  <a:cubicBezTo>
                    <a:pt x="19522" y="15043"/>
                    <a:pt x="19522" y="15043"/>
                    <a:pt x="19522" y="15043"/>
                  </a:cubicBezTo>
                  <a:cubicBezTo>
                    <a:pt x="20540" y="15043"/>
                    <a:pt x="20540" y="15043"/>
                    <a:pt x="20540" y="15043"/>
                  </a:cubicBezTo>
                  <a:cubicBezTo>
                    <a:pt x="20540" y="15043"/>
                    <a:pt x="20540" y="15043"/>
                    <a:pt x="20540" y="15043"/>
                  </a:cubicBezTo>
                  <a:cubicBezTo>
                    <a:pt x="4565" y="15043"/>
                    <a:pt x="4565" y="15043"/>
                    <a:pt x="4565" y="15043"/>
                  </a:cubicBezTo>
                  <a:cubicBezTo>
                    <a:pt x="3586" y="15043"/>
                    <a:pt x="2771" y="13114"/>
                    <a:pt x="2771" y="10800"/>
                  </a:cubicBezTo>
                  <a:cubicBezTo>
                    <a:pt x="2771" y="8486"/>
                    <a:pt x="3586" y="6557"/>
                    <a:pt x="4565" y="6557"/>
                  </a:cubicBezTo>
                  <a:cubicBezTo>
                    <a:pt x="21600" y="6557"/>
                    <a:pt x="21600" y="6557"/>
                    <a:pt x="21600" y="6557"/>
                  </a:cubicBezTo>
                  <a:cubicBezTo>
                    <a:pt x="21600" y="3279"/>
                    <a:pt x="21600" y="3279"/>
                    <a:pt x="21600" y="3279"/>
                  </a:cubicBezTo>
                  <a:cubicBezTo>
                    <a:pt x="21600" y="0"/>
                    <a:pt x="21600" y="0"/>
                    <a:pt x="21600" y="0"/>
                  </a:cubicBezTo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19" name="Shape 3667">
              <a:extLst>
                <a:ext uri="{FF2B5EF4-FFF2-40B4-BE49-F238E27FC236}">
                  <a16:creationId xmlns:a16="http://schemas.microsoft.com/office/drawing/2014/main" id="{4B63DB90-0001-4D3A-BC07-7F6464960187}"/>
                </a:ext>
              </a:extLst>
            </p:cNvPr>
            <p:cNvSpPr/>
            <p:nvPr/>
          </p:nvSpPr>
          <p:spPr>
            <a:xfrm rot="5400000">
              <a:off x="3095273" y="265971"/>
              <a:ext cx="922049" cy="532747"/>
            </a:xfrm>
            <a:prstGeom prst="triangle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>
                <a:cs typeface="+mn-ea"/>
                <a:sym typeface="+mn-lt"/>
              </a:endParaRPr>
            </a:p>
          </p:txBody>
        </p:sp>
      </p:grpSp>
      <p:grpSp>
        <p:nvGrpSpPr>
          <p:cNvPr id="20" name="Group 3671">
            <a:extLst>
              <a:ext uri="{FF2B5EF4-FFF2-40B4-BE49-F238E27FC236}">
                <a16:creationId xmlns:a16="http://schemas.microsoft.com/office/drawing/2014/main" id="{9C848253-E1A5-4DD7-9B4B-6495D4BA48F1}"/>
              </a:ext>
            </a:extLst>
          </p:cNvPr>
          <p:cNvGrpSpPr/>
          <p:nvPr/>
        </p:nvGrpSpPr>
        <p:grpSpPr>
          <a:xfrm>
            <a:off x="6115907" y="2644477"/>
            <a:ext cx="2928453" cy="1665917"/>
            <a:chOff x="0" y="71320"/>
            <a:chExt cx="2928451" cy="1665915"/>
          </a:xfrm>
        </p:grpSpPr>
        <p:sp>
          <p:nvSpPr>
            <p:cNvPr id="21" name="Shape 3669">
              <a:extLst>
                <a:ext uri="{FF2B5EF4-FFF2-40B4-BE49-F238E27FC236}">
                  <a16:creationId xmlns:a16="http://schemas.microsoft.com/office/drawing/2014/main" id="{BD3CEBD3-9FAE-45EB-99EF-630238306476}"/>
                </a:ext>
              </a:extLst>
            </p:cNvPr>
            <p:cNvSpPr/>
            <p:nvPr/>
          </p:nvSpPr>
          <p:spPr>
            <a:xfrm>
              <a:off x="0" y="351591"/>
              <a:ext cx="2928452" cy="13856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475" y="0"/>
                  </a:moveTo>
                  <a:cubicBezTo>
                    <a:pt x="6773" y="0"/>
                    <a:pt x="6773" y="0"/>
                    <a:pt x="6773" y="0"/>
                  </a:cubicBezTo>
                  <a:cubicBezTo>
                    <a:pt x="6773" y="6587"/>
                    <a:pt x="6773" y="6587"/>
                    <a:pt x="6773" y="6587"/>
                  </a:cubicBezTo>
                  <a:cubicBezTo>
                    <a:pt x="5629" y="6587"/>
                    <a:pt x="5629" y="6587"/>
                    <a:pt x="5629" y="6587"/>
                  </a:cubicBezTo>
                  <a:cubicBezTo>
                    <a:pt x="5629" y="6587"/>
                    <a:pt x="5629" y="6587"/>
                    <a:pt x="5629" y="6587"/>
                  </a:cubicBezTo>
                  <a:cubicBezTo>
                    <a:pt x="16475" y="6587"/>
                    <a:pt x="16475" y="6587"/>
                    <a:pt x="16475" y="6587"/>
                  </a:cubicBezTo>
                  <a:cubicBezTo>
                    <a:pt x="17573" y="6587"/>
                    <a:pt x="18442" y="8427"/>
                    <a:pt x="18442" y="10752"/>
                  </a:cubicBezTo>
                  <a:cubicBezTo>
                    <a:pt x="18442" y="13173"/>
                    <a:pt x="17573" y="15013"/>
                    <a:pt x="16475" y="15013"/>
                  </a:cubicBezTo>
                  <a:cubicBezTo>
                    <a:pt x="2151" y="15013"/>
                    <a:pt x="2151" y="15013"/>
                    <a:pt x="2151" y="15013"/>
                  </a:cubicBezTo>
                  <a:cubicBezTo>
                    <a:pt x="3844" y="18307"/>
                    <a:pt x="3844" y="18307"/>
                    <a:pt x="3844" y="18307"/>
                  </a:cubicBezTo>
                  <a:cubicBezTo>
                    <a:pt x="2151" y="15013"/>
                    <a:pt x="2151" y="15013"/>
                    <a:pt x="2151" y="15013"/>
                  </a:cubicBezTo>
                  <a:cubicBezTo>
                    <a:pt x="1190" y="15013"/>
                    <a:pt x="1190" y="15013"/>
                    <a:pt x="1190" y="15013"/>
                  </a:cubicBezTo>
                  <a:cubicBezTo>
                    <a:pt x="1190" y="21600"/>
                    <a:pt x="1190" y="21600"/>
                    <a:pt x="1190" y="21600"/>
                  </a:cubicBezTo>
                  <a:cubicBezTo>
                    <a:pt x="0" y="21600"/>
                    <a:pt x="0" y="21600"/>
                    <a:pt x="0" y="21600"/>
                  </a:cubicBezTo>
                  <a:cubicBezTo>
                    <a:pt x="0" y="21600"/>
                    <a:pt x="0" y="21600"/>
                    <a:pt x="0" y="21600"/>
                  </a:cubicBezTo>
                  <a:cubicBezTo>
                    <a:pt x="16475" y="21600"/>
                    <a:pt x="16475" y="21600"/>
                    <a:pt x="16475" y="21600"/>
                  </a:cubicBezTo>
                  <a:cubicBezTo>
                    <a:pt x="19266" y="21600"/>
                    <a:pt x="21600" y="16757"/>
                    <a:pt x="21600" y="10752"/>
                  </a:cubicBezTo>
                  <a:cubicBezTo>
                    <a:pt x="21600" y="4843"/>
                    <a:pt x="19266" y="0"/>
                    <a:pt x="16475" y="0"/>
                  </a:cubicBezTo>
                </a:path>
              </a:pathLst>
            </a:custGeom>
            <a:solidFill>
              <a:srgbClr val="7269AC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22" name="Shape 3670">
              <a:extLst>
                <a:ext uri="{FF2B5EF4-FFF2-40B4-BE49-F238E27FC236}">
                  <a16:creationId xmlns:a16="http://schemas.microsoft.com/office/drawing/2014/main" id="{C1DAFD37-21B4-460D-8587-AD5395407311}"/>
                </a:ext>
              </a:extLst>
            </p:cNvPr>
            <p:cNvSpPr/>
            <p:nvPr/>
          </p:nvSpPr>
          <p:spPr>
            <a:xfrm rot="16200000">
              <a:off x="192000" y="265970"/>
              <a:ext cx="922048" cy="532748"/>
            </a:xfrm>
            <a:prstGeom prst="triangle">
              <a:avLst/>
            </a:prstGeom>
            <a:solidFill>
              <a:srgbClr val="7269AC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>
                <a:cs typeface="+mn-ea"/>
                <a:sym typeface="+mn-lt"/>
              </a:endParaRPr>
            </a:p>
          </p:txBody>
        </p:sp>
      </p:grpSp>
      <p:grpSp>
        <p:nvGrpSpPr>
          <p:cNvPr id="23" name="Group 3674">
            <a:extLst>
              <a:ext uri="{FF2B5EF4-FFF2-40B4-BE49-F238E27FC236}">
                <a16:creationId xmlns:a16="http://schemas.microsoft.com/office/drawing/2014/main" id="{6DB3C5F9-78C7-4F7A-A6D0-4DED2340913A}"/>
              </a:ext>
            </a:extLst>
          </p:cNvPr>
          <p:cNvGrpSpPr/>
          <p:nvPr/>
        </p:nvGrpSpPr>
        <p:grpSpPr>
          <a:xfrm>
            <a:off x="3905163" y="3645089"/>
            <a:ext cx="3130143" cy="1634469"/>
            <a:chOff x="0" y="71320"/>
            <a:chExt cx="3130141" cy="1634468"/>
          </a:xfrm>
        </p:grpSpPr>
        <p:sp>
          <p:nvSpPr>
            <p:cNvPr id="24" name="Shape 3672">
              <a:extLst>
                <a:ext uri="{FF2B5EF4-FFF2-40B4-BE49-F238E27FC236}">
                  <a16:creationId xmlns:a16="http://schemas.microsoft.com/office/drawing/2014/main" id="{5B87651A-9798-406D-8B96-2A1E931301D8}"/>
                </a:ext>
              </a:extLst>
            </p:cNvPr>
            <p:cNvSpPr/>
            <p:nvPr/>
          </p:nvSpPr>
          <p:spPr>
            <a:xfrm>
              <a:off x="0" y="312286"/>
              <a:ext cx="3130142" cy="13935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371" y="0"/>
                  </a:moveTo>
                  <a:cubicBezTo>
                    <a:pt x="4800" y="0"/>
                    <a:pt x="4800" y="0"/>
                    <a:pt x="4800" y="0"/>
                  </a:cubicBezTo>
                  <a:cubicBezTo>
                    <a:pt x="2143" y="0"/>
                    <a:pt x="0" y="4821"/>
                    <a:pt x="0" y="10800"/>
                  </a:cubicBezTo>
                  <a:cubicBezTo>
                    <a:pt x="0" y="16779"/>
                    <a:pt x="2143" y="21600"/>
                    <a:pt x="4800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20529" y="21600"/>
                    <a:pt x="20529" y="21600"/>
                    <a:pt x="20529" y="21600"/>
                  </a:cubicBezTo>
                  <a:cubicBezTo>
                    <a:pt x="20529" y="15043"/>
                    <a:pt x="20529" y="15043"/>
                    <a:pt x="20529" y="15043"/>
                  </a:cubicBezTo>
                  <a:cubicBezTo>
                    <a:pt x="19629" y="15043"/>
                    <a:pt x="19629" y="15043"/>
                    <a:pt x="19629" y="15043"/>
                  </a:cubicBezTo>
                  <a:cubicBezTo>
                    <a:pt x="18043" y="18321"/>
                    <a:pt x="18043" y="18321"/>
                    <a:pt x="18043" y="18321"/>
                  </a:cubicBezTo>
                  <a:cubicBezTo>
                    <a:pt x="19629" y="15043"/>
                    <a:pt x="19629" y="15043"/>
                    <a:pt x="19629" y="15043"/>
                  </a:cubicBezTo>
                  <a:cubicBezTo>
                    <a:pt x="4800" y="15043"/>
                    <a:pt x="4800" y="15043"/>
                    <a:pt x="4800" y="15043"/>
                  </a:cubicBezTo>
                  <a:cubicBezTo>
                    <a:pt x="3771" y="15043"/>
                    <a:pt x="2914" y="13114"/>
                    <a:pt x="2914" y="10800"/>
                  </a:cubicBezTo>
                  <a:cubicBezTo>
                    <a:pt x="2914" y="8486"/>
                    <a:pt x="3771" y="6557"/>
                    <a:pt x="4800" y="6557"/>
                  </a:cubicBezTo>
                  <a:cubicBezTo>
                    <a:pt x="15257" y="6557"/>
                    <a:pt x="15257" y="6557"/>
                    <a:pt x="15257" y="6557"/>
                  </a:cubicBezTo>
                  <a:cubicBezTo>
                    <a:pt x="15257" y="0"/>
                    <a:pt x="15257" y="0"/>
                    <a:pt x="15257" y="0"/>
                  </a:cubicBezTo>
                  <a:cubicBezTo>
                    <a:pt x="16371" y="0"/>
                    <a:pt x="16371" y="0"/>
                    <a:pt x="16371" y="0"/>
                  </a:cubicBezTo>
                  <a:cubicBezTo>
                    <a:pt x="16371" y="0"/>
                    <a:pt x="16371" y="0"/>
                    <a:pt x="16371" y="0"/>
                  </a:cubicBezTo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25" name="Shape 3673">
              <a:extLst>
                <a:ext uri="{FF2B5EF4-FFF2-40B4-BE49-F238E27FC236}">
                  <a16:creationId xmlns:a16="http://schemas.microsoft.com/office/drawing/2014/main" id="{37989140-3DD3-4052-9D7E-A12889F784E1}"/>
                </a:ext>
              </a:extLst>
            </p:cNvPr>
            <p:cNvSpPr/>
            <p:nvPr/>
          </p:nvSpPr>
          <p:spPr>
            <a:xfrm rot="5400000">
              <a:off x="2013831" y="265970"/>
              <a:ext cx="922047" cy="532747"/>
            </a:xfrm>
            <a:prstGeom prst="triangle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>
                <a:cs typeface="+mn-ea"/>
                <a:sym typeface="+mn-lt"/>
              </a:endParaRPr>
            </a:p>
          </p:txBody>
        </p:sp>
      </p:grpSp>
      <p:grpSp>
        <p:nvGrpSpPr>
          <p:cNvPr id="26" name="Group 3677">
            <a:extLst>
              <a:ext uri="{FF2B5EF4-FFF2-40B4-BE49-F238E27FC236}">
                <a16:creationId xmlns:a16="http://schemas.microsoft.com/office/drawing/2014/main" id="{F9F03CDD-4497-4C54-8D00-590A56152A6B}"/>
              </a:ext>
            </a:extLst>
          </p:cNvPr>
          <p:cNvGrpSpPr/>
          <p:nvPr/>
        </p:nvGrpSpPr>
        <p:grpSpPr>
          <a:xfrm>
            <a:off x="6115907" y="4588044"/>
            <a:ext cx="2928453" cy="1655440"/>
            <a:chOff x="0" y="71320"/>
            <a:chExt cx="2928451" cy="1655439"/>
          </a:xfrm>
          <a:solidFill>
            <a:srgbClr val="3494BA"/>
          </a:solidFill>
        </p:grpSpPr>
        <p:sp>
          <p:nvSpPr>
            <p:cNvPr id="27" name="Shape 3675">
              <a:extLst>
                <a:ext uri="{FF2B5EF4-FFF2-40B4-BE49-F238E27FC236}">
                  <a16:creationId xmlns:a16="http://schemas.microsoft.com/office/drawing/2014/main" id="{B430A511-09D5-43D1-85C2-9A6067794000}"/>
                </a:ext>
              </a:extLst>
            </p:cNvPr>
            <p:cNvSpPr/>
            <p:nvPr/>
          </p:nvSpPr>
          <p:spPr>
            <a:xfrm>
              <a:off x="0" y="338497"/>
              <a:ext cx="2928452" cy="13882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475" y="0"/>
                  </a:moveTo>
                  <a:cubicBezTo>
                    <a:pt x="5629" y="0"/>
                    <a:pt x="5629" y="0"/>
                    <a:pt x="5629" y="0"/>
                  </a:cubicBezTo>
                  <a:cubicBezTo>
                    <a:pt x="5629" y="0"/>
                    <a:pt x="5629" y="0"/>
                    <a:pt x="5629" y="0"/>
                  </a:cubicBezTo>
                  <a:cubicBezTo>
                    <a:pt x="6773" y="0"/>
                    <a:pt x="6773" y="0"/>
                    <a:pt x="6773" y="0"/>
                  </a:cubicBezTo>
                  <a:cubicBezTo>
                    <a:pt x="6773" y="6587"/>
                    <a:pt x="6773" y="6587"/>
                    <a:pt x="6773" y="6587"/>
                  </a:cubicBezTo>
                  <a:cubicBezTo>
                    <a:pt x="16475" y="6587"/>
                    <a:pt x="16475" y="6587"/>
                    <a:pt x="16475" y="6587"/>
                  </a:cubicBezTo>
                  <a:cubicBezTo>
                    <a:pt x="17573" y="6587"/>
                    <a:pt x="18442" y="8427"/>
                    <a:pt x="18442" y="10752"/>
                  </a:cubicBezTo>
                  <a:cubicBezTo>
                    <a:pt x="18442" y="13076"/>
                    <a:pt x="17573" y="15013"/>
                    <a:pt x="16475" y="15013"/>
                  </a:cubicBezTo>
                  <a:cubicBezTo>
                    <a:pt x="0" y="15013"/>
                    <a:pt x="0" y="15013"/>
                    <a:pt x="0" y="15013"/>
                  </a:cubicBezTo>
                  <a:cubicBezTo>
                    <a:pt x="0" y="21600"/>
                    <a:pt x="0" y="21600"/>
                    <a:pt x="0" y="21600"/>
                  </a:cubicBezTo>
                  <a:cubicBezTo>
                    <a:pt x="16475" y="21600"/>
                    <a:pt x="16475" y="21600"/>
                    <a:pt x="16475" y="21600"/>
                  </a:cubicBezTo>
                  <a:cubicBezTo>
                    <a:pt x="19266" y="21600"/>
                    <a:pt x="21600" y="16757"/>
                    <a:pt x="21600" y="10752"/>
                  </a:cubicBezTo>
                  <a:cubicBezTo>
                    <a:pt x="21600" y="4843"/>
                    <a:pt x="19266" y="0"/>
                    <a:pt x="16475" y="0"/>
                  </a:cubicBezTo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28" name="Shape 3676">
              <a:extLst>
                <a:ext uri="{FF2B5EF4-FFF2-40B4-BE49-F238E27FC236}">
                  <a16:creationId xmlns:a16="http://schemas.microsoft.com/office/drawing/2014/main" id="{0CF5947C-5A7A-4E8C-80A6-B14156B64128}"/>
                </a:ext>
              </a:extLst>
            </p:cNvPr>
            <p:cNvSpPr/>
            <p:nvPr/>
          </p:nvSpPr>
          <p:spPr>
            <a:xfrm rot="16200000">
              <a:off x="192000" y="265970"/>
              <a:ext cx="922048" cy="532748"/>
            </a:xfrm>
            <a:prstGeom prst="triangle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>
                <a:cs typeface="+mn-ea"/>
                <a:sym typeface="+mn-lt"/>
              </a:endParaRPr>
            </a:p>
          </p:txBody>
        </p:sp>
      </p:grpSp>
      <p:sp>
        <p:nvSpPr>
          <p:cNvPr id="29" name="Shape 3678">
            <a:extLst>
              <a:ext uri="{FF2B5EF4-FFF2-40B4-BE49-F238E27FC236}">
                <a16:creationId xmlns:a16="http://schemas.microsoft.com/office/drawing/2014/main" id="{4618BF63-5503-4B06-826F-E79FD4886F7F}"/>
              </a:ext>
            </a:extLst>
          </p:cNvPr>
          <p:cNvSpPr/>
          <p:nvPr/>
        </p:nvSpPr>
        <p:spPr>
          <a:xfrm>
            <a:off x="6654544" y="4855920"/>
            <a:ext cx="476009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FFFFFF"/>
                </a:solidFill>
                <a:cs typeface="+mn-ea"/>
                <a:sym typeface="+mn-lt"/>
              </a:rPr>
              <a:t>01</a:t>
            </a:r>
          </a:p>
        </p:txBody>
      </p:sp>
      <p:sp>
        <p:nvSpPr>
          <p:cNvPr id="30" name="Shape 3679">
            <a:extLst>
              <a:ext uri="{FF2B5EF4-FFF2-40B4-BE49-F238E27FC236}">
                <a16:creationId xmlns:a16="http://schemas.microsoft.com/office/drawing/2014/main" id="{F38E4878-3E76-4BBA-B1D2-8C411EE45BCD}"/>
              </a:ext>
            </a:extLst>
          </p:cNvPr>
          <p:cNvSpPr/>
          <p:nvPr/>
        </p:nvSpPr>
        <p:spPr>
          <a:xfrm>
            <a:off x="6654544" y="2898428"/>
            <a:ext cx="476009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FFFFFF"/>
                </a:solidFill>
                <a:cs typeface="+mn-ea"/>
                <a:sym typeface="+mn-lt"/>
              </a:rPr>
              <a:t>03</a:t>
            </a:r>
          </a:p>
        </p:txBody>
      </p:sp>
      <p:sp>
        <p:nvSpPr>
          <p:cNvPr id="31" name="Shape 3680">
            <a:extLst>
              <a:ext uri="{FF2B5EF4-FFF2-40B4-BE49-F238E27FC236}">
                <a16:creationId xmlns:a16="http://schemas.microsoft.com/office/drawing/2014/main" id="{BFBAE97D-E9C0-453B-92E5-58C160B8A007}"/>
              </a:ext>
            </a:extLst>
          </p:cNvPr>
          <p:cNvSpPr/>
          <p:nvPr/>
        </p:nvSpPr>
        <p:spPr>
          <a:xfrm>
            <a:off x="7178355" y="1936592"/>
            <a:ext cx="476009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FFFFFF"/>
                </a:solidFill>
                <a:cs typeface="+mn-ea"/>
                <a:sym typeface="+mn-lt"/>
              </a:rPr>
              <a:t>04</a:t>
            </a:r>
          </a:p>
        </p:txBody>
      </p:sp>
      <p:sp>
        <p:nvSpPr>
          <p:cNvPr id="32" name="Shape 3681">
            <a:extLst>
              <a:ext uri="{FF2B5EF4-FFF2-40B4-BE49-F238E27FC236}">
                <a16:creationId xmlns:a16="http://schemas.microsoft.com/office/drawing/2014/main" id="{87ED71EC-55F2-4507-8CED-70AF4DD88DE6}"/>
              </a:ext>
            </a:extLst>
          </p:cNvPr>
          <p:cNvSpPr/>
          <p:nvPr/>
        </p:nvSpPr>
        <p:spPr>
          <a:xfrm>
            <a:off x="6073407" y="3887020"/>
            <a:ext cx="476009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FFFFFF"/>
                </a:solidFill>
                <a:cs typeface="+mn-ea"/>
                <a:sym typeface="+mn-lt"/>
              </a:rPr>
              <a:t>02</a:t>
            </a:r>
          </a:p>
        </p:txBody>
      </p:sp>
      <p:grpSp>
        <p:nvGrpSpPr>
          <p:cNvPr id="33" name="Group 3686">
            <a:extLst>
              <a:ext uri="{FF2B5EF4-FFF2-40B4-BE49-F238E27FC236}">
                <a16:creationId xmlns:a16="http://schemas.microsoft.com/office/drawing/2014/main" id="{46142030-ED60-4FD7-A22A-93A075CF8E37}"/>
              </a:ext>
            </a:extLst>
          </p:cNvPr>
          <p:cNvGrpSpPr/>
          <p:nvPr/>
        </p:nvGrpSpPr>
        <p:grpSpPr>
          <a:xfrm>
            <a:off x="8231122" y="5067389"/>
            <a:ext cx="881685" cy="905381"/>
            <a:chOff x="0" y="0"/>
            <a:chExt cx="881683" cy="905380"/>
          </a:xfrm>
        </p:grpSpPr>
        <p:sp>
          <p:nvSpPr>
            <p:cNvPr id="34" name="Shape 3682">
              <a:extLst>
                <a:ext uri="{FF2B5EF4-FFF2-40B4-BE49-F238E27FC236}">
                  <a16:creationId xmlns:a16="http://schemas.microsoft.com/office/drawing/2014/main" id="{56EA146E-F424-44B9-B58E-6712C88D94F6}"/>
                </a:ext>
              </a:extLst>
            </p:cNvPr>
            <p:cNvSpPr/>
            <p:nvPr/>
          </p:nvSpPr>
          <p:spPr>
            <a:xfrm rot="5400000">
              <a:off x="-11849" y="11847"/>
              <a:ext cx="905381" cy="881685"/>
            </a:xfrm>
            <a:prstGeom prst="ellipse">
              <a:avLst/>
            </a:prstGeom>
            <a:solidFill>
              <a:srgbClr val="FFFFFF"/>
            </a:solidFill>
            <a:ln w="28575" cap="flat">
              <a:solidFill>
                <a:schemeClr val="accent1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>
                <a:cs typeface="+mn-ea"/>
                <a:sym typeface="+mn-lt"/>
              </a:endParaRPr>
            </a:p>
          </p:txBody>
        </p:sp>
        <p:grpSp>
          <p:nvGrpSpPr>
            <p:cNvPr id="35" name="Group 3685">
              <a:extLst>
                <a:ext uri="{FF2B5EF4-FFF2-40B4-BE49-F238E27FC236}">
                  <a16:creationId xmlns:a16="http://schemas.microsoft.com/office/drawing/2014/main" id="{D50DCAD4-EDF0-45F3-AED2-41CEC6910290}"/>
                </a:ext>
              </a:extLst>
            </p:cNvPr>
            <p:cNvGrpSpPr/>
            <p:nvPr/>
          </p:nvGrpSpPr>
          <p:grpSpPr>
            <a:xfrm>
              <a:off x="251401" y="262886"/>
              <a:ext cx="378884" cy="379606"/>
              <a:chOff x="0" y="0"/>
              <a:chExt cx="378883" cy="379605"/>
            </a:xfrm>
          </p:grpSpPr>
          <p:sp>
            <p:nvSpPr>
              <p:cNvPr id="36" name="Shape 3683">
                <a:extLst>
                  <a:ext uri="{FF2B5EF4-FFF2-40B4-BE49-F238E27FC236}">
                    <a16:creationId xmlns:a16="http://schemas.microsoft.com/office/drawing/2014/main" id="{A0583894-37F7-41FF-9201-DCEC5FA02B77}"/>
                  </a:ext>
                </a:extLst>
              </p:cNvPr>
              <p:cNvSpPr/>
              <p:nvPr/>
            </p:nvSpPr>
            <p:spPr>
              <a:xfrm>
                <a:off x="-1" y="-1"/>
                <a:ext cx="378885" cy="37960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549" y="0"/>
                    </a:moveTo>
                    <a:cubicBezTo>
                      <a:pt x="9033" y="0"/>
                      <a:pt x="5400" y="3633"/>
                      <a:pt x="5400" y="8149"/>
                    </a:cubicBezTo>
                    <a:cubicBezTo>
                      <a:pt x="5400" y="9425"/>
                      <a:pt x="5695" y="10800"/>
                      <a:pt x="6382" y="11880"/>
                    </a:cubicBezTo>
                    <a:cubicBezTo>
                      <a:pt x="687" y="17476"/>
                      <a:pt x="687" y="17476"/>
                      <a:pt x="687" y="17476"/>
                    </a:cubicBezTo>
                    <a:cubicBezTo>
                      <a:pt x="687" y="17476"/>
                      <a:pt x="687" y="17476"/>
                      <a:pt x="687" y="17476"/>
                    </a:cubicBezTo>
                    <a:cubicBezTo>
                      <a:pt x="295" y="17967"/>
                      <a:pt x="0" y="18556"/>
                      <a:pt x="0" y="19244"/>
                    </a:cubicBezTo>
                    <a:cubicBezTo>
                      <a:pt x="0" y="20520"/>
                      <a:pt x="1080" y="21600"/>
                      <a:pt x="2356" y="21600"/>
                    </a:cubicBezTo>
                    <a:cubicBezTo>
                      <a:pt x="3044" y="21600"/>
                      <a:pt x="3633" y="21305"/>
                      <a:pt x="4124" y="20913"/>
                    </a:cubicBezTo>
                    <a:cubicBezTo>
                      <a:pt x="4124" y="20913"/>
                      <a:pt x="4124" y="20913"/>
                      <a:pt x="4124" y="20913"/>
                    </a:cubicBezTo>
                    <a:cubicBezTo>
                      <a:pt x="9720" y="15218"/>
                      <a:pt x="9720" y="15218"/>
                      <a:pt x="9720" y="15218"/>
                    </a:cubicBezTo>
                    <a:cubicBezTo>
                      <a:pt x="10800" y="15905"/>
                      <a:pt x="12175" y="16200"/>
                      <a:pt x="13549" y="16200"/>
                    </a:cubicBezTo>
                    <a:cubicBezTo>
                      <a:pt x="17967" y="16200"/>
                      <a:pt x="21600" y="12567"/>
                      <a:pt x="21600" y="8149"/>
                    </a:cubicBezTo>
                    <a:cubicBezTo>
                      <a:pt x="21600" y="3633"/>
                      <a:pt x="17967" y="0"/>
                      <a:pt x="13549" y="0"/>
                    </a:cubicBezTo>
                    <a:close/>
                    <a:moveTo>
                      <a:pt x="3240" y="20029"/>
                    </a:moveTo>
                    <a:cubicBezTo>
                      <a:pt x="3044" y="20225"/>
                      <a:pt x="2749" y="20422"/>
                      <a:pt x="2356" y="20422"/>
                    </a:cubicBezTo>
                    <a:cubicBezTo>
                      <a:pt x="1767" y="20422"/>
                      <a:pt x="1178" y="19833"/>
                      <a:pt x="1178" y="19244"/>
                    </a:cubicBezTo>
                    <a:cubicBezTo>
                      <a:pt x="1178" y="18851"/>
                      <a:pt x="1375" y="18556"/>
                      <a:pt x="1571" y="18360"/>
                    </a:cubicBezTo>
                    <a:cubicBezTo>
                      <a:pt x="1571" y="18360"/>
                      <a:pt x="1571" y="18360"/>
                      <a:pt x="1571" y="18360"/>
                    </a:cubicBezTo>
                    <a:cubicBezTo>
                      <a:pt x="6971" y="12960"/>
                      <a:pt x="6971" y="12960"/>
                      <a:pt x="6971" y="12960"/>
                    </a:cubicBezTo>
                    <a:cubicBezTo>
                      <a:pt x="7462" y="13549"/>
                      <a:pt x="8051" y="14138"/>
                      <a:pt x="8640" y="14629"/>
                    </a:cubicBezTo>
                    <a:lnTo>
                      <a:pt x="3240" y="20029"/>
                    </a:lnTo>
                    <a:close/>
                    <a:moveTo>
                      <a:pt x="13549" y="14825"/>
                    </a:moveTo>
                    <a:cubicBezTo>
                      <a:pt x="9818" y="14825"/>
                      <a:pt x="6775" y="11782"/>
                      <a:pt x="6775" y="8149"/>
                    </a:cubicBezTo>
                    <a:cubicBezTo>
                      <a:pt x="6775" y="4418"/>
                      <a:pt x="9818" y="1375"/>
                      <a:pt x="13549" y="1375"/>
                    </a:cubicBezTo>
                    <a:cubicBezTo>
                      <a:pt x="17182" y="1375"/>
                      <a:pt x="20225" y="4418"/>
                      <a:pt x="20225" y="8149"/>
                    </a:cubicBezTo>
                    <a:cubicBezTo>
                      <a:pt x="20225" y="11782"/>
                      <a:pt x="17182" y="14825"/>
                      <a:pt x="13549" y="14825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7" name="Shape 3684">
                <a:extLst>
                  <a:ext uri="{FF2B5EF4-FFF2-40B4-BE49-F238E27FC236}">
                    <a16:creationId xmlns:a16="http://schemas.microsoft.com/office/drawing/2014/main" id="{13B542E4-C7EB-4AEC-B130-B93E03F349F0}"/>
                  </a:ext>
                </a:extLst>
              </p:cNvPr>
              <p:cNvSpPr/>
              <p:nvPr/>
            </p:nvSpPr>
            <p:spPr>
              <a:xfrm>
                <a:off x="153426" y="59065"/>
                <a:ext cx="89320" cy="8932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354" y="0"/>
                    </a:moveTo>
                    <a:cubicBezTo>
                      <a:pt x="9138" y="0"/>
                      <a:pt x="0" y="9138"/>
                      <a:pt x="0" y="20354"/>
                    </a:cubicBezTo>
                    <a:cubicBezTo>
                      <a:pt x="0" y="20769"/>
                      <a:pt x="831" y="21600"/>
                      <a:pt x="1662" y="21600"/>
                    </a:cubicBezTo>
                    <a:cubicBezTo>
                      <a:pt x="2492" y="21600"/>
                      <a:pt x="2908" y="20769"/>
                      <a:pt x="2908" y="20354"/>
                    </a:cubicBezTo>
                    <a:cubicBezTo>
                      <a:pt x="2908" y="10800"/>
                      <a:pt x="10800" y="2908"/>
                      <a:pt x="20354" y="2908"/>
                    </a:cubicBezTo>
                    <a:cubicBezTo>
                      <a:pt x="20769" y="2908"/>
                      <a:pt x="21600" y="2492"/>
                      <a:pt x="21600" y="1662"/>
                    </a:cubicBezTo>
                    <a:cubicBezTo>
                      <a:pt x="21600" y="831"/>
                      <a:pt x="20769" y="0"/>
                      <a:pt x="2035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38" name="Group 3702">
            <a:extLst>
              <a:ext uri="{FF2B5EF4-FFF2-40B4-BE49-F238E27FC236}">
                <a16:creationId xmlns:a16="http://schemas.microsoft.com/office/drawing/2014/main" id="{4AB17B9E-7560-44E6-8929-1AAD7699B38D}"/>
              </a:ext>
            </a:extLst>
          </p:cNvPr>
          <p:cNvGrpSpPr/>
          <p:nvPr/>
        </p:nvGrpSpPr>
        <p:grpSpPr>
          <a:xfrm>
            <a:off x="8228158" y="3135798"/>
            <a:ext cx="881685" cy="905381"/>
            <a:chOff x="0" y="0"/>
            <a:chExt cx="881683" cy="905380"/>
          </a:xfrm>
        </p:grpSpPr>
        <p:sp>
          <p:nvSpPr>
            <p:cNvPr id="39" name="Shape 3687">
              <a:extLst>
                <a:ext uri="{FF2B5EF4-FFF2-40B4-BE49-F238E27FC236}">
                  <a16:creationId xmlns:a16="http://schemas.microsoft.com/office/drawing/2014/main" id="{46D00149-9EC9-4E76-B6B3-884374F0D536}"/>
                </a:ext>
              </a:extLst>
            </p:cNvPr>
            <p:cNvSpPr/>
            <p:nvPr/>
          </p:nvSpPr>
          <p:spPr>
            <a:xfrm rot="5400000">
              <a:off x="-11849" y="11847"/>
              <a:ext cx="905381" cy="881685"/>
            </a:xfrm>
            <a:prstGeom prst="ellipse">
              <a:avLst/>
            </a:prstGeom>
            <a:solidFill>
              <a:srgbClr val="FFFFFF"/>
            </a:solidFill>
            <a:ln w="28575" cap="flat">
              <a:solidFill>
                <a:srgbClr val="7269AC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>
                <a:cs typeface="+mn-ea"/>
                <a:sym typeface="+mn-lt"/>
              </a:endParaRPr>
            </a:p>
          </p:txBody>
        </p:sp>
        <p:grpSp>
          <p:nvGrpSpPr>
            <p:cNvPr id="40" name="Group 3701">
              <a:extLst>
                <a:ext uri="{FF2B5EF4-FFF2-40B4-BE49-F238E27FC236}">
                  <a16:creationId xmlns:a16="http://schemas.microsoft.com/office/drawing/2014/main" id="{FC48CEF8-9FD2-4E38-850E-D7336FE785B8}"/>
                </a:ext>
              </a:extLst>
            </p:cNvPr>
            <p:cNvGrpSpPr/>
            <p:nvPr/>
          </p:nvGrpSpPr>
          <p:grpSpPr>
            <a:xfrm>
              <a:off x="294982" y="307166"/>
              <a:ext cx="291721" cy="291046"/>
              <a:chOff x="0" y="0"/>
              <a:chExt cx="291719" cy="291045"/>
            </a:xfrm>
          </p:grpSpPr>
          <p:sp>
            <p:nvSpPr>
              <p:cNvPr id="41" name="Shape 3688">
                <a:extLst>
                  <a:ext uri="{FF2B5EF4-FFF2-40B4-BE49-F238E27FC236}">
                    <a16:creationId xmlns:a16="http://schemas.microsoft.com/office/drawing/2014/main" id="{EAB77D90-739B-4FEB-A61E-3D26346F596D}"/>
                  </a:ext>
                </a:extLst>
              </p:cNvPr>
              <p:cNvSpPr/>
              <p:nvPr/>
            </p:nvSpPr>
            <p:spPr>
              <a:xfrm>
                <a:off x="-1" y="0"/>
                <a:ext cx="291721" cy="29104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9560" y="0"/>
                    </a:moveTo>
                    <a:cubicBezTo>
                      <a:pt x="4680" y="0"/>
                      <a:pt x="4680" y="0"/>
                      <a:pt x="4680" y="0"/>
                    </a:cubicBezTo>
                    <a:cubicBezTo>
                      <a:pt x="3600" y="0"/>
                      <a:pt x="2760" y="960"/>
                      <a:pt x="2760" y="2040"/>
                    </a:cubicBezTo>
                    <a:cubicBezTo>
                      <a:pt x="2760" y="3360"/>
                      <a:pt x="2760" y="3360"/>
                      <a:pt x="2760" y="3360"/>
                    </a:cubicBezTo>
                    <a:cubicBezTo>
                      <a:pt x="2040" y="3360"/>
                      <a:pt x="2040" y="3360"/>
                      <a:pt x="2040" y="3360"/>
                    </a:cubicBezTo>
                    <a:cubicBezTo>
                      <a:pt x="960" y="3360"/>
                      <a:pt x="0" y="4320"/>
                      <a:pt x="0" y="5400"/>
                    </a:cubicBezTo>
                    <a:cubicBezTo>
                      <a:pt x="0" y="18960"/>
                      <a:pt x="0" y="18960"/>
                      <a:pt x="0" y="18960"/>
                    </a:cubicBezTo>
                    <a:cubicBezTo>
                      <a:pt x="0" y="20400"/>
                      <a:pt x="1200" y="21600"/>
                      <a:pt x="2760" y="21600"/>
                    </a:cubicBezTo>
                    <a:cubicBezTo>
                      <a:pt x="18960" y="21600"/>
                      <a:pt x="18960" y="21600"/>
                      <a:pt x="18960" y="21600"/>
                    </a:cubicBezTo>
                    <a:cubicBezTo>
                      <a:pt x="20400" y="21600"/>
                      <a:pt x="21600" y="20400"/>
                      <a:pt x="21600" y="18960"/>
                    </a:cubicBezTo>
                    <a:cubicBezTo>
                      <a:pt x="21600" y="2040"/>
                      <a:pt x="21600" y="2040"/>
                      <a:pt x="21600" y="2040"/>
                    </a:cubicBezTo>
                    <a:cubicBezTo>
                      <a:pt x="21600" y="960"/>
                      <a:pt x="20640" y="0"/>
                      <a:pt x="19560" y="0"/>
                    </a:cubicBezTo>
                    <a:close/>
                    <a:moveTo>
                      <a:pt x="20280" y="18960"/>
                    </a:moveTo>
                    <a:cubicBezTo>
                      <a:pt x="20280" y="19680"/>
                      <a:pt x="19680" y="20280"/>
                      <a:pt x="18960" y="20280"/>
                    </a:cubicBezTo>
                    <a:cubicBezTo>
                      <a:pt x="2760" y="20280"/>
                      <a:pt x="2760" y="20280"/>
                      <a:pt x="2760" y="20280"/>
                    </a:cubicBezTo>
                    <a:cubicBezTo>
                      <a:pt x="1920" y="20280"/>
                      <a:pt x="1320" y="19680"/>
                      <a:pt x="1320" y="18960"/>
                    </a:cubicBezTo>
                    <a:cubicBezTo>
                      <a:pt x="1320" y="5400"/>
                      <a:pt x="1320" y="5400"/>
                      <a:pt x="1320" y="5400"/>
                    </a:cubicBezTo>
                    <a:cubicBezTo>
                      <a:pt x="1320" y="5040"/>
                      <a:pt x="1680" y="4680"/>
                      <a:pt x="2040" y="4680"/>
                    </a:cubicBezTo>
                    <a:cubicBezTo>
                      <a:pt x="2760" y="4680"/>
                      <a:pt x="2760" y="4680"/>
                      <a:pt x="2760" y="4680"/>
                    </a:cubicBezTo>
                    <a:cubicBezTo>
                      <a:pt x="2760" y="18240"/>
                      <a:pt x="2760" y="18240"/>
                      <a:pt x="2760" y="18240"/>
                    </a:cubicBezTo>
                    <a:cubicBezTo>
                      <a:pt x="2760" y="18600"/>
                      <a:pt x="3000" y="18960"/>
                      <a:pt x="3360" y="18960"/>
                    </a:cubicBezTo>
                    <a:cubicBezTo>
                      <a:pt x="3720" y="18960"/>
                      <a:pt x="4080" y="18600"/>
                      <a:pt x="4080" y="18240"/>
                    </a:cubicBezTo>
                    <a:cubicBezTo>
                      <a:pt x="4080" y="2040"/>
                      <a:pt x="4080" y="2040"/>
                      <a:pt x="4080" y="2040"/>
                    </a:cubicBezTo>
                    <a:cubicBezTo>
                      <a:pt x="4080" y="1680"/>
                      <a:pt x="4320" y="1320"/>
                      <a:pt x="4680" y="1320"/>
                    </a:cubicBezTo>
                    <a:cubicBezTo>
                      <a:pt x="19560" y="1320"/>
                      <a:pt x="19560" y="1320"/>
                      <a:pt x="19560" y="1320"/>
                    </a:cubicBezTo>
                    <a:cubicBezTo>
                      <a:pt x="19920" y="1320"/>
                      <a:pt x="20280" y="1680"/>
                      <a:pt x="20280" y="2040"/>
                    </a:cubicBezTo>
                    <a:lnTo>
                      <a:pt x="20280" y="18960"/>
                    </a:lnTo>
                    <a:close/>
                  </a:path>
                </a:pathLst>
              </a:custGeom>
              <a:solidFill>
                <a:srgbClr val="7269AC"/>
              </a:solidFill>
              <a:ln w="12700" cap="flat">
                <a:solidFill>
                  <a:srgbClr val="7269AC"/>
                </a:solidFill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2" name="Shape 3689">
                <a:extLst>
                  <a:ext uri="{FF2B5EF4-FFF2-40B4-BE49-F238E27FC236}">
                    <a16:creationId xmlns:a16="http://schemas.microsoft.com/office/drawing/2014/main" id="{FEE0156D-7495-47B6-9190-04013E144811}"/>
                  </a:ext>
                </a:extLst>
              </p:cNvPr>
              <p:cNvSpPr/>
              <p:nvPr/>
            </p:nvSpPr>
            <p:spPr>
              <a:xfrm>
                <a:off x="173144" y="110489"/>
                <a:ext cx="81521" cy="808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296" y="21600"/>
                    </a:moveTo>
                    <a:cubicBezTo>
                      <a:pt x="20736" y="21600"/>
                      <a:pt x="20736" y="21600"/>
                      <a:pt x="20736" y="21600"/>
                    </a:cubicBezTo>
                    <a:cubicBezTo>
                      <a:pt x="21168" y="21600"/>
                      <a:pt x="21600" y="17280"/>
                      <a:pt x="21600" y="8640"/>
                    </a:cubicBezTo>
                    <a:cubicBezTo>
                      <a:pt x="21600" y="4320"/>
                      <a:pt x="21168" y="0"/>
                      <a:pt x="20736" y="0"/>
                    </a:cubicBezTo>
                    <a:cubicBezTo>
                      <a:pt x="1296" y="0"/>
                      <a:pt x="1296" y="0"/>
                      <a:pt x="1296" y="0"/>
                    </a:cubicBezTo>
                    <a:cubicBezTo>
                      <a:pt x="432" y="0"/>
                      <a:pt x="0" y="4320"/>
                      <a:pt x="0" y="8640"/>
                    </a:cubicBezTo>
                    <a:cubicBezTo>
                      <a:pt x="0" y="17280"/>
                      <a:pt x="432" y="21600"/>
                      <a:pt x="1296" y="2160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12700" cap="flat">
                <a:solidFill>
                  <a:srgbClr val="7269AC"/>
                </a:solidFill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3" name="Shape 3690">
                <a:extLst>
                  <a:ext uri="{FF2B5EF4-FFF2-40B4-BE49-F238E27FC236}">
                    <a16:creationId xmlns:a16="http://schemas.microsoft.com/office/drawing/2014/main" id="{240D1CA6-1D68-4295-8CDA-ABDF3B83DB20}"/>
                  </a:ext>
                </a:extLst>
              </p:cNvPr>
              <p:cNvSpPr/>
              <p:nvPr/>
            </p:nvSpPr>
            <p:spPr>
              <a:xfrm>
                <a:off x="173144" y="82867"/>
                <a:ext cx="81521" cy="808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296" y="21600"/>
                    </a:moveTo>
                    <a:cubicBezTo>
                      <a:pt x="20736" y="21600"/>
                      <a:pt x="20736" y="21600"/>
                      <a:pt x="20736" y="21600"/>
                    </a:cubicBezTo>
                    <a:cubicBezTo>
                      <a:pt x="21168" y="21600"/>
                      <a:pt x="21600" y="17280"/>
                      <a:pt x="21600" y="8640"/>
                    </a:cubicBezTo>
                    <a:cubicBezTo>
                      <a:pt x="21600" y="4320"/>
                      <a:pt x="21168" y="0"/>
                      <a:pt x="20736" y="0"/>
                    </a:cubicBezTo>
                    <a:cubicBezTo>
                      <a:pt x="1296" y="0"/>
                      <a:pt x="1296" y="0"/>
                      <a:pt x="1296" y="0"/>
                    </a:cubicBezTo>
                    <a:cubicBezTo>
                      <a:pt x="432" y="0"/>
                      <a:pt x="0" y="4320"/>
                      <a:pt x="0" y="8640"/>
                    </a:cubicBezTo>
                    <a:cubicBezTo>
                      <a:pt x="0" y="17280"/>
                      <a:pt x="432" y="21600"/>
                      <a:pt x="1296" y="2160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12700" cap="flat">
                <a:solidFill>
                  <a:srgbClr val="7269AC"/>
                </a:solidFill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4" name="Shape 3691">
                <a:extLst>
                  <a:ext uri="{FF2B5EF4-FFF2-40B4-BE49-F238E27FC236}">
                    <a16:creationId xmlns:a16="http://schemas.microsoft.com/office/drawing/2014/main" id="{CA4D3162-D50F-4F8B-A227-C6E16E3DCCB4}"/>
                  </a:ext>
                </a:extLst>
              </p:cNvPr>
              <p:cNvSpPr/>
              <p:nvPr/>
            </p:nvSpPr>
            <p:spPr>
              <a:xfrm>
                <a:off x="173144" y="55244"/>
                <a:ext cx="81521" cy="808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296" y="21600"/>
                    </a:moveTo>
                    <a:cubicBezTo>
                      <a:pt x="20736" y="21600"/>
                      <a:pt x="20736" y="21600"/>
                      <a:pt x="20736" y="21600"/>
                    </a:cubicBezTo>
                    <a:cubicBezTo>
                      <a:pt x="21168" y="21600"/>
                      <a:pt x="21600" y="17280"/>
                      <a:pt x="21600" y="12960"/>
                    </a:cubicBezTo>
                    <a:cubicBezTo>
                      <a:pt x="21600" y="4320"/>
                      <a:pt x="21168" y="0"/>
                      <a:pt x="20736" y="0"/>
                    </a:cubicBezTo>
                    <a:cubicBezTo>
                      <a:pt x="1296" y="0"/>
                      <a:pt x="1296" y="0"/>
                      <a:pt x="1296" y="0"/>
                    </a:cubicBezTo>
                    <a:cubicBezTo>
                      <a:pt x="432" y="0"/>
                      <a:pt x="0" y="4320"/>
                      <a:pt x="0" y="12960"/>
                    </a:cubicBezTo>
                    <a:cubicBezTo>
                      <a:pt x="0" y="17280"/>
                      <a:pt x="432" y="21600"/>
                      <a:pt x="1296" y="2160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12700" cap="flat">
                <a:solidFill>
                  <a:srgbClr val="7269AC"/>
                </a:solidFill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5" name="Shape 3692">
                <a:extLst>
                  <a:ext uri="{FF2B5EF4-FFF2-40B4-BE49-F238E27FC236}">
                    <a16:creationId xmlns:a16="http://schemas.microsoft.com/office/drawing/2014/main" id="{6C8615A6-64F6-402B-9D45-94D492447445}"/>
                  </a:ext>
                </a:extLst>
              </p:cNvPr>
              <p:cNvSpPr/>
              <p:nvPr/>
            </p:nvSpPr>
            <p:spPr>
              <a:xfrm>
                <a:off x="72761" y="245906"/>
                <a:ext cx="82868" cy="1010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329" y="0"/>
                    </a:moveTo>
                    <a:cubicBezTo>
                      <a:pt x="1271" y="0"/>
                      <a:pt x="1271" y="0"/>
                      <a:pt x="1271" y="0"/>
                    </a:cubicBezTo>
                    <a:cubicBezTo>
                      <a:pt x="424" y="0"/>
                      <a:pt x="0" y="3600"/>
                      <a:pt x="0" y="10800"/>
                    </a:cubicBezTo>
                    <a:cubicBezTo>
                      <a:pt x="0" y="14400"/>
                      <a:pt x="424" y="21600"/>
                      <a:pt x="1271" y="21600"/>
                    </a:cubicBezTo>
                    <a:cubicBezTo>
                      <a:pt x="20329" y="21600"/>
                      <a:pt x="20329" y="21600"/>
                      <a:pt x="20329" y="21600"/>
                    </a:cubicBezTo>
                    <a:cubicBezTo>
                      <a:pt x="20753" y="21600"/>
                      <a:pt x="21600" y="14400"/>
                      <a:pt x="21600" y="10800"/>
                    </a:cubicBezTo>
                    <a:cubicBezTo>
                      <a:pt x="21600" y="3600"/>
                      <a:pt x="20753" y="0"/>
                      <a:pt x="2032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12700" cap="flat">
                <a:solidFill>
                  <a:srgbClr val="7269AC"/>
                </a:solidFill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6" name="Shape 3693">
                <a:extLst>
                  <a:ext uri="{FF2B5EF4-FFF2-40B4-BE49-F238E27FC236}">
                    <a16:creationId xmlns:a16="http://schemas.microsoft.com/office/drawing/2014/main" id="{02D5050A-A021-48E7-83EC-2E928FF62971}"/>
                  </a:ext>
                </a:extLst>
              </p:cNvPr>
              <p:cNvSpPr/>
              <p:nvPr/>
            </p:nvSpPr>
            <p:spPr>
              <a:xfrm>
                <a:off x="72761" y="218284"/>
                <a:ext cx="82868" cy="1010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329" y="0"/>
                    </a:moveTo>
                    <a:cubicBezTo>
                      <a:pt x="1271" y="0"/>
                      <a:pt x="1271" y="0"/>
                      <a:pt x="1271" y="0"/>
                    </a:cubicBezTo>
                    <a:cubicBezTo>
                      <a:pt x="424" y="0"/>
                      <a:pt x="0" y="3600"/>
                      <a:pt x="0" y="10800"/>
                    </a:cubicBezTo>
                    <a:cubicBezTo>
                      <a:pt x="0" y="14400"/>
                      <a:pt x="424" y="21600"/>
                      <a:pt x="1271" y="21600"/>
                    </a:cubicBezTo>
                    <a:cubicBezTo>
                      <a:pt x="20329" y="21600"/>
                      <a:pt x="20329" y="21600"/>
                      <a:pt x="20329" y="21600"/>
                    </a:cubicBezTo>
                    <a:cubicBezTo>
                      <a:pt x="20753" y="21600"/>
                      <a:pt x="21600" y="14400"/>
                      <a:pt x="21600" y="10800"/>
                    </a:cubicBezTo>
                    <a:cubicBezTo>
                      <a:pt x="21600" y="3600"/>
                      <a:pt x="20753" y="0"/>
                      <a:pt x="2032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12700" cap="flat">
                <a:solidFill>
                  <a:srgbClr val="7269AC"/>
                </a:solidFill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7" name="Shape 3694">
                <a:extLst>
                  <a:ext uri="{FF2B5EF4-FFF2-40B4-BE49-F238E27FC236}">
                    <a16:creationId xmlns:a16="http://schemas.microsoft.com/office/drawing/2014/main" id="{667AC757-4FCD-4FF5-B8FF-839016A764B6}"/>
                  </a:ext>
                </a:extLst>
              </p:cNvPr>
              <p:cNvSpPr/>
              <p:nvPr/>
            </p:nvSpPr>
            <p:spPr>
              <a:xfrm>
                <a:off x="72761" y="191335"/>
                <a:ext cx="82868" cy="943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329" y="0"/>
                    </a:moveTo>
                    <a:cubicBezTo>
                      <a:pt x="1271" y="0"/>
                      <a:pt x="1271" y="0"/>
                      <a:pt x="1271" y="0"/>
                    </a:cubicBezTo>
                    <a:cubicBezTo>
                      <a:pt x="424" y="0"/>
                      <a:pt x="0" y="3600"/>
                      <a:pt x="0" y="10800"/>
                    </a:cubicBezTo>
                    <a:cubicBezTo>
                      <a:pt x="0" y="18000"/>
                      <a:pt x="424" y="21600"/>
                      <a:pt x="1271" y="21600"/>
                    </a:cubicBezTo>
                    <a:cubicBezTo>
                      <a:pt x="20329" y="21600"/>
                      <a:pt x="20329" y="21600"/>
                      <a:pt x="20329" y="21600"/>
                    </a:cubicBezTo>
                    <a:cubicBezTo>
                      <a:pt x="20753" y="21600"/>
                      <a:pt x="21600" y="18000"/>
                      <a:pt x="21600" y="10800"/>
                    </a:cubicBezTo>
                    <a:cubicBezTo>
                      <a:pt x="21600" y="3600"/>
                      <a:pt x="20753" y="0"/>
                      <a:pt x="2032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12700" cap="flat">
                <a:solidFill>
                  <a:srgbClr val="7269AC"/>
                </a:solidFill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8" name="Shape 3695">
                <a:extLst>
                  <a:ext uri="{FF2B5EF4-FFF2-40B4-BE49-F238E27FC236}">
                    <a16:creationId xmlns:a16="http://schemas.microsoft.com/office/drawing/2014/main" id="{EC7C97F9-65C4-44FE-BC75-4AA4DA67A3BD}"/>
                  </a:ext>
                </a:extLst>
              </p:cNvPr>
              <p:cNvSpPr/>
              <p:nvPr/>
            </p:nvSpPr>
            <p:spPr>
              <a:xfrm>
                <a:off x="173144" y="245906"/>
                <a:ext cx="82868" cy="1010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329" y="0"/>
                    </a:moveTo>
                    <a:cubicBezTo>
                      <a:pt x="1271" y="0"/>
                      <a:pt x="1271" y="0"/>
                      <a:pt x="1271" y="0"/>
                    </a:cubicBezTo>
                    <a:cubicBezTo>
                      <a:pt x="424" y="0"/>
                      <a:pt x="0" y="3600"/>
                      <a:pt x="0" y="10800"/>
                    </a:cubicBezTo>
                    <a:cubicBezTo>
                      <a:pt x="0" y="14400"/>
                      <a:pt x="424" y="21600"/>
                      <a:pt x="1271" y="21600"/>
                    </a:cubicBezTo>
                    <a:cubicBezTo>
                      <a:pt x="20329" y="21600"/>
                      <a:pt x="20329" y="21600"/>
                      <a:pt x="20329" y="21600"/>
                    </a:cubicBezTo>
                    <a:cubicBezTo>
                      <a:pt x="20753" y="21600"/>
                      <a:pt x="21600" y="14400"/>
                      <a:pt x="21600" y="10800"/>
                    </a:cubicBezTo>
                    <a:cubicBezTo>
                      <a:pt x="21600" y="3600"/>
                      <a:pt x="20753" y="0"/>
                      <a:pt x="2032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12700" cap="flat">
                <a:solidFill>
                  <a:srgbClr val="7269AC"/>
                </a:solidFill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9" name="Shape 3696">
                <a:extLst>
                  <a:ext uri="{FF2B5EF4-FFF2-40B4-BE49-F238E27FC236}">
                    <a16:creationId xmlns:a16="http://schemas.microsoft.com/office/drawing/2014/main" id="{0CCCFEC1-EA24-47ED-911E-70EBB1501ACA}"/>
                  </a:ext>
                </a:extLst>
              </p:cNvPr>
              <p:cNvSpPr/>
              <p:nvPr/>
            </p:nvSpPr>
            <p:spPr>
              <a:xfrm>
                <a:off x="173144" y="218284"/>
                <a:ext cx="82868" cy="1010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329" y="0"/>
                    </a:moveTo>
                    <a:cubicBezTo>
                      <a:pt x="1271" y="0"/>
                      <a:pt x="1271" y="0"/>
                      <a:pt x="1271" y="0"/>
                    </a:cubicBezTo>
                    <a:cubicBezTo>
                      <a:pt x="424" y="0"/>
                      <a:pt x="0" y="3600"/>
                      <a:pt x="0" y="10800"/>
                    </a:cubicBezTo>
                    <a:cubicBezTo>
                      <a:pt x="0" y="14400"/>
                      <a:pt x="424" y="21600"/>
                      <a:pt x="1271" y="21600"/>
                    </a:cubicBezTo>
                    <a:cubicBezTo>
                      <a:pt x="20329" y="21600"/>
                      <a:pt x="20329" y="21600"/>
                      <a:pt x="20329" y="21600"/>
                    </a:cubicBezTo>
                    <a:cubicBezTo>
                      <a:pt x="20753" y="21600"/>
                      <a:pt x="21600" y="14400"/>
                      <a:pt x="21600" y="10800"/>
                    </a:cubicBezTo>
                    <a:cubicBezTo>
                      <a:pt x="21600" y="3600"/>
                      <a:pt x="20753" y="0"/>
                      <a:pt x="2032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12700" cap="flat">
                <a:solidFill>
                  <a:srgbClr val="7269AC"/>
                </a:solidFill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0" name="Shape 3697">
                <a:extLst>
                  <a:ext uri="{FF2B5EF4-FFF2-40B4-BE49-F238E27FC236}">
                    <a16:creationId xmlns:a16="http://schemas.microsoft.com/office/drawing/2014/main" id="{AE37D544-C8BF-4C07-A36C-F13924C09676}"/>
                  </a:ext>
                </a:extLst>
              </p:cNvPr>
              <p:cNvSpPr/>
              <p:nvPr/>
            </p:nvSpPr>
            <p:spPr>
              <a:xfrm>
                <a:off x="173144" y="191335"/>
                <a:ext cx="82868" cy="943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329" y="0"/>
                    </a:moveTo>
                    <a:cubicBezTo>
                      <a:pt x="1271" y="0"/>
                      <a:pt x="1271" y="0"/>
                      <a:pt x="1271" y="0"/>
                    </a:cubicBezTo>
                    <a:cubicBezTo>
                      <a:pt x="424" y="0"/>
                      <a:pt x="0" y="3600"/>
                      <a:pt x="0" y="10800"/>
                    </a:cubicBezTo>
                    <a:cubicBezTo>
                      <a:pt x="0" y="18000"/>
                      <a:pt x="424" y="21600"/>
                      <a:pt x="1271" y="21600"/>
                    </a:cubicBezTo>
                    <a:cubicBezTo>
                      <a:pt x="20329" y="21600"/>
                      <a:pt x="20329" y="21600"/>
                      <a:pt x="20329" y="21600"/>
                    </a:cubicBezTo>
                    <a:cubicBezTo>
                      <a:pt x="20753" y="21600"/>
                      <a:pt x="21600" y="18000"/>
                      <a:pt x="21600" y="10800"/>
                    </a:cubicBezTo>
                    <a:cubicBezTo>
                      <a:pt x="21600" y="3600"/>
                      <a:pt x="20753" y="0"/>
                      <a:pt x="2032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12700" cap="flat">
                <a:solidFill>
                  <a:srgbClr val="7269AC"/>
                </a:solidFill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1" name="Shape 3698">
                <a:extLst>
                  <a:ext uri="{FF2B5EF4-FFF2-40B4-BE49-F238E27FC236}">
                    <a16:creationId xmlns:a16="http://schemas.microsoft.com/office/drawing/2014/main" id="{84EB1B9A-3FAE-4BCF-94A6-C5EDE6FAAECE}"/>
                  </a:ext>
                </a:extLst>
              </p:cNvPr>
              <p:cNvSpPr/>
              <p:nvPr/>
            </p:nvSpPr>
            <p:spPr>
              <a:xfrm>
                <a:off x="72761" y="136090"/>
                <a:ext cx="183252" cy="943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027" y="0"/>
                    </a:moveTo>
                    <a:cubicBezTo>
                      <a:pt x="573" y="0"/>
                      <a:pt x="573" y="0"/>
                      <a:pt x="573" y="0"/>
                    </a:cubicBezTo>
                    <a:cubicBezTo>
                      <a:pt x="191" y="0"/>
                      <a:pt x="0" y="7200"/>
                      <a:pt x="0" y="10800"/>
                    </a:cubicBezTo>
                    <a:cubicBezTo>
                      <a:pt x="0" y="18000"/>
                      <a:pt x="191" y="21600"/>
                      <a:pt x="573" y="21600"/>
                    </a:cubicBezTo>
                    <a:cubicBezTo>
                      <a:pt x="21027" y="21600"/>
                      <a:pt x="21027" y="21600"/>
                      <a:pt x="21027" y="21600"/>
                    </a:cubicBezTo>
                    <a:cubicBezTo>
                      <a:pt x="21218" y="21600"/>
                      <a:pt x="21600" y="18000"/>
                      <a:pt x="21600" y="10800"/>
                    </a:cubicBezTo>
                    <a:cubicBezTo>
                      <a:pt x="21600" y="7200"/>
                      <a:pt x="21218" y="0"/>
                      <a:pt x="2102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12700" cap="flat">
                <a:solidFill>
                  <a:srgbClr val="7269AC"/>
                </a:solidFill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2" name="Shape 3699">
                <a:extLst>
                  <a:ext uri="{FF2B5EF4-FFF2-40B4-BE49-F238E27FC236}">
                    <a16:creationId xmlns:a16="http://schemas.microsoft.com/office/drawing/2014/main" id="{D069CD49-49BB-4558-B51E-C79BC5D9D7FF}"/>
                  </a:ext>
                </a:extLst>
              </p:cNvPr>
              <p:cNvSpPr/>
              <p:nvPr/>
            </p:nvSpPr>
            <p:spPr>
              <a:xfrm>
                <a:off x="72761" y="163712"/>
                <a:ext cx="183252" cy="943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027" y="0"/>
                    </a:moveTo>
                    <a:cubicBezTo>
                      <a:pt x="573" y="0"/>
                      <a:pt x="573" y="0"/>
                      <a:pt x="573" y="0"/>
                    </a:cubicBezTo>
                    <a:cubicBezTo>
                      <a:pt x="191" y="0"/>
                      <a:pt x="0" y="7200"/>
                      <a:pt x="0" y="10800"/>
                    </a:cubicBezTo>
                    <a:cubicBezTo>
                      <a:pt x="0" y="18000"/>
                      <a:pt x="191" y="21600"/>
                      <a:pt x="573" y="21600"/>
                    </a:cubicBezTo>
                    <a:cubicBezTo>
                      <a:pt x="21027" y="21600"/>
                      <a:pt x="21027" y="21600"/>
                      <a:pt x="21027" y="21600"/>
                    </a:cubicBezTo>
                    <a:cubicBezTo>
                      <a:pt x="21218" y="21600"/>
                      <a:pt x="21600" y="18000"/>
                      <a:pt x="21600" y="10800"/>
                    </a:cubicBezTo>
                    <a:cubicBezTo>
                      <a:pt x="21600" y="7200"/>
                      <a:pt x="21218" y="0"/>
                      <a:pt x="2102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12700" cap="flat">
                <a:solidFill>
                  <a:srgbClr val="7269AC"/>
                </a:solidFill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3" name="Shape 3700">
                <a:extLst>
                  <a:ext uri="{FF2B5EF4-FFF2-40B4-BE49-F238E27FC236}">
                    <a16:creationId xmlns:a16="http://schemas.microsoft.com/office/drawing/2014/main" id="{334603B1-8B70-498D-9EAE-FA91A8C788F1}"/>
                  </a:ext>
                </a:extLst>
              </p:cNvPr>
              <p:cNvSpPr/>
              <p:nvPr/>
            </p:nvSpPr>
            <p:spPr>
              <a:xfrm>
                <a:off x="72761" y="37728"/>
                <a:ext cx="82868" cy="8084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541" y="21600"/>
                    </a:moveTo>
                    <a:cubicBezTo>
                      <a:pt x="19059" y="21600"/>
                      <a:pt x="19059" y="21600"/>
                      <a:pt x="19059" y="21600"/>
                    </a:cubicBezTo>
                    <a:cubicBezTo>
                      <a:pt x="20329" y="21600"/>
                      <a:pt x="21600" y="20736"/>
                      <a:pt x="21600" y="19008"/>
                    </a:cubicBezTo>
                    <a:cubicBezTo>
                      <a:pt x="21600" y="2160"/>
                      <a:pt x="21600" y="2160"/>
                      <a:pt x="21600" y="2160"/>
                    </a:cubicBezTo>
                    <a:cubicBezTo>
                      <a:pt x="21600" y="864"/>
                      <a:pt x="20329" y="0"/>
                      <a:pt x="19059" y="0"/>
                    </a:cubicBezTo>
                    <a:cubicBezTo>
                      <a:pt x="2541" y="0"/>
                      <a:pt x="2541" y="0"/>
                      <a:pt x="2541" y="0"/>
                    </a:cubicBezTo>
                    <a:cubicBezTo>
                      <a:pt x="1271" y="0"/>
                      <a:pt x="0" y="864"/>
                      <a:pt x="0" y="2160"/>
                    </a:cubicBezTo>
                    <a:cubicBezTo>
                      <a:pt x="0" y="19008"/>
                      <a:pt x="0" y="19008"/>
                      <a:pt x="0" y="19008"/>
                    </a:cubicBezTo>
                    <a:cubicBezTo>
                      <a:pt x="0" y="20736"/>
                      <a:pt x="1271" y="21600"/>
                      <a:pt x="2541" y="21600"/>
                    </a:cubicBezTo>
                    <a:close/>
                    <a:moveTo>
                      <a:pt x="4659" y="4752"/>
                    </a:moveTo>
                    <a:cubicBezTo>
                      <a:pt x="16518" y="4752"/>
                      <a:pt x="16518" y="4752"/>
                      <a:pt x="16518" y="4752"/>
                    </a:cubicBezTo>
                    <a:cubicBezTo>
                      <a:pt x="16518" y="16848"/>
                      <a:pt x="16518" y="16848"/>
                      <a:pt x="16518" y="16848"/>
                    </a:cubicBezTo>
                    <a:cubicBezTo>
                      <a:pt x="4659" y="16848"/>
                      <a:pt x="4659" y="16848"/>
                      <a:pt x="4659" y="16848"/>
                    </a:cubicBezTo>
                    <a:lnTo>
                      <a:pt x="4659" y="4752"/>
                    </a:lnTo>
                    <a:close/>
                  </a:path>
                </a:pathLst>
              </a:custGeom>
              <a:solidFill>
                <a:srgbClr val="7269AC"/>
              </a:solidFill>
              <a:ln w="12700" cap="flat">
                <a:solidFill>
                  <a:srgbClr val="7269AC"/>
                </a:solidFill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54" name="Group 3705">
            <a:extLst>
              <a:ext uri="{FF2B5EF4-FFF2-40B4-BE49-F238E27FC236}">
                <a16:creationId xmlns:a16="http://schemas.microsoft.com/office/drawing/2014/main" id="{53510162-68BE-43A2-9EBC-5A6B7F91467E}"/>
              </a:ext>
            </a:extLst>
          </p:cNvPr>
          <p:cNvGrpSpPr/>
          <p:nvPr/>
        </p:nvGrpSpPr>
        <p:grpSpPr>
          <a:xfrm>
            <a:off x="3826444" y="4113706"/>
            <a:ext cx="881685" cy="905381"/>
            <a:chOff x="0" y="0"/>
            <a:chExt cx="881683" cy="905380"/>
          </a:xfrm>
        </p:grpSpPr>
        <p:sp>
          <p:nvSpPr>
            <p:cNvPr id="55" name="Shape 3703">
              <a:extLst>
                <a:ext uri="{FF2B5EF4-FFF2-40B4-BE49-F238E27FC236}">
                  <a16:creationId xmlns:a16="http://schemas.microsoft.com/office/drawing/2014/main" id="{87D35FA5-A5C5-4BB5-A767-4AF0DA4B596F}"/>
                </a:ext>
              </a:extLst>
            </p:cNvPr>
            <p:cNvSpPr/>
            <p:nvPr/>
          </p:nvSpPr>
          <p:spPr>
            <a:xfrm rot="5400000">
              <a:off x="-11849" y="11847"/>
              <a:ext cx="905381" cy="881685"/>
            </a:xfrm>
            <a:prstGeom prst="ellipse">
              <a:avLst/>
            </a:prstGeom>
            <a:solidFill>
              <a:srgbClr val="FFFFFF"/>
            </a:solidFill>
            <a:ln w="28575" cap="flat">
              <a:solidFill>
                <a:schemeClr val="accent2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56" name="Shape 3704">
              <a:extLst>
                <a:ext uri="{FF2B5EF4-FFF2-40B4-BE49-F238E27FC236}">
                  <a16:creationId xmlns:a16="http://schemas.microsoft.com/office/drawing/2014/main" id="{0FE6BE26-3F5A-4AA0-B21A-91DC13D16F81}"/>
                </a:ext>
              </a:extLst>
            </p:cNvPr>
            <p:cNvSpPr/>
            <p:nvPr/>
          </p:nvSpPr>
          <p:spPr>
            <a:xfrm>
              <a:off x="252418" y="269658"/>
              <a:ext cx="366997" cy="3660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35" h="21600" extrusionOk="0">
                  <a:moveTo>
                    <a:pt x="19300" y="1772"/>
                  </a:moveTo>
                  <a:cubicBezTo>
                    <a:pt x="18233" y="675"/>
                    <a:pt x="16837" y="0"/>
                    <a:pt x="15440" y="0"/>
                  </a:cubicBezTo>
                  <a:cubicBezTo>
                    <a:pt x="14208" y="0"/>
                    <a:pt x="13141" y="422"/>
                    <a:pt x="12319" y="1266"/>
                  </a:cubicBezTo>
                  <a:cubicBezTo>
                    <a:pt x="9116" y="4556"/>
                    <a:pt x="9116" y="4556"/>
                    <a:pt x="9116" y="4556"/>
                  </a:cubicBezTo>
                  <a:cubicBezTo>
                    <a:pt x="9116" y="4556"/>
                    <a:pt x="9116" y="4556"/>
                    <a:pt x="9116" y="4641"/>
                  </a:cubicBezTo>
                  <a:cubicBezTo>
                    <a:pt x="9116" y="4641"/>
                    <a:pt x="9116" y="4641"/>
                    <a:pt x="9116" y="4641"/>
                  </a:cubicBezTo>
                  <a:cubicBezTo>
                    <a:pt x="9116" y="4641"/>
                    <a:pt x="9116" y="4641"/>
                    <a:pt x="9116" y="4641"/>
                  </a:cubicBezTo>
                  <a:cubicBezTo>
                    <a:pt x="2300" y="11644"/>
                    <a:pt x="2300" y="11644"/>
                    <a:pt x="2300" y="11644"/>
                  </a:cubicBezTo>
                  <a:cubicBezTo>
                    <a:pt x="1971" y="11981"/>
                    <a:pt x="1807" y="12403"/>
                    <a:pt x="1643" y="12825"/>
                  </a:cubicBezTo>
                  <a:cubicBezTo>
                    <a:pt x="82" y="18563"/>
                    <a:pt x="82" y="18563"/>
                    <a:pt x="82" y="18563"/>
                  </a:cubicBezTo>
                  <a:cubicBezTo>
                    <a:pt x="82" y="18563"/>
                    <a:pt x="0" y="18984"/>
                    <a:pt x="0" y="19238"/>
                  </a:cubicBezTo>
                  <a:cubicBezTo>
                    <a:pt x="0" y="20503"/>
                    <a:pt x="1068" y="21600"/>
                    <a:pt x="2300" y="21600"/>
                  </a:cubicBezTo>
                  <a:cubicBezTo>
                    <a:pt x="2546" y="21600"/>
                    <a:pt x="3039" y="21516"/>
                    <a:pt x="3039" y="21516"/>
                  </a:cubicBezTo>
                  <a:cubicBezTo>
                    <a:pt x="8624" y="19997"/>
                    <a:pt x="8624" y="19997"/>
                    <a:pt x="8624" y="19997"/>
                  </a:cubicBezTo>
                  <a:cubicBezTo>
                    <a:pt x="9034" y="19828"/>
                    <a:pt x="9445" y="19575"/>
                    <a:pt x="9773" y="19322"/>
                  </a:cubicBezTo>
                  <a:cubicBezTo>
                    <a:pt x="19793" y="8859"/>
                    <a:pt x="19793" y="8859"/>
                    <a:pt x="19793" y="8859"/>
                  </a:cubicBezTo>
                  <a:cubicBezTo>
                    <a:pt x="21600" y="7003"/>
                    <a:pt x="21436" y="3881"/>
                    <a:pt x="19300" y="1772"/>
                  </a:cubicBezTo>
                  <a:close/>
                  <a:moveTo>
                    <a:pt x="10513" y="16031"/>
                  </a:moveTo>
                  <a:cubicBezTo>
                    <a:pt x="10430" y="15441"/>
                    <a:pt x="10266" y="14850"/>
                    <a:pt x="10020" y="14259"/>
                  </a:cubicBezTo>
                  <a:cubicBezTo>
                    <a:pt x="16262" y="7931"/>
                    <a:pt x="16262" y="7931"/>
                    <a:pt x="16262" y="7931"/>
                  </a:cubicBezTo>
                  <a:cubicBezTo>
                    <a:pt x="16672" y="9113"/>
                    <a:pt x="16426" y="10463"/>
                    <a:pt x="15605" y="11306"/>
                  </a:cubicBezTo>
                  <a:cubicBezTo>
                    <a:pt x="15605" y="11306"/>
                    <a:pt x="15605" y="11306"/>
                    <a:pt x="15605" y="11306"/>
                  </a:cubicBezTo>
                  <a:cubicBezTo>
                    <a:pt x="15605" y="11306"/>
                    <a:pt x="15605" y="11306"/>
                    <a:pt x="15605" y="11306"/>
                  </a:cubicBezTo>
                  <a:cubicBezTo>
                    <a:pt x="10513" y="16538"/>
                    <a:pt x="10513" y="16538"/>
                    <a:pt x="10513" y="16538"/>
                  </a:cubicBezTo>
                  <a:cubicBezTo>
                    <a:pt x="10513" y="16369"/>
                    <a:pt x="10513" y="16200"/>
                    <a:pt x="10513" y="16031"/>
                  </a:cubicBezTo>
                  <a:close/>
                  <a:moveTo>
                    <a:pt x="9691" y="13669"/>
                  </a:moveTo>
                  <a:cubicBezTo>
                    <a:pt x="9445" y="13247"/>
                    <a:pt x="9198" y="12825"/>
                    <a:pt x="8870" y="12488"/>
                  </a:cubicBezTo>
                  <a:cubicBezTo>
                    <a:pt x="8459" y="12066"/>
                    <a:pt x="7967" y="11813"/>
                    <a:pt x="7474" y="11475"/>
                  </a:cubicBezTo>
                  <a:cubicBezTo>
                    <a:pt x="13798" y="5062"/>
                    <a:pt x="13798" y="5062"/>
                    <a:pt x="13798" y="5062"/>
                  </a:cubicBezTo>
                  <a:cubicBezTo>
                    <a:pt x="14290" y="5316"/>
                    <a:pt x="14701" y="5569"/>
                    <a:pt x="15112" y="6075"/>
                  </a:cubicBezTo>
                  <a:cubicBezTo>
                    <a:pt x="15522" y="6413"/>
                    <a:pt x="15769" y="6834"/>
                    <a:pt x="16015" y="7256"/>
                  </a:cubicBezTo>
                  <a:lnTo>
                    <a:pt x="9691" y="13669"/>
                  </a:lnTo>
                  <a:close/>
                  <a:moveTo>
                    <a:pt x="6899" y="11222"/>
                  </a:moveTo>
                  <a:cubicBezTo>
                    <a:pt x="6242" y="10969"/>
                    <a:pt x="5667" y="10800"/>
                    <a:pt x="5010" y="10800"/>
                  </a:cubicBezTo>
                  <a:cubicBezTo>
                    <a:pt x="10102" y="5569"/>
                    <a:pt x="10102" y="5569"/>
                    <a:pt x="10102" y="5569"/>
                  </a:cubicBezTo>
                  <a:cubicBezTo>
                    <a:pt x="10841" y="4725"/>
                    <a:pt x="11991" y="4556"/>
                    <a:pt x="13059" y="4809"/>
                  </a:cubicBezTo>
                  <a:lnTo>
                    <a:pt x="6899" y="11222"/>
                  </a:lnTo>
                  <a:close/>
                  <a:moveTo>
                    <a:pt x="2710" y="20166"/>
                  </a:moveTo>
                  <a:cubicBezTo>
                    <a:pt x="2628" y="20166"/>
                    <a:pt x="2464" y="20250"/>
                    <a:pt x="2300" y="20250"/>
                  </a:cubicBezTo>
                  <a:cubicBezTo>
                    <a:pt x="1725" y="20250"/>
                    <a:pt x="1314" y="19828"/>
                    <a:pt x="1314" y="19238"/>
                  </a:cubicBezTo>
                  <a:cubicBezTo>
                    <a:pt x="1314" y="19153"/>
                    <a:pt x="1396" y="18900"/>
                    <a:pt x="1396" y="18900"/>
                  </a:cubicBezTo>
                  <a:cubicBezTo>
                    <a:pt x="2053" y="16284"/>
                    <a:pt x="2053" y="16284"/>
                    <a:pt x="2053" y="16284"/>
                  </a:cubicBezTo>
                  <a:cubicBezTo>
                    <a:pt x="2792" y="16284"/>
                    <a:pt x="3614" y="16538"/>
                    <a:pt x="4271" y="17213"/>
                  </a:cubicBezTo>
                  <a:cubicBezTo>
                    <a:pt x="4928" y="17888"/>
                    <a:pt x="5256" y="18731"/>
                    <a:pt x="5174" y="19491"/>
                  </a:cubicBezTo>
                  <a:lnTo>
                    <a:pt x="2710" y="20166"/>
                  </a:lnTo>
                  <a:close/>
                  <a:moveTo>
                    <a:pt x="5831" y="19322"/>
                  </a:moveTo>
                  <a:cubicBezTo>
                    <a:pt x="5831" y="18394"/>
                    <a:pt x="5421" y="17466"/>
                    <a:pt x="4763" y="16706"/>
                  </a:cubicBezTo>
                  <a:cubicBezTo>
                    <a:pt x="4024" y="16031"/>
                    <a:pt x="3121" y="15609"/>
                    <a:pt x="2217" y="15609"/>
                  </a:cubicBezTo>
                  <a:cubicBezTo>
                    <a:pt x="2875" y="13163"/>
                    <a:pt x="2875" y="13163"/>
                    <a:pt x="2875" y="13163"/>
                  </a:cubicBezTo>
                  <a:cubicBezTo>
                    <a:pt x="2957" y="12994"/>
                    <a:pt x="3039" y="12825"/>
                    <a:pt x="3203" y="12656"/>
                  </a:cubicBezTo>
                  <a:cubicBezTo>
                    <a:pt x="4517" y="11728"/>
                    <a:pt x="6488" y="11981"/>
                    <a:pt x="7884" y="13500"/>
                  </a:cubicBezTo>
                  <a:cubicBezTo>
                    <a:pt x="9445" y="15019"/>
                    <a:pt x="9609" y="17213"/>
                    <a:pt x="8459" y="18563"/>
                  </a:cubicBezTo>
                  <a:cubicBezTo>
                    <a:pt x="8459" y="18647"/>
                    <a:pt x="8377" y="18647"/>
                    <a:pt x="8295" y="18647"/>
                  </a:cubicBezTo>
                  <a:lnTo>
                    <a:pt x="5831" y="19322"/>
                  </a:lnTo>
                  <a:close/>
                  <a:moveTo>
                    <a:pt x="18890" y="7931"/>
                  </a:moveTo>
                  <a:cubicBezTo>
                    <a:pt x="17740" y="9113"/>
                    <a:pt x="17740" y="9113"/>
                    <a:pt x="17740" y="9113"/>
                  </a:cubicBezTo>
                  <a:cubicBezTo>
                    <a:pt x="17740" y="8944"/>
                    <a:pt x="17740" y="8775"/>
                    <a:pt x="17740" y="8606"/>
                  </a:cubicBezTo>
                  <a:cubicBezTo>
                    <a:pt x="17658" y="7341"/>
                    <a:pt x="17001" y="6075"/>
                    <a:pt x="16097" y="5062"/>
                  </a:cubicBezTo>
                  <a:cubicBezTo>
                    <a:pt x="15030" y="3966"/>
                    <a:pt x="13551" y="3375"/>
                    <a:pt x="12155" y="3375"/>
                  </a:cubicBezTo>
                  <a:cubicBezTo>
                    <a:pt x="13305" y="2194"/>
                    <a:pt x="13305" y="2194"/>
                    <a:pt x="13305" y="2194"/>
                  </a:cubicBezTo>
                  <a:cubicBezTo>
                    <a:pt x="13798" y="1687"/>
                    <a:pt x="14537" y="1350"/>
                    <a:pt x="15440" y="1350"/>
                  </a:cubicBezTo>
                  <a:cubicBezTo>
                    <a:pt x="16426" y="1350"/>
                    <a:pt x="17576" y="1856"/>
                    <a:pt x="18397" y="2700"/>
                  </a:cubicBezTo>
                  <a:cubicBezTo>
                    <a:pt x="19136" y="3459"/>
                    <a:pt x="19629" y="4472"/>
                    <a:pt x="19711" y="5484"/>
                  </a:cubicBezTo>
                  <a:cubicBezTo>
                    <a:pt x="19793" y="6413"/>
                    <a:pt x="19465" y="7341"/>
                    <a:pt x="18890" y="7931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>
                <a:cs typeface="+mn-ea"/>
                <a:sym typeface="+mn-lt"/>
              </a:endParaRPr>
            </a:p>
          </p:txBody>
        </p:sp>
      </p:grpSp>
      <p:grpSp>
        <p:nvGrpSpPr>
          <p:cNvPr id="57" name="Group 3712">
            <a:extLst>
              <a:ext uri="{FF2B5EF4-FFF2-40B4-BE49-F238E27FC236}">
                <a16:creationId xmlns:a16="http://schemas.microsoft.com/office/drawing/2014/main" id="{FC25EA71-6F8A-4DFB-87E8-0D85C1FB487A}"/>
              </a:ext>
            </a:extLst>
          </p:cNvPr>
          <p:cNvGrpSpPr/>
          <p:nvPr/>
        </p:nvGrpSpPr>
        <p:grpSpPr>
          <a:xfrm>
            <a:off x="3826444" y="2214008"/>
            <a:ext cx="881685" cy="905381"/>
            <a:chOff x="0" y="0"/>
            <a:chExt cx="881683" cy="905380"/>
          </a:xfrm>
        </p:grpSpPr>
        <p:sp>
          <p:nvSpPr>
            <p:cNvPr id="58" name="Shape 3706">
              <a:extLst>
                <a:ext uri="{FF2B5EF4-FFF2-40B4-BE49-F238E27FC236}">
                  <a16:creationId xmlns:a16="http://schemas.microsoft.com/office/drawing/2014/main" id="{C04F3342-A9C8-4199-AEF7-DBB09CA0A8B6}"/>
                </a:ext>
              </a:extLst>
            </p:cNvPr>
            <p:cNvSpPr/>
            <p:nvPr/>
          </p:nvSpPr>
          <p:spPr>
            <a:xfrm rot="5400000">
              <a:off x="-11849" y="11847"/>
              <a:ext cx="905381" cy="881685"/>
            </a:xfrm>
            <a:prstGeom prst="ellipse">
              <a:avLst/>
            </a:prstGeom>
            <a:solidFill>
              <a:srgbClr val="FFFFFF"/>
            </a:solidFill>
            <a:ln w="28575" cap="flat">
              <a:solidFill>
                <a:schemeClr val="accent4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>
                <a:cs typeface="+mn-ea"/>
                <a:sym typeface="+mn-lt"/>
              </a:endParaRPr>
            </a:p>
          </p:txBody>
        </p:sp>
        <p:grpSp>
          <p:nvGrpSpPr>
            <p:cNvPr id="59" name="Group 3711">
              <a:extLst>
                <a:ext uri="{FF2B5EF4-FFF2-40B4-BE49-F238E27FC236}">
                  <a16:creationId xmlns:a16="http://schemas.microsoft.com/office/drawing/2014/main" id="{7D761B51-0FA4-4469-957A-E8A6BE9C0D6C}"/>
                </a:ext>
              </a:extLst>
            </p:cNvPr>
            <p:cNvGrpSpPr/>
            <p:nvPr/>
          </p:nvGrpSpPr>
          <p:grpSpPr>
            <a:xfrm>
              <a:off x="265444" y="252857"/>
              <a:ext cx="350794" cy="399664"/>
              <a:chOff x="0" y="0"/>
              <a:chExt cx="350793" cy="399663"/>
            </a:xfrm>
          </p:grpSpPr>
          <p:sp>
            <p:nvSpPr>
              <p:cNvPr id="60" name="Shape 3707">
                <a:extLst>
                  <a:ext uri="{FF2B5EF4-FFF2-40B4-BE49-F238E27FC236}">
                    <a16:creationId xmlns:a16="http://schemas.microsoft.com/office/drawing/2014/main" id="{F86A98BA-E46E-4AA8-A270-402399377642}"/>
                  </a:ext>
                </a:extLst>
              </p:cNvPr>
              <p:cNvSpPr/>
              <p:nvPr/>
            </p:nvSpPr>
            <p:spPr>
              <a:xfrm>
                <a:off x="-1" y="-1"/>
                <a:ext cx="350794" cy="39966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0"/>
                    </a:moveTo>
                    <a:cubicBezTo>
                      <a:pt x="5613" y="0"/>
                      <a:pt x="0" y="1369"/>
                      <a:pt x="0" y="4420"/>
                    </a:cubicBezTo>
                    <a:cubicBezTo>
                      <a:pt x="0" y="17243"/>
                      <a:pt x="0" y="17243"/>
                      <a:pt x="0" y="17243"/>
                    </a:cubicBezTo>
                    <a:cubicBezTo>
                      <a:pt x="0" y="20231"/>
                      <a:pt x="5613" y="21600"/>
                      <a:pt x="10800" y="21600"/>
                    </a:cubicBezTo>
                    <a:cubicBezTo>
                      <a:pt x="15987" y="21600"/>
                      <a:pt x="21600" y="20231"/>
                      <a:pt x="21600" y="17243"/>
                    </a:cubicBezTo>
                    <a:cubicBezTo>
                      <a:pt x="21600" y="4420"/>
                      <a:pt x="21600" y="4420"/>
                      <a:pt x="21600" y="4420"/>
                    </a:cubicBezTo>
                    <a:cubicBezTo>
                      <a:pt x="21600" y="1369"/>
                      <a:pt x="15987" y="0"/>
                      <a:pt x="10800" y="0"/>
                    </a:cubicBezTo>
                    <a:close/>
                    <a:moveTo>
                      <a:pt x="20037" y="17243"/>
                    </a:moveTo>
                    <a:cubicBezTo>
                      <a:pt x="20037" y="18923"/>
                      <a:pt x="15916" y="20293"/>
                      <a:pt x="10800" y="20293"/>
                    </a:cubicBezTo>
                    <a:cubicBezTo>
                      <a:pt x="5684" y="20293"/>
                      <a:pt x="1563" y="18923"/>
                      <a:pt x="1563" y="17243"/>
                    </a:cubicBezTo>
                    <a:cubicBezTo>
                      <a:pt x="1563" y="14690"/>
                      <a:pt x="1563" y="14690"/>
                      <a:pt x="1563" y="14690"/>
                    </a:cubicBezTo>
                    <a:cubicBezTo>
                      <a:pt x="3126" y="16122"/>
                      <a:pt x="6963" y="16869"/>
                      <a:pt x="10800" y="16869"/>
                    </a:cubicBezTo>
                    <a:cubicBezTo>
                      <a:pt x="14637" y="16869"/>
                      <a:pt x="18474" y="16122"/>
                      <a:pt x="20037" y="14690"/>
                    </a:cubicBezTo>
                    <a:lnTo>
                      <a:pt x="20037" y="17243"/>
                    </a:lnTo>
                    <a:close/>
                    <a:moveTo>
                      <a:pt x="20037" y="13197"/>
                    </a:moveTo>
                    <a:cubicBezTo>
                      <a:pt x="20037" y="13197"/>
                      <a:pt x="20037" y="13197"/>
                      <a:pt x="20037" y="13197"/>
                    </a:cubicBezTo>
                    <a:cubicBezTo>
                      <a:pt x="20037" y="13197"/>
                      <a:pt x="20037" y="13197"/>
                      <a:pt x="20037" y="13197"/>
                    </a:cubicBezTo>
                    <a:cubicBezTo>
                      <a:pt x="20037" y="14877"/>
                      <a:pt x="15916" y="16247"/>
                      <a:pt x="10800" y="16247"/>
                    </a:cubicBezTo>
                    <a:cubicBezTo>
                      <a:pt x="5684" y="16247"/>
                      <a:pt x="1563" y="14877"/>
                      <a:pt x="1563" y="13197"/>
                    </a:cubicBezTo>
                    <a:cubicBezTo>
                      <a:pt x="1563" y="13197"/>
                      <a:pt x="1563" y="13197"/>
                      <a:pt x="1563" y="13197"/>
                    </a:cubicBezTo>
                    <a:cubicBezTo>
                      <a:pt x="1563" y="13197"/>
                      <a:pt x="1563" y="13197"/>
                      <a:pt x="1563" y="13197"/>
                    </a:cubicBezTo>
                    <a:cubicBezTo>
                      <a:pt x="1563" y="10644"/>
                      <a:pt x="1563" y="10644"/>
                      <a:pt x="1563" y="10644"/>
                    </a:cubicBezTo>
                    <a:cubicBezTo>
                      <a:pt x="3126" y="12076"/>
                      <a:pt x="6963" y="12823"/>
                      <a:pt x="10800" y="12823"/>
                    </a:cubicBezTo>
                    <a:cubicBezTo>
                      <a:pt x="14637" y="12823"/>
                      <a:pt x="18474" y="12076"/>
                      <a:pt x="20037" y="10644"/>
                    </a:cubicBezTo>
                    <a:lnTo>
                      <a:pt x="20037" y="13197"/>
                    </a:lnTo>
                    <a:close/>
                    <a:moveTo>
                      <a:pt x="20037" y="9150"/>
                    </a:moveTo>
                    <a:cubicBezTo>
                      <a:pt x="20037" y="9150"/>
                      <a:pt x="20037" y="9150"/>
                      <a:pt x="20037" y="9150"/>
                    </a:cubicBezTo>
                    <a:cubicBezTo>
                      <a:pt x="20037" y="9150"/>
                      <a:pt x="20037" y="9150"/>
                      <a:pt x="20037" y="9150"/>
                    </a:cubicBezTo>
                    <a:cubicBezTo>
                      <a:pt x="20037" y="10831"/>
                      <a:pt x="15916" y="12138"/>
                      <a:pt x="10800" y="12138"/>
                    </a:cubicBezTo>
                    <a:cubicBezTo>
                      <a:pt x="5684" y="12138"/>
                      <a:pt x="1563" y="10831"/>
                      <a:pt x="1563" y="9150"/>
                    </a:cubicBezTo>
                    <a:cubicBezTo>
                      <a:pt x="1563" y="9150"/>
                      <a:pt x="1563" y="9150"/>
                      <a:pt x="1563" y="9150"/>
                    </a:cubicBezTo>
                    <a:cubicBezTo>
                      <a:pt x="1563" y="9150"/>
                      <a:pt x="1563" y="9150"/>
                      <a:pt x="1563" y="9150"/>
                    </a:cubicBezTo>
                    <a:cubicBezTo>
                      <a:pt x="1563" y="6785"/>
                      <a:pt x="1563" y="6785"/>
                      <a:pt x="1563" y="6785"/>
                    </a:cubicBezTo>
                    <a:cubicBezTo>
                      <a:pt x="3553" y="8154"/>
                      <a:pt x="7247" y="8777"/>
                      <a:pt x="10800" y="8777"/>
                    </a:cubicBezTo>
                    <a:cubicBezTo>
                      <a:pt x="14353" y="8777"/>
                      <a:pt x="18047" y="8154"/>
                      <a:pt x="20037" y="6785"/>
                    </a:cubicBezTo>
                    <a:lnTo>
                      <a:pt x="20037" y="9150"/>
                    </a:lnTo>
                    <a:close/>
                    <a:moveTo>
                      <a:pt x="10800" y="7407"/>
                    </a:moveTo>
                    <a:cubicBezTo>
                      <a:pt x="5684" y="7407"/>
                      <a:pt x="1563" y="6100"/>
                      <a:pt x="1563" y="4420"/>
                    </a:cubicBezTo>
                    <a:cubicBezTo>
                      <a:pt x="1563" y="2739"/>
                      <a:pt x="5684" y="1369"/>
                      <a:pt x="10800" y="1369"/>
                    </a:cubicBezTo>
                    <a:cubicBezTo>
                      <a:pt x="15916" y="1369"/>
                      <a:pt x="20037" y="2739"/>
                      <a:pt x="20037" y="4420"/>
                    </a:cubicBezTo>
                    <a:cubicBezTo>
                      <a:pt x="20037" y="6100"/>
                      <a:pt x="15916" y="7407"/>
                      <a:pt x="10800" y="7407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1" name="Shape 3708">
                <a:extLst>
                  <a:ext uri="{FF2B5EF4-FFF2-40B4-BE49-F238E27FC236}">
                    <a16:creationId xmlns:a16="http://schemas.microsoft.com/office/drawing/2014/main" id="{82FD3818-3F87-4043-B771-C13F8372CEE1}"/>
                  </a:ext>
                </a:extLst>
              </p:cNvPr>
              <p:cNvSpPr/>
              <p:nvPr/>
            </p:nvSpPr>
            <p:spPr>
              <a:xfrm>
                <a:off x="275796" y="289572"/>
                <a:ext cx="25161" cy="25645"/>
              </a:xfrm>
              <a:prstGeom prst="ellipse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2" name="Shape 3709">
                <a:extLst>
                  <a:ext uri="{FF2B5EF4-FFF2-40B4-BE49-F238E27FC236}">
                    <a16:creationId xmlns:a16="http://schemas.microsoft.com/office/drawing/2014/main" id="{77850D57-FB95-4095-8974-A3CF705DAEE7}"/>
                  </a:ext>
                </a:extLst>
              </p:cNvPr>
              <p:cNvSpPr/>
              <p:nvPr/>
            </p:nvSpPr>
            <p:spPr>
              <a:xfrm>
                <a:off x="275796" y="214574"/>
                <a:ext cx="25161" cy="25645"/>
              </a:xfrm>
              <a:prstGeom prst="ellipse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3" name="Shape 3710">
                <a:extLst>
                  <a:ext uri="{FF2B5EF4-FFF2-40B4-BE49-F238E27FC236}">
                    <a16:creationId xmlns:a16="http://schemas.microsoft.com/office/drawing/2014/main" id="{0A6F9171-FF41-4674-9DD6-4FDC6ED54DB8}"/>
                  </a:ext>
                </a:extLst>
              </p:cNvPr>
              <p:cNvSpPr/>
              <p:nvPr/>
            </p:nvSpPr>
            <p:spPr>
              <a:xfrm>
                <a:off x="275796" y="140061"/>
                <a:ext cx="25161" cy="25161"/>
              </a:xfrm>
              <a:prstGeom prst="ellipse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>
                  <a:cs typeface="+mn-ea"/>
                  <a:sym typeface="+mn-lt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23700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500"/>
                            </p:stCondLst>
                            <p:childTnLst>
                              <p:par>
                                <p:cTn id="43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9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3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6000"/>
                            </p:stCondLst>
                            <p:childTnLst>
                              <p:par>
                                <p:cTn id="56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7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6500"/>
                            </p:stCondLst>
                            <p:childTnLst>
                              <p:par>
                                <p:cTn id="6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1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000"/>
                            </p:stCondLst>
                            <p:childTnLst>
                              <p:par>
                                <p:cTn id="6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7500"/>
                            </p:stCondLst>
                            <p:childTnLst>
                              <p:par>
                                <p:cTn id="6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advAuto="0"/>
      <p:bldP spid="6" grpId="0" animBg="1" advAuto="0"/>
      <p:bldP spid="7" grpId="0" animBg="1" advAuto="0"/>
      <p:bldP spid="8" grpId="0" animBg="1" advAuto="0"/>
      <p:bldP spid="9" grpId="0" animBg="1" advAuto="0"/>
      <p:bldP spid="10" grpId="0" animBg="1" advAuto="0"/>
      <p:bldP spid="11" grpId="0" animBg="1" advAuto="0"/>
      <p:bldP spid="12" grpId="0" animBg="1" advAuto="0"/>
      <p:bldP spid="17" grpId="0" animBg="1" advAuto="0"/>
      <p:bldP spid="20" grpId="0" animBg="1" advAuto="0"/>
      <p:bldP spid="23" grpId="0" animBg="1" advAuto="0"/>
      <p:bldP spid="26" grpId="0" animBg="1" advAuto="0"/>
      <p:bldP spid="33" grpId="0" animBg="1" advAuto="0"/>
      <p:bldP spid="38" grpId="0" animBg="1" advAuto="0"/>
      <p:bldP spid="54" grpId="0" animBg="1" advAuto="0"/>
      <p:bldP spid="57" grpId="0" animBg="1" advAuto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Прямоугольник 3">
            <a:extLst>
              <a:ext uri="{FF2B5EF4-FFF2-40B4-BE49-F238E27FC236}">
                <a16:creationId xmlns:a16="http://schemas.microsoft.com/office/drawing/2014/main" id="{C79D854E-41C3-0E48-AAF4-FE1B3D2054C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16" name="Content Placeholder 1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630" y="165347"/>
            <a:ext cx="2487930" cy="746379"/>
          </a:xfrm>
        </p:spPr>
      </p:pic>
      <p:sp>
        <p:nvSpPr>
          <p:cNvPr id="5" name="Прямоугольник 6"/>
          <p:cNvSpPr/>
          <p:nvPr/>
        </p:nvSpPr>
        <p:spPr>
          <a:xfrm>
            <a:off x="7847376" y="1179779"/>
            <a:ext cx="4134506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hlinkClick r:id="rId3"/>
              </a:rPr>
              <a:t>http://powerpointbase.com</a:t>
            </a:r>
            <a:r>
              <a:rPr lang="ru-RU" sz="1600" dirty="0"/>
              <a:t> </a:t>
            </a:r>
            <a:r>
              <a:rPr lang="en-US" sz="1600" dirty="0"/>
              <a:t> – </a:t>
            </a:r>
            <a:r>
              <a:rPr lang="ru-RU" sz="1600" dirty="0"/>
              <a:t>это самый крупный портал бесплатных шаблонов презентаций </a:t>
            </a:r>
            <a:r>
              <a:rPr lang="en-US" sz="1600" dirty="0"/>
              <a:t>PowerPoint.</a:t>
            </a:r>
          </a:p>
          <a:p>
            <a:endParaRPr lang="en-US" sz="1600" dirty="0"/>
          </a:p>
          <a:p>
            <a:r>
              <a:rPr lang="en-US" sz="1600" dirty="0">
                <a:hlinkClick r:id="rId4"/>
              </a:rPr>
              <a:t>http://powerpointbase.com/premium/</a:t>
            </a:r>
            <a:r>
              <a:rPr lang="en-US" sz="1600" dirty="0"/>
              <a:t> - Premium </a:t>
            </a:r>
            <a:r>
              <a:rPr lang="ru-RU" sz="1600" dirty="0"/>
              <a:t>шаблоны презентаций </a:t>
            </a:r>
            <a:r>
              <a:rPr lang="en-US" sz="1600" dirty="0"/>
              <a:t>PowerPoint</a:t>
            </a:r>
          </a:p>
          <a:p>
            <a:endParaRPr lang="en-US" sz="1600" dirty="0"/>
          </a:p>
          <a:p>
            <a:r>
              <a:rPr lang="en-US" sz="1600" dirty="0">
                <a:hlinkClick r:id="rId5"/>
              </a:rPr>
              <a:t>http://powerpointbase.com/wordtemplates/</a:t>
            </a:r>
            <a:r>
              <a:rPr lang="en-US" sz="1600" dirty="0"/>
              <a:t> - </a:t>
            </a:r>
            <a:r>
              <a:rPr lang="ru-RU" sz="1600" dirty="0"/>
              <a:t>шаблоны </a:t>
            </a:r>
            <a:r>
              <a:rPr lang="en-US" sz="1600" dirty="0"/>
              <a:t>Word </a:t>
            </a:r>
            <a:r>
              <a:rPr lang="ru-RU" sz="1600" dirty="0"/>
              <a:t>для создания эффектных раздаточных материалов</a:t>
            </a:r>
          </a:p>
          <a:p>
            <a:endParaRPr lang="ru-RU" sz="1600" dirty="0"/>
          </a:p>
          <a:p>
            <a:r>
              <a:rPr lang="en-US" sz="1600" dirty="0">
                <a:hlinkClick r:id="rId6"/>
              </a:rPr>
              <a:t>http://powerpointbase.com/diagrams/</a:t>
            </a:r>
            <a:r>
              <a:rPr lang="ru-RU" sz="1600" dirty="0"/>
              <a:t> - шаблоны диаграмм и графиков для большей визуализации в презентациях</a:t>
            </a:r>
          </a:p>
          <a:p>
            <a:endParaRPr lang="ru-RU" sz="1600" dirty="0"/>
          </a:p>
          <a:p>
            <a:r>
              <a:rPr lang="en-US" sz="1600" dirty="0">
                <a:hlinkClick r:id="rId7"/>
              </a:rPr>
              <a:t>http://powerpointbase.com/certificates/</a:t>
            </a:r>
            <a:r>
              <a:rPr lang="ru-RU" sz="1600" dirty="0"/>
              <a:t> - шаблоны сертификатов, дипломов, грамот</a:t>
            </a:r>
          </a:p>
          <a:p>
            <a:endParaRPr lang="ru-RU" sz="1600" dirty="0"/>
          </a:p>
          <a:p>
            <a:r>
              <a:rPr lang="ru-RU" sz="1600" dirty="0"/>
              <a:t>А также статьи и многое другое…  </a:t>
            </a:r>
          </a:p>
        </p:txBody>
      </p:sp>
      <p:sp>
        <p:nvSpPr>
          <p:cNvPr id="6" name="Прямоугольник 7"/>
          <p:cNvSpPr/>
          <p:nvPr/>
        </p:nvSpPr>
        <p:spPr>
          <a:xfrm>
            <a:off x="242206" y="3638401"/>
            <a:ext cx="36224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/>
              <a:t>НАШИ УСЛУГИ: </a:t>
            </a:r>
          </a:p>
        </p:txBody>
      </p:sp>
      <p:sp>
        <p:nvSpPr>
          <p:cNvPr id="13" name="Прямоугольник 14"/>
          <p:cNvSpPr/>
          <p:nvPr/>
        </p:nvSpPr>
        <p:spPr>
          <a:xfrm>
            <a:off x="242206" y="5727295"/>
            <a:ext cx="41190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/>
              <a:t>КОНТАКТЫ: </a:t>
            </a:r>
            <a:r>
              <a:rPr lang="en-US" dirty="0">
                <a:hlinkClick r:id="rId8"/>
              </a:rPr>
              <a:t>powerpointbase@gmail.com</a:t>
            </a:r>
            <a:r>
              <a:rPr lang="en-US" dirty="0"/>
              <a:t> </a:t>
            </a:r>
            <a:endParaRPr lang="ru-RU" dirty="0"/>
          </a:p>
        </p:txBody>
      </p:sp>
      <p:sp>
        <p:nvSpPr>
          <p:cNvPr id="15" name="Прямоугольник 7"/>
          <p:cNvSpPr/>
          <p:nvPr/>
        </p:nvSpPr>
        <p:spPr>
          <a:xfrm>
            <a:off x="242206" y="1179779"/>
            <a:ext cx="44120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/>
              <a:t>НАШИ СТРАНИЦЫ В СОЦИАЛЬНЫХ СЕТЯХ: </a:t>
            </a:r>
          </a:p>
        </p:txBody>
      </p:sp>
      <p:pic>
        <p:nvPicPr>
          <p:cNvPr id="1026" name="Picture 2" descr="Social Media Icons Set Logo, Social Media Icons, Social Media ...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54" t="4652" r="66796" b="69848"/>
          <a:stretch/>
        </p:blipFill>
        <p:spPr bwMode="auto">
          <a:xfrm>
            <a:off x="336205" y="1648042"/>
            <a:ext cx="324502" cy="326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05" y="2077683"/>
            <a:ext cx="325544" cy="326423"/>
          </a:xfrm>
          <a:prstGeom prst="rect">
            <a:avLst/>
          </a:prstGeom>
        </p:spPr>
      </p:pic>
      <p:pic>
        <p:nvPicPr>
          <p:cNvPr id="27" name="Picture 2" descr="Social Media Icons Set Logo, Social Media Icons, Social Media ..."/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804" t="4652" r="7846" b="69848"/>
          <a:stretch/>
        </p:blipFill>
        <p:spPr bwMode="auto">
          <a:xfrm>
            <a:off x="334217" y="2945620"/>
            <a:ext cx="328475" cy="326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ectangle 23"/>
          <p:cNvSpPr/>
          <p:nvPr/>
        </p:nvSpPr>
        <p:spPr>
          <a:xfrm>
            <a:off x="660707" y="1628801"/>
            <a:ext cx="44678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12"/>
              </a:rPr>
              <a:t>https://www.facebook.com/powerpointfree/</a:t>
            </a:r>
            <a:r>
              <a:rPr lang="en-US" dirty="0"/>
              <a:t> </a:t>
            </a:r>
          </a:p>
        </p:txBody>
      </p:sp>
      <p:sp>
        <p:nvSpPr>
          <p:cNvPr id="29" name="Rectangle 28"/>
          <p:cNvSpPr/>
          <p:nvPr/>
        </p:nvSpPr>
        <p:spPr>
          <a:xfrm>
            <a:off x="659396" y="2051908"/>
            <a:ext cx="30446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13"/>
              </a:rPr>
              <a:t>https://vk.com/club79040830</a:t>
            </a:r>
            <a:r>
              <a:rPr lang="en-US" dirty="0"/>
              <a:t> </a:t>
            </a:r>
          </a:p>
        </p:txBody>
      </p:sp>
      <p:sp>
        <p:nvSpPr>
          <p:cNvPr id="30" name="Rectangle 29"/>
          <p:cNvSpPr/>
          <p:nvPr/>
        </p:nvSpPr>
        <p:spPr>
          <a:xfrm>
            <a:off x="659396" y="2924165"/>
            <a:ext cx="6781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14"/>
              </a:rPr>
              <a:t>https://www.youtube.com/channel/UC3Kc-8AJVMloXo2YQbmAOqA</a:t>
            </a:r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7572375" y="1240341"/>
            <a:ext cx="0" cy="484901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242206" y="3970298"/>
            <a:ext cx="5565691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dirty="0"/>
              <a:t>Разработка (оформление) презентации «под ключ»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dirty="0"/>
              <a:t>Разработка авторского шаблона презентации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dirty="0"/>
              <a:t>Оформление раздаточных материалов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dirty="0"/>
              <a:t>Разработка фирменного стиля</a:t>
            </a:r>
          </a:p>
          <a:p>
            <a:r>
              <a:rPr lang="ru-RU" dirty="0"/>
              <a:t>Детальнее: </a:t>
            </a:r>
            <a:r>
              <a:rPr lang="en-US" dirty="0">
                <a:hlinkClick r:id="rId15"/>
              </a:rPr>
              <a:t>http://powerpointbase.com/offer.html</a:t>
            </a:r>
            <a:r>
              <a:rPr lang="ru-RU" dirty="0"/>
              <a:t> </a:t>
            </a:r>
            <a:endParaRPr lang="en-US" dirty="0"/>
          </a:p>
        </p:txBody>
      </p:sp>
      <p:pic>
        <p:nvPicPr>
          <p:cNvPr id="32" name="Picture 22">
            <a:extLst>
              <a:ext uri="{FF2B5EF4-FFF2-40B4-BE49-F238E27FC236}">
                <a16:creationId xmlns:a16="http://schemas.microsoft.com/office/drawing/2014/main" id="{C702CA38-3FE8-4424-9559-6E2445696DDB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4217" y="2525510"/>
            <a:ext cx="325544" cy="325544"/>
          </a:xfrm>
          <a:prstGeom prst="rect">
            <a:avLst/>
          </a:prstGeom>
        </p:spPr>
      </p:pic>
      <p:sp>
        <p:nvSpPr>
          <p:cNvPr id="35" name="Rectangle 28">
            <a:extLst>
              <a:ext uri="{FF2B5EF4-FFF2-40B4-BE49-F238E27FC236}">
                <a16:creationId xmlns:a16="http://schemas.microsoft.com/office/drawing/2014/main" id="{2A1A9CE7-E210-4085-B797-E46729EB1331}"/>
              </a:ext>
            </a:extLst>
          </p:cNvPr>
          <p:cNvSpPr/>
          <p:nvPr/>
        </p:nvSpPr>
        <p:spPr>
          <a:xfrm>
            <a:off x="657408" y="2499296"/>
            <a:ext cx="29446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17"/>
              </a:rPr>
              <a:t>https://t.me/powerpointhub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4498888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  <p:tag name="WHOLESPTYPE" val="Shape_SubTitl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  <p:tag name="WHOLESPTYPE" val="Shape_Text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  <p:tag name="WHOLESPTYPE" val="Shape_Other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heme/theme1.xml><?xml version="1.0" encoding="utf-8"?>
<a:theme xmlns:a="http://schemas.openxmlformats.org/drawingml/2006/main" name="Тема Office">
  <a:themeElements>
    <a:clrScheme name="Другая 2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030A0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556</Words>
  <Application>Microsoft Macintosh PowerPoint</Application>
  <PresentationFormat>Widescreen</PresentationFormat>
  <Paragraphs>84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Corbel</vt:lpstr>
      <vt:lpstr>Wingdings</vt:lpstr>
      <vt:lpstr>Тема Office</vt:lpstr>
      <vt:lpstr>NAME OF PRESENTATION</vt:lpstr>
      <vt:lpstr>Slide title</vt:lpstr>
      <vt:lpstr>Slide title</vt:lpstr>
      <vt:lpstr>Slide title</vt:lpstr>
      <vt:lpstr>Slide title</vt:lpstr>
      <vt:lpstr>Slide title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Maryna Markasyan</dc:creator>
  <cp:lastModifiedBy>Microsoft Office User</cp:lastModifiedBy>
  <cp:revision>19</cp:revision>
  <dcterms:created xsi:type="dcterms:W3CDTF">2023-01-07T09:00:50Z</dcterms:created>
  <dcterms:modified xsi:type="dcterms:W3CDTF">2024-11-16T07:32:41Z</dcterms:modified>
</cp:coreProperties>
</file>