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FB2F-AA99-4367-9071-E32560B02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4DADE-7AB5-4FB1-B7D8-FEB6212EB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AAF1-6264-4FBE-8C3C-10333A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7A55-AA63-434F-8C5B-BF94AD53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754B-1982-462D-B6FA-0E5F77A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2642-1BE9-425D-A381-B8597A5F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EEF0-387A-4EDB-8DD1-9F4D8C9D1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3F1E-855A-411F-90F8-D0FC40EC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9075-1595-40B5-85A2-45B57F69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F3EE-ECDB-48DF-A9F7-1470A78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BB89B-FE89-49DD-83C8-A26CC396D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FBA51-20B7-4279-88AF-E41B017E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3C30-6F84-496A-84A6-47826AA9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7D8E-069C-46D4-AC92-A55B2D5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3539-978A-48F4-A079-2B1755EC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17D5-4A49-43A2-BFEB-70EABD1A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D48D-3ABC-404D-B657-EB3A9A26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4E1D-4C04-42EF-AEE0-85F1EAFE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7723-F1E4-4B8B-AA54-DE77CE9C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F0AF-9B9A-4654-AA4C-0B98FB9E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75F-5DF2-41C5-A3E4-D3098888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4FCA-4208-4094-805E-96676305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4102-7524-4BE3-84CA-179A24BE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76DE-FB25-4431-A038-21619C0E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2628-64F2-4CF6-A731-7A969DBD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206B-8D98-448A-88D3-5C9DC1F0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45D4-148D-4908-8D2A-A0EDF6F7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C2CB6-5AC5-42CA-B9EF-939405631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A18E-139E-4338-BF3A-65B3389C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4A98-AFE6-4D84-BF26-8D961CA0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CA653-562D-4439-B80C-D88D5699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9E50-440E-4425-A8F7-E6CEABB8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F782-B100-480A-AB13-E2EF74FC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79F9D-4FB1-4AEF-AEB6-B670123E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CEB98-DA27-413A-8FBF-D684EA5A4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24926-0E47-4EC4-98B9-878D147E4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E8A7A-EA97-419A-8C7F-8ECB279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BC89-38D7-448F-B120-278B775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ED316-B377-44AB-9F1E-F859DA7C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02C0-1B0C-405D-80FA-AB2C3B0B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2F3A-DE51-443F-BFF4-7AF95D71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5C55B-77F5-486D-A257-DCD0B29F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BBE3F-9E6E-4E5C-80B4-0584D00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8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8C6B2-074E-4A98-807B-13F965F1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14115-597E-45CE-BA69-63C78C2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52866-1B2C-40B2-895B-25CDC054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1AB2-BB23-44A0-A910-1EE143F3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56C6-91CC-41DA-96A5-26FEECCB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F9890-1CD2-4891-A8DD-EAA0B62D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97A0-4824-4C7B-89DE-686FA7CA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7A42-2807-4683-9560-5DD0C36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BF879-7548-46E9-A609-816F22B2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C891-B9EA-41F0-B8B7-35E2A254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3DB0F-7821-4C25-9F2A-08B261C9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0160-5829-461B-90A1-15DC2D6BC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4CE6-89BA-4F4B-8A9D-BF7C36B9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C0F7-C5EC-47F8-B538-1D24327A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D6B6-7BEF-4258-8039-DC0C9539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A8BDE-019B-4177-A764-FF1B2C7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6E7C4-242A-47A8-BBB4-E9AD649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FD68-C109-463F-BEE6-EDCC9C5A6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5F8C-1BE7-4984-A895-85F512CBF32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2A7D-5FAC-4199-833A-026C5149E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2B15-4DD9-47AD-9DCA-3BD5F3083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96BB-755C-4851-9FAE-DD3F2A7B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549F-49D8-45B2-914A-D7B1DD1A8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Estate Values Based on Introduction of New Professional Sports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6343-0E08-4F3D-B95E-C9D3B6753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Estate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E25A-E512-4108-AB88-622A65B7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980D6A8-EA0C-4F2D-B83B-F28F9E98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66" y="1826576"/>
            <a:ext cx="8462865" cy="4249802"/>
          </a:xfr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464FDE-E844-4824-809A-47E6B8E6F115}"/>
              </a:ext>
            </a:extLst>
          </p:cNvPr>
          <p:cNvCxnSpPr/>
          <p:nvPr/>
        </p:nvCxnSpPr>
        <p:spPr>
          <a:xfrm flipV="1">
            <a:off x="6095999" y="3808602"/>
            <a:ext cx="0" cy="177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2" descr="Tennessee Titans team transparent logo">
            <a:extLst>
              <a:ext uri="{FF2B5EF4-FFF2-40B4-BE49-F238E27FC236}">
                <a16:creationId xmlns:a16="http://schemas.microsoft.com/office/drawing/2014/main" id="{2666CB34-6D3A-49A4-831A-9607646D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25" y="3643628"/>
            <a:ext cx="307849" cy="30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ashville predators">
            <a:extLst>
              <a:ext uri="{FF2B5EF4-FFF2-40B4-BE49-F238E27FC236}">
                <a16:creationId xmlns:a16="http://schemas.microsoft.com/office/drawing/2014/main" id="{1F7139B4-B58C-44BB-B41A-05DE3D00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514" y="3671695"/>
            <a:ext cx="428913" cy="2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6132-A6CC-47F8-AC31-2B03D866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izona Cardinals team transparent logo">
            <a:extLst>
              <a:ext uri="{FF2B5EF4-FFF2-40B4-BE49-F238E27FC236}">
                <a16:creationId xmlns:a16="http://schemas.microsoft.com/office/drawing/2014/main" id="{D203D4F6-5BC6-4AD9-A382-A1D1EF951D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70" y="213400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ianapolis Colts team transparent logo">
            <a:extLst>
              <a:ext uri="{FF2B5EF4-FFF2-40B4-BE49-F238E27FC236}">
                <a16:creationId xmlns:a16="http://schemas.microsoft.com/office/drawing/2014/main" id="{4B287161-7442-4A2F-987C-17A76590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655" y="33271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s Angeles Rams team logo">
            <a:extLst>
              <a:ext uri="{FF2B5EF4-FFF2-40B4-BE49-F238E27FC236}">
                <a16:creationId xmlns:a16="http://schemas.microsoft.com/office/drawing/2014/main" id="{3C49B959-BA59-4CC4-937F-DB5571FF3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580" y="39511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s Angeles Rams team transparent logo">
            <a:extLst>
              <a:ext uri="{FF2B5EF4-FFF2-40B4-BE49-F238E27FC236}">
                <a16:creationId xmlns:a16="http://schemas.microsoft.com/office/drawing/2014/main" id="{3EC9D632-D66A-405F-9C6E-A157510B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72" y="441921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s Vegas / Oakland Raiders team transparent logo">
            <a:extLst>
              <a:ext uri="{FF2B5EF4-FFF2-40B4-BE49-F238E27FC236}">
                <a16:creationId xmlns:a16="http://schemas.microsoft.com/office/drawing/2014/main" id="{6B07D7A7-3A0E-48AC-AE51-82AB33FB2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63" y="18168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nnessee Titans team transparent logo">
            <a:extLst>
              <a:ext uri="{FF2B5EF4-FFF2-40B4-BE49-F238E27FC236}">
                <a16:creationId xmlns:a16="http://schemas.microsoft.com/office/drawing/2014/main" id="{1AD75552-4FB4-4676-A2FC-BA688FDA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80" y="125691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mpa Bay Buccaneers team transparent logo">
            <a:extLst>
              <a:ext uri="{FF2B5EF4-FFF2-40B4-BE49-F238E27FC236}">
                <a16:creationId xmlns:a16="http://schemas.microsoft.com/office/drawing/2014/main" id="{976166DA-9D0E-4B63-B948-B54C165E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52" y="35393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attle Seahawks team transparent logo">
            <a:extLst>
              <a:ext uri="{FF2B5EF4-FFF2-40B4-BE49-F238E27FC236}">
                <a16:creationId xmlns:a16="http://schemas.microsoft.com/office/drawing/2014/main" id="{62277A6E-4EE3-4743-8DE3-DC3CFBF4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655" y="6818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olina Panthers team transparent logo">
            <a:extLst>
              <a:ext uri="{FF2B5EF4-FFF2-40B4-BE49-F238E27FC236}">
                <a16:creationId xmlns:a16="http://schemas.microsoft.com/office/drawing/2014/main" id="{6F605041-D88D-48DA-81BE-3E1BFFEA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05" y="29518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cksonville Jaguars team transparent logo">
            <a:extLst>
              <a:ext uri="{FF2B5EF4-FFF2-40B4-BE49-F238E27FC236}">
                <a16:creationId xmlns:a16="http://schemas.microsoft.com/office/drawing/2014/main" id="{70BAE183-5DDE-4DD5-B543-A72366487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62" y="45203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altimore Ravens team transparent logo">
            <a:extLst>
              <a:ext uri="{FF2B5EF4-FFF2-40B4-BE49-F238E27FC236}">
                <a16:creationId xmlns:a16="http://schemas.microsoft.com/office/drawing/2014/main" id="{350431E8-786F-4B7A-AEC4-BE2F00483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03" y="70525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ouston Texans team transparent logo">
            <a:extLst>
              <a:ext uri="{FF2B5EF4-FFF2-40B4-BE49-F238E27FC236}">
                <a16:creationId xmlns:a16="http://schemas.microsoft.com/office/drawing/2014/main" id="{18452392-7A79-45EB-9FDC-D7A8F6D6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30" y="943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0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0657-9DD2-4078-B901-84FD26C8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EF20-E840-41AE-8E5E-2060B2E6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EDC3-7F90-44CD-8E3E-E8769E79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F3D4-6E74-498E-8D74-C670EBB9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Real Estate Values Based on Introduction of New Professional Sports Teams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Values Based on Introduction of New Professional Sports Teams</dc:title>
  <dc:creator>Heath Herrington</dc:creator>
  <cp:lastModifiedBy>Heath Herrington</cp:lastModifiedBy>
  <cp:revision>3</cp:revision>
  <dcterms:created xsi:type="dcterms:W3CDTF">2020-10-30T00:10:31Z</dcterms:created>
  <dcterms:modified xsi:type="dcterms:W3CDTF">2020-10-30T00:31:01Z</dcterms:modified>
</cp:coreProperties>
</file>