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7611-F765-4465-83D2-FC12E23DF90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81A1-F509-43D2-AF76-219CF28D9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36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7611-F765-4465-83D2-FC12E23DF90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81A1-F509-43D2-AF76-219CF28D9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1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7611-F765-4465-83D2-FC12E23DF90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81A1-F509-43D2-AF76-219CF28D9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5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7611-F765-4465-83D2-FC12E23DF90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81A1-F509-43D2-AF76-219CF28D9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7611-F765-4465-83D2-FC12E23DF90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81A1-F509-43D2-AF76-219CF28D9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7611-F765-4465-83D2-FC12E23DF90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81A1-F509-43D2-AF76-219CF28D9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2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7611-F765-4465-83D2-FC12E23DF90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81A1-F509-43D2-AF76-219CF28D9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9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7611-F765-4465-83D2-FC12E23DF90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81A1-F509-43D2-AF76-219CF28D9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1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7611-F765-4465-83D2-FC12E23DF90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81A1-F509-43D2-AF76-219CF28D9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3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7611-F765-4465-83D2-FC12E23DF90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81A1-F509-43D2-AF76-219CF28D9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3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7611-F765-4465-83D2-FC12E23DF90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81A1-F509-43D2-AF76-219CF28D9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2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27611-F765-4465-83D2-FC12E23DF909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81A1-F509-43D2-AF76-219CF28D9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2021.01.27. </a:t>
            </a:r>
            <a:r>
              <a:rPr lang="en-US" altLang="ko-KR" dirty="0" smtClean="0"/>
              <a:t>JSP &amp; JS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박혜선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0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7465" y="2557179"/>
            <a:ext cx="1992683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 smtClean="0"/>
              <a:t>JSP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69933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요청의 </a:t>
            </a:r>
            <a:r>
              <a:rPr lang="en-US" altLang="ko-KR" sz="3600" dirty="0" smtClean="0"/>
              <a:t>header</a:t>
            </a:r>
            <a:r>
              <a:rPr lang="ko-KR" altLang="en-US" sz="3600" dirty="0" smtClean="0"/>
              <a:t>에 들어가는 </a:t>
            </a:r>
            <a:r>
              <a:rPr lang="en-US" altLang="ko-KR" sz="3600" dirty="0" smtClean="0"/>
              <a:t>key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value</a:t>
            </a:r>
            <a:r>
              <a:rPr lang="ko-KR" altLang="en-US" sz="3600" dirty="0" smtClean="0"/>
              <a:t>를 나열해보세요</a:t>
            </a:r>
            <a:r>
              <a:rPr lang="en-US" altLang="ko-KR" sz="3600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getHeader</a:t>
            </a:r>
            <a:r>
              <a:rPr lang="en-US" altLang="ko-KR" dirty="0" smtClean="0"/>
              <a:t>(String </a:t>
            </a:r>
            <a:r>
              <a:rPr lang="en-US" altLang="ko-KR" dirty="0"/>
              <a:t>name): </a:t>
            </a:r>
            <a:r>
              <a:rPr lang="ko-KR" altLang="en-US" dirty="0"/>
              <a:t>지정한 이름의 </a:t>
            </a:r>
            <a:r>
              <a:rPr lang="ko-KR" altLang="en-US" dirty="0" err="1"/>
              <a:t>헤더값</a:t>
            </a:r>
            <a:endParaRPr lang="ko-KR" altLang="en-US" dirty="0"/>
          </a:p>
          <a:p>
            <a:r>
              <a:rPr lang="en-US" altLang="ko-KR" dirty="0" err="1"/>
              <a:t>getHeaders</a:t>
            </a:r>
            <a:r>
              <a:rPr lang="en-US" altLang="ko-KR" dirty="0"/>
              <a:t>(String name): </a:t>
            </a:r>
            <a:r>
              <a:rPr lang="ko-KR" altLang="en-US" dirty="0"/>
              <a:t>지정한 이름의 헤더 목록</a:t>
            </a:r>
          </a:p>
          <a:p>
            <a:r>
              <a:rPr lang="en-US" altLang="ko-KR" dirty="0" err="1"/>
              <a:t>getHeaderName</a:t>
            </a:r>
            <a:r>
              <a:rPr lang="en-US" altLang="ko-KR" dirty="0"/>
              <a:t>(): </a:t>
            </a:r>
            <a:r>
              <a:rPr lang="ko-KR" altLang="en-US" dirty="0"/>
              <a:t>모든 헤더의 이름을 가져온다</a:t>
            </a:r>
          </a:p>
          <a:p>
            <a:r>
              <a:rPr lang="en-US" altLang="ko-KR" dirty="0" err="1"/>
              <a:t>getIntHeader</a:t>
            </a:r>
            <a:r>
              <a:rPr lang="en-US" altLang="ko-KR" dirty="0"/>
              <a:t>(String name): </a:t>
            </a:r>
            <a:r>
              <a:rPr lang="ko-KR" altLang="en-US" dirty="0"/>
              <a:t>지정한 헤더의 값을 정수로 가져온다</a:t>
            </a:r>
          </a:p>
          <a:p>
            <a:r>
              <a:rPr lang="en-US" altLang="ko-KR" dirty="0" err="1"/>
              <a:t>getDateHeader</a:t>
            </a:r>
            <a:r>
              <a:rPr lang="en-US" altLang="ko-KR" dirty="0"/>
              <a:t>(String name): </a:t>
            </a:r>
            <a:r>
              <a:rPr lang="ko-KR" altLang="en-US" dirty="0"/>
              <a:t>지정한 헤더의 값을 시간으로 읽어온다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2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65758" y="1540374"/>
            <a:ext cx="5361140" cy="4960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758" y="214812"/>
            <a:ext cx="11060483" cy="132556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하</a:t>
            </a:r>
            <a:r>
              <a:rPr lang="en-US" altLang="ko-KR" sz="2800" dirty="0"/>
              <a:t>] 2. </a:t>
            </a:r>
            <a:r>
              <a:rPr lang="en-US" altLang="ko-KR" sz="2800" dirty="0" err="1"/>
              <a:t>jsp</a:t>
            </a:r>
            <a:r>
              <a:rPr lang="ko-KR" altLang="en-US" sz="2800" dirty="0"/>
              <a:t>에서 </a:t>
            </a:r>
            <a:r>
              <a:rPr lang="en-US" altLang="ko-KR" sz="2800" dirty="0" err="1"/>
              <a:t>result.jsp</a:t>
            </a:r>
            <a:r>
              <a:rPr lang="ko-KR" altLang="en-US" sz="2800" dirty="0"/>
              <a:t>로 </a:t>
            </a:r>
            <a:r>
              <a:rPr lang="ko-KR" altLang="en-US" sz="2800" dirty="0" err="1"/>
              <a:t>요청값</a:t>
            </a:r>
            <a:r>
              <a:rPr lang="ko-KR" altLang="en-US" sz="2800" dirty="0"/>
              <a:t> </a:t>
            </a:r>
            <a:r>
              <a:rPr lang="en-US" altLang="ko-KR" sz="2800" dirty="0"/>
              <a:t>name=</a:t>
            </a:r>
            <a:r>
              <a:rPr lang="en-US" altLang="ko-KR" sz="2800" dirty="0" err="1"/>
              <a:t>himan</a:t>
            </a:r>
            <a:r>
              <a:rPr lang="ko-KR" altLang="en-US" sz="2800" dirty="0"/>
              <a:t>을 전송하는 </a:t>
            </a:r>
            <a:r>
              <a:rPr lang="ko-KR" altLang="en-US" sz="2800" dirty="0" smtClean="0"/>
              <a:t>경우와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 </a:t>
            </a:r>
            <a:r>
              <a:rPr lang="en-US" altLang="ko-KR" sz="2800" dirty="0" err="1" smtClean="0"/>
              <a:t>js</a:t>
            </a:r>
            <a:r>
              <a:rPr lang="ko-KR" altLang="en-US" sz="2800" dirty="0"/>
              <a:t>에서 동일한 내용을 처리하는 코드를 기술하세요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77" y="2283260"/>
            <a:ext cx="5045902" cy="11985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77" y="4432417"/>
            <a:ext cx="5045902" cy="1914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758" y="3633934"/>
            <a:ext cx="504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↑</a:t>
            </a:r>
            <a:r>
              <a:rPr lang="en-US" altLang="ko-KR" dirty="0" err="1" smtClean="0"/>
              <a:t>jsp</a:t>
            </a:r>
            <a:endParaRPr lang="en-US" altLang="ko-KR" dirty="0"/>
          </a:p>
          <a:p>
            <a:pPr algn="r"/>
            <a:r>
              <a:rPr lang="ko-KR" altLang="en-US" dirty="0" smtClean="0"/>
              <a:t>↓</a:t>
            </a:r>
            <a:r>
              <a:rPr lang="en-US" altLang="ko-KR" dirty="0" err="1" smtClean="0"/>
              <a:t>result.jsp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5758" y="1761776"/>
            <a:ext cx="504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result.jsp</a:t>
            </a:r>
            <a:r>
              <a:rPr lang="ko-KR" altLang="en-US" dirty="0" smtClean="0"/>
              <a:t>로 전송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265101" y="1540375"/>
            <a:ext cx="5361140" cy="4960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80339" y="1761776"/>
            <a:ext cx="504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err="1" smtClean="0"/>
              <a:t>Js</a:t>
            </a:r>
            <a:r>
              <a:rPr lang="ko-KR" altLang="en-US" dirty="0" smtClean="0"/>
              <a:t>에서 처리하는 코드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720" y="2264064"/>
            <a:ext cx="5045902" cy="12177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721" y="4432416"/>
            <a:ext cx="5045901" cy="19145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22720" y="3630892"/>
            <a:ext cx="504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↑</a:t>
            </a:r>
            <a:r>
              <a:rPr lang="en-US" altLang="ko-KR" dirty="0" err="1" smtClean="0"/>
              <a:t>jsp</a:t>
            </a:r>
            <a:endParaRPr lang="en-US" altLang="ko-KR" dirty="0"/>
          </a:p>
          <a:p>
            <a:pPr algn="r"/>
            <a:r>
              <a:rPr lang="ko-KR" altLang="en-US" dirty="0" smtClean="0"/>
              <a:t>↓</a:t>
            </a:r>
            <a:r>
              <a:rPr lang="en-US" altLang="ko-KR" dirty="0" err="1" smtClean="0"/>
              <a:t>js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54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하</a:t>
            </a:r>
            <a:r>
              <a:rPr lang="en-US" altLang="ko-KR" sz="2800" dirty="0"/>
              <a:t>] 3. </a:t>
            </a:r>
            <a:r>
              <a:rPr lang="en-US" altLang="ko-KR" sz="2800" dirty="0" err="1"/>
              <a:t>jsp</a:t>
            </a:r>
            <a:r>
              <a:rPr lang="ko-KR" altLang="en-US" sz="2800" dirty="0"/>
              <a:t>에서 </a:t>
            </a:r>
            <a:r>
              <a:rPr lang="ko-KR" altLang="en-US" sz="2800" dirty="0" err="1"/>
              <a:t>요청값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한개</a:t>
            </a:r>
            <a:r>
              <a:rPr lang="ko-KR" altLang="en-US" sz="2800" dirty="0"/>
              <a:t> 부터 시작해서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숫자형</a:t>
            </a:r>
            <a:r>
              <a:rPr lang="ko-KR" altLang="en-US" sz="2800" dirty="0"/>
              <a:t> 데이터 처리</a:t>
            </a:r>
            <a:r>
              <a:rPr lang="en-US" altLang="ko-KR" sz="2800" dirty="0"/>
              <a:t>, </a:t>
            </a:r>
            <a:r>
              <a:rPr lang="ko-KR" altLang="en-US" sz="2800" dirty="0"/>
              <a:t>다중의 데이터 처리까지</a:t>
            </a:r>
            <a:br>
              <a:rPr lang="ko-KR" altLang="en-US" sz="2800" dirty="0"/>
            </a:br>
            <a:r>
              <a:rPr lang="en-US" altLang="ko-KR" sz="2800" dirty="0"/>
              <a:t>form</a:t>
            </a:r>
            <a:r>
              <a:rPr lang="ko-KR" altLang="en-US" sz="2800" dirty="0"/>
              <a:t>페이지와 함께 처리한 코드를 기술하세요</a:t>
            </a:r>
            <a:r>
              <a:rPr lang="en-US" altLang="ko-KR" sz="2800" dirty="0"/>
              <a:t>. (</a:t>
            </a:r>
            <a:r>
              <a:rPr lang="ko-KR" altLang="en-US" sz="2800" dirty="0" err="1"/>
              <a:t>수업예제</a:t>
            </a:r>
            <a:r>
              <a:rPr lang="ko-KR" altLang="en-US" sz="2800" dirty="0"/>
              <a:t> 제외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81572" cy="50392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76" y="1690688"/>
            <a:ext cx="5352820" cy="3568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0376" y="5423770"/>
            <a:ext cx="1597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↑</a:t>
            </a:r>
            <a:r>
              <a:rPr lang="en-US" altLang="ko-KR" sz="2400" dirty="0" err="1" smtClean="0"/>
              <a:t>form.jsp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←</a:t>
            </a:r>
            <a:r>
              <a:rPr lang="en-US" altLang="ko-KR" sz="2400" dirty="0" err="1" smtClean="0"/>
              <a:t>jsp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50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하</a:t>
            </a:r>
            <a:r>
              <a:rPr lang="en-US" altLang="ko-KR" sz="2800" dirty="0"/>
              <a:t>] 4. </a:t>
            </a:r>
            <a:r>
              <a:rPr lang="ko-KR" altLang="en-US" sz="2800" dirty="0" err="1"/>
              <a:t>구구단예제</a:t>
            </a:r>
            <a:r>
              <a:rPr lang="ko-KR" altLang="en-US" sz="2800" dirty="0"/>
              <a:t> 기반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수업중</a:t>
            </a:r>
            <a:r>
              <a:rPr lang="en-US" altLang="ko-KR" sz="2800" dirty="0"/>
              <a:t>)</a:t>
            </a:r>
            <a:r>
              <a:rPr lang="ko-KR" altLang="en-US" sz="2800" dirty="0"/>
              <a:t>으로 하여</a:t>
            </a:r>
            <a:r>
              <a:rPr lang="en-US" altLang="ko-KR" sz="2800" dirty="0"/>
              <a:t>, </a:t>
            </a:r>
            <a:r>
              <a:rPr lang="ko-KR" altLang="en-US" sz="2800" dirty="0"/>
              <a:t>임의의 </a:t>
            </a:r>
            <a:r>
              <a:rPr lang="en-US" altLang="ko-KR" sz="2800" dirty="0"/>
              <a:t>(-)</a:t>
            </a:r>
            <a:r>
              <a:rPr lang="ko-KR" altLang="en-US" sz="2800" dirty="0"/>
              <a:t>문제를 처리하게 하세요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5257799" cy="4271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8091" y="596238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jsp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56" y="3729377"/>
            <a:ext cx="5637438" cy="9458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56" y="1690687"/>
            <a:ext cx="5637438" cy="895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31567" y="467525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fail.jsp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19595" y="255456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uccess.jsp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7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중</a:t>
            </a:r>
            <a:r>
              <a:rPr lang="en-US" altLang="ko-KR" sz="2800" dirty="0"/>
              <a:t>] 4. upgrade</a:t>
            </a:r>
            <a:r>
              <a:rPr lang="ko-KR" altLang="en-US" sz="2800" dirty="0"/>
              <a:t>판인 연산자도</a:t>
            </a:r>
            <a:r>
              <a:rPr lang="en-US" altLang="ko-KR" sz="2800" dirty="0"/>
              <a:t>(+,-,*,/)</a:t>
            </a:r>
            <a:r>
              <a:rPr lang="ko-KR" altLang="en-US" sz="2800" dirty="0"/>
              <a:t>도 임의로 나오게 하고</a:t>
            </a:r>
            <a:r>
              <a:rPr lang="en-US" altLang="ko-KR" sz="2800" dirty="0" smtClean="0"/>
              <a:t>,</a:t>
            </a:r>
            <a:br>
              <a:rPr lang="en-US" altLang="ko-KR" sz="2800" dirty="0" smtClean="0"/>
            </a:br>
            <a:r>
              <a:rPr lang="en-US" altLang="ko-KR" sz="2800" dirty="0"/>
              <a:t>	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총 </a:t>
            </a:r>
            <a:r>
              <a:rPr lang="en-US" altLang="ko-KR" sz="2800" dirty="0"/>
              <a:t>10</a:t>
            </a:r>
            <a:r>
              <a:rPr lang="ko-KR" altLang="en-US" sz="2800" dirty="0"/>
              <a:t>문제가 임의로 나오게 처리하세요</a:t>
            </a:r>
            <a:r>
              <a:rPr lang="en-US" altLang="ko-KR" sz="2800" dirty="0" smtClean="0"/>
              <a:t>.</a:t>
            </a:r>
            <a:br>
              <a:rPr lang="en-US" altLang="ko-KR" sz="2800" dirty="0" smtClean="0"/>
            </a:br>
            <a:r>
              <a:rPr lang="en-US" altLang="ko-KR" sz="2800" dirty="0"/>
              <a:t>	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확인 클릭 시</a:t>
            </a:r>
            <a:r>
              <a:rPr lang="en-US" altLang="ko-KR" sz="2800" dirty="0"/>
              <a:t>, </a:t>
            </a:r>
            <a:r>
              <a:rPr lang="ko-KR" altLang="en-US" sz="2800" dirty="0"/>
              <a:t>결과 </a:t>
            </a:r>
            <a:r>
              <a:rPr lang="en-US" altLang="ko-KR" sz="2800" dirty="0"/>
              <a:t>100</a:t>
            </a:r>
            <a:r>
              <a:rPr lang="ko-KR" altLang="en-US" sz="2800" dirty="0"/>
              <a:t>점 만점에 </a:t>
            </a:r>
            <a:r>
              <a:rPr lang="ko-KR" altLang="en-US" sz="2800" dirty="0" smtClean="0"/>
              <a:t>맞춘 만큼 </a:t>
            </a:r>
            <a:r>
              <a:rPr lang="ko-KR" altLang="en-US" sz="2800" dirty="0"/>
              <a:t>점수도 표기</a:t>
            </a:r>
            <a:endParaRPr lang="ko-KR" altLang="en-US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4811038" cy="44851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62" y="1690688"/>
            <a:ext cx="4811038" cy="44851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04711" y="617585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09544" y="6175854"/>
            <a:ext cx="10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score.jsp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8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7465" y="2557179"/>
            <a:ext cx="1992683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 smtClean="0"/>
              <a:t>JS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03439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하</a:t>
            </a:r>
            <a:r>
              <a:rPr lang="en-US" altLang="ko-KR" sz="2800" dirty="0"/>
              <a:t>] 1. id</a:t>
            </a:r>
            <a:r>
              <a:rPr lang="ko-KR" altLang="en-US" sz="2800" dirty="0"/>
              <a:t>와 </a:t>
            </a:r>
            <a:r>
              <a:rPr lang="en-US" altLang="ko-KR" sz="2800" dirty="0"/>
              <a:t>point</a:t>
            </a:r>
            <a:r>
              <a:rPr lang="ko-KR" altLang="en-US" sz="2800" dirty="0"/>
              <a:t>를 등록해서 서버에 </a:t>
            </a:r>
            <a:r>
              <a:rPr lang="ko-KR" altLang="en-US" sz="2800" dirty="0" smtClean="0"/>
              <a:t>전송하려고 </a:t>
            </a:r>
            <a:r>
              <a:rPr lang="ko-KR" altLang="en-US" sz="2800" dirty="0"/>
              <a:t>한다</a:t>
            </a:r>
            <a:r>
              <a:rPr lang="en-US" altLang="ko-KR" sz="2800" dirty="0"/>
              <a:t>. </a:t>
            </a:r>
            <a:r>
              <a:rPr lang="ko-KR" altLang="en-US" sz="2800" dirty="0" err="1" smtClean="0"/>
              <a:t>입력값을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	 </a:t>
            </a:r>
            <a:r>
              <a:rPr lang="ko-KR" altLang="en-US" sz="2800" dirty="0" smtClean="0"/>
              <a:t>반드시 </a:t>
            </a:r>
            <a:r>
              <a:rPr lang="ko-KR" altLang="en-US" sz="2800" dirty="0"/>
              <a:t>넣어야 하고</a:t>
            </a:r>
            <a:r>
              <a:rPr lang="en-US" altLang="ko-KR" sz="2800" dirty="0" smtClean="0"/>
              <a:t>, point</a:t>
            </a:r>
            <a:r>
              <a:rPr lang="ko-KR" altLang="en-US" sz="2800" dirty="0"/>
              <a:t>는 </a:t>
            </a:r>
            <a:r>
              <a:rPr lang="ko-KR" altLang="en-US" sz="2800" dirty="0" err="1"/>
              <a:t>숫자값이</a:t>
            </a:r>
            <a:r>
              <a:rPr lang="ko-KR" altLang="en-US" sz="2800" dirty="0"/>
              <a:t> 되게 </a:t>
            </a:r>
            <a:r>
              <a:rPr lang="en-US" altLang="ko-KR" sz="2800" dirty="0" err="1"/>
              <a:t>js</a:t>
            </a:r>
            <a:r>
              <a:rPr lang="ko-KR" altLang="en-US" sz="2800" dirty="0"/>
              <a:t>로 처리한 후</a:t>
            </a:r>
            <a:r>
              <a:rPr lang="en-US" altLang="ko-KR" sz="2800" dirty="0" smtClean="0"/>
              <a:t>,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	 </a:t>
            </a:r>
            <a:r>
              <a:rPr lang="en-US" altLang="ko-KR" sz="2800" dirty="0" err="1" smtClean="0"/>
              <a:t>result.jsp</a:t>
            </a:r>
            <a:r>
              <a:rPr lang="ko-KR" altLang="en-US" sz="2800" dirty="0"/>
              <a:t>에서 해당 값을 출력하세요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811038" cy="4485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544" y="1690688"/>
            <a:ext cx="4795950" cy="3006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03544" y="4697260"/>
            <a:ext cx="1698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↑</a:t>
            </a:r>
            <a:r>
              <a:rPr lang="en-US" altLang="ko-KR" sz="2400" dirty="0" err="1" smtClean="0"/>
              <a:t>result.jsp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←</a:t>
            </a:r>
            <a:r>
              <a:rPr lang="en-US" altLang="ko-KR" sz="2400" dirty="0" err="1" smtClean="0"/>
              <a:t>jsp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170</Words>
  <Application>Microsoft Office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2021.01.27. JSP &amp; JS 과제</vt:lpstr>
      <vt:lpstr>JSP</vt:lpstr>
      <vt:lpstr>1. 요청의 header에 들어가는 key와 value를 나열해보세요.</vt:lpstr>
      <vt:lpstr>[하] 2. jsp에서 result.jsp로 요청값 name=himan을 전송하는 경우와   js에서 동일한 내용을 처리하는 코드를 기술하세요.</vt:lpstr>
      <vt:lpstr>[하] 3. jsp에서 요청값 한개 부터 시작해서, 숫자형 데이터 처리, 다중의 데이터 처리까지 form페이지와 함께 처리한 코드를 기술하세요. (수업예제 제외)</vt:lpstr>
      <vt:lpstr>[하] 4. 구구단예제 기반(수업중)으로 하여, 임의의 (-)문제를 처리하게 하세요.</vt:lpstr>
      <vt:lpstr>[중] 4. upgrade판인 연산자도(+,-,*,/)도 임의로 나오게 하고,   총 10문제가 임의로 나오게 처리하세요.   확인 클릭 시, 결과 100점 만점에 맞춘 만큼 점수도 표기</vt:lpstr>
      <vt:lpstr>JS</vt:lpstr>
      <vt:lpstr>[하] 1. id와 point를 등록해서 서버에 전송하려고 한다. 입력값을   반드시 넣어야 하고, point는 숫자값이 되게 js로 처리한 후,   result.jsp에서 해당 값을 출력하세요.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2021.01.27. JSP 과제</dc:title>
  <dc:creator>박준현</dc:creator>
  <cp:lastModifiedBy>박준현</cp:lastModifiedBy>
  <cp:revision>5</cp:revision>
  <dcterms:created xsi:type="dcterms:W3CDTF">2021-01-27T12:41:12Z</dcterms:created>
  <dcterms:modified xsi:type="dcterms:W3CDTF">2021-01-27T14:07:25Z</dcterms:modified>
</cp:coreProperties>
</file>