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Open Sans" charset="1" panose="00000000000000000000"/>
      <p:regular r:id="rId12"/>
    </p:embeddedFont>
    <p:embeddedFont>
      <p:font typeface="Open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143096" y="0"/>
            <a:ext cx="5189492" cy="10268302"/>
            <a:chOff x="0" y="0"/>
            <a:chExt cx="2620010" cy="518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711" t="0" r="-2711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927286" y="1958676"/>
            <a:ext cx="5742791" cy="210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83"/>
              </a:lnSpc>
              <a:spcBef>
                <a:spcPct val="0"/>
              </a:spcBef>
            </a:pPr>
            <a:r>
              <a:rPr lang="en-US" sz="11845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BMI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7286" y="3171195"/>
            <a:ext cx="8255282" cy="213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83"/>
              </a:lnSpc>
              <a:spcBef>
                <a:spcPct val="0"/>
              </a:spcBef>
            </a:pPr>
            <a:r>
              <a:rPr lang="en-US" sz="11845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Calculator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27286" y="5979414"/>
            <a:ext cx="7871288" cy="143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  <a:spcBef>
                <a:spcPct val="0"/>
              </a:spcBef>
            </a:pPr>
            <a:r>
              <a:rPr lang="en-US" sz="275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Una semplice applicazione per calcolare il tuo BMI e determinare se sei normopeso, sottopeso o sovrappeso.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846446" y="-870601"/>
            <a:ext cx="11157601" cy="111576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213665" y="5952668"/>
            <a:ext cx="5263403" cy="217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"Inserisci semplicemente il tuo peso e la tua altezza, e l'app calcolerà automaticamente il tuo BMI e ti dirà se sei normopeso, sottopeso o sovrappeso."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13665" y="5095875"/>
            <a:ext cx="237860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95BD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Soluzione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13665" y="2084944"/>
            <a:ext cx="5263403" cy="173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Il sovrappeso e il sottopeso sono problemi di salute comuni, ma molte persone non sanno come monitorarli efficacemente.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13665" y="1500486"/>
            <a:ext cx="2378606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95BD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259300" y="594631"/>
            <a:ext cx="397367" cy="28996"/>
            <a:chOff x="0" y="0"/>
            <a:chExt cx="128243" cy="93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2651" y="0"/>
            <a:ext cx="8260763" cy="10287000"/>
            <a:chOff x="0" y="0"/>
            <a:chExt cx="2175674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56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75674">
                  <a:moveTo>
                    <a:pt x="0" y="0"/>
                  </a:moveTo>
                  <a:lnTo>
                    <a:pt x="2175674" y="0"/>
                  </a:lnTo>
                  <a:lnTo>
                    <a:pt x="21756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7567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126695" y="7739255"/>
            <a:ext cx="132605" cy="795797"/>
            <a:chOff x="0" y="0"/>
            <a:chExt cx="28989" cy="173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2181652"/>
            <a:ext cx="1256000" cy="57376"/>
            <a:chOff x="0" y="0"/>
            <a:chExt cx="274578" cy="125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3186144"/>
            <a:ext cx="816522" cy="81652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44000" y="4644320"/>
            <a:ext cx="816522" cy="81652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44000" y="6102496"/>
            <a:ext cx="816522" cy="81652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8700" y="2143552"/>
            <a:ext cx="7066656" cy="3094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0"/>
              </a:lnSpc>
            </a:pPr>
            <a:r>
              <a:rPr lang="en-US" sz="512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Elenco delle funzionalità principali</a:t>
            </a:r>
          </a:p>
          <a:p>
            <a:pPr algn="l">
              <a:lnSpc>
                <a:spcPts val="599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9253416" y="3394503"/>
            <a:ext cx="597690" cy="36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5247" y="4412800"/>
            <a:ext cx="4861939" cy="142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9"/>
              </a:lnSpc>
              <a:spcBef>
                <a:spcPct val="0"/>
              </a:spcBef>
            </a:pPr>
            <a:r>
              <a:rPr lang="en-US" sz="277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Interpretazione del BMI con categorie (normopeso, sottopeso, sovrappeso).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53416" y="4852679"/>
            <a:ext cx="597690" cy="36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5247" y="6103077"/>
            <a:ext cx="4861939" cy="94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9"/>
              </a:lnSpc>
              <a:spcBef>
                <a:spcPct val="0"/>
              </a:spcBef>
            </a:pPr>
            <a:r>
              <a:rPr lang="en-US" sz="277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Interfaccia user-friendly per un facile inserimento dei dati.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253416" y="6310855"/>
            <a:ext cx="597690" cy="36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5247" y="3170058"/>
            <a:ext cx="4861939" cy="94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9"/>
              </a:lnSpc>
              <a:spcBef>
                <a:spcPct val="0"/>
              </a:spcBef>
            </a:pPr>
            <a:r>
              <a:rPr lang="en-US" sz="277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Calcolo del BMI basato su peso e altezza.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2651" y="0"/>
            <a:ext cx="8260763" cy="10287000"/>
            <a:chOff x="0" y="0"/>
            <a:chExt cx="2175674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56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75674">
                  <a:moveTo>
                    <a:pt x="0" y="0"/>
                  </a:moveTo>
                  <a:lnTo>
                    <a:pt x="2175674" y="0"/>
                  </a:lnTo>
                  <a:lnTo>
                    <a:pt x="21756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7567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3053449" y="1844576"/>
            <a:ext cx="3334483" cy="6597848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261712" y="4065558"/>
            <a:ext cx="1042538" cy="47625"/>
            <a:chOff x="0" y="0"/>
            <a:chExt cx="274578" cy="1254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103003" y="2050349"/>
            <a:ext cx="6679319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Interfaccia utente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61712" y="4783407"/>
            <a:ext cx="6520610" cy="222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  <a:spcBef>
                <a:spcPct val="0"/>
              </a:spcBef>
            </a:pPr>
            <a:r>
              <a:rPr lang="en-US" sz="2538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L'interfaccia è progettata per essere intuitiva e facile da usare. Inserisci semplicemente il tuo peso e la tua altezza nei campi dedicati e premi il pulsante per calcolare il BMI.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758207" y="594631"/>
            <a:ext cx="4679048" cy="9258300"/>
            <a:chOff x="0" y="0"/>
            <a:chExt cx="2620010" cy="518414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711" t="0" r="-2711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DAGKKHQjd5M</dc:identifier>
  <dcterms:modified xsi:type="dcterms:W3CDTF">2011-08-01T06:04:30Z</dcterms:modified>
  <cp:revision>1</cp:revision>
  <dc:title>Elenco delle funzionalità principali</dc:title>
</cp:coreProperties>
</file>