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7" roundtripDataSignature="AMtx7mgadDPFalEAtKm8OpHmN1JHeuoL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2105013" y="15744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 application container or OS image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5718325" y="2672600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Deploy cloud configuration or application to environment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3911663" y="26726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 cloud and infrastructure configuration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298375" y="15744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 code or OS change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298375" y="26723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Infrastructure code change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" name="Google Shape;59;p1"/>
          <p:cNvCxnSpPr>
            <a:stCxn id="57" idx="3"/>
            <a:endCxn id="54" idx="1"/>
          </p:cNvCxnSpPr>
          <p:nvPr/>
        </p:nvCxnSpPr>
        <p:spPr>
          <a:xfrm>
            <a:off x="1606375" y="1873200"/>
            <a:ext cx="498600" cy="6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0" name="Google Shape;60;p1"/>
          <p:cNvCxnSpPr>
            <a:stCxn id="58" idx="3"/>
            <a:endCxn id="61" idx="1"/>
          </p:cNvCxnSpPr>
          <p:nvPr/>
        </p:nvCxnSpPr>
        <p:spPr>
          <a:xfrm>
            <a:off x="1606375" y="2971100"/>
            <a:ext cx="498600" cy="6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2" name="Google Shape;62;p1"/>
          <p:cNvCxnSpPr>
            <a:stCxn id="54" idx="3"/>
            <a:endCxn id="63" idx="1"/>
          </p:cNvCxnSpPr>
          <p:nvPr/>
        </p:nvCxnSpPr>
        <p:spPr>
          <a:xfrm>
            <a:off x="3413013" y="1873200"/>
            <a:ext cx="498600" cy="6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4" name="Google Shape;64;p1"/>
          <p:cNvCxnSpPr>
            <a:stCxn id="56" idx="3"/>
            <a:endCxn id="55" idx="1"/>
          </p:cNvCxnSpPr>
          <p:nvPr/>
        </p:nvCxnSpPr>
        <p:spPr>
          <a:xfrm>
            <a:off x="5219663" y="2971400"/>
            <a:ext cx="498600" cy="6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3" name="Google Shape;63;p1"/>
          <p:cNvSpPr/>
          <p:nvPr/>
        </p:nvSpPr>
        <p:spPr>
          <a:xfrm>
            <a:off x="3911675" y="15744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/>
              <a:t>Scan OS Image or Container Image using Anchore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" name="Google Shape;65;p1"/>
          <p:cNvCxnSpPr>
            <a:stCxn id="63" idx="2"/>
            <a:endCxn id="56" idx="0"/>
          </p:cNvCxnSpPr>
          <p:nvPr/>
        </p:nvCxnSpPr>
        <p:spPr>
          <a:xfrm flipH="1" rot="-5400000">
            <a:off x="4315625" y="2422050"/>
            <a:ext cx="500700" cy="6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1" name="Google Shape;61;p1"/>
          <p:cNvSpPr/>
          <p:nvPr/>
        </p:nvSpPr>
        <p:spPr>
          <a:xfrm>
            <a:off x="2105025" y="26723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/>
              <a:t>Compliance Scanning of Infrastructure Code using Cfripper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" name="Google Shape;66;p1"/>
          <p:cNvCxnSpPr>
            <a:stCxn id="61" idx="3"/>
            <a:endCxn id="56" idx="1"/>
          </p:cNvCxnSpPr>
          <p:nvPr/>
        </p:nvCxnSpPr>
        <p:spPr>
          <a:xfrm>
            <a:off x="3413025" y="2971100"/>
            <a:ext cx="498600" cy="6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7" name="Google Shape;67;p1"/>
          <p:cNvSpPr/>
          <p:nvPr/>
        </p:nvSpPr>
        <p:spPr>
          <a:xfrm>
            <a:off x="5718325" y="3741775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/>
              <a:t>Post Deployment Compliance Scanning using AWS Config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" name="Google Shape;68;p1"/>
          <p:cNvCxnSpPr>
            <a:stCxn id="55" idx="2"/>
            <a:endCxn id="67" idx="0"/>
          </p:cNvCxnSpPr>
          <p:nvPr/>
        </p:nvCxnSpPr>
        <p:spPr>
          <a:xfrm flipH="1" rot="-5400000">
            <a:off x="6316075" y="3505700"/>
            <a:ext cx="471600" cy="6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