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33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5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0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2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00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20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09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860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56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68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69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8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0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9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59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8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6FE406-1CE3-49E6-905D-B6CAA6F6086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57946C5-FD18-40DB-AE6C-5FCE47535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8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93532" y="2628905"/>
            <a:ext cx="5625407" cy="1387200"/>
          </a:xfrm>
        </p:spPr>
        <p:txBody>
          <a:bodyPr/>
          <a:lstStyle/>
          <a:p>
            <a:r>
              <a:rPr lang="ru-RU" sz="6600" dirty="0" err="1" smtClean="0"/>
              <a:t>Капкейк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60588" y="4581644"/>
            <a:ext cx="3723736" cy="2272551"/>
          </a:xfrm>
        </p:spPr>
        <p:txBody>
          <a:bodyPr/>
          <a:lstStyle/>
          <a:p>
            <a:r>
              <a:rPr lang="ru-RU" dirty="0" smtClean="0"/>
              <a:t>Торгашов Миша</a:t>
            </a:r>
          </a:p>
          <a:p>
            <a:r>
              <a:rPr lang="ru-RU" dirty="0" smtClean="0"/>
              <a:t>Воронова Лиза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88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Мы мотались от одной идеи к другой, а потом сделали это. </a:t>
            </a:r>
          </a:p>
          <a:p>
            <a:pPr marL="0" indent="0">
              <a:buNone/>
            </a:pPr>
            <a:r>
              <a:rPr lang="ru-RU" sz="2400" dirty="0" smtClean="0"/>
              <a:t>Смысл игры очень прост – прыгать по батонам и не провалится в бездну космоса.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72" y="1086929"/>
            <a:ext cx="4720302" cy="4932872"/>
          </a:xfrm>
        </p:spPr>
      </p:pic>
    </p:spTree>
    <p:extLst>
      <p:ext uri="{BB962C8B-B14F-4D97-AF65-F5344CB8AC3E}">
        <p14:creationId xmlns:p14="http://schemas.microsoft.com/office/powerpoint/2010/main" val="70091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Каждый класс это спрайт, кроме одного – камера, следящая за </a:t>
            </a:r>
            <a:r>
              <a:rPr lang="ru-RU" sz="2400" smtClean="0"/>
              <a:t>действием героя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519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Возможности для доработки 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Подкорректировать </a:t>
            </a:r>
            <a:r>
              <a:rPr lang="ru-RU" sz="2400" dirty="0" smtClean="0"/>
              <a:t>прыжок</a:t>
            </a:r>
          </a:p>
          <a:p>
            <a:r>
              <a:rPr lang="ru-RU" sz="2400" dirty="0" smtClean="0"/>
              <a:t>Увеличение скорости</a:t>
            </a:r>
          </a:p>
          <a:p>
            <a:r>
              <a:rPr lang="ru-RU" sz="2400" dirty="0" smtClean="0"/>
              <a:t>Внедрение </a:t>
            </a:r>
            <a:r>
              <a:rPr lang="ru-RU" sz="2400" dirty="0"/>
              <a:t>движущихся </a:t>
            </a:r>
            <a:r>
              <a:rPr lang="ru-RU" sz="2400" dirty="0" smtClean="0"/>
              <a:t>платформ</a:t>
            </a:r>
          </a:p>
          <a:p>
            <a:r>
              <a:rPr lang="ru-RU" sz="2400" dirty="0" smtClean="0"/>
              <a:t>Сохранение результатов </a:t>
            </a:r>
          </a:p>
          <a:p>
            <a:r>
              <a:rPr lang="ru-RU" sz="2400" dirty="0" smtClean="0"/>
              <a:t>Доработка </a:t>
            </a:r>
            <a:r>
              <a:rPr lang="ru-RU" sz="2400" dirty="0" err="1" smtClean="0"/>
              <a:t>модов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86444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66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 (конференц-зал)</vt:lpstr>
      <vt:lpstr>Капкейк</vt:lpstr>
      <vt:lpstr>Идея</vt:lpstr>
      <vt:lpstr>Структура</vt:lpstr>
      <vt:lpstr> Возможности для доработки и развития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9</cp:revision>
  <dcterms:created xsi:type="dcterms:W3CDTF">2019-02-18T14:52:48Z</dcterms:created>
  <dcterms:modified xsi:type="dcterms:W3CDTF">2019-02-19T10:29:25Z</dcterms:modified>
</cp:coreProperties>
</file>