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06FE406-1CE3-49E6-905D-B6CAA6F6086C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33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15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602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26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500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202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093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06FE406-1CE3-49E6-905D-B6CAA6F6086C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860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06FE406-1CE3-49E6-905D-B6CAA6F6086C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56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68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69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8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70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19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59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08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06FE406-1CE3-49E6-905D-B6CAA6F6086C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8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05344" y="2810059"/>
            <a:ext cx="5625407" cy="1387200"/>
          </a:xfrm>
        </p:spPr>
        <p:txBody>
          <a:bodyPr/>
          <a:lstStyle/>
          <a:p>
            <a:r>
              <a:rPr lang="ru-RU" sz="6600" dirty="0" err="1" smtClean="0"/>
              <a:t>Капкейк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60588" y="4581644"/>
            <a:ext cx="3723736" cy="2272551"/>
          </a:xfrm>
        </p:spPr>
        <p:txBody>
          <a:bodyPr/>
          <a:lstStyle/>
          <a:p>
            <a:r>
              <a:rPr lang="ru-RU" dirty="0" smtClean="0"/>
              <a:t>Торгашов Миша</a:t>
            </a:r>
          </a:p>
          <a:p>
            <a:r>
              <a:rPr lang="ru-RU" dirty="0" smtClean="0"/>
              <a:t>Воронова Лиза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88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Путь к </a:t>
            </a:r>
            <a:r>
              <a:rPr lang="ru-RU" dirty="0" err="1" smtClean="0"/>
              <a:t>капкейку</a:t>
            </a:r>
            <a:r>
              <a:rPr lang="ru-RU" dirty="0" smtClean="0"/>
              <a:t> был долог и запутан… Мы бродили в поисках идеи… И вот, казалось, мы нашли её! Но потом случайно сделали то, что вы видите.</a:t>
            </a:r>
          </a:p>
          <a:p>
            <a:pPr marL="0" indent="0">
              <a:buNone/>
            </a:pPr>
            <a:r>
              <a:rPr lang="ru-RU" dirty="0" smtClean="0"/>
              <a:t>Мы не знаем как так вышло.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91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6053"/>
            <a:ext cx="10515600" cy="468414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Делалось это на </a:t>
            </a:r>
            <a:r>
              <a:rPr lang="en-US" dirty="0" err="1" smtClean="0"/>
              <a:t>Pygame</a:t>
            </a:r>
            <a:r>
              <a:rPr lang="ru-RU" dirty="0" smtClean="0"/>
              <a:t>, и каждый класс представляет из себя спрайт. И ещё камера. Больше классов нет.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19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Возможности для доработки 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Подкорректировать прыжок</a:t>
            </a:r>
          </a:p>
        </p:txBody>
      </p:sp>
    </p:spTree>
    <p:extLst>
      <p:ext uri="{BB962C8B-B14F-4D97-AF65-F5344CB8AC3E}">
        <p14:creationId xmlns:p14="http://schemas.microsoft.com/office/powerpoint/2010/main" val="3864449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</TotalTime>
  <Words>76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 (конференц-зал)</vt:lpstr>
      <vt:lpstr>Капкейк</vt:lpstr>
      <vt:lpstr>Идея</vt:lpstr>
      <vt:lpstr>Структура</vt:lpstr>
      <vt:lpstr> Возможности для доработки и развития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7</cp:revision>
  <dcterms:created xsi:type="dcterms:W3CDTF">2019-02-18T14:52:48Z</dcterms:created>
  <dcterms:modified xsi:type="dcterms:W3CDTF">2019-02-18T16:01:36Z</dcterms:modified>
</cp:coreProperties>
</file>