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0" r:id="rId1"/>
  </p:sldMasterIdLst>
  <p:notesMasterIdLst>
    <p:notesMasterId r:id="rId75"/>
  </p:notesMasterIdLst>
  <p:handoutMasterIdLst>
    <p:handoutMasterId r:id="rId76"/>
  </p:handoutMasterIdLst>
  <p:sldIdLst>
    <p:sldId id="256" r:id="rId2"/>
    <p:sldId id="260" r:id="rId3"/>
    <p:sldId id="334" r:id="rId4"/>
    <p:sldId id="495" r:id="rId5"/>
    <p:sldId id="496" r:id="rId6"/>
    <p:sldId id="426" r:id="rId7"/>
    <p:sldId id="430" r:id="rId8"/>
    <p:sldId id="428" r:id="rId9"/>
    <p:sldId id="439" r:id="rId10"/>
    <p:sldId id="490" r:id="rId11"/>
    <p:sldId id="491" r:id="rId12"/>
    <p:sldId id="412" r:id="rId13"/>
    <p:sldId id="494" r:id="rId14"/>
    <p:sldId id="364" r:id="rId15"/>
    <p:sldId id="410" r:id="rId16"/>
    <p:sldId id="492" r:id="rId17"/>
    <p:sldId id="365" r:id="rId18"/>
    <p:sldId id="493" r:id="rId19"/>
    <p:sldId id="366" r:id="rId20"/>
    <p:sldId id="425" r:id="rId21"/>
    <p:sldId id="435" r:id="rId22"/>
    <p:sldId id="436" r:id="rId23"/>
    <p:sldId id="437" r:id="rId24"/>
    <p:sldId id="259" r:id="rId25"/>
    <p:sldId id="322" r:id="rId26"/>
    <p:sldId id="489" r:id="rId27"/>
    <p:sldId id="442" r:id="rId28"/>
    <p:sldId id="438" r:id="rId29"/>
    <p:sldId id="440" r:id="rId30"/>
    <p:sldId id="441" r:id="rId31"/>
    <p:sldId id="418" r:id="rId32"/>
    <p:sldId id="419" r:id="rId33"/>
    <p:sldId id="420" r:id="rId34"/>
    <p:sldId id="421" r:id="rId35"/>
    <p:sldId id="422" r:id="rId36"/>
    <p:sldId id="423" r:id="rId37"/>
    <p:sldId id="432" r:id="rId38"/>
    <p:sldId id="443" r:id="rId39"/>
    <p:sldId id="444" r:id="rId40"/>
    <p:sldId id="446" r:id="rId41"/>
    <p:sldId id="447" r:id="rId42"/>
    <p:sldId id="448" r:id="rId43"/>
    <p:sldId id="449" r:id="rId44"/>
    <p:sldId id="450" r:id="rId45"/>
    <p:sldId id="480" r:id="rId46"/>
    <p:sldId id="453" r:id="rId47"/>
    <p:sldId id="454" r:id="rId48"/>
    <p:sldId id="455" r:id="rId49"/>
    <p:sldId id="456" r:id="rId50"/>
    <p:sldId id="458" r:id="rId51"/>
    <p:sldId id="481" r:id="rId52"/>
    <p:sldId id="482" r:id="rId53"/>
    <p:sldId id="483" r:id="rId54"/>
    <p:sldId id="462" r:id="rId55"/>
    <p:sldId id="463" r:id="rId56"/>
    <p:sldId id="484" r:id="rId57"/>
    <p:sldId id="465" r:id="rId58"/>
    <p:sldId id="466" r:id="rId59"/>
    <p:sldId id="485" r:id="rId60"/>
    <p:sldId id="469" r:id="rId61"/>
    <p:sldId id="470" r:id="rId62"/>
    <p:sldId id="471" r:id="rId63"/>
    <p:sldId id="486" r:id="rId64"/>
    <p:sldId id="474" r:id="rId65"/>
    <p:sldId id="475" r:id="rId66"/>
    <p:sldId id="476" r:id="rId67"/>
    <p:sldId id="488" r:id="rId68"/>
    <p:sldId id="487" r:id="rId69"/>
    <p:sldId id="497" r:id="rId70"/>
    <p:sldId id="411" r:id="rId71"/>
    <p:sldId id="498" r:id="rId72"/>
    <p:sldId id="499" r:id="rId73"/>
    <p:sldId id="434"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217FE0-B6B3-4D08-A711-8213DCF88608}">
          <p14:sldIdLst>
            <p14:sldId id="256"/>
            <p14:sldId id="260"/>
            <p14:sldId id="334"/>
            <p14:sldId id="495"/>
            <p14:sldId id="496"/>
            <p14:sldId id="426"/>
            <p14:sldId id="430"/>
            <p14:sldId id="428"/>
            <p14:sldId id="439"/>
            <p14:sldId id="490"/>
            <p14:sldId id="491"/>
            <p14:sldId id="412"/>
            <p14:sldId id="494"/>
            <p14:sldId id="364"/>
            <p14:sldId id="410"/>
            <p14:sldId id="492"/>
            <p14:sldId id="365"/>
            <p14:sldId id="493"/>
            <p14:sldId id="366"/>
          </p14:sldIdLst>
        </p14:section>
        <p14:section name="Untitled Section" id="{4C1B2EBA-CB91-4DFC-BBAF-5ACF95768ABA}">
          <p14:sldIdLst>
            <p14:sldId id="425"/>
            <p14:sldId id="435"/>
            <p14:sldId id="436"/>
            <p14:sldId id="437"/>
            <p14:sldId id="259"/>
            <p14:sldId id="322"/>
            <p14:sldId id="489"/>
            <p14:sldId id="442"/>
            <p14:sldId id="438"/>
            <p14:sldId id="440"/>
            <p14:sldId id="441"/>
            <p14:sldId id="418"/>
            <p14:sldId id="419"/>
            <p14:sldId id="420"/>
            <p14:sldId id="421"/>
            <p14:sldId id="422"/>
            <p14:sldId id="423"/>
            <p14:sldId id="432"/>
            <p14:sldId id="443"/>
            <p14:sldId id="444"/>
            <p14:sldId id="446"/>
            <p14:sldId id="447"/>
            <p14:sldId id="448"/>
            <p14:sldId id="449"/>
            <p14:sldId id="450"/>
            <p14:sldId id="480"/>
            <p14:sldId id="453"/>
            <p14:sldId id="454"/>
            <p14:sldId id="455"/>
            <p14:sldId id="456"/>
            <p14:sldId id="458"/>
            <p14:sldId id="481"/>
            <p14:sldId id="482"/>
            <p14:sldId id="483"/>
            <p14:sldId id="462"/>
            <p14:sldId id="463"/>
            <p14:sldId id="484"/>
            <p14:sldId id="465"/>
            <p14:sldId id="466"/>
            <p14:sldId id="485"/>
            <p14:sldId id="469"/>
            <p14:sldId id="470"/>
            <p14:sldId id="471"/>
            <p14:sldId id="486"/>
            <p14:sldId id="474"/>
            <p14:sldId id="475"/>
            <p14:sldId id="476"/>
            <p14:sldId id="488"/>
            <p14:sldId id="487"/>
            <p14:sldId id="497"/>
            <p14:sldId id="411"/>
            <p14:sldId id="498"/>
            <p14:sldId id="499"/>
            <p14:sldId id="434"/>
          </p14:sldIdLst>
        </p14:section>
      </p14:sectionLst>
    </p:ext>
    <p:ext uri="{EFAFB233-063F-42B5-8137-9DF3F51BA10A}">
      <p15:sldGuideLst xmlns:p15="http://schemas.microsoft.com/office/powerpoint/2012/main">
        <p15:guide id="1" orient="horz" pos="2160">
          <p15:clr>
            <a:srgbClr val="A4A3A4"/>
          </p15:clr>
        </p15:guide>
        <p15:guide id="2" pos="2904">
          <p15:clr>
            <a:srgbClr val="A4A3A4"/>
          </p15:clr>
        </p15:guide>
      </p15:sldGuideLst>
    </p:ext>
    <p:ext uri="{2D200454-40CA-4A62-9FC3-DE9A4176ACB9}">
      <p15:notesGuideLst xmlns:p15="http://schemas.microsoft.com/office/powerpoint/2012/main">
        <p15:guide id="1" orient="horz" pos="2880">
          <p15:clr>
            <a:srgbClr val="A4A3A4"/>
          </p15:clr>
        </p15:guide>
        <p15:guide id="2" pos="217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D73E11-DB4A-4C22-B30D-F94B01F147E6}" v="34" dt="2024-06-27T15:13:11.670"/>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3979" autoAdjust="0"/>
  </p:normalViewPr>
  <p:slideViewPr>
    <p:cSldViewPr>
      <p:cViewPr varScale="1">
        <p:scale>
          <a:sx n="82" d="100"/>
          <a:sy n="82" d="100"/>
        </p:scale>
        <p:origin x="1498" y="130"/>
      </p:cViewPr>
      <p:guideLst>
        <p:guide orient="horz" pos="2160"/>
        <p:guide pos="2904"/>
      </p:guideLst>
    </p:cSldViewPr>
  </p:slideViewPr>
  <p:outlineViewPr>
    <p:cViewPr>
      <p:scale>
        <a:sx n="33" d="100"/>
        <a:sy n="33" d="100"/>
      </p:scale>
      <p:origin x="0" y="-1110"/>
    </p:cViewPr>
  </p:outlineViewPr>
  <p:notesTextViewPr>
    <p:cViewPr>
      <p:scale>
        <a:sx n="1" d="1"/>
        <a:sy n="1" d="1"/>
      </p:scale>
      <p:origin x="0" y="0"/>
    </p:cViewPr>
  </p:notesTextViewPr>
  <p:sorterViewPr>
    <p:cViewPr>
      <p:scale>
        <a:sx n="100" d="100"/>
        <a:sy n="100" d="100"/>
      </p:scale>
      <p:origin x="0" y="-978"/>
    </p:cViewPr>
  </p:sorterViewPr>
  <p:notesViewPr>
    <p:cSldViewPr>
      <p:cViewPr varScale="1">
        <p:scale>
          <a:sx n="57" d="100"/>
          <a:sy n="57" d="100"/>
        </p:scale>
        <p:origin x="2076" y="42"/>
      </p:cViewPr>
      <p:guideLst>
        <p:guide orient="horz" pos="2880"/>
        <p:guide pos="217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in Makwana" userId="b554f0a68820f907" providerId="LiveId" clId="{C9D73E11-DB4A-4C22-B30D-F94B01F147E6}"/>
    <pc:docChg chg="undo redo custSel addSld delSld modSld sldOrd modSection">
      <pc:chgData name="Parin Makwana" userId="b554f0a68820f907" providerId="LiveId" clId="{C9D73E11-DB4A-4C22-B30D-F94B01F147E6}" dt="2024-06-27T15:21:35.826" v="8288" actId="1076"/>
      <pc:docMkLst>
        <pc:docMk/>
      </pc:docMkLst>
      <pc:sldChg chg="modSp mod">
        <pc:chgData name="Parin Makwana" userId="b554f0a68820f907" providerId="LiveId" clId="{C9D73E11-DB4A-4C22-B30D-F94B01F147E6}" dt="2024-06-27T07:22:21.649" v="606" actId="113"/>
        <pc:sldMkLst>
          <pc:docMk/>
          <pc:sldMk cId="0" sldId="256"/>
        </pc:sldMkLst>
        <pc:spChg chg="mod">
          <ac:chgData name="Parin Makwana" userId="b554f0a68820f907" providerId="LiveId" clId="{C9D73E11-DB4A-4C22-B30D-F94B01F147E6}" dt="2024-06-27T07:22:17.057" v="604" actId="113"/>
          <ac:spMkLst>
            <pc:docMk/>
            <pc:sldMk cId="0" sldId="256"/>
            <ac:spMk id="3" creationId="{00000000-0000-0000-0000-000000000000}"/>
          </ac:spMkLst>
        </pc:spChg>
        <pc:spChg chg="mod">
          <ac:chgData name="Parin Makwana" userId="b554f0a68820f907" providerId="LiveId" clId="{C9D73E11-DB4A-4C22-B30D-F94B01F147E6}" dt="2024-06-27T07:22:19.342" v="605" actId="113"/>
          <ac:spMkLst>
            <pc:docMk/>
            <pc:sldMk cId="0" sldId="256"/>
            <ac:spMk id="6" creationId="{00000000-0000-0000-0000-000000000000}"/>
          </ac:spMkLst>
        </pc:spChg>
        <pc:spChg chg="mod">
          <ac:chgData name="Parin Makwana" userId="b554f0a68820f907" providerId="LiveId" clId="{C9D73E11-DB4A-4C22-B30D-F94B01F147E6}" dt="2024-06-27T07:22:21.649" v="606" actId="113"/>
          <ac:spMkLst>
            <pc:docMk/>
            <pc:sldMk cId="0" sldId="256"/>
            <ac:spMk id="8" creationId="{00000000-0000-0000-0000-000000000000}"/>
          </ac:spMkLst>
        </pc:spChg>
      </pc:sldChg>
      <pc:sldChg chg="modSp mod">
        <pc:chgData name="Parin Makwana" userId="b554f0a68820f907" providerId="LiveId" clId="{C9D73E11-DB4A-4C22-B30D-F94B01F147E6}" dt="2024-06-27T07:08:28.615" v="342" actId="1076"/>
        <pc:sldMkLst>
          <pc:docMk/>
          <pc:sldMk cId="0" sldId="259"/>
        </pc:sldMkLst>
        <pc:spChg chg="mod">
          <ac:chgData name="Parin Makwana" userId="b554f0a68820f907" providerId="LiveId" clId="{C9D73E11-DB4A-4C22-B30D-F94B01F147E6}" dt="2024-06-27T07:08:28.615" v="342" actId="1076"/>
          <ac:spMkLst>
            <pc:docMk/>
            <pc:sldMk cId="0" sldId="259"/>
            <ac:spMk id="2" creationId="{00000000-0000-0000-0000-000000000000}"/>
          </ac:spMkLst>
        </pc:spChg>
      </pc:sldChg>
      <pc:sldChg chg="modSp mod">
        <pc:chgData name="Parin Makwana" userId="b554f0a68820f907" providerId="LiveId" clId="{C9D73E11-DB4A-4C22-B30D-F94B01F147E6}" dt="2024-06-27T11:53:10.558" v="6387" actId="5793"/>
        <pc:sldMkLst>
          <pc:docMk/>
          <pc:sldMk cId="0" sldId="260"/>
        </pc:sldMkLst>
        <pc:spChg chg="mod">
          <ac:chgData name="Parin Makwana" userId="b554f0a68820f907" providerId="LiveId" clId="{C9D73E11-DB4A-4C22-B30D-F94B01F147E6}" dt="2024-06-27T07:26:05.424" v="718" actId="1076"/>
          <ac:spMkLst>
            <pc:docMk/>
            <pc:sldMk cId="0" sldId="260"/>
            <ac:spMk id="2" creationId="{00000000-0000-0000-0000-000000000000}"/>
          </ac:spMkLst>
        </pc:spChg>
        <pc:spChg chg="mod">
          <ac:chgData name="Parin Makwana" userId="b554f0a68820f907" providerId="LiveId" clId="{C9D73E11-DB4A-4C22-B30D-F94B01F147E6}" dt="2024-06-27T11:45:32.078" v="5239" actId="1076"/>
          <ac:spMkLst>
            <pc:docMk/>
            <pc:sldMk cId="0" sldId="260"/>
            <ac:spMk id="4" creationId="{00000000-0000-0000-0000-000000000000}"/>
          </ac:spMkLst>
        </pc:spChg>
        <pc:spChg chg="mod">
          <ac:chgData name="Parin Makwana" userId="b554f0a68820f907" providerId="LiveId" clId="{C9D73E11-DB4A-4C22-B30D-F94B01F147E6}" dt="2024-06-27T11:45:36.653" v="5240" actId="1076"/>
          <ac:spMkLst>
            <pc:docMk/>
            <pc:sldMk cId="0" sldId="260"/>
            <ac:spMk id="5" creationId="{00000000-0000-0000-0000-000000000000}"/>
          </ac:spMkLst>
        </pc:spChg>
        <pc:spChg chg="mod">
          <ac:chgData name="Parin Makwana" userId="b554f0a68820f907" providerId="LiveId" clId="{C9D73E11-DB4A-4C22-B30D-F94B01F147E6}" dt="2024-06-27T11:53:10.558" v="6387" actId="5793"/>
          <ac:spMkLst>
            <pc:docMk/>
            <pc:sldMk cId="0" sldId="260"/>
            <ac:spMk id="12" creationId="{3CAB5BD0-CF96-0B17-7B91-E501708F6CFC}"/>
          </ac:spMkLst>
        </pc:spChg>
      </pc:sldChg>
      <pc:sldChg chg="modSp mod">
        <pc:chgData name="Parin Makwana" userId="b554f0a68820f907" providerId="LiveId" clId="{C9D73E11-DB4A-4C22-B30D-F94B01F147E6}" dt="2024-06-27T07:08:39.626" v="345" actId="1076"/>
        <pc:sldMkLst>
          <pc:docMk/>
          <pc:sldMk cId="0" sldId="322"/>
        </pc:sldMkLst>
        <pc:picChg chg="mod">
          <ac:chgData name="Parin Makwana" userId="b554f0a68820f907" providerId="LiveId" clId="{C9D73E11-DB4A-4C22-B30D-F94B01F147E6}" dt="2024-06-27T07:08:39.626" v="345" actId="1076"/>
          <ac:picMkLst>
            <pc:docMk/>
            <pc:sldMk cId="0" sldId="322"/>
            <ac:picMk id="8" creationId="{00000000-0000-0000-0000-000000000000}"/>
          </ac:picMkLst>
        </pc:picChg>
      </pc:sldChg>
      <pc:sldChg chg="modSp mod">
        <pc:chgData name="Parin Makwana" userId="b554f0a68820f907" providerId="LiveId" clId="{C9D73E11-DB4A-4C22-B30D-F94B01F147E6}" dt="2024-06-27T08:24:42.362" v="1531" actId="255"/>
        <pc:sldMkLst>
          <pc:docMk/>
          <pc:sldMk cId="0" sldId="334"/>
        </pc:sldMkLst>
        <pc:spChg chg="mod">
          <ac:chgData name="Parin Makwana" userId="b554f0a68820f907" providerId="LiveId" clId="{C9D73E11-DB4A-4C22-B30D-F94B01F147E6}" dt="2024-06-27T07:22:47.840" v="611" actId="1076"/>
          <ac:spMkLst>
            <pc:docMk/>
            <pc:sldMk cId="0" sldId="334"/>
            <ac:spMk id="4" creationId="{00000000-0000-0000-0000-000000000000}"/>
          </ac:spMkLst>
        </pc:spChg>
        <pc:graphicFrameChg chg="modGraphic">
          <ac:chgData name="Parin Makwana" userId="b554f0a68820f907" providerId="LiveId" clId="{C9D73E11-DB4A-4C22-B30D-F94B01F147E6}" dt="2024-06-27T08:24:42.362" v="1531" actId="255"/>
          <ac:graphicFrameMkLst>
            <pc:docMk/>
            <pc:sldMk cId="0" sldId="334"/>
            <ac:graphicFrameMk id="7" creationId="{CFC0CB7E-E7C5-CDA3-896B-9D8529C2F6B0}"/>
          </ac:graphicFrameMkLst>
        </pc:graphicFrameChg>
      </pc:sldChg>
      <pc:sldChg chg="modSp mod">
        <pc:chgData name="Parin Makwana" userId="b554f0a68820f907" providerId="LiveId" clId="{C9D73E11-DB4A-4C22-B30D-F94B01F147E6}" dt="2024-06-27T09:07:02.762" v="2297" actId="1076"/>
        <pc:sldMkLst>
          <pc:docMk/>
          <pc:sldMk cId="3004460538" sldId="364"/>
        </pc:sldMkLst>
        <pc:spChg chg="mod">
          <ac:chgData name="Parin Makwana" userId="b554f0a68820f907" providerId="LiveId" clId="{C9D73E11-DB4A-4C22-B30D-F94B01F147E6}" dt="2024-06-27T09:06:59.346" v="2296" actId="1076"/>
          <ac:spMkLst>
            <pc:docMk/>
            <pc:sldMk cId="3004460538" sldId="364"/>
            <ac:spMk id="2" creationId="{C295F474-A99F-3155-B93B-12E0D28F215C}"/>
          </ac:spMkLst>
        </pc:spChg>
        <pc:spChg chg="mod">
          <ac:chgData name="Parin Makwana" userId="b554f0a68820f907" providerId="LiveId" clId="{C9D73E11-DB4A-4C22-B30D-F94B01F147E6}" dt="2024-06-27T09:07:02.762" v="2297" actId="1076"/>
          <ac:spMkLst>
            <pc:docMk/>
            <pc:sldMk cId="3004460538" sldId="364"/>
            <ac:spMk id="3" creationId="{AEDC7C33-FA3C-9737-AC00-7FA23FD9ABC3}"/>
          </ac:spMkLst>
        </pc:spChg>
      </pc:sldChg>
      <pc:sldChg chg="addSp delSp modSp mod">
        <pc:chgData name="Parin Makwana" userId="b554f0a68820f907" providerId="LiveId" clId="{C9D73E11-DB4A-4C22-B30D-F94B01F147E6}" dt="2024-06-27T09:07:52.609" v="2319" actId="20577"/>
        <pc:sldMkLst>
          <pc:docMk/>
          <pc:sldMk cId="2748355043" sldId="365"/>
        </pc:sldMkLst>
        <pc:spChg chg="mod">
          <ac:chgData name="Parin Makwana" userId="b554f0a68820f907" providerId="LiveId" clId="{C9D73E11-DB4A-4C22-B30D-F94B01F147E6}" dt="2024-06-27T09:07:52.609" v="2319" actId="20577"/>
          <ac:spMkLst>
            <pc:docMk/>
            <pc:sldMk cId="2748355043" sldId="365"/>
            <ac:spMk id="2" creationId="{DC04F9A0-C2AA-9936-45BC-54046A501A35}"/>
          </ac:spMkLst>
        </pc:spChg>
        <pc:spChg chg="mod">
          <ac:chgData name="Parin Makwana" userId="b554f0a68820f907" providerId="LiveId" clId="{C9D73E11-DB4A-4C22-B30D-F94B01F147E6}" dt="2024-06-27T09:02:54.481" v="2211" actId="20577"/>
          <ac:spMkLst>
            <pc:docMk/>
            <pc:sldMk cId="2748355043" sldId="365"/>
            <ac:spMk id="3" creationId="{C0CA7DEB-E724-162B-10CF-BFDA4A5B27A8}"/>
          </ac:spMkLst>
        </pc:spChg>
        <pc:spChg chg="mod">
          <ac:chgData name="Parin Makwana" userId="b554f0a68820f907" providerId="LiveId" clId="{C9D73E11-DB4A-4C22-B30D-F94B01F147E6}" dt="2024-06-27T09:02:11.398" v="2198" actId="1076"/>
          <ac:spMkLst>
            <pc:docMk/>
            <pc:sldMk cId="2748355043" sldId="365"/>
            <ac:spMk id="4" creationId="{F8BEC6D9-3B1E-EF99-17D5-3058FC17D06B}"/>
          </ac:spMkLst>
        </pc:spChg>
        <pc:spChg chg="mod">
          <ac:chgData name="Parin Makwana" userId="b554f0a68820f907" providerId="LiveId" clId="{C9D73E11-DB4A-4C22-B30D-F94B01F147E6}" dt="2024-06-27T09:02:23.658" v="2199" actId="1076"/>
          <ac:spMkLst>
            <pc:docMk/>
            <pc:sldMk cId="2748355043" sldId="365"/>
            <ac:spMk id="5" creationId="{33AFACF9-F5E7-3EBC-1F59-0496D21CDC30}"/>
          </ac:spMkLst>
        </pc:spChg>
        <pc:picChg chg="add del mod">
          <ac:chgData name="Parin Makwana" userId="b554f0a68820f907" providerId="LiveId" clId="{C9D73E11-DB4A-4C22-B30D-F94B01F147E6}" dt="2024-06-27T08:59:55.613" v="2141" actId="478"/>
          <ac:picMkLst>
            <pc:docMk/>
            <pc:sldMk cId="2748355043" sldId="365"/>
            <ac:picMk id="7" creationId="{0EDA64C4-FEE4-877B-7D49-48A6FD95551D}"/>
          </ac:picMkLst>
        </pc:picChg>
        <pc:picChg chg="add mod">
          <ac:chgData name="Parin Makwana" userId="b554f0a68820f907" providerId="LiveId" clId="{C9D73E11-DB4A-4C22-B30D-F94B01F147E6}" dt="2024-06-27T09:02:46.068" v="2201" actId="1076"/>
          <ac:picMkLst>
            <pc:docMk/>
            <pc:sldMk cId="2748355043" sldId="365"/>
            <ac:picMk id="9" creationId="{2A24DC17-AB43-55F7-DD5A-C523C400123C}"/>
          </ac:picMkLst>
        </pc:picChg>
      </pc:sldChg>
      <pc:sldChg chg="addSp modSp mod">
        <pc:chgData name="Parin Makwana" userId="b554f0a68820f907" providerId="LiveId" clId="{C9D73E11-DB4A-4C22-B30D-F94B01F147E6}" dt="2024-06-27T11:35:24.334" v="4811" actId="1076"/>
        <pc:sldMkLst>
          <pc:docMk/>
          <pc:sldMk cId="2114810715" sldId="366"/>
        </pc:sldMkLst>
        <pc:spChg chg="mod">
          <ac:chgData name="Parin Makwana" userId="b554f0a68820f907" providerId="LiveId" clId="{C9D73E11-DB4A-4C22-B30D-F94B01F147E6}" dt="2024-06-27T09:04:48.017" v="2260" actId="14100"/>
          <ac:spMkLst>
            <pc:docMk/>
            <pc:sldMk cId="2114810715" sldId="366"/>
            <ac:spMk id="2" creationId="{9C07D4F7-2BC5-74F7-3213-ACBF85007D82}"/>
          </ac:spMkLst>
        </pc:spChg>
        <pc:spChg chg="mod">
          <ac:chgData name="Parin Makwana" userId="b554f0a68820f907" providerId="LiveId" clId="{C9D73E11-DB4A-4C22-B30D-F94B01F147E6}" dt="2024-06-27T09:05:20.385" v="2272" actId="20577"/>
          <ac:spMkLst>
            <pc:docMk/>
            <pc:sldMk cId="2114810715" sldId="366"/>
            <ac:spMk id="3" creationId="{4B9233EE-859C-8C1D-ABC6-22BF4B39B09A}"/>
          </ac:spMkLst>
        </pc:spChg>
        <pc:picChg chg="add mod">
          <ac:chgData name="Parin Makwana" userId="b554f0a68820f907" providerId="LiveId" clId="{C9D73E11-DB4A-4C22-B30D-F94B01F147E6}" dt="2024-06-27T11:35:24.334" v="4811" actId="1076"/>
          <ac:picMkLst>
            <pc:docMk/>
            <pc:sldMk cId="2114810715" sldId="366"/>
            <ac:picMk id="21" creationId="{00000000-0000-0000-0000-000000000000}"/>
          </ac:picMkLst>
        </pc:picChg>
      </pc:sldChg>
      <pc:sldChg chg="modSp del mod">
        <pc:chgData name="Parin Makwana" userId="b554f0a68820f907" providerId="LiveId" clId="{C9D73E11-DB4A-4C22-B30D-F94B01F147E6}" dt="2024-06-27T08:37:17.678" v="1684" actId="2696"/>
        <pc:sldMkLst>
          <pc:docMk/>
          <pc:sldMk cId="2135549646" sldId="373"/>
        </pc:sldMkLst>
        <pc:spChg chg="mod">
          <ac:chgData name="Parin Makwana" userId="b554f0a68820f907" providerId="LiveId" clId="{C9D73E11-DB4A-4C22-B30D-F94B01F147E6}" dt="2024-06-27T08:33:46.096" v="1638" actId="20577"/>
          <ac:spMkLst>
            <pc:docMk/>
            <pc:sldMk cId="2135549646" sldId="373"/>
            <ac:spMk id="3" creationId="{878F8A33-4C19-4DF4-9C98-F8D4D0233004}"/>
          </ac:spMkLst>
        </pc:spChg>
      </pc:sldChg>
      <pc:sldChg chg="modSp mod">
        <pc:chgData name="Parin Makwana" userId="b554f0a68820f907" providerId="LiveId" clId="{C9D73E11-DB4A-4C22-B30D-F94B01F147E6}" dt="2024-06-27T09:07:39.804" v="2317" actId="113"/>
        <pc:sldMkLst>
          <pc:docMk/>
          <pc:sldMk cId="1237722516" sldId="410"/>
        </pc:sldMkLst>
        <pc:spChg chg="mod">
          <ac:chgData name="Parin Makwana" userId="b554f0a68820f907" providerId="LiveId" clId="{C9D73E11-DB4A-4C22-B30D-F94B01F147E6}" dt="2024-06-27T09:07:39.804" v="2317" actId="113"/>
          <ac:spMkLst>
            <pc:docMk/>
            <pc:sldMk cId="1237722516" sldId="410"/>
            <ac:spMk id="2" creationId="{00000000-0000-0000-0000-000000000000}"/>
          </ac:spMkLst>
        </pc:spChg>
        <pc:spChg chg="mod">
          <ac:chgData name="Parin Makwana" userId="b554f0a68820f907" providerId="LiveId" clId="{C9D73E11-DB4A-4C22-B30D-F94B01F147E6}" dt="2024-06-27T09:07:26.424" v="2314" actId="1076"/>
          <ac:spMkLst>
            <pc:docMk/>
            <pc:sldMk cId="1237722516" sldId="410"/>
            <ac:spMk id="5" creationId="{00000000-0000-0000-0000-000000000000}"/>
          </ac:spMkLst>
        </pc:spChg>
        <pc:graphicFrameChg chg="mod modGraphic">
          <ac:chgData name="Parin Makwana" userId="b554f0a68820f907" providerId="LiveId" clId="{C9D73E11-DB4A-4C22-B30D-F94B01F147E6}" dt="2024-06-27T08:52:09.852" v="2023" actId="1076"/>
          <ac:graphicFrameMkLst>
            <pc:docMk/>
            <pc:sldMk cId="1237722516" sldId="410"/>
            <ac:graphicFrameMk id="6" creationId="{00000000-0000-0000-0000-000000000000}"/>
          </ac:graphicFrameMkLst>
        </pc:graphicFrameChg>
      </pc:sldChg>
      <pc:sldChg chg="modSp mod ord">
        <pc:chgData name="Parin Makwana" userId="b554f0a68820f907" providerId="LiveId" clId="{C9D73E11-DB4A-4C22-B30D-F94B01F147E6}" dt="2024-06-27T11:58:39.214" v="6460" actId="1076"/>
        <pc:sldMkLst>
          <pc:docMk/>
          <pc:sldMk cId="2124123537" sldId="411"/>
        </pc:sldMkLst>
        <pc:spChg chg="mod">
          <ac:chgData name="Parin Makwana" userId="b554f0a68820f907" providerId="LiveId" clId="{C9D73E11-DB4A-4C22-B30D-F94B01F147E6}" dt="2024-06-27T07:25:25.073" v="713" actId="255"/>
          <ac:spMkLst>
            <pc:docMk/>
            <pc:sldMk cId="2124123537" sldId="411"/>
            <ac:spMk id="2" creationId="{00000000-0000-0000-0000-000000000000}"/>
          </ac:spMkLst>
        </pc:spChg>
        <pc:spChg chg="mod">
          <ac:chgData name="Parin Makwana" userId="b554f0a68820f907" providerId="LiveId" clId="{C9D73E11-DB4A-4C22-B30D-F94B01F147E6}" dt="2024-06-27T11:58:39.214" v="6460" actId="1076"/>
          <ac:spMkLst>
            <pc:docMk/>
            <pc:sldMk cId="2124123537" sldId="411"/>
            <ac:spMk id="3" creationId="{00000000-0000-0000-0000-000000000000}"/>
          </ac:spMkLst>
        </pc:spChg>
      </pc:sldChg>
      <pc:sldChg chg="modSp mod ord">
        <pc:chgData name="Parin Makwana" userId="b554f0a68820f907" providerId="LiveId" clId="{C9D73E11-DB4A-4C22-B30D-F94B01F147E6}" dt="2024-06-27T08:37:43.232" v="1688"/>
        <pc:sldMkLst>
          <pc:docMk/>
          <pc:sldMk cId="324863442" sldId="412"/>
        </pc:sldMkLst>
        <pc:spChg chg="mod">
          <ac:chgData name="Parin Makwana" userId="b554f0a68820f907" providerId="LiveId" clId="{C9D73E11-DB4A-4C22-B30D-F94B01F147E6}" dt="2024-06-27T07:22:59.444" v="613" actId="113"/>
          <ac:spMkLst>
            <pc:docMk/>
            <pc:sldMk cId="324863442" sldId="412"/>
            <ac:spMk id="2" creationId="{00000000-0000-0000-0000-000000000000}"/>
          </ac:spMkLst>
        </pc:spChg>
      </pc:sldChg>
      <pc:sldChg chg="del">
        <pc:chgData name="Parin Makwana" userId="b554f0a68820f907" providerId="LiveId" clId="{C9D73E11-DB4A-4C22-B30D-F94B01F147E6}" dt="2024-06-27T07:13:01.281" v="425" actId="2696"/>
        <pc:sldMkLst>
          <pc:docMk/>
          <pc:sldMk cId="363911759" sldId="413"/>
        </pc:sldMkLst>
      </pc:sldChg>
      <pc:sldChg chg="addSp delSp modSp add del mod">
        <pc:chgData name="Parin Makwana" userId="b554f0a68820f907" providerId="LiveId" clId="{C9D73E11-DB4A-4C22-B30D-F94B01F147E6}" dt="2024-06-27T09:05:45.244" v="2278" actId="2696"/>
        <pc:sldMkLst>
          <pc:docMk/>
          <pc:sldMk cId="4293099165" sldId="413"/>
        </pc:sldMkLst>
        <pc:spChg chg="add mod">
          <ac:chgData name="Parin Makwana" userId="b554f0a68820f907" providerId="LiveId" clId="{C9D73E11-DB4A-4C22-B30D-F94B01F147E6}" dt="2024-06-27T09:05:26.199" v="2273" actId="21"/>
          <ac:spMkLst>
            <pc:docMk/>
            <pc:sldMk cId="4293099165" sldId="413"/>
            <ac:spMk id="6" creationId="{EDFF4034-B34E-5210-6E1D-5DA5BBCF857B}"/>
          </ac:spMkLst>
        </pc:spChg>
        <pc:picChg chg="del">
          <ac:chgData name="Parin Makwana" userId="b554f0a68820f907" providerId="LiveId" clId="{C9D73E11-DB4A-4C22-B30D-F94B01F147E6}" dt="2024-06-27T09:05:26.199" v="2273" actId="21"/>
          <ac:picMkLst>
            <pc:docMk/>
            <pc:sldMk cId="4293099165" sldId="413"/>
            <ac:picMk id="21" creationId="{00000000-0000-0000-0000-000000000000}"/>
          </ac:picMkLst>
        </pc:picChg>
      </pc:sldChg>
      <pc:sldChg chg="del">
        <pc:chgData name="Parin Makwana" userId="b554f0a68820f907" providerId="LiveId" clId="{C9D73E11-DB4A-4C22-B30D-F94B01F147E6}" dt="2024-06-27T07:13:01.281" v="425" actId="2696"/>
        <pc:sldMkLst>
          <pc:docMk/>
          <pc:sldMk cId="730273382" sldId="414"/>
        </pc:sldMkLst>
      </pc:sldChg>
      <pc:sldChg chg="add del">
        <pc:chgData name="Parin Makwana" userId="b554f0a68820f907" providerId="LiveId" clId="{C9D73E11-DB4A-4C22-B30D-F94B01F147E6}" dt="2024-06-27T09:05:52.207" v="2280" actId="47"/>
        <pc:sldMkLst>
          <pc:docMk/>
          <pc:sldMk cId="1103245741" sldId="414"/>
        </pc:sldMkLst>
      </pc:sldChg>
      <pc:sldChg chg="del">
        <pc:chgData name="Parin Makwana" userId="b554f0a68820f907" providerId="LiveId" clId="{C9D73E11-DB4A-4C22-B30D-F94B01F147E6}" dt="2024-06-27T07:13:01.281" v="425" actId="2696"/>
        <pc:sldMkLst>
          <pc:docMk/>
          <pc:sldMk cId="1877096919" sldId="415"/>
        </pc:sldMkLst>
      </pc:sldChg>
      <pc:sldChg chg="addSp delSp modSp add del mod">
        <pc:chgData name="Parin Makwana" userId="b554f0a68820f907" providerId="LiveId" clId="{C9D73E11-DB4A-4C22-B30D-F94B01F147E6}" dt="2024-06-27T09:05:48.375" v="2279" actId="2696"/>
        <pc:sldMkLst>
          <pc:docMk/>
          <pc:sldMk cId="3895146482" sldId="415"/>
        </pc:sldMkLst>
        <pc:spChg chg="add mod">
          <ac:chgData name="Parin Makwana" userId="b554f0a68820f907" providerId="LiveId" clId="{C9D73E11-DB4A-4C22-B30D-F94B01F147E6}" dt="2024-06-27T09:03:05.317" v="2212" actId="21"/>
          <ac:spMkLst>
            <pc:docMk/>
            <pc:sldMk cId="3895146482" sldId="415"/>
            <ac:spMk id="6" creationId="{02961B3C-32DE-AA01-B095-E0D394E6253E}"/>
          </ac:spMkLst>
        </pc:spChg>
        <pc:picChg chg="del">
          <ac:chgData name="Parin Makwana" userId="b554f0a68820f907" providerId="LiveId" clId="{C9D73E11-DB4A-4C22-B30D-F94B01F147E6}" dt="2024-06-27T09:03:05.317" v="2212" actId="21"/>
          <ac:picMkLst>
            <pc:docMk/>
            <pc:sldMk cId="3895146482" sldId="415"/>
            <ac:picMk id="44" creationId="{00000000-0000-0000-0000-000000000000}"/>
          </ac:picMkLst>
        </pc:picChg>
      </pc:sldChg>
      <pc:sldChg chg="modSp mod">
        <pc:chgData name="Parin Makwana" userId="b554f0a68820f907" providerId="LiveId" clId="{C9D73E11-DB4A-4C22-B30D-F94B01F147E6}" dt="2024-06-27T07:07:23.936" v="318" actId="1076"/>
        <pc:sldMkLst>
          <pc:docMk/>
          <pc:sldMk cId="4151600793" sldId="418"/>
        </pc:sldMkLst>
        <pc:spChg chg="mod">
          <ac:chgData name="Parin Makwana" userId="b554f0a68820f907" providerId="LiveId" clId="{C9D73E11-DB4A-4C22-B30D-F94B01F147E6}" dt="2024-06-27T07:07:20.415" v="317" actId="1076"/>
          <ac:spMkLst>
            <pc:docMk/>
            <pc:sldMk cId="4151600793" sldId="418"/>
            <ac:spMk id="6" creationId="{CD017A96-98F0-32BB-5169-B0F86314680B}"/>
          </ac:spMkLst>
        </pc:spChg>
        <pc:graphicFrameChg chg="mod">
          <ac:chgData name="Parin Makwana" userId="b554f0a68820f907" providerId="LiveId" clId="{C9D73E11-DB4A-4C22-B30D-F94B01F147E6}" dt="2024-06-27T07:07:23.936" v="318" actId="1076"/>
          <ac:graphicFrameMkLst>
            <pc:docMk/>
            <pc:sldMk cId="4151600793" sldId="418"/>
            <ac:graphicFrameMk id="7" creationId="{F5D924AE-2610-A22D-BB74-E2747EF64D34}"/>
          </ac:graphicFrameMkLst>
        </pc:graphicFrameChg>
      </pc:sldChg>
      <pc:sldChg chg="modSp mod">
        <pc:chgData name="Parin Makwana" userId="b554f0a68820f907" providerId="LiveId" clId="{C9D73E11-DB4A-4C22-B30D-F94B01F147E6}" dt="2024-06-27T07:07:11.081" v="316" actId="1076"/>
        <pc:sldMkLst>
          <pc:docMk/>
          <pc:sldMk cId="3285275771" sldId="421"/>
        </pc:sldMkLst>
        <pc:spChg chg="mod">
          <ac:chgData name="Parin Makwana" userId="b554f0a68820f907" providerId="LiveId" clId="{C9D73E11-DB4A-4C22-B30D-F94B01F147E6}" dt="2024-06-27T07:07:08.088" v="315" actId="1076"/>
          <ac:spMkLst>
            <pc:docMk/>
            <pc:sldMk cId="3285275771" sldId="421"/>
            <ac:spMk id="6" creationId="{2FA45F8D-7572-2B58-4BD5-0051204B816E}"/>
          </ac:spMkLst>
        </pc:spChg>
        <pc:picChg chg="mod">
          <ac:chgData name="Parin Makwana" userId="b554f0a68820f907" providerId="LiveId" clId="{C9D73E11-DB4A-4C22-B30D-F94B01F147E6}" dt="2024-06-27T07:07:11.081" v="316" actId="1076"/>
          <ac:picMkLst>
            <pc:docMk/>
            <pc:sldMk cId="3285275771" sldId="421"/>
            <ac:picMk id="5122" creationId="{00000000-0000-0000-0000-000000000000}"/>
          </ac:picMkLst>
        </pc:picChg>
      </pc:sldChg>
      <pc:sldChg chg="modSp mod">
        <pc:chgData name="Parin Makwana" userId="b554f0a68820f907" providerId="LiveId" clId="{C9D73E11-DB4A-4C22-B30D-F94B01F147E6}" dt="2024-06-27T07:07:03.372" v="314" actId="1076"/>
        <pc:sldMkLst>
          <pc:docMk/>
          <pc:sldMk cId="3931722671" sldId="422"/>
        </pc:sldMkLst>
        <pc:spChg chg="mod">
          <ac:chgData name="Parin Makwana" userId="b554f0a68820f907" providerId="LiveId" clId="{C9D73E11-DB4A-4C22-B30D-F94B01F147E6}" dt="2024-06-27T07:07:00.426" v="313" actId="1076"/>
          <ac:spMkLst>
            <pc:docMk/>
            <pc:sldMk cId="3931722671" sldId="422"/>
            <ac:spMk id="6" creationId="{48FAE974-A415-632A-2C75-C16C3DC10671}"/>
          </ac:spMkLst>
        </pc:spChg>
        <pc:picChg chg="mod">
          <ac:chgData name="Parin Makwana" userId="b554f0a68820f907" providerId="LiveId" clId="{C9D73E11-DB4A-4C22-B30D-F94B01F147E6}" dt="2024-06-27T07:07:03.372" v="314" actId="1076"/>
          <ac:picMkLst>
            <pc:docMk/>
            <pc:sldMk cId="3931722671" sldId="422"/>
            <ac:picMk id="6146" creationId="{00000000-0000-0000-0000-000000000000}"/>
          </ac:picMkLst>
        </pc:picChg>
      </pc:sldChg>
      <pc:sldChg chg="add del">
        <pc:chgData name="Parin Makwana" userId="b554f0a68820f907" providerId="LiveId" clId="{C9D73E11-DB4A-4C22-B30D-F94B01F147E6}" dt="2024-06-27T08:37:58.353" v="1689" actId="2696"/>
        <pc:sldMkLst>
          <pc:docMk/>
          <pc:sldMk cId="1657740427" sldId="424"/>
        </pc:sldMkLst>
      </pc:sldChg>
      <pc:sldChg chg="del">
        <pc:chgData name="Parin Makwana" userId="b554f0a68820f907" providerId="LiveId" clId="{C9D73E11-DB4A-4C22-B30D-F94B01F147E6}" dt="2024-06-27T07:13:01.281" v="425" actId="2696"/>
        <pc:sldMkLst>
          <pc:docMk/>
          <pc:sldMk cId="3133773923" sldId="424"/>
        </pc:sldMkLst>
      </pc:sldChg>
      <pc:sldChg chg="modSp add mod">
        <pc:chgData name="Parin Makwana" userId="b554f0a68820f907" providerId="LiveId" clId="{C9D73E11-DB4A-4C22-B30D-F94B01F147E6}" dt="2024-06-27T11:33:41.171" v="4808" actId="20577"/>
        <pc:sldMkLst>
          <pc:docMk/>
          <pc:sldMk cId="2727140436" sldId="426"/>
        </pc:sldMkLst>
        <pc:spChg chg="mod">
          <ac:chgData name="Parin Makwana" userId="b554f0a68820f907" providerId="LiveId" clId="{C9D73E11-DB4A-4C22-B30D-F94B01F147E6}" dt="2024-06-27T11:33:41.171" v="4808" actId="20577"/>
          <ac:spMkLst>
            <pc:docMk/>
            <pc:sldMk cId="2727140436" sldId="426"/>
            <ac:spMk id="6" creationId="{00000000-0000-0000-0000-000000000000}"/>
          </ac:spMkLst>
        </pc:spChg>
      </pc:sldChg>
      <pc:sldChg chg="modSp del mod ord">
        <pc:chgData name="Parin Makwana" userId="b554f0a68820f907" providerId="LiveId" clId="{C9D73E11-DB4A-4C22-B30D-F94B01F147E6}" dt="2024-06-27T08:26:49.960" v="1543" actId="2696"/>
        <pc:sldMkLst>
          <pc:docMk/>
          <pc:sldMk cId="3907369584" sldId="426"/>
        </pc:sldMkLst>
        <pc:spChg chg="mod">
          <ac:chgData name="Parin Makwana" userId="b554f0a68820f907" providerId="LiveId" clId="{C9D73E11-DB4A-4C22-B30D-F94B01F147E6}" dt="2024-06-27T07:14:41.903" v="442" actId="113"/>
          <ac:spMkLst>
            <pc:docMk/>
            <pc:sldMk cId="3907369584" sldId="426"/>
            <ac:spMk id="5" creationId="{00000000-0000-0000-0000-000000000000}"/>
          </ac:spMkLst>
        </pc:spChg>
        <pc:spChg chg="mod">
          <ac:chgData name="Parin Makwana" userId="b554f0a68820f907" providerId="LiveId" clId="{C9D73E11-DB4A-4C22-B30D-F94B01F147E6}" dt="2024-06-27T08:26:32.839" v="1542" actId="1076"/>
          <ac:spMkLst>
            <pc:docMk/>
            <pc:sldMk cId="3907369584" sldId="426"/>
            <ac:spMk id="6" creationId="{00000000-0000-0000-0000-000000000000}"/>
          </ac:spMkLst>
        </pc:spChg>
      </pc:sldChg>
      <pc:sldChg chg="addSp delSp modSp add mod">
        <pc:chgData name="Parin Makwana" userId="b554f0a68820f907" providerId="LiveId" clId="{C9D73E11-DB4A-4C22-B30D-F94B01F147E6}" dt="2024-06-27T09:11:51.162" v="2337" actId="1076"/>
        <pc:sldMkLst>
          <pc:docMk/>
          <pc:sldMk cId="2509486293" sldId="428"/>
        </pc:sldMkLst>
        <pc:spChg chg="add del">
          <ac:chgData name="Parin Makwana" userId="b554f0a68820f907" providerId="LiveId" clId="{C9D73E11-DB4A-4C22-B30D-F94B01F147E6}" dt="2024-06-27T09:09:46.347" v="2327" actId="11529"/>
          <ac:spMkLst>
            <pc:docMk/>
            <pc:sldMk cId="2509486293" sldId="428"/>
            <ac:spMk id="3" creationId="{D85A5D60-6E9A-A613-0585-E65B2308AAC3}"/>
          </ac:spMkLst>
        </pc:spChg>
        <pc:spChg chg="add del mod">
          <ac:chgData name="Parin Makwana" userId="b554f0a68820f907" providerId="LiveId" clId="{C9D73E11-DB4A-4C22-B30D-F94B01F147E6}" dt="2024-06-27T09:11:01.728" v="2333" actId="478"/>
          <ac:spMkLst>
            <pc:docMk/>
            <pc:sldMk cId="2509486293" sldId="428"/>
            <ac:spMk id="6" creationId="{A0B73D42-10A3-7BE5-0C26-62C4C2C1B98E}"/>
          </ac:spMkLst>
        </pc:spChg>
        <pc:spChg chg="add del mod">
          <ac:chgData name="Parin Makwana" userId="b554f0a68820f907" providerId="LiveId" clId="{C9D73E11-DB4A-4C22-B30D-F94B01F147E6}" dt="2024-06-27T09:11:46.126" v="2336" actId="478"/>
          <ac:spMkLst>
            <pc:docMk/>
            <pc:sldMk cId="2509486293" sldId="428"/>
            <ac:spMk id="9" creationId="{28B6360B-B9D1-A3E5-9FEC-50A34969FE47}"/>
          </ac:spMkLst>
        </pc:spChg>
        <pc:picChg chg="del">
          <ac:chgData name="Parin Makwana" userId="b554f0a68820f907" providerId="LiveId" clId="{C9D73E11-DB4A-4C22-B30D-F94B01F147E6}" dt="2024-06-27T09:11:41.929" v="2334" actId="478"/>
          <ac:picMkLst>
            <pc:docMk/>
            <pc:sldMk cId="2509486293" sldId="428"/>
            <ac:picMk id="8" creationId="{00000000-0000-0000-0000-000000000000}"/>
          </ac:picMkLst>
        </pc:picChg>
        <pc:picChg chg="add mod">
          <ac:chgData name="Parin Makwana" userId="b554f0a68820f907" providerId="LiveId" clId="{C9D73E11-DB4A-4C22-B30D-F94B01F147E6}" dt="2024-06-27T09:11:51.162" v="2337" actId="1076"/>
          <ac:picMkLst>
            <pc:docMk/>
            <pc:sldMk cId="2509486293" sldId="428"/>
            <ac:picMk id="11" creationId="{7BA623AC-7189-1412-B89B-E51B81E930ED}"/>
          </ac:picMkLst>
        </pc:picChg>
      </pc:sldChg>
      <pc:sldChg chg="modSp del mod ord">
        <pc:chgData name="Parin Makwana" userId="b554f0a68820f907" providerId="LiveId" clId="{C9D73E11-DB4A-4C22-B30D-F94B01F147E6}" dt="2024-06-27T08:26:49.960" v="1543" actId="2696"/>
        <pc:sldMkLst>
          <pc:docMk/>
          <pc:sldMk cId="2509486293" sldId="428"/>
        </pc:sldMkLst>
        <pc:spChg chg="mod">
          <ac:chgData name="Parin Makwana" userId="b554f0a68820f907" providerId="LiveId" clId="{C9D73E11-DB4A-4C22-B30D-F94B01F147E6}" dt="2024-06-27T07:14:46.566" v="443" actId="113"/>
          <ac:spMkLst>
            <pc:docMk/>
            <pc:sldMk cId="2509486293" sldId="428"/>
            <ac:spMk id="2" creationId="{00000000-0000-0000-0000-000000000000}"/>
          </ac:spMkLst>
        </pc:spChg>
      </pc:sldChg>
      <pc:sldChg chg="addSp delSp modSp del mod ord">
        <pc:chgData name="Parin Makwana" userId="b554f0a68820f907" providerId="LiveId" clId="{C9D73E11-DB4A-4C22-B30D-F94B01F147E6}" dt="2024-06-27T08:26:49.960" v="1543" actId="2696"/>
        <pc:sldMkLst>
          <pc:docMk/>
          <pc:sldMk cId="3690328771" sldId="430"/>
        </pc:sldMkLst>
        <pc:spChg chg="mod">
          <ac:chgData name="Parin Makwana" userId="b554f0a68820f907" providerId="LiveId" clId="{C9D73E11-DB4A-4C22-B30D-F94B01F147E6}" dt="2024-06-27T07:17:02.573" v="454" actId="113"/>
          <ac:spMkLst>
            <pc:docMk/>
            <pc:sldMk cId="3690328771" sldId="430"/>
            <ac:spMk id="2" creationId="{00000000-0000-0000-0000-000000000000}"/>
          </ac:spMkLst>
        </pc:spChg>
        <pc:spChg chg="add del mod">
          <ac:chgData name="Parin Makwana" userId="b554f0a68820f907" providerId="LiveId" clId="{C9D73E11-DB4A-4C22-B30D-F94B01F147E6}" dt="2024-06-27T07:16:43.667" v="449" actId="22"/>
          <ac:spMkLst>
            <pc:docMk/>
            <pc:sldMk cId="3690328771" sldId="430"/>
            <ac:spMk id="7" creationId="{FA34524D-1651-0FA1-3C9E-82498070A7AB}"/>
          </ac:spMkLst>
        </pc:spChg>
        <pc:graphicFrameChg chg="del modGraphic">
          <ac:chgData name="Parin Makwana" userId="b554f0a68820f907" providerId="LiveId" clId="{C9D73E11-DB4A-4C22-B30D-F94B01F147E6}" dt="2024-06-27T07:16:42.033" v="448" actId="478"/>
          <ac:graphicFrameMkLst>
            <pc:docMk/>
            <pc:sldMk cId="3690328771" sldId="430"/>
            <ac:graphicFrameMk id="6" creationId="{00000000-0000-0000-0000-000000000000}"/>
          </ac:graphicFrameMkLst>
        </pc:graphicFrameChg>
        <pc:picChg chg="add mod ord">
          <ac:chgData name="Parin Makwana" userId="b554f0a68820f907" providerId="LiveId" clId="{C9D73E11-DB4A-4C22-B30D-F94B01F147E6}" dt="2024-06-27T07:16:56.219" v="453" actId="1076"/>
          <ac:picMkLst>
            <pc:docMk/>
            <pc:sldMk cId="3690328771" sldId="430"/>
            <ac:picMk id="9" creationId="{D73F0B54-92EE-35CE-643F-D9839B8DD9AB}"/>
          </ac:picMkLst>
        </pc:picChg>
      </pc:sldChg>
      <pc:sldChg chg="add">
        <pc:chgData name="Parin Makwana" userId="b554f0a68820f907" providerId="LiveId" clId="{C9D73E11-DB4A-4C22-B30D-F94B01F147E6}" dt="2024-06-27T08:26:54.679" v="1544"/>
        <pc:sldMkLst>
          <pc:docMk/>
          <pc:sldMk cId="3690328771" sldId="430"/>
        </pc:sldMkLst>
      </pc:sldChg>
      <pc:sldChg chg="delSp modSp mod">
        <pc:chgData name="Parin Makwana" userId="b554f0a68820f907" providerId="LiveId" clId="{C9D73E11-DB4A-4C22-B30D-F94B01F147E6}" dt="2024-06-27T07:06:10.337" v="312" actId="20577"/>
        <pc:sldMkLst>
          <pc:docMk/>
          <pc:sldMk cId="0" sldId="434"/>
        </pc:sldMkLst>
        <pc:spChg chg="mod">
          <ac:chgData name="Parin Makwana" userId="b554f0a68820f907" providerId="LiveId" clId="{C9D73E11-DB4A-4C22-B30D-F94B01F147E6}" dt="2024-06-27T07:05:58.577" v="310" actId="1076"/>
          <ac:spMkLst>
            <pc:docMk/>
            <pc:sldMk cId="0" sldId="434"/>
            <ac:spMk id="2" creationId="{00000000-0000-0000-0000-000000000000}"/>
          </ac:spMkLst>
        </pc:spChg>
        <pc:spChg chg="mod">
          <ac:chgData name="Parin Makwana" userId="b554f0a68820f907" providerId="LiveId" clId="{C9D73E11-DB4A-4C22-B30D-F94B01F147E6}" dt="2024-06-27T07:06:10.337" v="312" actId="20577"/>
          <ac:spMkLst>
            <pc:docMk/>
            <pc:sldMk cId="0" sldId="434"/>
            <ac:spMk id="4" creationId="{00000000-0000-0000-0000-000000000000}"/>
          </ac:spMkLst>
        </pc:spChg>
        <pc:picChg chg="del">
          <ac:chgData name="Parin Makwana" userId="b554f0a68820f907" providerId="LiveId" clId="{C9D73E11-DB4A-4C22-B30D-F94B01F147E6}" dt="2024-06-27T07:05:16.069" v="290" actId="478"/>
          <ac:picMkLst>
            <pc:docMk/>
            <pc:sldMk cId="0" sldId="434"/>
            <ac:picMk id="5" creationId="{00000000-0000-0000-0000-000000000000}"/>
          </ac:picMkLst>
        </pc:picChg>
      </pc:sldChg>
      <pc:sldChg chg="modSp mod">
        <pc:chgData name="Parin Makwana" userId="b554f0a68820f907" providerId="LiveId" clId="{C9D73E11-DB4A-4C22-B30D-F94B01F147E6}" dt="2024-06-27T09:08:06.222" v="2325" actId="20577"/>
        <pc:sldMkLst>
          <pc:docMk/>
          <pc:sldMk cId="1877096919" sldId="435"/>
        </pc:sldMkLst>
        <pc:spChg chg="mod">
          <ac:chgData name="Parin Makwana" userId="b554f0a68820f907" providerId="LiveId" clId="{C9D73E11-DB4A-4C22-B30D-F94B01F147E6}" dt="2024-06-27T09:08:06.222" v="2325" actId="20577"/>
          <ac:spMkLst>
            <pc:docMk/>
            <pc:sldMk cId="1877096919" sldId="435"/>
            <ac:spMk id="2" creationId="{00000000-0000-0000-0000-000000000000}"/>
          </ac:spMkLst>
        </pc:spChg>
        <pc:picChg chg="mod">
          <ac:chgData name="Parin Makwana" userId="b554f0a68820f907" providerId="LiveId" clId="{C9D73E11-DB4A-4C22-B30D-F94B01F147E6}" dt="2024-06-27T07:12:27.608" v="406" actId="14100"/>
          <ac:picMkLst>
            <pc:docMk/>
            <pc:sldMk cId="1877096919" sldId="435"/>
            <ac:picMk id="13" creationId="{00000000-0000-0000-0000-000000000000}"/>
          </ac:picMkLst>
        </pc:picChg>
      </pc:sldChg>
      <pc:sldChg chg="modSp mod">
        <pc:chgData name="Parin Makwana" userId="b554f0a68820f907" providerId="LiveId" clId="{C9D73E11-DB4A-4C22-B30D-F94B01F147E6}" dt="2024-06-27T07:11:39.272" v="379" actId="113"/>
        <pc:sldMkLst>
          <pc:docMk/>
          <pc:sldMk cId="1877096919" sldId="436"/>
        </pc:sldMkLst>
        <pc:spChg chg="mod">
          <ac:chgData name="Parin Makwana" userId="b554f0a68820f907" providerId="LiveId" clId="{C9D73E11-DB4A-4C22-B30D-F94B01F147E6}" dt="2024-06-27T07:11:39.272" v="379" actId="113"/>
          <ac:spMkLst>
            <pc:docMk/>
            <pc:sldMk cId="1877096919" sldId="436"/>
            <ac:spMk id="2" creationId="{00000000-0000-0000-0000-000000000000}"/>
          </ac:spMkLst>
        </pc:spChg>
        <pc:picChg chg="mod">
          <ac:chgData name="Parin Makwana" userId="b554f0a68820f907" providerId="LiveId" clId="{C9D73E11-DB4A-4C22-B30D-F94B01F147E6}" dt="2024-06-27T07:11:23.687" v="357" actId="14100"/>
          <ac:picMkLst>
            <pc:docMk/>
            <pc:sldMk cId="1877096919" sldId="436"/>
            <ac:picMk id="20" creationId="{00000000-0000-0000-0000-000000000000}"/>
          </ac:picMkLst>
        </pc:picChg>
      </pc:sldChg>
      <pc:sldChg chg="modSp mod ord">
        <pc:chgData name="Parin Makwana" userId="b554f0a68820f907" providerId="LiveId" clId="{C9D73E11-DB4A-4C22-B30D-F94B01F147E6}" dt="2024-06-27T07:12:22.348" v="405"/>
        <pc:sldMkLst>
          <pc:docMk/>
          <pc:sldMk cId="1877096919" sldId="437"/>
        </pc:sldMkLst>
        <pc:spChg chg="mod">
          <ac:chgData name="Parin Makwana" userId="b554f0a68820f907" providerId="LiveId" clId="{C9D73E11-DB4A-4C22-B30D-F94B01F147E6}" dt="2024-06-27T07:12:15.895" v="403" actId="113"/>
          <ac:spMkLst>
            <pc:docMk/>
            <pc:sldMk cId="1877096919" sldId="437"/>
            <ac:spMk id="2" creationId="{00000000-0000-0000-0000-000000000000}"/>
          </ac:spMkLst>
        </pc:spChg>
      </pc:sldChg>
      <pc:sldChg chg="modSp mod">
        <pc:chgData name="Parin Makwana" userId="b554f0a68820f907" providerId="LiveId" clId="{C9D73E11-DB4A-4C22-B30D-F94B01F147E6}" dt="2024-06-27T06:46:07.164" v="15" actId="20577"/>
        <pc:sldMkLst>
          <pc:docMk/>
          <pc:sldMk cId="0" sldId="438"/>
        </pc:sldMkLst>
        <pc:spChg chg="mod">
          <ac:chgData name="Parin Makwana" userId="b554f0a68820f907" providerId="LiveId" clId="{C9D73E11-DB4A-4C22-B30D-F94B01F147E6}" dt="2024-06-27T06:46:07.164" v="15" actId="20577"/>
          <ac:spMkLst>
            <pc:docMk/>
            <pc:sldMk cId="0" sldId="438"/>
            <ac:spMk id="2" creationId="{00000000-0000-0000-0000-000000000000}"/>
          </ac:spMkLst>
        </pc:spChg>
      </pc:sldChg>
      <pc:sldChg chg="add del ord">
        <pc:chgData name="Parin Makwana" userId="b554f0a68820f907" providerId="LiveId" clId="{C9D73E11-DB4A-4C22-B30D-F94B01F147E6}" dt="2024-06-27T08:27:27.388" v="1545" actId="2696"/>
        <pc:sldMkLst>
          <pc:docMk/>
          <pc:sldMk cId="1350979225" sldId="439"/>
        </pc:sldMkLst>
      </pc:sldChg>
      <pc:sldChg chg="addSp delSp modSp add mod">
        <pc:chgData name="Parin Makwana" userId="b554f0a68820f907" providerId="LiveId" clId="{C9D73E11-DB4A-4C22-B30D-F94B01F147E6}" dt="2024-06-27T08:30:41.308" v="1555" actId="1076"/>
        <pc:sldMkLst>
          <pc:docMk/>
          <pc:sldMk cId="3350318538" sldId="439"/>
        </pc:sldMkLst>
        <pc:spChg chg="mod">
          <ac:chgData name="Parin Makwana" userId="b554f0a68820f907" providerId="LiveId" clId="{C9D73E11-DB4A-4C22-B30D-F94B01F147E6}" dt="2024-06-27T08:30:35.621" v="1553" actId="1076"/>
          <ac:spMkLst>
            <pc:docMk/>
            <pc:sldMk cId="3350318538" sldId="439"/>
            <ac:spMk id="4" creationId="{00000000-0000-0000-0000-000000000000}"/>
          </ac:spMkLst>
        </pc:spChg>
        <pc:spChg chg="add del mod">
          <ac:chgData name="Parin Makwana" userId="b554f0a68820f907" providerId="LiveId" clId="{C9D73E11-DB4A-4C22-B30D-F94B01F147E6}" dt="2024-06-27T08:30:14.337" v="1552" actId="478"/>
          <ac:spMkLst>
            <pc:docMk/>
            <pc:sldMk cId="3350318538" sldId="439"/>
            <ac:spMk id="6" creationId="{69747C2B-23A9-C37F-BB1A-0999BF2C2DA4}"/>
          </ac:spMkLst>
        </pc:spChg>
        <pc:picChg chg="add mod">
          <ac:chgData name="Parin Makwana" userId="b554f0a68820f907" providerId="LiveId" clId="{C9D73E11-DB4A-4C22-B30D-F94B01F147E6}" dt="2024-06-27T08:30:41.308" v="1555" actId="1076"/>
          <ac:picMkLst>
            <pc:docMk/>
            <pc:sldMk cId="3350318538" sldId="439"/>
            <ac:picMk id="8" creationId="{CD5183A6-F0BD-EFAB-9569-7B814FF9DB54}"/>
          </ac:picMkLst>
        </pc:picChg>
        <pc:picChg chg="del">
          <ac:chgData name="Parin Makwana" userId="b554f0a68820f907" providerId="LiveId" clId="{C9D73E11-DB4A-4C22-B30D-F94B01F147E6}" dt="2024-06-27T08:29:56.771" v="1547" actId="478"/>
          <ac:picMkLst>
            <pc:docMk/>
            <pc:sldMk cId="3350318538" sldId="439"/>
            <ac:picMk id="10" creationId="{0A31542D-D9F1-5909-4C8F-4064E9F5F38F}"/>
          </ac:picMkLst>
        </pc:picChg>
      </pc:sldChg>
      <pc:sldChg chg="addSp delSp modSp del mod ord">
        <pc:chgData name="Parin Makwana" userId="b554f0a68820f907" providerId="LiveId" clId="{C9D73E11-DB4A-4C22-B30D-F94B01F147E6}" dt="2024-06-27T07:13:15.034" v="427" actId="2696"/>
        <pc:sldMkLst>
          <pc:docMk/>
          <pc:sldMk cId="3350318538" sldId="439"/>
        </pc:sldMkLst>
        <pc:spChg chg="mod">
          <ac:chgData name="Parin Makwana" userId="b554f0a68820f907" providerId="LiveId" clId="{C9D73E11-DB4A-4C22-B30D-F94B01F147E6}" dt="2024-06-27T07:11:09.458" v="355" actId="113"/>
          <ac:spMkLst>
            <pc:docMk/>
            <pc:sldMk cId="3350318538" sldId="439"/>
            <ac:spMk id="4" creationId="{00000000-0000-0000-0000-000000000000}"/>
          </ac:spMkLst>
        </pc:spChg>
        <pc:spChg chg="add del mod">
          <ac:chgData name="Parin Makwana" userId="b554f0a68820f907" providerId="LiveId" clId="{C9D73E11-DB4A-4C22-B30D-F94B01F147E6}" dt="2024-06-27T07:08:50.576" v="349" actId="478"/>
          <ac:spMkLst>
            <pc:docMk/>
            <pc:sldMk cId="3350318538" sldId="439"/>
            <ac:spMk id="6" creationId="{FC20B9DA-CDF4-9629-22F2-969D6E0FFF8A}"/>
          </ac:spMkLst>
        </pc:spChg>
        <pc:spChg chg="add del mod">
          <ac:chgData name="Parin Makwana" userId="b554f0a68820f907" providerId="LiveId" clId="{C9D73E11-DB4A-4C22-B30D-F94B01F147E6}" dt="2024-06-27T07:10:57.594" v="351" actId="931"/>
          <ac:spMkLst>
            <pc:docMk/>
            <pc:sldMk cId="3350318538" sldId="439"/>
            <ac:spMk id="8" creationId="{95F2675C-3198-8FEF-5393-5482C466F2B2}"/>
          </ac:spMkLst>
        </pc:spChg>
        <pc:picChg chg="add mod">
          <ac:chgData name="Parin Makwana" userId="b554f0a68820f907" providerId="LiveId" clId="{C9D73E11-DB4A-4C22-B30D-F94B01F147E6}" dt="2024-06-27T07:11:04.860" v="354" actId="14100"/>
          <ac:picMkLst>
            <pc:docMk/>
            <pc:sldMk cId="3350318538" sldId="439"/>
            <ac:picMk id="10" creationId="{0A31542D-D9F1-5909-4C8F-4064E9F5F38F}"/>
          </ac:picMkLst>
        </pc:picChg>
        <pc:picChg chg="add del">
          <ac:chgData name="Parin Makwana" userId="b554f0a68820f907" providerId="LiveId" clId="{C9D73E11-DB4A-4C22-B30D-F94B01F147E6}" dt="2024-06-27T07:09:22.382" v="350" actId="478"/>
          <ac:picMkLst>
            <pc:docMk/>
            <pc:sldMk cId="3350318538" sldId="439"/>
            <ac:picMk id="12" creationId="{00000000-0000-0000-0000-000000000000}"/>
          </ac:picMkLst>
        </pc:picChg>
      </pc:sldChg>
      <pc:sldChg chg="modSp mod">
        <pc:chgData name="Parin Makwana" userId="b554f0a68820f907" providerId="LiveId" clId="{C9D73E11-DB4A-4C22-B30D-F94B01F147E6}" dt="2024-06-27T07:07:30.464" v="319" actId="113"/>
        <pc:sldMkLst>
          <pc:docMk/>
          <pc:sldMk cId="0" sldId="441"/>
        </pc:sldMkLst>
        <pc:spChg chg="mod">
          <ac:chgData name="Parin Makwana" userId="b554f0a68820f907" providerId="LiveId" clId="{C9D73E11-DB4A-4C22-B30D-F94B01F147E6}" dt="2024-06-27T07:07:30.464" v="319" actId="113"/>
          <ac:spMkLst>
            <pc:docMk/>
            <pc:sldMk cId="0" sldId="441"/>
            <ac:spMk id="9" creationId="{00000000-0000-0000-0000-000000000000}"/>
          </ac:spMkLst>
        </pc:spChg>
      </pc:sldChg>
      <pc:sldChg chg="del">
        <pc:chgData name="Parin Makwana" userId="b554f0a68820f907" providerId="LiveId" clId="{C9D73E11-DB4A-4C22-B30D-F94B01F147E6}" dt="2024-06-27T06:47:00.208" v="16" actId="2696"/>
        <pc:sldMkLst>
          <pc:docMk/>
          <pc:sldMk cId="0" sldId="445"/>
        </pc:sldMkLst>
      </pc:sldChg>
      <pc:sldChg chg="modSp mod">
        <pc:chgData name="Parin Makwana" userId="b554f0a68820f907" providerId="LiveId" clId="{C9D73E11-DB4A-4C22-B30D-F94B01F147E6}" dt="2024-06-27T06:47:13.107" v="37" actId="20577"/>
        <pc:sldMkLst>
          <pc:docMk/>
          <pc:sldMk cId="0" sldId="448"/>
        </pc:sldMkLst>
        <pc:spChg chg="mod">
          <ac:chgData name="Parin Makwana" userId="b554f0a68820f907" providerId="LiveId" clId="{C9D73E11-DB4A-4C22-B30D-F94B01F147E6}" dt="2024-06-27T06:47:13.107" v="37" actId="20577"/>
          <ac:spMkLst>
            <pc:docMk/>
            <pc:sldMk cId="0" sldId="448"/>
            <ac:spMk id="2" creationId="{00000000-0000-0000-0000-000000000000}"/>
          </ac:spMkLst>
        </pc:spChg>
      </pc:sldChg>
      <pc:sldChg chg="modSp mod">
        <pc:chgData name="Parin Makwana" userId="b554f0a68820f907" providerId="LiveId" clId="{C9D73E11-DB4A-4C22-B30D-F94B01F147E6}" dt="2024-06-27T06:47:36.432" v="41" actId="1076"/>
        <pc:sldMkLst>
          <pc:docMk/>
          <pc:sldMk cId="0" sldId="450"/>
        </pc:sldMkLst>
        <pc:picChg chg="mod">
          <ac:chgData name="Parin Makwana" userId="b554f0a68820f907" providerId="LiveId" clId="{C9D73E11-DB4A-4C22-B30D-F94B01F147E6}" dt="2024-06-27T06:47:36.432" v="41" actId="1076"/>
          <ac:picMkLst>
            <pc:docMk/>
            <pc:sldMk cId="0" sldId="450"/>
            <ac:picMk id="8" creationId="{00000000-0000-0000-0000-000000000000}"/>
          </ac:picMkLst>
        </pc:picChg>
      </pc:sldChg>
      <pc:sldChg chg="addSp delSp modSp mod">
        <pc:chgData name="Parin Makwana" userId="b554f0a68820f907" providerId="LiveId" clId="{C9D73E11-DB4A-4C22-B30D-F94B01F147E6}" dt="2024-06-27T06:54:34.730" v="62" actId="931"/>
        <pc:sldMkLst>
          <pc:docMk/>
          <pc:sldMk cId="0" sldId="453"/>
        </pc:sldMkLst>
        <pc:spChg chg="add del mod">
          <ac:chgData name="Parin Makwana" userId="b554f0a68820f907" providerId="LiveId" clId="{C9D73E11-DB4A-4C22-B30D-F94B01F147E6}" dt="2024-06-27T06:54:34.730" v="62" actId="931"/>
          <ac:spMkLst>
            <pc:docMk/>
            <pc:sldMk cId="0" sldId="453"/>
            <ac:spMk id="3" creationId="{362A9FB3-C8A9-EBC6-1232-2AB9E9D7A56C}"/>
          </ac:spMkLst>
        </pc:spChg>
        <pc:picChg chg="del">
          <ac:chgData name="Parin Makwana" userId="b554f0a68820f907" providerId="LiveId" clId="{C9D73E11-DB4A-4C22-B30D-F94B01F147E6}" dt="2024-06-27T06:54:21.634" v="61" actId="478"/>
          <ac:picMkLst>
            <pc:docMk/>
            <pc:sldMk cId="0" sldId="453"/>
            <ac:picMk id="7" creationId="{00000000-0000-0000-0000-000000000000}"/>
          </ac:picMkLst>
        </pc:picChg>
        <pc:picChg chg="add mod">
          <ac:chgData name="Parin Makwana" userId="b554f0a68820f907" providerId="LiveId" clId="{C9D73E11-DB4A-4C22-B30D-F94B01F147E6}" dt="2024-06-27T06:54:34.730" v="62" actId="931"/>
          <ac:picMkLst>
            <pc:docMk/>
            <pc:sldMk cId="0" sldId="453"/>
            <ac:picMk id="8" creationId="{8CCFD372-6E33-ED59-EA1F-58D5ABA87B0F}"/>
          </ac:picMkLst>
        </pc:picChg>
      </pc:sldChg>
      <pc:sldChg chg="addSp delSp modSp mod">
        <pc:chgData name="Parin Makwana" userId="b554f0a68820f907" providerId="LiveId" clId="{C9D73E11-DB4A-4C22-B30D-F94B01F147E6}" dt="2024-06-27T06:55:14.594" v="89" actId="20577"/>
        <pc:sldMkLst>
          <pc:docMk/>
          <pc:sldMk cId="0" sldId="454"/>
        </pc:sldMkLst>
        <pc:spChg chg="add del mod">
          <ac:chgData name="Parin Makwana" userId="b554f0a68820f907" providerId="LiveId" clId="{C9D73E11-DB4A-4C22-B30D-F94B01F147E6}" dt="2024-06-27T06:54:51.182" v="64" actId="931"/>
          <ac:spMkLst>
            <pc:docMk/>
            <pc:sldMk cId="0" sldId="454"/>
            <ac:spMk id="3" creationId="{9C695DAE-3D7B-B8D1-FC85-0F481CF7E099}"/>
          </ac:spMkLst>
        </pc:spChg>
        <pc:spChg chg="mod">
          <ac:chgData name="Parin Makwana" userId="b554f0a68820f907" providerId="LiveId" clId="{C9D73E11-DB4A-4C22-B30D-F94B01F147E6}" dt="2024-06-27T06:55:14.594" v="89" actId="20577"/>
          <ac:spMkLst>
            <pc:docMk/>
            <pc:sldMk cId="0" sldId="454"/>
            <ac:spMk id="9" creationId="{00000000-0000-0000-0000-000000000000}"/>
          </ac:spMkLst>
        </pc:spChg>
        <pc:picChg chg="add mod">
          <ac:chgData name="Parin Makwana" userId="b554f0a68820f907" providerId="LiveId" clId="{C9D73E11-DB4A-4C22-B30D-F94B01F147E6}" dt="2024-06-27T06:54:58.294" v="67" actId="1076"/>
          <ac:picMkLst>
            <pc:docMk/>
            <pc:sldMk cId="0" sldId="454"/>
            <ac:picMk id="7" creationId="{9C70CE38-6FD2-C51C-FE41-BED02AB1D118}"/>
          </ac:picMkLst>
        </pc:picChg>
        <pc:picChg chg="del">
          <ac:chgData name="Parin Makwana" userId="b554f0a68820f907" providerId="LiveId" clId="{C9D73E11-DB4A-4C22-B30D-F94B01F147E6}" dt="2024-06-27T06:54:42.377" v="63" actId="478"/>
          <ac:picMkLst>
            <pc:docMk/>
            <pc:sldMk cId="0" sldId="454"/>
            <ac:picMk id="8" creationId="{00000000-0000-0000-0000-000000000000}"/>
          </ac:picMkLst>
        </pc:picChg>
      </pc:sldChg>
      <pc:sldChg chg="addSp delSp modSp mod">
        <pc:chgData name="Parin Makwana" userId="b554f0a68820f907" providerId="LiveId" clId="{C9D73E11-DB4A-4C22-B30D-F94B01F147E6}" dt="2024-06-27T06:55:54.956" v="94" actId="14100"/>
        <pc:sldMkLst>
          <pc:docMk/>
          <pc:sldMk cId="0" sldId="455"/>
        </pc:sldMkLst>
        <pc:spChg chg="add del mod">
          <ac:chgData name="Parin Makwana" userId="b554f0a68820f907" providerId="LiveId" clId="{C9D73E11-DB4A-4C22-B30D-F94B01F147E6}" dt="2024-06-27T06:55:47.416" v="91" actId="931"/>
          <ac:spMkLst>
            <pc:docMk/>
            <pc:sldMk cId="0" sldId="455"/>
            <ac:spMk id="3" creationId="{D51D43AE-EAC5-0D97-05F9-95B68ED46EAC}"/>
          </ac:spMkLst>
        </pc:spChg>
        <pc:picChg chg="del">
          <ac:chgData name="Parin Makwana" userId="b554f0a68820f907" providerId="LiveId" clId="{C9D73E11-DB4A-4C22-B30D-F94B01F147E6}" dt="2024-06-27T06:55:24.139" v="90" actId="478"/>
          <ac:picMkLst>
            <pc:docMk/>
            <pc:sldMk cId="0" sldId="455"/>
            <ac:picMk id="7" creationId="{00000000-0000-0000-0000-000000000000}"/>
          </ac:picMkLst>
        </pc:picChg>
        <pc:picChg chg="add mod">
          <ac:chgData name="Parin Makwana" userId="b554f0a68820f907" providerId="LiveId" clId="{C9D73E11-DB4A-4C22-B30D-F94B01F147E6}" dt="2024-06-27T06:55:54.956" v="94" actId="14100"/>
          <ac:picMkLst>
            <pc:docMk/>
            <pc:sldMk cId="0" sldId="455"/>
            <ac:picMk id="8" creationId="{345AFBD3-7546-4FE4-35E7-54DF9FF1957F}"/>
          </ac:picMkLst>
        </pc:picChg>
      </pc:sldChg>
      <pc:sldChg chg="addSp delSp modSp mod">
        <pc:chgData name="Parin Makwana" userId="b554f0a68820f907" providerId="LiveId" clId="{C9D73E11-DB4A-4C22-B30D-F94B01F147E6}" dt="2024-06-27T06:56:15.494" v="97" actId="1076"/>
        <pc:sldMkLst>
          <pc:docMk/>
          <pc:sldMk cId="0" sldId="456"/>
        </pc:sldMkLst>
        <pc:spChg chg="add del mod">
          <ac:chgData name="Parin Makwana" userId="b554f0a68820f907" providerId="LiveId" clId="{C9D73E11-DB4A-4C22-B30D-F94B01F147E6}" dt="2024-06-27T06:56:13.521" v="96" actId="931"/>
          <ac:spMkLst>
            <pc:docMk/>
            <pc:sldMk cId="0" sldId="456"/>
            <ac:spMk id="3" creationId="{E4B893F5-D473-65E3-83A1-10FB1EC5E58E}"/>
          </ac:spMkLst>
        </pc:spChg>
        <pc:picChg chg="add mod">
          <ac:chgData name="Parin Makwana" userId="b554f0a68820f907" providerId="LiveId" clId="{C9D73E11-DB4A-4C22-B30D-F94B01F147E6}" dt="2024-06-27T06:56:15.494" v="97" actId="1076"/>
          <ac:picMkLst>
            <pc:docMk/>
            <pc:sldMk cId="0" sldId="456"/>
            <ac:picMk id="7" creationId="{4AAC152F-B48B-0823-91D8-A84A85843BD0}"/>
          </ac:picMkLst>
        </pc:picChg>
        <pc:picChg chg="del">
          <ac:chgData name="Parin Makwana" userId="b554f0a68820f907" providerId="LiveId" clId="{C9D73E11-DB4A-4C22-B30D-F94B01F147E6}" dt="2024-06-27T06:56:05.211" v="95" actId="478"/>
          <ac:picMkLst>
            <pc:docMk/>
            <pc:sldMk cId="0" sldId="456"/>
            <ac:picMk id="8" creationId="{00000000-0000-0000-0000-000000000000}"/>
          </ac:picMkLst>
        </pc:picChg>
      </pc:sldChg>
      <pc:sldChg chg="delSp del mod">
        <pc:chgData name="Parin Makwana" userId="b554f0a68820f907" providerId="LiveId" clId="{C9D73E11-DB4A-4C22-B30D-F94B01F147E6}" dt="2024-06-27T06:56:27.817" v="99" actId="2696"/>
        <pc:sldMkLst>
          <pc:docMk/>
          <pc:sldMk cId="0" sldId="457"/>
        </pc:sldMkLst>
        <pc:picChg chg="del">
          <ac:chgData name="Parin Makwana" userId="b554f0a68820f907" providerId="LiveId" clId="{C9D73E11-DB4A-4C22-B30D-F94B01F147E6}" dt="2024-06-27T06:56:23.323" v="98" actId="478"/>
          <ac:picMkLst>
            <pc:docMk/>
            <pc:sldMk cId="0" sldId="457"/>
            <ac:picMk id="13314" creationId="{00000000-0000-0000-0000-000000000000}"/>
          </ac:picMkLst>
        </pc:picChg>
      </pc:sldChg>
      <pc:sldChg chg="addSp delSp modSp mod">
        <pc:chgData name="Parin Makwana" userId="b554f0a68820f907" providerId="LiveId" clId="{C9D73E11-DB4A-4C22-B30D-F94B01F147E6}" dt="2024-06-27T06:56:48.478" v="104" actId="1076"/>
        <pc:sldMkLst>
          <pc:docMk/>
          <pc:sldMk cId="0" sldId="458"/>
        </pc:sldMkLst>
        <pc:spChg chg="add del mod">
          <ac:chgData name="Parin Makwana" userId="b554f0a68820f907" providerId="LiveId" clId="{C9D73E11-DB4A-4C22-B30D-F94B01F147E6}" dt="2024-06-27T06:56:39.722" v="101" actId="931"/>
          <ac:spMkLst>
            <pc:docMk/>
            <pc:sldMk cId="0" sldId="458"/>
            <ac:spMk id="3" creationId="{BDA8A9E0-F6A9-344D-6091-8D5E584B8CB9}"/>
          </ac:spMkLst>
        </pc:spChg>
        <pc:picChg chg="add mod">
          <ac:chgData name="Parin Makwana" userId="b554f0a68820f907" providerId="LiveId" clId="{C9D73E11-DB4A-4C22-B30D-F94B01F147E6}" dt="2024-06-27T06:56:48.478" v="104" actId="1076"/>
          <ac:picMkLst>
            <pc:docMk/>
            <pc:sldMk cId="0" sldId="458"/>
            <ac:picMk id="7" creationId="{93D2D87C-5B06-56DF-D7B7-3C8BE15419C3}"/>
          </ac:picMkLst>
        </pc:picChg>
        <pc:picChg chg="del">
          <ac:chgData name="Parin Makwana" userId="b554f0a68820f907" providerId="LiveId" clId="{C9D73E11-DB4A-4C22-B30D-F94B01F147E6}" dt="2024-06-27T06:56:32.133" v="100" actId="478"/>
          <ac:picMkLst>
            <pc:docMk/>
            <pc:sldMk cId="0" sldId="458"/>
            <ac:picMk id="9" creationId="{00000000-0000-0000-0000-000000000000}"/>
          </ac:picMkLst>
        </pc:picChg>
      </pc:sldChg>
      <pc:sldChg chg="modSp mod">
        <pc:chgData name="Parin Makwana" userId="b554f0a68820f907" providerId="LiveId" clId="{C9D73E11-DB4A-4C22-B30D-F94B01F147E6}" dt="2024-06-27T06:59:00.387" v="116" actId="1076"/>
        <pc:sldMkLst>
          <pc:docMk/>
          <pc:sldMk cId="0" sldId="462"/>
        </pc:sldMkLst>
        <pc:picChg chg="mod">
          <ac:chgData name="Parin Makwana" userId="b554f0a68820f907" providerId="LiveId" clId="{C9D73E11-DB4A-4C22-B30D-F94B01F147E6}" dt="2024-06-27T06:59:00.387" v="116" actId="1076"/>
          <ac:picMkLst>
            <pc:docMk/>
            <pc:sldMk cId="0" sldId="462"/>
            <ac:picMk id="8" creationId="{00000000-0000-0000-0000-000000000000}"/>
          </ac:picMkLst>
        </pc:picChg>
      </pc:sldChg>
      <pc:sldChg chg="addSp modSp mod">
        <pc:chgData name="Parin Makwana" userId="b554f0a68820f907" providerId="LiveId" clId="{C9D73E11-DB4A-4C22-B30D-F94B01F147E6}" dt="2024-06-27T06:59:52.116" v="121" actId="1076"/>
        <pc:sldMkLst>
          <pc:docMk/>
          <pc:sldMk cId="0" sldId="469"/>
        </pc:sldMkLst>
        <pc:picChg chg="add mod">
          <ac:chgData name="Parin Makwana" userId="b554f0a68820f907" providerId="LiveId" clId="{C9D73E11-DB4A-4C22-B30D-F94B01F147E6}" dt="2024-06-27T06:59:52.116" v="121" actId="1076"/>
          <ac:picMkLst>
            <pc:docMk/>
            <pc:sldMk cId="0" sldId="469"/>
            <ac:picMk id="7" creationId="{00000000-0000-0000-0000-000000000000}"/>
          </ac:picMkLst>
        </pc:picChg>
        <pc:picChg chg="mod">
          <ac:chgData name="Parin Makwana" userId="b554f0a68820f907" providerId="LiveId" clId="{C9D73E11-DB4A-4C22-B30D-F94B01F147E6}" dt="2024-06-27T06:59:34.724" v="117" actId="14100"/>
          <ac:picMkLst>
            <pc:docMk/>
            <pc:sldMk cId="0" sldId="469"/>
            <ac:picMk id="10" creationId="{00000000-0000-0000-0000-000000000000}"/>
          </ac:picMkLst>
        </pc:picChg>
      </pc:sldChg>
      <pc:sldChg chg="addSp delSp modSp mod">
        <pc:chgData name="Parin Makwana" userId="b554f0a68820f907" providerId="LiveId" clId="{C9D73E11-DB4A-4C22-B30D-F94B01F147E6}" dt="2024-06-27T07:00:18.535" v="126" actId="1076"/>
        <pc:sldMkLst>
          <pc:docMk/>
          <pc:sldMk cId="0" sldId="470"/>
        </pc:sldMkLst>
        <pc:spChg chg="add del mod">
          <ac:chgData name="Parin Makwana" userId="b554f0a68820f907" providerId="LiveId" clId="{C9D73E11-DB4A-4C22-B30D-F94B01F147E6}" dt="2024-06-27T07:00:03.158" v="122" actId="478"/>
          <ac:spMkLst>
            <pc:docMk/>
            <pc:sldMk cId="0" sldId="470"/>
            <ac:spMk id="3" creationId="{25BF36B6-46C0-D2B9-B503-F3F2EDD00964}"/>
          </ac:spMkLst>
        </pc:spChg>
        <pc:picChg chg="del mod">
          <ac:chgData name="Parin Makwana" userId="b554f0a68820f907" providerId="LiveId" clId="{C9D73E11-DB4A-4C22-B30D-F94B01F147E6}" dt="2024-06-27T06:59:46.451" v="119" actId="21"/>
          <ac:picMkLst>
            <pc:docMk/>
            <pc:sldMk cId="0" sldId="470"/>
            <ac:picMk id="7" creationId="{00000000-0000-0000-0000-000000000000}"/>
          </ac:picMkLst>
        </pc:picChg>
        <pc:picChg chg="add mod">
          <ac:chgData name="Parin Makwana" userId="b554f0a68820f907" providerId="LiveId" clId="{C9D73E11-DB4A-4C22-B30D-F94B01F147E6}" dt="2024-06-27T07:00:18.535" v="126" actId="1076"/>
          <ac:picMkLst>
            <pc:docMk/>
            <pc:sldMk cId="0" sldId="470"/>
            <ac:picMk id="15363" creationId="{00000000-0000-0000-0000-000000000000}"/>
          </ac:picMkLst>
        </pc:picChg>
        <pc:picChg chg="mod">
          <ac:chgData name="Parin Makwana" userId="b554f0a68820f907" providerId="LiveId" clId="{C9D73E11-DB4A-4C22-B30D-F94B01F147E6}" dt="2024-06-27T07:00:05.813" v="123" actId="1076"/>
          <ac:picMkLst>
            <pc:docMk/>
            <pc:sldMk cId="0" sldId="470"/>
            <ac:picMk id="15364" creationId="{00000000-0000-0000-0000-000000000000}"/>
          </ac:picMkLst>
        </pc:picChg>
      </pc:sldChg>
      <pc:sldChg chg="delSp modSp mod">
        <pc:chgData name="Parin Makwana" userId="b554f0a68820f907" providerId="LiveId" clId="{C9D73E11-DB4A-4C22-B30D-F94B01F147E6}" dt="2024-06-27T07:00:21.922" v="127" actId="1076"/>
        <pc:sldMkLst>
          <pc:docMk/>
          <pc:sldMk cId="0" sldId="471"/>
        </pc:sldMkLst>
        <pc:picChg chg="mod">
          <ac:chgData name="Parin Makwana" userId="b554f0a68820f907" providerId="LiveId" clId="{C9D73E11-DB4A-4C22-B30D-F94B01F147E6}" dt="2024-06-27T07:00:21.922" v="127" actId="1076"/>
          <ac:picMkLst>
            <pc:docMk/>
            <pc:sldMk cId="0" sldId="471"/>
            <ac:picMk id="15362" creationId="{00000000-0000-0000-0000-000000000000}"/>
          </ac:picMkLst>
        </pc:picChg>
        <pc:picChg chg="del">
          <ac:chgData name="Parin Makwana" userId="b554f0a68820f907" providerId="LiveId" clId="{C9D73E11-DB4A-4C22-B30D-F94B01F147E6}" dt="2024-06-27T07:00:12.391" v="124" actId="21"/>
          <ac:picMkLst>
            <pc:docMk/>
            <pc:sldMk cId="0" sldId="471"/>
            <ac:picMk id="15363" creationId="{00000000-0000-0000-0000-000000000000}"/>
          </ac:picMkLst>
        </pc:picChg>
      </pc:sldChg>
      <pc:sldChg chg="addSp delSp modSp mod modClrScheme chgLayout">
        <pc:chgData name="Parin Makwana" userId="b554f0a68820f907" providerId="LiveId" clId="{C9D73E11-DB4A-4C22-B30D-F94B01F147E6}" dt="2024-06-27T07:03:26.634" v="211" actId="113"/>
        <pc:sldMkLst>
          <pc:docMk/>
          <pc:sldMk cId="0" sldId="474"/>
        </pc:sldMkLst>
        <pc:spChg chg="add del mod ord">
          <ac:chgData name="Parin Makwana" userId="b554f0a68820f907" providerId="LiveId" clId="{C9D73E11-DB4A-4C22-B30D-F94B01F147E6}" dt="2024-06-27T07:02:56.314" v="179" actId="700"/>
          <ac:spMkLst>
            <pc:docMk/>
            <pc:sldMk cId="0" sldId="474"/>
            <ac:spMk id="2" creationId="{42BD43D8-091E-726F-B105-8494499BA48F}"/>
          </ac:spMkLst>
        </pc:spChg>
        <pc:spChg chg="add mod ord">
          <ac:chgData name="Parin Makwana" userId="b554f0a68820f907" providerId="LiveId" clId="{C9D73E11-DB4A-4C22-B30D-F94B01F147E6}" dt="2024-06-27T07:03:26.634" v="211" actId="113"/>
          <ac:spMkLst>
            <pc:docMk/>
            <pc:sldMk cId="0" sldId="474"/>
            <ac:spMk id="3" creationId="{34F76FC8-3C13-D43A-5276-693361CEC217}"/>
          </ac:spMkLst>
        </pc:spChg>
        <pc:spChg chg="mod ord">
          <ac:chgData name="Parin Makwana" userId="b554f0a68820f907" providerId="LiveId" clId="{C9D73E11-DB4A-4C22-B30D-F94B01F147E6}" dt="2024-06-27T07:03:03.262" v="180" actId="700"/>
          <ac:spMkLst>
            <pc:docMk/>
            <pc:sldMk cId="0" sldId="474"/>
            <ac:spMk id="4" creationId="{00000000-0000-0000-0000-000000000000}"/>
          </ac:spMkLst>
        </pc:spChg>
        <pc:spChg chg="mod ord">
          <ac:chgData name="Parin Makwana" userId="b554f0a68820f907" providerId="LiveId" clId="{C9D73E11-DB4A-4C22-B30D-F94B01F147E6}" dt="2024-06-27T07:03:03.262" v="180" actId="700"/>
          <ac:spMkLst>
            <pc:docMk/>
            <pc:sldMk cId="0" sldId="474"/>
            <ac:spMk id="5" creationId="{00000000-0000-0000-0000-000000000000}"/>
          </ac:spMkLst>
        </pc:spChg>
        <pc:spChg chg="add del mod ord">
          <ac:chgData name="Parin Makwana" userId="b554f0a68820f907" providerId="LiveId" clId="{C9D73E11-DB4A-4C22-B30D-F94B01F147E6}" dt="2024-06-27T07:03:07.094" v="181" actId="478"/>
          <ac:spMkLst>
            <pc:docMk/>
            <pc:sldMk cId="0" sldId="474"/>
            <ac:spMk id="6" creationId="{B906AEF3-E1FA-579C-A96F-899A2C7CFC09}"/>
          </ac:spMkLst>
        </pc:spChg>
        <pc:picChg chg="mod">
          <ac:chgData name="Parin Makwana" userId="b554f0a68820f907" providerId="LiveId" clId="{C9D73E11-DB4A-4C22-B30D-F94B01F147E6}" dt="2024-06-27T07:02:38.569" v="177" actId="1076"/>
          <ac:picMkLst>
            <pc:docMk/>
            <pc:sldMk cId="0" sldId="474"/>
            <ac:picMk id="17410" creationId="{00000000-0000-0000-0000-000000000000}"/>
          </ac:picMkLst>
        </pc:picChg>
        <pc:picChg chg="del">
          <ac:chgData name="Parin Makwana" userId="b554f0a68820f907" providerId="LiveId" clId="{C9D73E11-DB4A-4C22-B30D-F94B01F147E6}" dt="2024-06-27T07:01:55.055" v="147" actId="21"/>
          <ac:picMkLst>
            <pc:docMk/>
            <pc:sldMk cId="0" sldId="474"/>
            <ac:picMk id="17411" creationId="{00000000-0000-0000-0000-000000000000}"/>
          </ac:picMkLst>
        </pc:picChg>
      </pc:sldChg>
      <pc:sldChg chg="addSp delSp modSp mod chgLayout">
        <pc:chgData name="Parin Makwana" userId="b554f0a68820f907" providerId="LiveId" clId="{C9D73E11-DB4A-4C22-B30D-F94B01F147E6}" dt="2024-06-27T07:02:34.158" v="176" actId="113"/>
        <pc:sldMkLst>
          <pc:docMk/>
          <pc:sldMk cId="0" sldId="475"/>
        </pc:sldMkLst>
        <pc:spChg chg="add mod ord">
          <ac:chgData name="Parin Makwana" userId="b554f0a68820f907" providerId="LiveId" clId="{C9D73E11-DB4A-4C22-B30D-F94B01F147E6}" dt="2024-06-27T07:02:34.158" v="176" actId="113"/>
          <ac:spMkLst>
            <pc:docMk/>
            <pc:sldMk cId="0" sldId="475"/>
            <ac:spMk id="2" creationId="{410065B8-5AEC-A566-9D08-26C139060B82}"/>
          </ac:spMkLst>
        </pc:spChg>
        <pc:spChg chg="add del mod ord">
          <ac:chgData name="Parin Makwana" userId="b554f0a68820f907" providerId="LiveId" clId="{C9D73E11-DB4A-4C22-B30D-F94B01F147E6}" dt="2024-06-27T07:02:12.982" v="151" actId="478"/>
          <ac:spMkLst>
            <pc:docMk/>
            <pc:sldMk cId="0" sldId="475"/>
            <ac:spMk id="3" creationId="{45F5017C-B26E-36D3-FD4A-93B92862B459}"/>
          </ac:spMkLst>
        </pc:spChg>
        <pc:spChg chg="mod ord">
          <ac:chgData name="Parin Makwana" userId="b554f0a68820f907" providerId="LiveId" clId="{C9D73E11-DB4A-4C22-B30D-F94B01F147E6}" dt="2024-06-27T07:02:08.865" v="150" actId="700"/>
          <ac:spMkLst>
            <pc:docMk/>
            <pc:sldMk cId="0" sldId="475"/>
            <ac:spMk id="4" creationId="{00000000-0000-0000-0000-000000000000}"/>
          </ac:spMkLst>
        </pc:spChg>
        <pc:spChg chg="mod ord">
          <ac:chgData name="Parin Makwana" userId="b554f0a68820f907" providerId="LiveId" clId="{C9D73E11-DB4A-4C22-B30D-F94B01F147E6}" dt="2024-06-27T07:02:08.865" v="150" actId="700"/>
          <ac:spMkLst>
            <pc:docMk/>
            <pc:sldMk cId="0" sldId="475"/>
            <ac:spMk id="5" creationId="{00000000-0000-0000-0000-000000000000}"/>
          </ac:spMkLst>
        </pc:spChg>
        <pc:picChg chg="add mod">
          <ac:chgData name="Parin Makwana" userId="b554f0a68820f907" providerId="LiveId" clId="{C9D73E11-DB4A-4C22-B30D-F94B01F147E6}" dt="2024-06-27T07:02:01.707" v="149" actId="1076"/>
          <ac:picMkLst>
            <pc:docMk/>
            <pc:sldMk cId="0" sldId="475"/>
            <ac:picMk id="17411" creationId="{00000000-0000-0000-0000-000000000000}"/>
          </ac:picMkLst>
        </pc:picChg>
        <pc:picChg chg="mod">
          <ac:chgData name="Parin Makwana" userId="b554f0a68820f907" providerId="LiveId" clId="{C9D73E11-DB4A-4C22-B30D-F94B01F147E6}" dt="2024-06-27T07:01:51.815" v="146" actId="1076"/>
          <ac:picMkLst>
            <pc:docMk/>
            <pc:sldMk cId="0" sldId="475"/>
            <ac:picMk id="18434" creationId="{00000000-0000-0000-0000-000000000000}"/>
          </ac:picMkLst>
        </pc:picChg>
        <pc:picChg chg="del">
          <ac:chgData name="Parin Makwana" userId="b554f0a68820f907" providerId="LiveId" clId="{C9D73E11-DB4A-4C22-B30D-F94B01F147E6}" dt="2024-06-27T07:01:35.943" v="140" actId="21"/>
          <ac:picMkLst>
            <pc:docMk/>
            <pc:sldMk cId="0" sldId="475"/>
            <ac:picMk id="18435" creationId="{00000000-0000-0000-0000-000000000000}"/>
          </ac:picMkLst>
        </pc:picChg>
      </pc:sldChg>
      <pc:sldChg chg="addSp delSp modSp mod chgLayout">
        <pc:chgData name="Parin Makwana" userId="b554f0a68820f907" providerId="LiveId" clId="{C9D73E11-DB4A-4C22-B30D-F94B01F147E6}" dt="2024-06-27T07:04:11.723" v="257" actId="1076"/>
        <pc:sldMkLst>
          <pc:docMk/>
          <pc:sldMk cId="0" sldId="476"/>
        </pc:sldMkLst>
        <pc:spChg chg="add mod ord">
          <ac:chgData name="Parin Makwana" userId="b554f0a68820f907" providerId="LiveId" clId="{C9D73E11-DB4A-4C22-B30D-F94B01F147E6}" dt="2024-06-27T07:04:11.723" v="257" actId="1076"/>
          <ac:spMkLst>
            <pc:docMk/>
            <pc:sldMk cId="0" sldId="476"/>
            <ac:spMk id="2" creationId="{D525C4D4-E6E0-3501-3569-43C4C8B9DDD3}"/>
          </ac:spMkLst>
        </pc:spChg>
        <pc:spChg chg="add del mod ord">
          <ac:chgData name="Parin Makwana" userId="b554f0a68820f907" providerId="LiveId" clId="{C9D73E11-DB4A-4C22-B30D-F94B01F147E6}" dt="2024-06-27T07:03:42.513" v="213" actId="478"/>
          <ac:spMkLst>
            <pc:docMk/>
            <pc:sldMk cId="0" sldId="476"/>
            <ac:spMk id="3" creationId="{DE7BDDB3-898F-DAF7-5F05-6FCB56820112}"/>
          </ac:spMkLst>
        </pc:spChg>
        <pc:spChg chg="mod ord">
          <ac:chgData name="Parin Makwana" userId="b554f0a68820f907" providerId="LiveId" clId="{C9D73E11-DB4A-4C22-B30D-F94B01F147E6}" dt="2024-06-27T07:03:40.625" v="212" actId="700"/>
          <ac:spMkLst>
            <pc:docMk/>
            <pc:sldMk cId="0" sldId="476"/>
            <ac:spMk id="4" creationId="{00000000-0000-0000-0000-000000000000}"/>
          </ac:spMkLst>
        </pc:spChg>
        <pc:spChg chg="mod ord">
          <ac:chgData name="Parin Makwana" userId="b554f0a68820f907" providerId="LiveId" clId="{C9D73E11-DB4A-4C22-B30D-F94B01F147E6}" dt="2024-06-27T07:03:40.625" v="212" actId="700"/>
          <ac:spMkLst>
            <pc:docMk/>
            <pc:sldMk cId="0" sldId="476"/>
            <ac:spMk id="5" creationId="{00000000-0000-0000-0000-000000000000}"/>
          </ac:spMkLst>
        </pc:spChg>
        <pc:picChg chg="add mod">
          <ac:chgData name="Parin Makwana" userId="b554f0a68820f907" providerId="LiveId" clId="{C9D73E11-DB4A-4C22-B30D-F94B01F147E6}" dt="2024-06-27T07:01:47.652" v="145" actId="1076"/>
          <ac:picMkLst>
            <pc:docMk/>
            <pc:sldMk cId="0" sldId="476"/>
            <ac:picMk id="18435" creationId="{00000000-0000-0000-0000-000000000000}"/>
          </ac:picMkLst>
        </pc:picChg>
        <pc:picChg chg="mod">
          <ac:chgData name="Parin Makwana" userId="b554f0a68820f907" providerId="LiveId" clId="{C9D73E11-DB4A-4C22-B30D-F94B01F147E6}" dt="2024-06-27T07:01:32.794" v="139" actId="1076"/>
          <ac:picMkLst>
            <pc:docMk/>
            <pc:sldMk cId="0" sldId="476"/>
            <ac:picMk id="19458" creationId="{00000000-0000-0000-0000-000000000000}"/>
          </ac:picMkLst>
        </pc:picChg>
        <pc:picChg chg="del">
          <ac:chgData name="Parin Makwana" userId="b554f0a68820f907" providerId="LiveId" clId="{C9D73E11-DB4A-4C22-B30D-F94B01F147E6}" dt="2024-06-27T07:01:22.818" v="136" actId="21"/>
          <ac:picMkLst>
            <pc:docMk/>
            <pc:sldMk cId="0" sldId="476"/>
            <ac:picMk id="19459" creationId="{00000000-0000-0000-0000-000000000000}"/>
          </ac:picMkLst>
        </pc:picChg>
        <pc:picChg chg="del">
          <ac:chgData name="Parin Makwana" userId="b554f0a68820f907" providerId="LiveId" clId="{C9D73E11-DB4A-4C22-B30D-F94B01F147E6}" dt="2024-06-27T07:01:03.140" v="130" actId="21"/>
          <ac:picMkLst>
            <pc:docMk/>
            <pc:sldMk cId="0" sldId="476"/>
            <ac:picMk id="20482" creationId="{00000000-0000-0000-0000-000000000000}"/>
          </ac:picMkLst>
        </pc:picChg>
      </pc:sldChg>
      <pc:sldChg chg="del">
        <pc:chgData name="Parin Makwana" userId="b554f0a68820f907" providerId="LiveId" clId="{C9D73E11-DB4A-4C22-B30D-F94B01F147E6}" dt="2024-06-27T06:48:02.280" v="42" actId="2696"/>
        <pc:sldMkLst>
          <pc:docMk/>
          <pc:sldMk cId="1137426643" sldId="479"/>
        </pc:sldMkLst>
      </pc:sldChg>
      <pc:sldChg chg="modSp mod">
        <pc:chgData name="Parin Makwana" userId="b554f0a68820f907" providerId="LiveId" clId="{C9D73E11-DB4A-4C22-B30D-F94B01F147E6}" dt="2024-06-27T06:48:49.524" v="60" actId="20577"/>
        <pc:sldMkLst>
          <pc:docMk/>
          <pc:sldMk cId="899941017" sldId="480"/>
        </pc:sldMkLst>
        <pc:spChg chg="mod">
          <ac:chgData name="Parin Makwana" userId="b554f0a68820f907" providerId="LiveId" clId="{C9D73E11-DB4A-4C22-B30D-F94B01F147E6}" dt="2024-06-27T06:48:49.524" v="60" actId="20577"/>
          <ac:spMkLst>
            <pc:docMk/>
            <pc:sldMk cId="899941017" sldId="480"/>
            <ac:spMk id="2" creationId="{457D7C00-DED3-BFBA-0E60-8E6BC112D019}"/>
          </ac:spMkLst>
        </pc:spChg>
        <pc:picChg chg="mod">
          <ac:chgData name="Parin Makwana" userId="b554f0a68820f907" providerId="LiveId" clId="{C9D73E11-DB4A-4C22-B30D-F94B01F147E6}" dt="2024-06-27T06:48:14.132" v="43" actId="1076"/>
          <ac:picMkLst>
            <pc:docMk/>
            <pc:sldMk cId="899941017" sldId="480"/>
            <ac:picMk id="12290" creationId="{00000000-0000-0000-0000-000000000000}"/>
          </ac:picMkLst>
        </pc:picChg>
      </pc:sldChg>
      <pc:sldChg chg="addSp delSp modSp mod">
        <pc:chgData name="Parin Makwana" userId="b554f0a68820f907" providerId="LiveId" clId="{C9D73E11-DB4A-4C22-B30D-F94B01F147E6}" dt="2024-06-27T06:57:38.178" v="108" actId="931"/>
        <pc:sldMkLst>
          <pc:docMk/>
          <pc:sldMk cId="2891944516" sldId="481"/>
        </pc:sldMkLst>
        <pc:spChg chg="add del mod">
          <ac:chgData name="Parin Makwana" userId="b554f0a68820f907" providerId="LiveId" clId="{C9D73E11-DB4A-4C22-B30D-F94B01F147E6}" dt="2024-06-27T06:57:09.149" v="106" actId="478"/>
          <ac:spMkLst>
            <pc:docMk/>
            <pc:sldMk cId="2891944516" sldId="481"/>
            <ac:spMk id="6" creationId="{5B2E1B4D-F0BD-E501-873B-917914614A75}"/>
          </ac:spMkLst>
        </pc:spChg>
        <pc:spChg chg="add del mod">
          <ac:chgData name="Parin Makwana" userId="b554f0a68820f907" providerId="LiveId" clId="{C9D73E11-DB4A-4C22-B30D-F94B01F147E6}" dt="2024-06-27T06:57:38.178" v="108" actId="931"/>
          <ac:spMkLst>
            <pc:docMk/>
            <pc:sldMk cId="2891944516" sldId="481"/>
            <ac:spMk id="9" creationId="{2343B27C-4082-19FF-E3DF-30781B9F79C6}"/>
          </ac:spMkLst>
        </pc:spChg>
        <pc:picChg chg="add del">
          <ac:chgData name="Parin Makwana" userId="b554f0a68820f907" providerId="LiveId" clId="{C9D73E11-DB4A-4C22-B30D-F94B01F147E6}" dt="2024-06-27T06:57:29.644" v="107" actId="478"/>
          <ac:picMkLst>
            <pc:docMk/>
            <pc:sldMk cId="2891944516" sldId="481"/>
            <ac:picMk id="7" creationId="{00000000-0000-0000-0000-000000000000}"/>
          </ac:picMkLst>
        </pc:picChg>
        <pc:picChg chg="add mod">
          <ac:chgData name="Parin Makwana" userId="b554f0a68820f907" providerId="LiveId" clId="{C9D73E11-DB4A-4C22-B30D-F94B01F147E6}" dt="2024-06-27T06:57:38.178" v="108" actId="931"/>
          <ac:picMkLst>
            <pc:docMk/>
            <pc:sldMk cId="2891944516" sldId="481"/>
            <ac:picMk id="11" creationId="{20B12B28-4B5B-31D1-DEA9-F605D2609404}"/>
          </ac:picMkLst>
        </pc:picChg>
      </pc:sldChg>
      <pc:sldChg chg="addSp delSp modSp mod">
        <pc:chgData name="Parin Makwana" userId="b554f0a68820f907" providerId="LiveId" clId="{C9D73E11-DB4A-4C22-B30D-F94B01F147E6}" dt="2024-06-27T06:58:34.223" v="110" actId="931"/>
        <pc:sldMkLst>
          <pc:docMk/>
          <pc:sldMk cId="1752405455" sldId="482"/>
        </pc:sldMkLst>
        <pc:spChg chg="add del mod">
          <ac:chgData name="Parin Makwana" userId="b554f0a68820f907" providerId="LiveId" clId="{C9D73E11-DB4A-4C22-B30D-F94B01F147E6}" dt="2024-06-27T06:58:34.223" v="110" actId="931"/>
          <ac:spMkLst>
            <pc:docMk/>
            <pc:sldMk cId="1752405455" sldId="482"/>
            <ac:spMk id="6" creationId="{F7854D93-7F41-91E7-0391-6CDD140FB62E}"/>
          </ac:spMkLst>
        </pc:spChg>
        <pc:picChg chg="del">
          <ac:chgData name="Parin Makwana" userId="b554f0a68820f907" providerId="LiveId" clId="{C9D73E11-DB4A-4C22-B30D-F94B01F147E6}" dt="2024-06-27T06:57:54.583" v="109" actId="478"/>
          <ac:picMkLst>
            <pc:docMk/>
            <pc:sldMk cId="1752405455" sldId="482"/>
            <ac:picMk id="8" creationId="{00000000-0000-0000-0000-000000000000}"/>
          </ac:picMkLst>
        </pc:picChg>
        <pc:picChg chg="add mod">
          <ac:chgData name="Parin Makwana" userId="b554f0a68820f907" providerId="LiveId" clId="{C9D73E11-DB4A-4C22-B30D-F94B01F147E6}" dt="2024-06-27T06:58:34.223" v="110" actId="931"/>
          <ac:picMkLst>
            <pc:docMk/>
            <pc:sldMk cId="1752405455" sldId="482"/>
            <ac:picMk id="9" creationId="{BDD1D434-C770-CDF9-02EE-467543C1FCD6}"/>
          </ac:picMkLst>
        </pc:picChg>
      </pc:sldChg>
      <pc:sldChg chg="addSp delSp modSp mod">
        <pc:chgData name="Parin Makwana" userId="b554f0a68820f907" providerId="LiveId" clId="{C9D73E11-DB4A-4C22-B30D-F94B01F147E6}" dt="2024-06-27T06:58:49.583" v="113" actId="1076"/>
        <pc:sldMkLst>
          <pc:docMk/>
          <pc:sldMk cId="137790548" sldId="483"/>
        </pc:sldMkLst>
        <pc:spChg chg="add del mod">
          <ac:chgData name="Parin Makwana" userId="b554f0a68820f907" providerId="LiveId" clId="{C9D73E11-DB4A-4C22-B30D-F94B01F147E6}" dt="2024-06-27T06:58:47.057" v="112" actId="931"/>
          <ac:spMkLst>
            <pc:docMk/>
            <pc:sldMk cId="137790548" sldId="483"/>
            <ac:spMk id="6" creationId="{76ACD285-8F04-837A-A01E-925CEF30FBC9}"/>
          </ac:spMkLst>
        </pc:spChg>
        <pc:picChg chg="del">
          <ac:chgData name="Parin Makwana" userId="b554f0a68820f907" providerId="LiveId" clId="{C9D73E11-DB4A-4C22-B30D-F94B01F147E6}" dt="2024-06-27T06:58:38.941" v="111" actId="478"/>
          <ac:picMkLst>
            <pc:docMk/>
            <pc:sldMk cId="137790548" sldId="483"/>
            <ac:picMk id="7" creationId="{00000000-0000-0000-0000-000000000000}"/>
          </ac:picMkLst>
        </pc:picChg>
        <pc:picChg chg="add mod">
          <ac:chgData name="Parin Makwana" userId="b554f0a68820f907" providerId="LiveId" clId="{C9D73E11-DB4A-4C22-B30D-F94B01F147E6}" dt="2024-06-27T06:58:49.583" v="113" actId="1076"/>
          <ac:picMkLst>
            <pc:docMk/>
            <pc:sldMk cId="137790548" sldId="483"/>
            <ac:picMk id="9" creationId="{58B106CA-E172-F1CE-D9AB-E0A124A3F5F1}"/>
          </ac:picMkLst>
        </pc:picChg>
      </pc:sldChg>
      <pc:sldChg chg="delSp mod">
        <pc:chgData name="Parin Makwana" userId="b554f0a68820f907" providerId="LiveId" clId="{C9D73E11-DB4A-4C22-B30D-F94B01F147E6}" dt="2024-06-27T07:00:35.477" v="128" actId="478"/>
        <pc:sldMkLst>
          <pc:docMk/>
          <pc:sldMk cId="2286305689" sldId="486"/>
        </pc:sldMkLst>
        <pc:spChg chg="del">
          <ac:chgData name="Parin Makwana" userId="b554f0a68820f907" providerId="LiveId" clId="{C9D73E11-DB4A-4C22-B30D-F94B01F147E6}" dt="2024-06-27T07:00:35.477" v="128" actId="478"/>
          <ac:spMkLst>
            <pc:docMk/>
            <pc:sldMk cId="2286305689" sldId="486"/>
            <ac:spMk id="3" creationId="{16F4E2D6-5F3F-BC09-9DF0-3429364CE687}"/>
          </ac:spMkLst>
        </pc:spChg>
      </pc:sldChg>
      <pc:sldChg chg="addSp delSp modSp new mod chgLayout">
        <pc:chgData name="Parin Makwana" userId="b554f0a68820f907" providerId="LiveId" clId="{C9D73E11-DB4A-4C22-B30D-F94B01F147E6}" dt="2024-06-27T07:05:02.829" v="289" actId="1076"/>
        <pc:sldMkLst>
          <pc:docMk/>
          <pc:sldMk cId="1730536274" sldId="488"/>
        </pc:sldMkLst>
        <pc:spChg chg="del">
          <ac:chgData name="Parin Makwana" userId="b554f0a68820f907" providerId="LiveId" clId="{C9D73E11-DB4A-4C22-B30D-F94B01F147E6}" dt="2024-06-27T07:01:19.944" v="135" actId="478"/>
          <ac:spMkLst>
            <pc:docMk/>
            <pc:sldMk cId="1730536274" sldId="488"/>
            <ac:spMk id="2" creationId="{D9EC7A15-96F1-214C-9476-2BDBEA5784A5}"/>
          </ac:spMkLst>
        </pc:spChg>
        <pc:spChg chg="del">
          <ac:chgData name="Parin Makwana" userId="b554f0a68820f907" providerId="LiveId" clId="{C9D73E11-DB4A-4C22-B30D-F94B01F147E6}" dt="2024-06-27T07:01:13.666" v="132" actId="478"/>
          <ac:spMkLst>
            <pc:docMk/>
            <pc:sldMk cId="1730536274" sldId="488"/>
            <ac:spMk id="3" creationId="{30C82494-7B06-B50B-684B-B8E77328D39F}"/>
          </ac:spMkLst>
        </pc:spChg>
        <pc:spChg chg="mod ord">
          <ac:chgData name="Parin Makwana" userId="b554f0a68820f907" providerId="LiveId" clId="{C9D73E11-DB4A-4C22-B30D-F94B01F147E6}" dt="2024-06-27T07:04:21.950" v="258" actId="700"/>
          <ac:spMkLst>
            <pc:docMk/>
            <pc:sldMk cId="1730536274" sldId="488"/>
            <ac:spMk id="4" creationId="{2ACEDE0B-C63A-11B8-5BC3-3E0AB4C3450E}"/>
          </ac:spMkLst>
        </pc:spChg>
        <pc:spChg chg="mod ord">
          <ac:chgData name="Parin Makwana" userId="b554f0a68820f907" providerId="LiveId" clId="{C9D73E11-DB4A-4C22-B30D-F94B01F147E6}" dt="2024-06-27T07:04:21.950" v="258" actId="700"/>
          <ac:spMkLst>
            <pc:docMk/>
            <pc:sldMk cId="1730536274" sldId="488"/>
            <ac:spMk id="5" creationId="{A5A35D14-F9B3-5689-D1F1-E2CD2EF74400}"/>
          </ac:spMkLst>
        </pc:spChg>
        <pc:spChg chg="add mod ord">
          <ac:chgData name="Parin Makwana" userId="b554f0a68820f907" providerId="LiveId" clId="{C9D73E11-DB4A-4C22-B30D-F94B01F147E6}" dt="2024-06-27T07:05:02.829" v="289" actId="1076"/>
          <ac:spMkLst>
            <pc:docMk/>
            <pc:sldMk cId="1730536274" sldId="488"/>
            <ac:spMk id="6" creationId="{625F8321-D9FC-8BD0-3A0D-7889D15269CE}"/>
          </ac:spMkLst>
        </pc:spChg>
        <pc:spChg chg="add del mod ord">
          <ac:chgData name="Parin Makwana" userId="b554f0a68820f907" providerId="LiveId" clId="{C9D73E11-DB4A-4C22-B30D-F94B01F147E6}" dt="2024-06-27T07:04:24.683" v="259" actId="478"/>
          <ac:spMkLst>
            <pc:docMk/>
            <pc:sldMk cId="1730536274" sldId="488"/>
            <ac:spMk id="7" creationId="{84A04054-CF72-29C4-7B27-CD72EB08F827}"/>
          </ac:spMkLst>
        </pc:spChg>
        <pc:picChg chg="add mod">
          <ac:chgData name="Parin Makwana" userId="b554f0a68820f907" providerId="LiveId" clId="{C9D73E11-DB4A-4C22-B30D-F94B01F147E6}" dt="2024-06-27T07:01:28.134" v="138" actId="1076"/>
          <ac:picMkLst>
            <pc:docMk/>
            <pc:sldMk cId="1730536274" sldId="488"/>
            <ac:picMk id="19459" creationId="{00000000-0000-0000-0000-000000000000}"/>
          </ac:picMkLst>
        </pc:picChg>
        <pc:picChg chg="add mod">
          <ac:chgData name="Parin Makwana" userId="b554f0a68820f907" providerId="LiveId" clId="{C9D73E11-DB4A-4C22-B30D-F94B01F147E6}" dt="2024-06-27T07:01:18.262" v="134" actId="1076"/>
          <ac:picMkLst>
            <pc:docMk/>
            <pc:sldMk cId="1730536274" sldId="488"/>
            <ac:picMk id="20482" creationId="{00000000-0000-0000-0000-000000000000}"/>
          </ac:picMkLst>
        </pc:picChg>
      </pc:sldChg>
      <pc:sldChg chg="delSp modSp new mod">
        <pc:chgData name="Parin Makwana" userId="b554f0a68820f907" providerId="LiveId" clId="{C9D73E11-DB4A-4C22-B30D-F94B01F147E6}" dt="2024-06-27T07:08:06.890" v="341" actId="1076"/>
        <pc:sldMkLst>
          <pc:docMk/>
          <pc:sldMk cId="1413003759" sldId="489"/>
        </pc:sldMkLst>
        <pc:spChg chg="mod">
          <ac:chgData name="Parin Makwana" userId="b554f0a68820f907" providerId="LiveId" clId="{C9D73E11-DB4A-4C22-B30D-F94B01F147E6}" dt="2024-06-27T07:08:06.890" v="341" actId="1076"/>
          <ac:spMkLst>
            <pc:docMk/>
            <pc:sldMk cId="1413003759" sldId="489"/>
            <ac:spMk id="2" creationId="{2807A81F-C985-4E1C-0B99-C736E3B95628}"/>
          </ac:spMkLst>
        </pc:spChg>
        <pc:spChg chg="del mod">
          <ac:chgData name="Parin Makwana" userId="b554f0a68820f907" providerId="LiveId" clId="{C9D73E11-DB4A-4C22-B30D-F94B01F147E6}" dt="2024-06-27T07:07:49.370" v="327" actId="478"/>
          <ac:spMkLst>
            <pc:docMk/>
            <pc:sldMk cId="1413003759" sldId="489"/>
            <ac:spMk id="3" creationId="{347CD9B5-ED81-183D-9FFC-85276FB67CF8}"/>
          </ac:spMkLst>
        </pc:spChg>
      </pc:sldChg>
      <pc:sldChg chg="modSp add mod">
        <pc:chgData name="Parin Makwana" userId="b554f0a68820f907" providerId="LiveId" clId="{C9D73E11-DB4A-4C22-B30D-F94B01F147E6}" dt="2024-06-27T11:37:18.250" v="4827" actId="1076"/>
        <pc:sldMkLst>
          <pc:docMk/>
          <pc:sldMk cId="574346865" sldId="490"/>
        </pc:sldMkLst>
        <pc:spChg chg="mod">
          <ac:chgData name="Parin Makwana" userId="b554f0a68820f907" providerId="LiveId" clId="{C9D73E11-DB4A-4C22-B30D-F94B01F147E6}" dt="2024-06-27T11:37:04.703" v="4825" actId="14100"/>
          <ac:spMkLst>
            <pc:docMk/>
            <pc:sldMk cId="574346865" sldId="490"/>
            <ac:spMk id="3" creationId="{B8AAEDC9-B6C9-4DD2-4918-A5114EAD9BCB}"/>
          </ac:spMkLst>
        </pc:spChg>
        <pc:spChg chg="mod">
          <ac:chgData name="Parin Makwana" userId="b554f0a68820f907" providerId="LiveId" clId="{C9D73E11-DB4A-4C22-B30D-F94B01F147E6}" dt="2024-06-27T11:37:12.395" v="4826" actId="1076"/>
          <ac:spMkLst>
            <pc:docMk/>
            <pc:sldMk cId="574346865" sldId="490"/>
            <ac:spMk id="4" creationId="{7EF5F6AF-D151-9028-2A24-F274BC005226}"/>
          </ac:spMkLst>
        </pc:spChg>
        <pc:spChg chg="mod">
          <ac:chgData name="Parin Makwana" userId="b554f0a68820f907" providerId="LiveId" clId="{C9D73E11-DB4A-4C22-B30D-F94B01F147E6}" dt="2024-06-27T11:37:18.250" v="4827" actId="1076"/>
          <ac:spMkLst>
            <pc:docMk/>
            <pc:sldMk cId="574346865" sldId="490"/>
            <ac:spMk id="5" creationId="{02FF07C8-9699-9269-272E-5D0446B3E28C}"/>
          </ac:spMkLst>
        </pc:spChg>
      </pc:sldChg>
      <pc:sldChg chg="delSp modSp new del mod">
        <pc:chgData name="Parin Makwana" userId="b554f0a68820f907" providerId="LiveId" clId="{C9D73E11-DB4A-4C22-B30D-F94B01F147E6}" dt="2024-06-27T08:27:27.388" v="1545" actId="2696"/>
        <pc:sldMkLst>
          <pc:docMk/>
          <pc:sldMk cId="3335847667" sldId="490"/>
        </pc:sldMkLst>
        <pc:spChg chg="del">
          <ac:chgData name="Parin Makwana" userId="b554f0a68820f907" providerId="LiveId" clId="{C9D73E11-DB4A-4C22-B30D-F94B01F147E6}" dt="2024-06-27T07:45:06.677" v="1353" actId="478"/>
          <ac:spMkLst>
            <pc:docMk/>
            <pc:sldMk cId="3335847667" sldId="490"/>
            <ac:spMk id="2" creationId="{DF5904ED-00DB-1555-0E1A-D504C92115A0}"/>
          </ac:spMkLst>
        </pc:spChg>
        <pc:spChg chg="mod">
          <ac:chgData name="Parin Makwana" userId="b554f0a68820f907" providerId="LiveId" clId="{C9D73E11-DB4A-4C22-B30D-F94B01F147E6}" dt="2024-06-27T07:50:48.898" v="1467" actId="12"/>
          <ac:spMkLst>
            <pc:docMk/>
            <pc:sldMk cId="3335847667" sldId="490"/>
            <ac:spMk id="3" creationId="{B8AAEDC9-B6C9-4DD2-4918-A5114EAD9BCB}"/>
          </ac:spMkLst>
        </pc:spChg>
      </pc:sldChg>
      <pc:sldChg chg="delSp modSp new del mod">
        <pc:chgData name="Parin Makwana" userId="b554f0a68820f907" providerId="LiveId" clId="{C9D73E11-DB4A-4C22-B30D-F94B01F147E6}" dt="2024-06-27T08:27:27.388" v="1545" actId="2696"/>
        <pc:sldMkLst>
          <pc:docMk/>
          <pc:sldMk cId="1625764431" sldId="491"/>
        </pc:sldMkLst>
        <pc:spChg chg="del">
          <ac:chgData name="Parin Makwana" userId="b554f0a68820f907" providerId="LiveId" clId="{C9D73E11-DB4A-4C22-B30D-F94B01F147E6}" dt="2024-06-27T07:49:45.521" v="1460" actId="478"/>
          <ac:spMkLst>
            <pc:docMk/>
            <pc:sldMk cId="1625764431" sldId="491"/>
            <ac:spMk id="2" creationId="{B65CB6B8-E39E-F2C4-2A73-5836B3AE8635}"/>
          </ac:spMkLst>
        </pc:spChg>
        <pc:spChg chg="mod">
          <ac:chgData name="Parin Makwana" userId="b554f0a68820f907" providerId="LiveId" clId="{C9D73E11-DB4A-4C22-B30D-F94B01F147E6}" dt="2024-06-27T07:53:17.418" v="1530" actId="20577"/>
          <ac:spMkLst>
            <pc:docMk/>
            <pc:sldMk cId="1625764431" sldId="491"/>
            <ac:spMk id="3" creationId="{D3477DB8-8A15-6DD1-5882-8E80B3183580}"/>
          </ac:spMkLst>
        </pc:spChg>
      </pc:sldChg>
      <pc:sldChg chg="add">
        <pc:chgData name="Parin Makwana" userId="b554f0a68820f907" providerId="LiveId" clId="{C9D73E11-DB4A-4C22-B30D-F94B01F147E6}" dt="2024-06-27T08:27:36.940" v="1546"/>
        <pc:sldMkLst>
          <pc:docMk/>
          <pc:sldMk cId="3543991300" sldId="491"/>
        </pc:sldMkLst>
      </pc:sldChg>
      <pc:sldChg chg="addSp delSp modSp new mod">
        <pc:chgData name="Parin Makwana" userId="b554f0a68820f907" providerId="LiveId" clId="{C9D73E11-DB4A-4C22-B30D-F94B01F147E6}" dt="2024-06-27T08:55:33.744" v="2112" actId="14100"/>
        <pc:sldMkLst>
          <pc:docMk/>
          <pc:sldMk cId="3042206010" sldId="492"/>
        </pc:sldMkLst>
        <pc:spChg chg="del">
          <ac:chgData name="Parin Makwana" userId="b554f0a68820f907" providerId="LiveId" clId="{C9D73E11-DB4A-4C22-B30D-F94B01F147E6}" dt="2024-06-27T08:52:26.124" v="2027" actId="478"/>
          <ac:spMkLst>
            <pc:docMk/>
            <pc:sldMk cId="3042206010" sldId="492"/>
            <ac:spMk id="2" creationId="{D0530A74-E1BE-9468-BC2E-E5F28ECD5158}"/>
          </ac:spMkLst>
        </pc:spChg>
        <pc:spChg chg="add del mod">
          <ac:chgData name="Parin Makwana" userId="b554f0a68820f907" providerId="LiveId" clId="{C9D73E11-DB4A-4C22-B30D-F94B01F147E6}" dt="2024-06-27T08:55:10.099" v="2110" actId="313"/>
          <ac:spMkLst>
            <pc:docMk/>
            <pc:sldMk cId="3042206010" sldId="492"/>
            <ac:spMk id="3" creationId="{1E41AD9E-5D88-835A-8D4D-419DDB1848FF}"/>
          </ac:spMkLst>
        </pc:spChg>
        <pc:spChg chg="mod">
          <ac:chgData name="Parin Makwana" userId="b554f0a68820f907" providerId="LiveId" clId="{C9D73E11-DB4A-4C22-B30D-F94B01F147E6}" dt="2024-06-27T08:53:33.883" v="2037" actId="1076"/>
          <ac:spMkLst>
            <pc:docMk/>
            <pc:sldMk cId="3042206010" sldId="492"/>
            <ac:spMk id="4" creationId="{E501C04D-1350-098C-90B9-7A3340DCF558}"/>
          </ac:spMkLst>
        </pc:spChg>
        <pc:spChg chg="mod">
          <ac:chgData name="Parin Makwana" userId="b554f0a68820f907" providerId="LiveId" clId="{C9D73E11-DB4A-4C22-B30D-F94B01F147E6}" dt="2024-06-27T08:53:47.410" v="2040" actId="1076"/>
          <ac:spMkLst>
            <pc:docMk/>
            <pc:sldMk cId="3042206010" sldId="492"/>
            <ac:spMk id="5" creationId="{AE255C43-EC46-2619-D3F6-0DE0EEA022AF}"/>
          </ac:spMkLst>
        </pc:spChg>
        <pc:picChg chg="add mod">
          <ac:chgData name="Parin Makwana" userId="b554f0a68820f907" providerId="LiveId" clId="{C9D73E11-DB4A-4C22-B30D-F94B01F147E6}" dt="2024-06-27T08:55:33.744" v="2112" actId="14100"/>
          <ac:picMkLst>
            <pc:docMk/>
            <pc:sldMk cId="3042206010" sldId="492"/>
            <ac:picMk id="6" creationId="{081B8549-E194-C2CA-5E29-B999275DA90E}"/>
          </ac:picMkLst>
        </pc:picChg>
      </pc:sldChg>
      <pc:sldChg chg="addSp delSp modSp new mod">
        <pc:chgData name="Parin Makwana" userId="b554f0a68820f907" providerId="LiveId" clId="{C9D73E11-DB4A-4C22-B30D-F94B01F147E6}" dt="2024-06-27T09:03:46.444" v="2243" actId="1076"/>
        <pc:sldMkLst>
          <pc:docMk/>
          <pc:sldMk cId="3783740578" sldId="493"/>
        </pc:sldMkLst>
        <pc:spChg chg="mod">
          <ac:chgData name="Parin Makwana" userId="b554f0a68820f907" providerId="LiveId" clId="{C9D73E11-DB4A-4C22-B30D-F94B01F147E6}" dt="2024-06-27T09:03:41.380" v="2242" actId="1076"/>
          <ac:spMkLst>
            <pc:docMk/>
            <pc:sldMk cId="3783740578" sldId="493"/>
            <ac:spMk id="2" creationId="{B94C1859-0E61-65AC-ED4C-AAAB68826A73}"/>
          </ac:spMkLst>
        </pc:spChg>
        <pc:spChg chg="del">
          <ac:chgData name="Parin Makwana" userId="b554f0a68820f907" providerId="LiveId" clId="{C9D73E11-DB4A-4C22-B30D-F94B01F147E6}" dt="2024-06-27T09:03:14.776" v="2214" actId="478"/>
          <ac:spMkLst>
            <pc:docMk/>
            <pc:sldMk cId="3783740578" sldId="493"/>
            <ac:spMk id="3" creationId="{568FE931-D3CD-D9DD-8B08-CF6E0FB8E241}"/>
          </ac:spMkLst>
        </pc:spChg>
        <pc:picChg chg="add mod">
          <ac:chgData name="Parin Makwana" userId="b554f0a68820f907" providerId="LiveId" clId="{C9D73E11-DB4A-4C22-B30D-F94B01F147E6}" dt="2024-06-27T09:03:46.444" v="2243" actId="1076"/>
          <ac:picMkLst>
            <pc:docMk/>
            <pc:sldMk cId="3783740578" sldId="493"/>
            <ac:picMk id="44" creationId="{00000000-0000-0000-0000-000000000000}"/>
          </ac:picMkLst>
        </pc:picChg>
      </pc:sldChg>
      <pc:sldChg chg="delSp modSp new mod">
        <pc:chgData name="Parin Makwana" userId="b554f0a68820f907" providerId="LiveId" clId="{C9D73E11-DB4A-4C22-B30D-F94B01F147E6}" dt="2024-06-27T09:06:38.477" v="2290" actId="1076"/>
        <pc:sldMkLst>
          <pc:docMk/>
          <pc:sldMk cId="3038164955" sldId="494"/>
        </pc:sldMkLst>
        <pc:spChg chg="mod">
          <ac:chgData name="Parin Makwana" userId="b554f0a68820f907" providerId="LiveId" clId="{C9D73E11-DB4A-4C22-B30D-F94B01F147E6}" dt="2024-06-27T09:06:38.477" v="2290" actId="1076"/>
          <ac:spMkLst>
            <pc:docMk/>
            <pc:sldMk cId="3038164955" sldId="494"/>
            <ac:spMk id="2" creationId="{58F885B6-AB06-6EDA-99FF-7B9B0C991BB7}"/>
          </ac:spMkLst>
        </pc:spChg>
        <pc:spChg chg="del">
          <ac:chgData name="Parin Makwana" userId="b554f0a68820f907" providerId="LiveId" clId="{C9D73E11-DB4A-4C22-B30D-F94B01F147E6}" dt="2024-06-27T09:06:13.760" v="2283" actId="478"/>
          <ac:spMkLst>
            <pc:docMk/>
            <pc:sldMk cId="3038164955" sldId="494"/>
            <ac:spMk id="3" creationId="{EE2E550D-D1CE-8B86-BDD6-DC702AFE803F}"/>
          </ac:spMkLst>
        </pc:spChg>
      </pc:sldChg>
      <pc:sldChg chg="addSp modSp new mod">
        <pc:chgData name="Parin Makwana" userId="b554f0a68820f907" providerId="LiveId" clId="{C9D73E11-DB4A-4C22-B30D-F94B01F147E6}" dt="2024-06-27T11:32:13.724" v="4802" actId="1076"/>
        <pc:sldMkLst>
          <pc:docMk/>
          <pc:sldMk cId="4158453500" sldId="495"/>
        </pc:sldMkLst>
        <pc:spChg chg="mod">
          <ac:chgData name="Parin Makwana" userId="b554f0a68820f907" providerId="LiveId" clId="{C9D73E11-DB4A-4C22-B30D-F94B01F147E6}" dt="2024-06-27T11:32:13.724" v="4802" actId="1076"/>
          <ac:spMkLst>
            <pc:docMk/>
            <pc:sldMk cId="4158453500" sldId="495"/>
            <ac:spMk id="2" creationId="{9519ECDD-4A9C-8BBD-DA7C-1D15E0852CE9}"/>
          </ac:spMkLst>
        </pc:spChg>
        <pc:spChg chg="mod">
          <ac:chgData name="Parin Makwana" userId="b554f0a68820f907" providerId="LiveId" clId="{C9D73E11-DB4A-4C22-B30D-F94B01F147E6}" dt="2024-06-27T11:32:06.852" v="4801" actId="1076"/>
          <ac:spMkLst>
            <pc:docMk/>
            <pc:sldMk cId="4158453500" sldId="495"/>
            <ac:spMk id="3" creationId="{0F602FC7-592E-336C-3A83-CA93BD1194EC}"/>
          </ac:spMkLst>
        </pc:spChg>
        <pc:spChg chg="add">
          <ac:chgData name="Parin Makwana" userId="b554f0a68820f907" providerId="LiveId" clId="{C9D73E11-DB4A-4C22-B30D-F94B01F147E6}" dt="2024-06-27T11:28:08.007" v="4746"/>
          <ac:spMkLst>
            <pc:docMk/>
            <pc:sldMk cId="4158453500" sldId="495"/>
            <ac:spMk id="6" creationId="{4DAE9847-271C-B8CD-3472-BED87F12BEBB}"/>
          </ac:spMkLst>
        </pc:spChg>
        <pc:spChg chg="add">
          <ac:chgData name="Parin Makwana" userId="b554f0a68820f907" providerId="LiveId" clId="{C9D73E11-DB4A-4C22-B30D-F94B01F147E6}" dt="2024-06-27T11:28:12.359" v="4747"/>
          <ac:spMkLst>
            <pc:docMk/>
            <pc:sldMk cId="4158453500" sldId="495"/>
            <ac:spMk id="7" creationId="{A86686DC-9518-28D5-F016-642B6E191640}"/>
          </ac:spMkLst>
        </pc:spChg>
      </pc:sldChg>
      <pc:sldChg chg="addSp delSp modSp add mod">
        <pc:chgData name="Parin Makwana" userId="b554f0a68820f907" providerId="LiveId" clId="{C9D73E11-DB4A-4C22-B30D-F94B01F147E6}" dt="2024-06-27T11:32:22.370" v="4803" actId="113"/>
        <pc:sldMkLst>
          <pc:docMk/>
          <pc:sldMk cId="2590855793" sldId="496"/>
        </pc:sldMkLst>
        <pc:spChg chg="add">
          <ac:chgData name="Parin Makwana" userId="b554f0a68820f907" providerId="LiveId" clId="{C9D73E11-DB4A-4C22-B30D-F94B01F147E6}" dt="2024-06-27T11:18:43.693" v="4599"/>
          <ac:spMkLst>
            <pc:docMk/>
            <pc:sldMk cId="2590855793" sldId="496"/>
            <ac:spMk id="2" creationId="{814C3DA1-E56A-391A-BCEF-BB8D669272BD}"/>
          </ac:spMkLst>
        </pc:spChg>
        <pc:spChg chg="del">
          <ac:chgData name="Parin Makwana" userId="b554f0a68820f907" providerId="LiveId" clId="{C9D73E11-DB4A-4C22-B30D-F94B01F147E6}" dt="2024-06-27T09:51:19.925" v="3101" actId="478"/>
          <ac:spMkLst>
            <pc:docMk/>
            <pc:sldMk cId="2590855793" sldId="496"/>
            <ac:spMk id="2" creationId="{9519ECDD-4A9C-8BBD-DA7C-1D15E0852CE9}"/>
          </ac:spMkLst>
        </pc:spChg>
        <pc:spChg chg="mod">
          <ac:chgData name="Parin Makwana" userId="b554f0a68820f907" providerId="LiveId" clId="{C9D73E11-DB4A-4C22-B30D-F94B01F147E6}" dt="2024-06-27T11:32:22.370" v="4803" actId="113"/>
          <ac:spMkLst>
            <pc:docMk/>
            <pc:sldMk cId="2590855793" sldId="496"/>
            <ac:spMk id="3" creationId="{0F602FC7-592E-336C-3A83-CA93BD1194EC}"/>
          </ac:spMkLst>
        </pc:spChg>
        <pc:spChg chg="add del mod">
          <ac:chgData name="Parin Makwana" userId="b554f0a68820f907" providerId="LiveId" clId="{C9D73E11-DB4A-4C22-B30D-F94B01F147E6}" dt="2024-06-27T09:51:24.553" v="3102" actId="478"/>
          <ac:spMkLst>
            <pc:docMk/>
            <pc:sldMk cId="2590855793" sldId="496"/>
            <ac:spMk id="7" creationId="{9FCCE316-ED65-B602-4088-2CAE04F673E8}"/>
          </ac:spMkLst>
        </pc:spChg>
      </pc:sldChg>
      <pc:sldChg chg="modSp new mod">
        <pc:chgData name="Parin Makwana" userId="b554f0a68820f907" providerId="LiveId" clId="{C9D73E11-DB4A-4C22-B30D-F94B01F147E6}" dt="2024-06-27T15:21:35.826" v="8288" actId="1076"/>
        <pc:sldMkLst>
          <pc:docMk/>
          <pc:sldMk cId="1522470702" sldId="497"/>
        </pc:sldMkLst>
        <pc:spChg chg="mod">
          <ac:chgData name="Parin Makwana" userId="b554f0a68820f907" providerId="LiveId" clId="{C9D73E11-DB4A-4C22-B30D-F94B01F147E6}" dt="2024-06-27T15:21:24.383" v="8287" actId="1076"/>
          <ac:spMkLst>
            <pc:docMk/>
            <pc:sldMk cId="1522470702" sldId="497"/>
            <ac:spMk id="2" creationId="{EEE12FE7-716D-DFBC-D689-FE22AE50CE15}"/>
          </ac:spMkLst>
        </pc:spChg>
        <pc:spChg chg="mod">
          <ac:chgData name="Parin Makwana" userId="b554f0a68820f907" providerId="LiveId" clId="{C9D73E11-DB4A-4C22-B30D-F94B01F147E6}" dt="2024-06-27T15:21:35.826" v="8288" actId="1076"/>
          <ac:spMkLst>
            <pc:docMk/>
            <pc:sldMk cId="1522470702" sldId="497"/>
            <ac:spMk id="3" creationId="{1126A853-AEE1-001A-D954-E3D290E54026}"/>
          </ac:spMkLst>
        </pc:spChg>
      </pc:sldChg>
      <pc:sldChg chg="modSp new mod">
        <pc:chgData name="Parin Makwana" userId="b554f0a68820f907" providerId="LiveId" clId="{C9D73E11-DB4A-4C22-B30D-F94B01F147E6}" dt="2024-06-27T11:57:07.040" v="6456" actId="1076"/>
        <pc:sldMkLst>
          <pc:docMk/>
          <pc:sldMk cId="215916634" sldId="498"/>
        </pc:sldMkLst>
        <pc:spChg chg="mod">
          <ac:chgData name="Parin Makwana" userId="b554f0a68820f907" providerId="LiveId" clId="{C9D73E11-DB4A-4C22-B30D-F94B01F147E6}" dt="2024-06-27T11:57:07.040" v="6456" actId="1076"/>
          <ac:spMkLst>
            <pc:docMk/>
            <pc:sldMk cId="215916634" sldId="498"/>
            <ac:spMk id="2" creationId="{2DAED809-C6BA-6FEC-F94A-40E072C49CFD}"/>
          </ac:spMkLst>
        </pc:spChg>
      </pc:sldChg>
      <pc:sldChg chg="new del">
        <pc:chgData name="Parin Makwana" userId="b554f0a68820f907" providerId="LiveId" clId="{C9D73E11-DB4A-4C22-B30D-F94B01F147E6}" dt="2024-06-27T11:54:46.946" v="6390" actId="2696"/>
        <pc:sldMkLst>
          <pc:docMk/>
          <pc:sldMk cId="4292091001" sldId="498"/>
        </pc:sldMkLst>
      </pc:sldChg>
      <pc:sldChg chg="modSp new mod">
        <pc:chgData name="Parin Makwana" userId="b554f0a68820f907" providerId="LiveId" clId="{C9D73E11-DB4A-4C22-B30D-F94B01F147E6}" dt="2024-06-27T11:58:25.095" v="6459" actId="1076"/>
        <pc:sldMkLst>
          <pc:docMk/>
          <pc:sldMk cId="584184528" sldId="499"/>
        </pc:sldMkLst>
        <pc:spChg chg="mod">
          <ac:chgData name="Parin Makwana" userId="b554f0a68820f907" providerId="LiveId" clId="{C9D73E11-DB4A-4C22-B30D-F94B01F147E6}" dt="2024-06-27T11:56:42.278" v="6451" actId="1076"/>
          <ac:spMkLst>
            <pc:docMk/>
            <pc:sldMk cId="584184528" sldId="499"/>
            <ac:spMk id="2" creationId="{D3B81387-D0EE-8E4C-3CF5-D394894B6EA4}"/>
          </ac:spMkLst>
        </pc:spChg>
        <pc:spChg chg="mod">
          <ac:chgData name="Parin Makwana" userId="b554f0a68820f907" providerId="LiveId" clId="{C9D73E11-DB4A-4C22-B30D-F94B01F147E6}" dt="2024-06-27T11:58:25.095" v="6459" actId="1076"/>
          <ac:spMkLst>
            <pc:docMk/>
            <pc:sldMk cId="584184528" sldId="499"/>
            <ac:spMk id="3" creationId="{DB30179A-2344-1EDA-D54F-9AB5AD54B46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6723EA-FB95-4AC8-A4BD-58E4669E0B1F}" type="datetimeFigureOut">
              <a:rPr lang="en-US" smtClean="0"/>
              <a:pPr/>
              <a:t>6/27/2024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Department of Computer Science </a:t>
            </a:r>
            <a:endParaRPr lang="en-US" dirty="0"/>
          </a:p>
        </p:txBody>
      </p:sp>
      <p:sp>
        <p:nvSpPr>
          <p:cNvPr id="6" name="Slide Number Placeholder 5"/>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8353E84-709F-48AD-B377-36E23602935D}" type="slidenum">
              <a:rPr lang="en-US" smtClean="0"/>
              <a:pPr/>
              <a:t>‹#›</a:t>
            </a:fld>
            <a:endParaRPr lang="en-US" dirty="0"/>
          </a:p>
        </p:txBody>
      </p:sp>
    </p:spTree>
    <p:extLst>
      <p:ext uri="{BB962C8B-B14F-4D97-AF65-F5344CB8AC3E}">
        <p14:creationId xmlns:p14="http://schemas.microsoft.com/office/powerpoint/2010/main" val="1952735098"/>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6T07:03:43.815"/>
    </inkml:context>
    <inkml:brush xml:id="br0">
      <inkml:brushProperty name="width" value="0.35" units="cm"/>
      <inkml:brushProperty name="height" value="0.35" units="cm"/>
      <inkml:brushProperty name="color" value="#FFFFFF"/>
    </inkml:brush>
  </inkml:definitions>
  <inkml:trace contextRef="#ctx0" brushRef="#br0">309 1 24575,'-308'0'0,"1966"0"-1365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6T07:04:01.831"/>
    </inkml:context>
    <inkml:brush xml:id="br0">
      <inkml:brushProperty name="width" value="0.35" units="cm"/>
      <inkml:brushProperty name="height" value="0.35" units="cm"/>
      <inkml:brushProperty name="color" value="#FFFFFF"/>
    </inkml:brush>
  </inkml:definitions>
  <inkml:trace contextRef="#ctx0" brushRef="#br0">260 1078 24575,'1'-35'0,"0"14"0,-1 0 0,-1 0 0,-1 0 0,-7-33 0,6 40 0,-1 1 0,0 0 0,-1 1 0,0-1 0,-1 1 0,-1 0 0,-8-13 0,-16-21 0,18 26 0,-18-23 0,14 23 0,6 8 0,1 0 0,-9-15 0,16 22 0,-1-1 0,2 0 0,-1 0 0,1 0 0,0 0 0,0 0 0,1 0 0,-2-10 0,3 7 0,-1 0 0,1 1 0,1-1 0,0 0 0,0 0 0,0 1 0,1-1 0,1 1 0,-1 0 0,6-10 0,1 0 0,1 0 0,0 0 0,19-20 0,-22 29 0,-1 0 0,1-1 0,-1 1 0,-1-1 0,0 0 0,0-1 0,-1 1 0,0-1 0,-1 0 0,-1 0 0,1 0 0,0-14 0,20-153 0,-22 171 0,-1 6 0,0 0 0,0 0 0,0 0 0,0 0 0,0 0 0,1 0 0,-1 0 0,0 0 0,1 1 0,-1-1 0,0 0 0,1 0 0,-1 0 0,1 0 0,-1 0 0,1 1 0,0-1 0,-1 0 0,1 1 0,0-1 0,-1 0 0,2 0 0,-1 1 0,0 1 0,-1-1 0,1 0 0,-1 1 0,1-1 0,0 1 0,-1-1 0,1 1 0,-1-1 0,1 1 0,-1-1 0,1 1 0,-1-1 0,1 1 0,-1 0 0,0-1 0,1 1 0,-1 0 0,0-1 0,1 1 0,-1 0 0,0-1 0,0 1 0,0 0 0,0 0 0,0-1 0,0 1 0,0 1 0,4 28 0,-1 1 0,-1 0 0,-4 40 0,1-19 0,1-46 0,0 0 0,-1 0 0,1 0 0,-1 0 0,-3 10 0,4-15 0,-1-1 0,1 1 0,0 0 0,-1 0 0,1 0 0,-1-1 0,1 1 0,-1 0 0,1 0 0,-1-1 0,0 1 0,1-1 0,-1 1 0,0 0 0,1-1 0,-1 1 0,0-1 0,0 1 0,1-1 0,-1 0 0,0 1 0,0-1 0,0 0 0,0 0 0,0 0 0,1 1 0,-1-1 0,0 0 0,0 0 0,0 0 0,0 0 0,0 0 0,0-1 0,0 1 0,1 0 0,-1 0 0,0-1 0,0 1 0,0 0 0,0-1 0,1 1 0,-1-1 0,0 1 0,0-1 0,1 1 0,-1-1 0,0 1 0,0-2 0,-9-6 52,0 0-1,1-1 1,0 0-1,-11-15 1,11 13-67,0 1 0,-1 0 0,-20-17 0,27 25-68,0 0 1,-1 0 0,1 0 0,-1 0-1,0 0 1,1 1 0,-1 0 0,0 0-1,0 0 1,0 0 0,0 1 0,0-1-1,0 1 1,0 0 0,0 0 0,1 0-1,-1 1 1,-4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16T07:06:25.110"/>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6T07:03:43.815"/>
    </inkml:context>
    <inkml:brush xml:id="br0">
      <inkml:brushProperty name="width" value="0.35" units="cm"/>
      <inkml:brushProperty name="height" value="0.35" units="cm"/>
      <inkml:brushProperty name="color" value="#FFFFFF"/>
    </inkml:brush>
  </inkml:definitions>
  <inkml:trace contextRef="#ctx0" brushRef="#br0">309 1 24575,'-308'0'0,"1966"0"-1365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6T07:04:01.831"/>
    </inkml:context>
    <inkml:brush xml:id="br0">
      <inkml:brushProperty name="width" value="0.35" units="cm"/>
      <inkml:brushProperty name="height" value="0.35" units="cm"/>
      <inkml:brushProperty name="color" value="#FFFFFF"/>
    </inkml:brush>
  </inkml:definitions>
  <inkml:trace contextRef="#ctx0" brushRef="#br0">260 1078 24575,'1'-35'0,"0"14"0,-1 0 0,-1 0 0,-1 0 0,-7-33 0,6 40 0,-1 1 0,0 0 0,-1 1 0,0-1 0,-1 1 0,-1 0 0,-8-13 0,-16-21 0,18 26 0,-18-23 0,14 23 0,6 8 0,1 0 0,-9-15 0,16 22 0,-1-1 0,2 0 0,-1 0 0,1 0 0,0 0 0,0 0 0,1 0 0,-2-10 0,3 7 0,-1 0 0,1 1 0,1-1 0,0 0 0,0 0 0,0 1 0,1-1 0,1 1 0,-1 0 0,6-10 0,1 0 0,1 0 0,0 0 0,19-20 0,-22 29 0,-1 0 0,1-1 0,-1 1 0,-1-1 0,0 0 0,0-1 0,-1 1 0,0-1 0,-1 0 0,-1 0 0,1 0 0,0-14 0,20-153 0,-22 171 0,-1 6 0,0 0 0,0 0 0,0 0 0,0 0 0,0 0 0,1 0 0,-1 0 0,0 0 0,1 1 0,-1-1 0,0 0 0,1 0 0,-1 0 0,1 0 0,-1 0 0,1 1 0,0-1 0,-1 0 0,1 1 0,0-1 0,-1 0 0,2 0 0,-1 1 0,0 1 0,-1-1 0,1 0 0,-1 1 0,1-1 0,0 1 0,-1-1 0,1 1 0,-1-1 0,1 1 0,-1-1 0,1 1 0,-1-1 0,1 1 0,-1 0 0,0-1 0,1 1 0,-1 0 0,0-1 0,1 1 0,-1 0 0,0-1 0,0 1 0,0 0 0,0 0 0,0-1 0,0 1 0,0 1 0,4 28 0,-1 1 0,-1 0 0,-4 40 0,1-19 0,1-46 0,0 0 0,-1 0 0,1 0 0,-1 0 0,-3 10 0,4-15 0,-1-1 0,1 1 0,0 0 0,-1 0 0,1 0 0,-1-1 0,1 1 0,-1 0 0,1 0 0,-1-1 0,0 1 0,1-1 0,-1 1 0,0 0 0,1-1 0,-1 1 0,0-1 0,0 1 0,1-1 0,-1 0 0,0 1 0,0-1 0,0 0 0,0 0 0,0 0 0,1 1 0,-1-1 0,0 0 0,0 0 0,0 0 0,0 0 0,0 0 0,0-1 0,0 1 0,1 0 0,-1 0 0,0-1 0,0 1 0,0 0 0,0-1 0,1 1 0,-1-1 0,0 1 0,0-1 0,1 1 0,-1-1 0,0 1 0,0-2 0,-9-6 52,0 0-1,1-1 1,0 0-1,-11-15 1,11 13-67,0 1 0,-1 0 0,-20-17 0,27 25-68,0 0 1,-1 0 0,1 0 0,-1 0-1,0 0 1,1 1 0,-1 0 0,0 0-1,0 0 1,0 0 0,0 1 0,0-1-1,0 1 1,0 0 0,0 0 0,1 0-1,-1 1 1,-4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16T07:06:25.110"/>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6T07:03:43.815"/>
    </inkml:context>
    <inkml:brush xml:id="br0">
      <inkml:brushProperty name="width" value="0.35" units="cm"/>
      <inkml:brushProperty name="height" value="0.35" units="cm"/>
      <inkml:brushProperty name="color" value="#FFFFFF"/>
    </inkml:brush>
  </inkml:definitions>
  <inkml:trace contextRef="#ctx0" brushRef="#br0">309 1 24575,'-308'0'0,"1966"0"-1365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6T07:04:01.831"/>
    </inkml:context>
    <inkml:brush xml:id="br0">
      <inkml:brushProperty name="width" value="0.35" units="cm"/>
      <inkml:brushProperty name="height" value="0.35" units="cm"/>
      <inkml:brushProperty name="color" value="#FFFFFF"/>
    </inkml:brush>
  </inkml:definitions>
  <inkml:trace contextRef="#ctx0" brushRef="#br0">260 1078 24575,'1'-35'0,"0"14"0,-1 0 0,-1 0 0,-1 0 0,-7-33 0,6 40 0,-1 1 0,0 0 0,-1 1 0,0-1 0,-1 1 0,-1 0 0,-8-13 0,-16-21 0,18 26 0,-18-23 0,14 23 0,6 8 0,1 0 0,-9-15 0,16 22 0,-1-1 0,2 0 0,-1 0 0,1 0 0,0 0 0,0 0 0,1 0 0,-2-10 0,3 7 0,-1 0 0,1 1 0,1-1 0,0 0 0,0 0 0,0 1 0,1-1 0,1 1 0,-1 0 0,6-10 0,1 0 0,1 0 0,0 0 0,19-20 0,-22 29 0,-1 0 0,1-1 0,-1 1 0,-1-1 0,0 0 0,0-1 0,-1 1 0,0-1 0,-1 0 0,-1 0 0,1 0 0,0-14 0,20-153 0,-22 171 0,-1 6 0,0 0 0,0 0 0,0 0 0,0 0 0,0 0 0,1 0 0,-1 0 0,0 0 0,1 1 0,-1-1 0,0 0 0,1 0 0,-1 0 0,1 0 0,-1 0 0,1 1 0,0-1 0,-1 0 0,1 1 0,0-1 0,-1 0 0,2 0 0,-1 1 0,0 1 0,-1-1 0,1 0 0,-1 1 0,1-1 0,0 1 0,-1-1 0,1 1 0,-1-1 0,1 1 0,-1-1 0,1 1 0,-1-1 0,1 1 0,-1 0 0,0-1 0,1 1 0,-1 0 0,0-1 0,1 1 0,-1 0 0,0-1 0,0 1 0,0 0 0,0 0 0,0-1 0,0 1 0,0 1 0,4 28 0,-1 1 0,-1 0 0,-4 40 0,1-19 0,1-46 0,0 0 0,-1 0 0,1 0 0,-1 0 0,-3 10 0,4-15 0,-1-1 0,1 1 0,0 0 0,-1 0 0,1 0 0,-1-1 0,1 1 0,-1 0 0,1 0 0,-1-1 0,0 1 0,1-1 0,-1 1 0,0 0 0,1-1 0,-1 1 0,0-1 0,0 1 0,1-1 0,-1 0 0,0 1 0,0-1 0,0 0 0,0 0 0,0 0 0,1 1 0,-1-1 0,0 0 0,0 0 0,0 0 0,0 0 0,0 0 0,0-1 0,0 1 0,1 0 0,-1 0 0,0-1 0,0 1 0,0 0 0,0-1 0,1 1 0,-1-1 0,0 1 0,0-1 0,1 1 0,-1-1 0,0 1 0,0-2 0,-9-6 52,0 0-1,1-1 1,0 0-1,-11-15 1,11 13-67,0 1 0,-1 0 0,-20-17 0,27 25-68,0 0 1,-1 0 0,1 0 0,-1 0-1,0 0 1,1 1 0,-1 0 0,0 0-1,0 0 1,0 0 0,0 1 0,0-1-1,0 1 1,0 0 0,0 0 0,1 0-1,-1 1 1,-4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16T07:06:25.110"/>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646754-D48D-4561-B55F-9FFCE584DA41}" type="datetimeFigureOut">
              <a:rPr lang="en-US" smtClean="0"/>
              <a:pPr/>
              <a:t>6/27/2024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809CBC-FADD-4676-B5C3-313D902CEF1C}" type="slidenum">
              <a:rPr lang="en-US" smtClean="0"/>
              <a:pPr/>
              <a:t>‹#›</a:t>
            </a:fld>
            <a:endParaRPr lang="en-US" dirty="0"/>
          </a:p>
        </p:txBody>
      </p:sp>
    </p:spTree>
    <p:extLst>
      <p:ext uri="{BB962C8B-B14F-4D97-AF65-F5344CB8AC3E}">
        <p14:creationId xmlns:p14="http://schemas.microsoft.com/office/powerpoint/2010/main" val="732095008"/>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809CBC-FADD-4676-B5C3-313D902CEF1C}" type="slidenum">
              <a:rPr lang="en-US" smtClean="0"/>
              <a:pPr/>
              <a:t>1</a:t>
            </a:fld>
            <a:endParaRPr lang="en-US" dirty="0"/>
          </a:p>
        </p:txBody>
      </p:sp>
      <p:sp>
        <p:nvSpPr>
          <p:cNvPr id="5" name="Header Placeholder 4"/>
          <p:cNvSpPr>
            <a:spLocks noGrp="1"/>
          </p:cNvSpPr>
          <p:nvPr>
            <p:ph type="hdr" sz="quarter" idx="11"/>
          </p:nvPr>
        </p:nvSpPr>
        <p:spPr/>
        <p:txBody>
          <a:bodyPr/>
          <a:lstStyle/>
          <a:p>
            <a:endParaRPr lang="en-US" dirty="0"/>
          </a:p>
        </p:txBody>
      </p:sp>
    </p:spTree>
    <p:extLst>
      <p:ext uri="{BB962C8B-B14F-4D97-AF65-F5344CB8AC3E}">
        <p14:creationId xmlns:p14="http://schemas.microsoft.com/office/powerpoint/2010/main" val="3836484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4676B-1F89-4C83-1F13-CED5E154600E}"/>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7787CA70-7B16-480E-3587-B81F50D191C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D08570-BB99-1265-732B-88BDAC5068E8}"/>
              </a:ext>
            </a:extLst>
          </p:cNvPr>
          <p:cNvSpPr>
            <a:spLocks noGrp="1"/>
          </p:cNvSpPr>
          <p:nvPr>
            <p:ph type="dt" sz="half" idx="10"/>
          </p:nvPr>
        </p:nvSpPr>
        <p:spPr/>
        <p:txBody>
          <a:bodyPr/>
          <a:lstStyle/>
          <a:p>
            <a:fld id="{7A7C5B75-DF3C-4B1E-81CE-43DA14FCD87D}" type="datetimeFigureOut">
              <a:rPr lang="en-US" smtClean="0"/>
              <a:t>6/27/2024</a:t>
            </a:fld>
            <a:endParaRPr lang="en-US"/>
          </a:p>
        </p:txBody>
      </p:sp>
      <p:sp>
        <p:nvSpPr>
          <p:cNvPr id="5" name="Footer Placeholder 4">
            <a:extLst>
              <a:ext uri="{FF2B5EF4-FFF2-40B4-BE49-F238E27FC236}">
                <a16:creationId xmlns:a16="http://schemas.microsoft.com/office/drawing/2014/main" id="{7B01F34E-3291-2C82-E9EA-6FD1F1ED5D2B}"/>
              </a:ext>
            </a:extLst>
          </p:cNvPr>
          <p:cNvSpPr>
            <a:spLocks noGrp="1"/>
          </p:cNvSpPr>
          <p:nvPr>
            <p:ph type="ftr" sz="quarter" idx="11"/>
          </p:nvPr>
        </p:nvSpPr>
        <p:spPr/>
        <p:txBody>
          <a:bodyPr/>
          <a:lstStyle/>
          <a:p>
            <a:r>
              <a:rPr lang="en-US"/>
              <a:t>Department of Computer Science </a:t>
            </a:r>
            <a:endParaRPr lang="en-US" dirty="0"/>
          </a:p>
        </p:txBody>
      </p:sp>
      <p:sp>
        <p:nvSpPr>
          <p:cNvPr id="6" name="Slide Number Placeholder 5">
            <a:extLst>
              <a:ext uri="{FF2B5EF4-FFF2-40B4-BE49-F238E27FC236}">
                <a16:creationId xmlns:a16="http://schemas.microsoft.com/office/drawing/2014/main" id="{A9335099-CFFE-570A-9FB9-ACBD23B01A33}"/>
              </a:ext>
            </a:extLst>
          </p:cNvPr>
          <p:cNvSpPr>
            <a:spLocks noGrp="1"/>
          </p:cNvSpPr>
          <p:nvPr>
            <p:ph type="sldNum" sz="quarter" idx="12"/>
          </p:nvPr>
        </p:nvSpPr>
        <p:spPr/>
        <p:txBody>
          <a:bodyPr/>
          <a:lstStyle/>
          <a:p>
            <a:fld id="{4EE46D15-3898-4B85-9369-B7C77A63AF05}" type="slidenum">
              <a:rPr lang="en-US" smtClean="0"/>
              <a:pPr/>
              <a:t>‹#›</a:t>
            </a:fld>
            <a:endParaRPr lang="en-US" dirty="0"/>
          </a:p>
        </p:txBody>
      </p:sp>
    </p:spTree>
    <p:extLst>
      <p:ext uri="{BB962C8B-B14F-4D97-AF65-F5344CB8AC3E}">
        <p14:creationId xmlns:p14="http://schemas.microsoft.com/office/powerpoint/2010/main" val="2479863377"/>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31B68-42AB-ABEA-3EB6-CBB225C6BD0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B21A85-9113-9001-7627-95B8F498B4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F9CBAC-7029-7478-7D14-043E6B6EA3C0}"/>
              </a:ext>
            </a:extLst>
          </p:cNvPr>
          <p:cNvSpPr>
            <a:spLocks noGrp="1"/>
          </p:cNvSpPr>
          <p:nvPr>
            <p:ph type="dt" sz="half" idx="10"/>
          </p:nvPr>
        </p:nvSpPr>
        <p:spPr/>
        <p:txBody>
          <a:bodyPr/>
          <a:lstStyle/>
          <a:p>
            <a:fld id="{2134502B-A5B8-4C9C-9496-E4BC2519CBE5}" type="datetime1">
              <a:rPr lang="en-US" smtClean="0"/>
              <a:pPr/>
              <a:t>6/27/2024</a:t>
            </a:fld>
            <a:endParaRPr lang="en-US" dirty="0"/>
          </a:p>
        </p:txBody>
      </p:sp>
      <p:sp>
        <p:nvSpPr>
          <p:cNvPr id="5" name="Footer Placeholder 4">
            <a:extLst>
              <a:ext uri="{FF2B5EF4-FFF2-40B4-BE49-F238E27FC236}">
                <a16:creationId xmlns:a16="http://schemas.microsoft.com/office/drawing/2014/main" id="{5C9EDCA1-C209-67AD-E3E1-765EFC78F5DC}"/>
              </a:ext>
            </a:extLst>
          </p:cNvPr>
          <p:cNvSpPr>
            <a:spLocks noGrp="1"/>
          </p:cNvSpPr>
          <p:nvPr>
            <p:ph type="ftr" sz="quarter" idx="11"/>
          </p:nvPr>
        </p:nvSpPr>
        <p:spPr/>
        <p:txBody>
          <a:bodyPr/>
          <a:lstStyle/>
          <a:p>
            <a:r>
              <a:rPr lang="en-US"/>
              <a:t>Department of Computer Science </a:t>
            </a:r>
            <a:endParaRPr lang="en-US" dirty="0"/>
          </a:p>
        </p:txBody>
      </p:sp>
      <p:sp>
        <p:nvSpPr>
          <p:cNvPr id="6" name="Slide Number Placeholder 5">
            <a:extLst>
              <a:ext uri="{FF2B5EF4-FFF2-40B4-BE49-F238E27FC236}">
                <a16:creationId xmlns:a16="http://schemas.microsoft.com/office/drawing/2014/main" id="{55BA8BD4-FD60-5B9D-1041-F471220C3ABB}"/>
              </a:ext>
            </a:extLst>
          </p:cNvPr>
          <p:cNvSpPr>
            <a:spLocks noGrp="1"/>
          </p:cNvSpPr>
          <p:nvPr>
            <p:ph type="sldNum" sz="quarter" idx="12"/>
          </p:nvPr>
        </p:nvSpPr>
        <p:spPr/>
        <p:txBody>
          <a:bodyPr/>
          <a:lstStyle/>
          <a:p>
            <a:fld id="{4EE46D15-3898-4B85-9369-B7C77A63AF05}" type="slidenum">
              <a:rPr lang="en-US" smtClean="0"/>
              <a:pPr/>
              <a:t>‹#›</a:t>
            </a:fld>
            <a:endParaRPr lang="en-US" dirty="0"/>
          </a:p>
        </p:txBody>
      </p:sp>
    </p:spTree>
    <p:extLst>
      <p:ext uri="{BB962C8B-B14F-4D97-AF65-F5344CB8AC3E}">
        <p14:creationId xmlns:p14="http://schemas.microsoft.com/office/powerpoint/2010/main" val="3106831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B2DF66-FC83-8861-C5AA-F290B9EA325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1F33B4-67B0-AA6C-A151-BF613571AE35}"/>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9F91FE-BEFE-51FA-669E-167B9FABC1F7}"/>
              </a:ext>
            </a:extLst>
          </p:cNvPr>
          <p:cNvSpPr>
            <a:spLocks noGrp="1"/>
          </p:cNvSpPr>
          <p:nvPr>
            <p:ph type="dt" sz="half" idx="10"/>
          </p:nvPr>
        </p:nvSpPr>
        <p:spPr/>
        <p:txBody>
          <a:bodyPr/>
          <a:lstStyle/>
          <a:p>
            <a:fld id="{68E1B723-7CA0-47A5-B864-E1D2576AFFEC}" type="datetime1">
              <a:rPr lang="en-US" smtClean="0"/>
              <a:pPr/>
              <a:t>6/27/2024</a:t>
            </a:fld>
            <a:endParaRPr lang="en-US" dirty="0"/>
          </a:p>
        </p:txBody>
      </p:sp>
      <p:sp>
        <p:nvSpPr>
          <p:cNvPr id="5" name="Footer Placeholder 4">
            <a:extLst>
              <a:ext uri="{FF2B5EF4-FFF2-40B4-BE49-F238E27FC236}">
                <a16:creationId xmlns:a16="http://schemas.microsoft.com/office/drawing/2014/main" id="{6DC86AE2-73B3-D903-CF48-A0A906410A42}"/>
              </a:ext>
            </a:extLst>
          </p:cNvPr>
          <p:cNvSpPr>
            <a:spLocks noGrp="1"/>
          </p:cNvSpPr>
          <p:nvPr>
            <p:ph type="ftr" sz="quarter" idx="11"/>
          </p:nvPr>
        </p:nvSpPr>
        <p:spPr/>
        <p:txBody>
          <a:bodyPr/>
          <a:lstStyle/>
          <a:p>
            <a:r>
              <a:rPr lang="en-US"/>
              <a:t>Department of Computer Science </a:t>
            </a:r>
            <a:endParaRPr lang="en-US" dirty="0"/>
          </a:p>
        </p:txBody>
      </p:sp>
      <p:sp>
        <p:nvSpPr>
          <p:cNvPr id="6" name="Slide Number Placeholder 5">
            <a:extLst>
              <a:ext uri="{FF2B5EF4-FFF2-40B4-BE49-F238E27FC236}">
                <a16:creationId xmlns:a16="http://schemas.microsoft.com/office/drawing/2014/main" id="{3F9000F6-78D0-C560-1380-678A5306A590}"/>
              </a:ext>
            </a:extLst>
          </p:cNvPr>
          <p:cNvSpPr>
            <a:spLocks noGrp="1"/>
          </p:cNvSpPr>
          <p:nvPr>
            <p:ph type="sldNum" sz="quarter" idx="12"/>
          </p:nvPr>
        </p:nvSpPr>
        <p:spPr/>
        <p:txBody>
          <a:bodyPr/>
          <a:lstStyle/>
          <a:p>
            <a:fld id="{4EE46D15-3898-4B85-9369-B7C77A63AF05}" type="slidenum">
              <a:rPr lang="en-US" smtClean="0"/>
              <a:pPr/>
              <a:t>‹#›</a:t>
            </a:fld>
            <a:endParaRPr lang="en-US" dirty="0"/>
          </a:p>
        </p:txBody>
      </p:sp>
    </p:spTree>
    <p:extLst>
      <p:ext uri="{BB962C8B-B14F-4D97-AF65-F5344CB8AC3E}">
        <p14:creationId xmlns:p14="http://schemas.microsoft.com/office/powerpoint/2010/main" val="1604162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86CAF49-65C5-4079-8211-C2C336248627}" type="datetime1">
              <a:rPr lang="en-US" smtClean="0"/>
              <a:pPr/>
              <a:t>6/27/2024</a:t>
            </a:fld>
            <a:endParaRPr lang="en-US" dirty="0"/>
          </a:p>
        </p:txBody>
      </p:sp>
      <p:sp>
        <p:nvSpPr>
          <p:cNvPr id="5" name="Footer Placeholder 4"/>
          <p:cNvSpPr>
            <a:spLocks noGrp="1"/>
          </p:cNvSpPr>
          <p:nvPr>
            <p:ph type="ftr" sz="quarter" idx="11"/>
          </p:nvPr>
        </p:nvSpPr>
        <p:spPr>
          <a:xfrm>
            <a:off x="2590800" y="6324600"/>
            <a:ext cx="4038600" cy="365125"/>
          </a:xfrm>
        </p:spPr>
        <p:txBody>
          <a:bodyPr/>
          <a:lstStyle/>
          <a:p>
            <a:r>
              <a:rPr lang="en-US"/>
              <a:t>Department of Computer Science </a:t>
            </a:r>
            <a:endParaRPr lang="en-US" dirty="0"/>
          </a:p>
        </p:txBody>
      </p:sp>
      <p:sp>
        <p:nvSpPr>
          <p:cNvPr id="6" name="Slide Number Placeholder 5"/>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139135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86CAF49-65C5-4079-8211-C2C336248627}" type="datetime1">
              <a:rPr lang="en-US" smtClean="0"/>
              <a:pPr/>
              <a:t>6/27/2024</a:t>
            </a:fld>
            <a:endParaRPr lang="en-US" dirty="0"/>
          </a:p>
        </p:txBody>
      </p:sp>
      <p:sp>
        <p:nvSpPr>
          <p:cNvPr id="5" name="Footer Placeholder 4"/>
          <p:cNvSpPr>
            <a:spLocks noGrp="1"/>
          </p:cNvSpPr>
          <p:nvPr>
            <p:ph type="ftr" sz="quarter" idx="11"/>
          </p:nvPr>
        </p:nvSpPr>
        <p:spPr>
          <a:xfrm>
            <a:off x="2590800" y="6324600"/>
            <a:ext cx="4038600" cy="365125"/>
          </a:xfrm>
        </p:spPr>
        <p:txBody>
          <a:bodyPr/>
          <a:lstStyle/>
          <a:p>
            <a:r>
              <a:rPr lang="en-US"/>
              <a:t>Department of Computer Science </a:t>
            </a:r>
            <a:endParaRPr lang="en-US" dirty="0"/>
          </a:p>
        </p:txBody>
      </p:sp>
      <p:sp>
        <p:nvSpPr>
          <p:cNvPr id="6" name="Slide Number Placeholder 5"/>
          <p:cNvSpPr>
            <a:spLocks noGrp="1"/>
          </p:cNvSpPr>
          <p:nvPr>
            <p:ph type="sldNum" sz="quarter" idx="12"/>
          </p:nvPr>
        </p:nvSpPr>
        <p:spPr/>
        <p:txBody>
          <a:body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86CAF49-65C5-4079-8211-C2C336248627}" type="datetime1">
              <a:rPr lang="en-US" smtClean="0"/>
              <a:pPr/>
              <a:t>6/27/2024</a:t>
            </a:fld>
            <a:endParaRPr lang="en-US" dirty="0"/>
          </a:p>
        </p:txBody>
      </p:sp>
      <p:sp>
        <p:nvSpPr>
          <p:cNvPr id="5" name="Footer Placeholder 4"/>
          <p:cNvSpPr>
            <a:spLocks noGrp="1"/>
          </p:cNvSpPr>
          <p:nvPr>
            <p:ph type="ftr" sz="quarter" idx="11"/>
          </p:nvPr>
        </p:nvSpPr>
        <p:spPr>
          <a:xfrm>
            <a:off x="2590800" y="6324600"/>
            <a:ext cx="4038600" cy="365125"/>
          </a:xfrm>
        </p:spPr>
        <p:txBody>
          <a:bodyPr/>
          <a:lstStyle/>
          <a:p>
            <a:r>
              <a:rPr lang="en-US"/>
              <a:t>Department of Computer Science </a:t>
            </a:r>
            <a:endParaRPr lang="en-US" dirty="0"/>
          </a:p>
        </p:txBody>
      </p:sp>
      <p:sp>
        <p:nvSpPr>
          <p:cNvPr id="6" name="Slide Number Placeholder 5"/>
          <p:cNvSpPr>
            <a:spLocks noGrp="1"/>
          </p:cNvSpPr>
          <p:nvPr>
            <p:ph type="sldNum" sz="quarter" idx="12"/>
          </p:nvPr>
        </p:nvSpPr>
        <p:spPr/>
        <p:txBody>
          <a:body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194A-9FA5-BEA8-E995-34B4F6EBD9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2CDB0A-63E0-B81C-0EF2-836E923C25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44E3DD-C8CD-BE9F-B467-05475593AC82}"/>
              </a:ext>
            </a:extLst>
          </p:cNvPr>
          <p:cNvSpPr>
            <a:spLocks noGrp="1"/>
          </p:cNvSpPr>
          <p:nvPr>
            <p:ph type="dt" sz="half" idx="10"/>
          </p:nvPr>
        </p:nvSpPr>
        <p:spPr/>
        <p:txBody>
          <a:bodyPr/>
          <a:lstStyle/>
          <a:p>
            <a:fld id="{CE7823A9-133F-442E-9BE6-B55F55A35407}" type="datetime1">
              <a:rPr lang="en-US" smtClean="0"/>
              <a:pPr/>
              <a:t>6/27/2024</a:t>
            </a:fld>
            <a:endParaRPr lang="en-US" dirty="0"/>
          </a:p>
        </p:txBody>
      </p:sp>
      <p:sp>
        <p:nvSpPr>
          <p:cNvPr id="5" name="Footer Placeholder 4">
            <a:extLst>
              <a:ext uri="{FF2B5EF4-FFF2-40B4-BE49-F238E27FC236}">
                <a16:creationId xmlns:a16="http://schemas.microsoft.com/office/drawing/2014/main" id="{E1F89689-C7B1-D669-A340-67110E78C00E}"/>
              </a:ext>
            </a:extLst>
          </p:cNvPr>
          <p:cNvSpPr>
            <a:spLocks noGrp="1"/>
          </p:cNvSpPr>
          <p:nvPr>
            <p:ph type="ftr" sz="quarter" idx="11"/>
          </p:nvPr>
        </p:nvSpPr>
        <p:spPr/>
        <p:txBody>
          <a:bodyPr/>
          <a:lstStyle/>
          <a:p>
            <a:r>
              <a:rPr lang="en-US"/>
              <a:t>Department of Computer Science </a:t>
            </a:r>
            <a:endParaRPr lang="en-US" dirty="0"/>
          </a:p>
        </p:txBody>
      </p:sp>
      <p:sp>
        <p:nvSpPr>
          <p:cNvPr id="6" name="Slide Number Placeholder 5">
            <a:extLst>
              <a:ext uri="{FF2B5EF4-FFF2-40B4-BE49-F238E27FC236}">
                <a16:creationId xmlns:a16="http://schemas.microsoft.com/office/drawing/2014/main" id="{5D554975-CE5B-6066-7AAC-2CB86A1BF0C6}"/>
              </a:ext>
            </a:extLst>
          </p:cNvPr>
          <p:cNvSpPr>
            <a:spLocks noGrp="1"/>
          </p:cNvSpPr>
          <p:nvPr>
            <p:ph type="sldNum" sz="quarter" idx="12"/>
          </p:nvPr>
        </p:nvSpPr>
        <p:spPr/>
        <p:txBody>
          <a:bodyPr/>
          <a:lstStyle/>
          <a:p>
            <a:fld id="{4EE46D15-3898-4B85-9369-B7C77A63AF05}" type="slidenum">
              <a:rPr lang="en-US" smtClean="0"/>
              <a:pPr/>
              <a:t>‹#›</a:t>
            </a:fld>
            <a:endParaRPr lang="en-US" dirty="0"/>
          </a:p>
        </p:txBody>
      </p:sp>
      <p:pic>
        <p:nvPicPr>
          <p:cNvPr id="7" name="Picture 2">
            <a:extLst>
              <a:ext uri="{FF2B5EF4-FFF2-40B4-BE49-F238E27FC236}">
                <a16:creationId xmlns:a16="http://schemas.microsoft.com/office/drawing/2014/main" id="{E68C6883-D672-5629-C4CE-81D2D5867D6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0" y="152400"/>
            <a:ext cx="838200" cy="79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4248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16FF-A056-66F6-917F-5BF22818C03F}"/>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1AAE3F-A10C-4A91-623B-91794ACBCC6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FDFF9E-EF79-938D-34F4-5042522FD64D}"/>
              </a:ext>
            </a:extLst>
          </p:cNvPr>
          <p:cNvSpPr>
            <a:spLocks noGrp="1"/>
          </p:cNvSpPr>
          <p:nvPr>
            <p:ph type="dt" sz="half" idx="10"/>
          </p:nvPr>
        </p:nvSpPr>
        <p:spPr/>
        <p:txBody>
          <a:bodyPr/>
          <a:lstStyle/>
          <a:p>
            <a:fld id="{0F09A8F3-C458-4A7F-8381-F162D0A5FB24}" type="datetime1">
              <a:rPr lang="en-US" smtClean="0"/>
              <a:pPr/>
              <a:t>6/27/2024</a:t>
            </a:fld>
            <a:endParaRPr lang="en-US" dirty="0"/>
          </a:p>
        </p:txBody>
      </p:sp>
      <p:sp>
        <p:nvSpPr>
          <p:cNvPr id="5" name="Footer Placeholder 4">
            <a:extLst>
              <a:ext uri="{FF2B5EF4-FFF2-40B4-BE49-F238E27FC236}">
                <a16:creationId xmlns:a16="http://schemas.microsoft.com/office/drawing/2014/main" id="{2EC23AD4-BA07-D57B-BC2F-A70E27C04A63}"/>
              </a:ext>
            </a:extLst>
          </p:cNvPr>
          <p:cNvSpPr>
            <a:spLocks noGrp="1"/>
          </p:cNvSpPr>
          <p:nvPr>
            <p:ph type="ftr" sz="quarter" idx="11"/>
          </p:nvPr>
        </p:nvSpPr>
        <p:spPr/>
        <p:txBody>
          <a:bodyPr/>
          <a:lstStyle/>
          <a:p>
            <a:r>
              <a:rPr lang="en-US"/>
              <a:t>Department of Computer Science </a:t>
            </a:r>
            <a:endParaRPr lang="en-US" dirty="0"/>
          </a:p>
        </p:txBody>
      </p:sp>
      <p:sp>
        <p:nvSpPr>
          <p:cNvPr id="6" name="Slide Number Placeholder 5">
            <a:extLst>
              <a:ext uri="{FF2B5EF4-FFF2-40B4-BE49-F238E27FC236}">
                <a16:creationId xmlns:a16="http://schemas.microsoft.com/office/drawing/2014/main" id="{47D794CB-DBD6-E008-101C-96E2FCEFFF25}"/>
              </a:ext>
            </a:extLst>
          </p:cNvPr>
          <p:cNvSpPr>
            <a:spLocks noGrp="1"/>
          </p:cNvSpPr>
          <p:nvPr>
            <p:ph type="sldNum" sz="quarter" idx="12"/>
          </p:nvPr>
        </p:nvSpPr>
        <p:spPr/>
        <p:txBody>
          <a:bodyPr/>
          <a:lstStyle/>
          <a:p>
            <a:fld id="{4EE46D15-3898-4B85-9369-B7C77A63AF05}" type="slidenum">
              <a:rPr lang="en-US" smtClean="0"/>
              <a:pPr/>
              <a:t>‹#›</a:t>
            </a:fld>
            <a:endParaRPr lang="en-US" dirty="0"/>
          </a:p>
        </p:txBody>
      </p:sp>
    </p:spTree>
    <p:extLst>
      <p:ext uri="{BB962C8B-B14F-4D97-AF65-F5344CB8AC3E}">
        <p14:creationId xmlns:p14="http://schemas.microsoft.com/office/powerpoint/2010/main" val="1981856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7002C-B8BC-38C3-B281-732AC3DC7B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A7E809-D2A1-9A0C-23E2-170C66FEDA82}"/>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151599-B91C-AB5D-197B-F80CC31F4F08}"/>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31CC74-B527-B870-D598-57A4D95AC0CA}"/>
              </a:ext>
            </a:extLst>
          </p:cNvPr>
          <p:cNvSpPr>
            <a:spLocks noGrp="1"/>
          </p:cNvSpPr>
          <p:nvPr>
            <p:ph type="dt" sz="half" idx="10"/>
          </p:nvPr>
        </p:nvSpPr>
        <p:spPr/>
        <p:txBody>
          <a:bodyPr/>
          <a:lstStyle/>
          <a:p>
            <a:fld id="{4B6A959C-253A-4732-A364-3F7972572838}" type="datetime1">
              <a:rPr lang="en-US" smtClean="0"/>
              <a:pPr/>
              <a:t>6/27/2024</a:t>
            </a:fld>
            <a:endParaRPr lang="en-US" dirty="0"/>
          </a:p>
        </p:txBody>
      </p:sp>
      <p:sp>
        <p:nvSpPr>
          <p:cNvPr id="6" name="Footer Placeholder 5">
            <a:extLst>
              <a:ext uri="{FF2B5EF4-FFF2-40B4-BE49-F238E27FC236}">
                <a16:creationId xmlns:a16="http://schemas.microsoft.com/office/drawing/2014/main" id="{DB94527F-41E0-5165-3AFB-F5F373CBF784}"/>
              </a:ext>
            </a:extLst>
          </p:cNvPr>
          <p:cNvSpPr>
            <a:spLocks noGrp="1"/>
          </p:cNvSpPr>
          <p:nvPr>
            <p:ph type="ftr" sz="quarter" idx="11"/>
          </p:nvPr>
        </p:nvSpPr>
        <p:spPr/>
        <p:txBody>
          <a:bodyPr/>
          <a:lstStyle/>
          <a:p>
            <a:r>
              <a:rPr lang="en-US"/>
              <a:t>Department of Computer Science </a:t>
            </a:r>
            <a:endParaRPr lang="en-US" dirty="0"/>
          </a:p>
        </p:txBody>
      </p:sp>
      <p:sp>
        <p:nvSpPr>
          <p:cNvPr id="7" name="Slide Number Placeholder 6">
            <a:extLst>
              <a:ext uri="{FF2B5EF4-FFF2-40B4-BE49-F238E27FC236}">
                <a16:creationId xmlns:a16="http://schemas.microsoft.com/office/drawing/2014/main" id="{C2A92E24-BA30-AC7D-9AAD-0A1F500845C0}"/>
              </a:ext>
            </a:extLst>
          </p:cNvPr>
          <p:cNvSpPr>
            <a:spLocks noGrp="1"/>
          </p:cNvSpPr>
          <p:nvPr>
            <p:ph type="sldNum" sz="quarter" idx="12"/>
          </p:nvPr>
        </p:nvSpPr>
        <p:spPr/>
        <p:txBody>
          <a:bodyPr/>
          <a:lstStyle/>
          <a:p>
            <a:fld id="{4EE46D15-3898-4B85-9369-B7C77A63AF05}" type="slidenum">
              <a:rPr lang="en-US" smtClean="0"/>
              <a:pPr/>
              <a:t>‹#›</a:t>
            </a:fld>
            <a:endParaRPr lang="en-US" dirty="0"/>
          </a:p>
        </p:txBody>
      </p:sp>
    </p:spTree>
    <p:extLst>
      <p:ext uri="{BB962C8B-B14F-4D97-AF65-F5344CB8AC3E}">
        <p14:creationId xmlns:p14="http://schemas.microsoft.com/office/powerpoint/2010/main" val="1005728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0A547-6E7B-17FD-923A-B06E218886AD}"/>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985931-9D0A-69CE-ABCE-32694379D9A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0FE242C-F5A4-E4FB-DE21-132E7818681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19655A-44E6-D298-B22A-088AC308D0E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3A385AF-12DC-FE62-B5B3-89A934922858}"/>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F0D96D-F58F-AF1F-90B0-CF3CF51A51BE}"/>
              </a:ext>
            </a:extLst>
          </p:cNvPr>
          <p:cNvSpPr>
            <a:spLocks noGrp="1"/>
          </p:cNvSpPr>
          <p:nvPr>
            <p:ph type="dt" sz="half" idx="10"/>
          </p:nvPr>
        </p:nvSpPr>
        <p:spPr/>
        <p:txBody>
          <a:bodyPr/>
          <a:lstStyle/>
          <a:p>
            <a:fld id="{205CDA54-F9C2-4AE0-A35F-BBB320900C40}" type="datetime1">
              <a:rPr lang="en-US" smtClean="0"/>
              <a:pPr/>
              <a:t>6/27/2024</a:t>
            </a:fld>
            <a:endParaRPr lang="en-US" dirty="0"/>
          </a:p>
        </p:txBody>
      </p:sp>
      <p:sp>
        <p:nvSpPr>
          <p:cNvPr id="8" name="Footer Placeholder 7">
            <a:extLst>
              <a:ext uri="{FF2B5EF4-FFF2-40B4-BE49-F238E27FC236}">
                <a16:creationId xmlns:a16="http://schemas.microsoft.com/office/drawing/2014/main" id="{467070B7-1570-51F2-56E3-FCE181399EEE}"/>
              </a:ext>
            </a:extLst>
          </p:cNvPr>
          <p:cNvSpPr>
            <a:spLocks noGrp="1"/>
          </p:cNvSpPr>
          <p:nvPr>
            <p:ph type="ftr" sz="quarter" idx="11"/>
          </p:nvPr>
        </p:nvSpPr>
        <p:spPr/>
        <p:txBody>
          <a:bodyPr/>
          <a:lstStyle/>
          <a:p>
            <a:r>
              <a:rPr lang="en-US"/>
              <a:t>Department of Computer Science </a:t>
            </a:r>
            <a:endParaRPr lang="en-US" dirty="0"/>
          </a:p>
        </p:txBody>
      </p:sp>
      <p:sp>
        <p:nvSpPr>
          <p:cNvPr id="9" name="Slide Number Placeholder 8">
            <a:extLst>
              <a:ext uri="{FF2B5EF4-FFF2-40B4-BE49-F238E27FC236}">
                <a16:creationId xmlns:a16="http://schemas.microsoft.com/office/drawing/2014/main" id="{A65C4005-4553-7924-87A1-4E5E12324044}"/>
              </a:ext>
            </a:extLst>
          </p:cNvPr>
          <p:cNvSpPr>
            <a:spLocks noGrp="1"/>
          </p:cNvSpPr>
          <p:nvPr>
            <p:ph type="sldNum" sz="quarter" idx="12"/>
          </p:nvPr>
        </p:nvSpPr>
        <p:spPr/>
        <p:txBody>
          <a:bodyPr/>
          <a:lstStyle/>
          <a:p>
            <a:fld id="{4EE46D15-3898-4B85-9369-B7C77A63AF05}" type="slidenum">
              <a:rPr lang="en-US" smtClean="0"/>
              <a:pPr/>
              <a:t>‹#›</a:t>
            </a:fld>
            <a:endParaRPr lang="en-US" dirty="0"/>
          </a:p>
        </p:txBody>
      </p:sp>
    </p:spTree>
    <p:extLst>
      <p:ext uri="{BB962C8B-B14F-4D97-AF65-F5344CB8AC3E}">
        <p14:creationId xmlns:p14="http://schemas.microsoft.com/office/powerpoint/2010/main" val="87552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D341-7DCC-882B-331D-BA9A6EB601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350F9F-9D12-884F-8D63-B5E8F1938902}"/>
              </a:ext>
            </a:extLst>
          </p:cNvPr>
          <p:cNvSpPr>
            <a:spLocks noGrp="1"/>
          </p:cNvSpPr>
          <p:nvPr>
            <p:ph type="dt" sz="half" idx="10"/>
          </p:nvPr>
        </p:nvSpPr>
        <p:spPr/>
        <p:txBody>
          <a:bodyPr/>
          <a:lstStyle/>
          <a:p>
            <a:fld id="{5770F2D0-8E3D-4806-88B7-A35EEEE634CB}" type="datetime1">
              <a:rPr lang="en-US" smtClean="0"/>
              <a:pPr/>
              <a:t>6/27/2024</a:t>
            </a:fld>
            <a:endParaRPr lang="en-US" dirty="0"/>
          </a:p>
        </p:txBody>
      </p:sp>
      <p:sp>
        <p:nvSpPr>
          <p:cNvPr id="4" name="Footer Placeholder 3">
            <a:extLst>
              <a:ext uri="{FF2B5EF4-FFF2-40B4-BE49-F238E27FC236}">
                <a16:creationId xmlns:a16="http://schemas.microsoft.com/office/drawing/2014/main" id="{B8A194E3-3E73-D961-7AFB-9556006543C9}"/>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B2974CB4-0F61-69BA-804E-25B287DD4739}"/>
              </a:ext>
            </a:extLst>
          </p:cNvPr>
          <p:cNvSpPr>
            <a:spLocks noGrp="1"/>
          </p:cNvSpPr>
          <p:nvPr>
            <p:ph type="sldNum" sz="quarter" idx="12"/>
          </p:nvPr>
        </p:nvSpPr>
        <p:spPr/>
        <p:txBody>
          <a:bodyPr/>
          <a:lstStyle/>
          <a:p>
            <a:fld id="{4EE46D15-3898-4B85-9369-B7C77A63AF05}" type="slidenum">
              <a:rPr lang="en-US" smtClean="0"/>
              <a:pPr/>
              <a:t>‹#›</a:t>
            </a:fld>
            <a:endParaRPr lang="en-US" dirty="0"/>
          </a:p>
        </p:txBody>
      </p:sp>
    </p:spTree>
    <p:extLst>
      <p:ext uri="{BB962C8B-B14F-4D97-AF65-F5344CB8AC3E}">
        <p14:creationId xmlns:p14="http://schemas.microsoft.com/office/powerpoint/2010/main" val="2192548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55D2AE-EEA2-20F8-2C7E-9383BA7B8D6A}"/>
              </a:ext>
            </a:extLst>
          </p:cNvPr>
          <p:cNvSpPr>
            <a:spLocks noGrp="1"/>
          </p:cNvSpPr>
          <p:nvPr>
            <p:ph type="dt" sz="half" idx="10"/>
          </p:nvPr>
        </p:nvSpPr>
        <p:spPr/>
        <p:txBody>
          <a:bodyPr/>
          <a:lstStyle/>
          <a:p>
            <a:fld id="{BA391245-9AD2-410B-81D5-23E049DAEA56}" type="datetime1">
              <a:rPr lang="en-US" smtClean="0"/>
              <a:pPr/>
              <a:t>6/27/2024</a:t>
            </a:fld>
            <a:endParaRPr lang="en-US" dirty="0"/>
          </a:p>
        </p:txBody>
      </p:sp>
      <p:sp>
        <p:nvSpPr>
          <p:cNvPr id="3" name="Footer Placeholder 2">
            <a:extLst>
              <a:ext uri="{FF2B5EF4-FFF2-40B4-BE49-F238E27FC236}">
                <a16:creationId xmlns:a16="http://schemas.microsoft.com/office/drawing/2014/main" id="{00CC0E79-169A-6696-3F6D-4EA6349E8E4B}"/>
              </a:ext>
            </a:extLst>
          </p:cNvPr>
          <p:cNvSpPr>
            <a:spLocks noGrp="1"/>
          </p:cNvSpPr>
          <p:nvPr>
            <p:ph type="ftr" sz="quarter" idx="11"/>
          </p:nvPr>
        </p:nvSpPr>
        <p:spPr/>
        <p:txBody>
          <a:bodyPr/>
          <a:lstStyle/>
          <a:p>
            <a:r>
              <a:rPr lang="en-US"/>
              <a:t>Department of Computer Science </a:t>
            </a:r>
            <a:endParaRPr lang="en-US" dirty="0"/>
          </a:p>
        </p:txBody>
      </p:sp>
      <p:sp>
        <p:nvSpPr>
          <p:cNvPr id="4" name="Slide Number Placeholder 3">
            <a:extLst>
              <a:ext uri="{FF2B5EF4-FFF2-40B4-BE49-F238E27FC236}">
                <a16:creationId xmlns:a16="http://schemas.microsoft.com/office/drawing/2014/main" id="{141D006A-FC8D-6D3B-7EC5-8DB17A6053C8}"/>
              </a:ext>
            </a:extLst>
          </p:cNvPr>
          <p:cNvSpPr>
            <a:spLocks noGrp="1"/>
          </p:cNvSpPr>
          <p:nvPr>
            <p:ph type="sldNum" sz="quarter" idx="12"/>
          </p:nvPr>
        </p:nvSpPr>
        <p:spPr/>
        <p:txBody>
          <a:bodyPr/>
          <a:lstStyle/>
          <a:p>
            <a:fld id="{4EE46D15-3898-4B85-9369-B7C77A63AF05}" type="slidenum">
              <a:rPr lang="en-US" smtClean="0"/>
              <a:pPr/>
              <a:t>‹#›</a:t>
            </a:fld>
            <a:endParaRPr lang="en-US" dirty="0"/>
          </a:p>
        </p:txBody>
      </p:sp>
    </p:spTree>
    <p:extLst>
      <p:ext uri="{BB962C8B-B14F-4D97-AF65-F5344CB8AC3E}">
        <p14:creationId xmlns:p14="http://schemas.microsoft.com/office/powerpoint/2010/main" val="2921580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82CD-CB8A-F091-AFA0-A15F27BD63A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6A9552-3704-50B4-D8D2-B7FD46A8F0D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1D59E9-CF68-74F9-FA14-A6E8AD0564E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3AC622E-510B-8E6A-DD01-371B5588FE97}"/>
              </a:ext>
            </a:extLst>
          </p:cNvPr>
          <p:cNvSpPr>
            <a:spLocks noGrp="1"/>
          </p:cNvSpPr>
          <p:nvPr>
            <p:ph type="dt" sz="half" idx="10"/>
          </p:nvPr>
        </p:nvSpPr>
        <p:spPr/>
        <p:txBody>
          <a:bodyPr/>
          <a:lstStyle/>
          <a:p>
            <a:fld id="{FB5A9C23-7BD8-4329-A009-2B1B7DF4CDCA}" type="datetime1">
              <a:rPr lang="en-US" smtClean="0"/>
              <a:pPr/>
              <a:t>6/27/2024</a:t>
            </a:fld>
            <a:endParaRPr lang="en-US" dirty="0"/>
          </a:p>
        </p:txBody>
      </p:sp>
      <p:sp>
        <p:nvSpPr>
          <p:cNvPr id="6" name="Footer Placeholder 5">
            <a:extLst>
              <a:ext uri="{FF2B5EF4-FFF2-40B4-BE49-F238E27FC236}">
                <a16:creationId xmlns:a16="http://schemas.microsoft.com/office/drawing/2014/main" id="{B46DCE41-B17F-D0DE-2598-EDA3BFAECDCE}"/>
              </a:ext>
            </a:extLst>
          </p:cNvPr>
          <p:cNvSpPr>
            <a:spLocks noGrp="1"/>
          </p:cNvSpPr>
          <p:nvPr>
            <p:ph type="ftr" sz="quarter" idx="11"/>
          </p:nvPr>
        </p:nvSpPr>
        <p:spPr/>
        <p:txBody>
          <a:bodyPr/>
          <a:lstStyle/>
          <a:p>
            <a:r>
              <a:rPr lang="en-US"/>
              <a:t>Department of Computer Science </a:t>
            </a:r>
            <a:endParaRPr lang="en-US" dirty="0"/>
          </a:p>
        </p:txBody>
      </p:sp>
      <p:sp>
        <p:nvSpPr>
          <p:cNvPr id="7" name="Slide Number Placeholder 6">
            <a:extLst>
              <a:ext uri="{FF2B5EF4-FFF2-40B4-BE49-F238E27FC236}">
                <a16:creationId xmlns:a16="http://schemas.microsoft.com/office/drawing/2014/main" id="{3AD7DC33-1EEA-CF6F-037B-931C416762B6}"/>
              </a:ext>
            </a:extLst>
          </p:cNvPr>
          <p:cNvSpPr>
            <a:spLocks noGrp="1"/>
          </p:cNvSpPr>
          <p:nvPr>
            <p:ph type="sldNum" sz="quarter" idx="12"/>
          </p:nvPr>
        </p:nvSpPr>
        <p:spPr/>
        <p:txBody>
          <a:bodyPr/>
          <a:lstStyle/>
          <a:p>
            <a:fld id="{4EE46D15-3898-4B85-9369-B7C77A63AF05}" type="slidenum">
              <a:rPr lang="en-US" smtClean="0"/>
              <a:pPr/>
              <a:t>‹#›</a:t>
            </a:fld>
            <a:endParaRPr lang="en-US" dirty="0"/>
          </a:p>
        </p:txBody>
      </p:sp>
    </p:spTree>
    <p:extLst>
      <p:ext uri="{BB962C8B-B14F-4D97-AF65-F5344CB8AC3E}">
        <p14:creationId xmlns:p14="http://schemas.microsoft.com/office/powerpoint/2010/main" val="1025960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D659-4551-9EA8-9E16-4A57ED7B9CF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58410D-401D-A997-1ACA-31DD15DA755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D3E3606F-F8F0-9CD0-0399-102753225F2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196F19C-6C5A-A36D-A14C-B7B0D1516625}"/>
              </a:ext>
            </a:extLst>
          </p:cNvPr>
          <p:cNvSpPr>
            <a:spLocks noGrp="1"/>
          </p:cNvSpPr>
          <p:nvPr>
            <p:ph type="dt" sz="half" idx="10"/>
          </p:nvPr>
        </p:nvSpPr>
        <p:spPr/>
        <p:txBody>
          <a:bodyPr/>
          <a:lstStyle/>
          <a:p>
            <a:fld id="{273F3668-C2E4-47B0-9F4D-70A47AFDBCBE}" type="datetime1">
              <a:rPr lang="en-US" smtClean="0"/>
              <a:pPr/>
              <a:t>6/27/2024</a:t>
            </a:fld>
            <a:endParaRPr lang="en-US" dirty="0"/>
          </a:p>
        </p:txBody>
      </p:sp>
      <p:sp>
        <p:nvSpPr>
          <p:cNvPr id="6" name="Footer Placeholder 5">
            <a:extLst>
              <a:ext uri="{FF2B5EF4-FFF2-40B4-BE49-F238E27FC236}">
                <a16:creationId xmlns:a16="http://schemas.microsoft.com/office/drawing/2014/main" id="{35548ACA-9972-2908-2913-1B1F48DD09F6}"/>
              </a:ext>
            </a:extLst>
          </p:cNvPr>
          <p:cNvSpPr>
            <a:spLocks noGrp="1"/>
          </p:cNvSpPr>
          <p:nvPr>
            <p:ph type="ftr" sz="quarter" idx="11"/>
          </p:nvPr>
        </p:nvSpPr>
        <p:spPr/>
        <p:txBody>
          <a:bodyPr/>
          <a:lstStyle/>
          <a:p>
            <a:r>
              <a:rPr lang="en-US"/>
              <a:t>Department of Computer Science </a:t>
            </a:r>
            <a:endParaRPr lang="en-US" dirty="0"/>
          </a:p>
        </p:txBody>
      </p:sp>
      <p:sp>
        <p:nvSpPr>
          <p:cNvPr id="7" name="Slide Number Placeholder 6">
            <a:extLst>
              <a:ext uri="{FF2B5EF4-FFF2-40B4-BE49-F238E27FC236}">
                <a16:creationId xmlns:a16="http://schemas.microsoft.com/office/drawing/2014/main" id="{1FD37731-3F54-DA2C-5D1A-300A95330290}"/>
              </a:ext>
            </a:extLst>
          </p:cNvPr>
          <p:cNvSpPr>
            <a:spLocks noGrp="1"/>
          </p:cNvSpPr>
          <p:nvPr>
            <p:ph type="sldNum" sz="quarter" idx="12"/>
          </p:nvPr>
        </p:nvSpPr>
        <p:spPr/>
        <p:txBody>
          <a:bodyPr/>
          <a:lstStyle/>
          <a:p>
            <a:fld id="{4EE46D15-3898-4B85-9369-B7C77A63AF05}" type="slidenum">
              <a:rPr lang="en-US" smtClean="0"/>
              <a:pPr/>
              <a:t>‹#›</a:t>
            </a:fld>
            <a:endParaRPr lang="en-US" dirty="0"/>
          </a:p>
        </p:txBody>
      </p:sp>
    </p:spTree>
    <p:extLst>
      <p:ext uri="{BB962C8B-B14F-4D97-AF65-F5344CB8AC3E}">
        <p14:creationId xmlns:p14="http://schemas.microsoft.com/office/powerpoint/2010/main" val="494340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A6A29-4A65-226C-E274-75A85AA28DC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2E5E17-888B-0D23-F809-A12C1207D4D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73516F-872A-E9EE-EE3D-C53DB7F0707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A7C5B75-DF3C-4B1E-81CE-43DA14FCD87D}" type="datetimeFigureOut">
              <a:rPr lang="en-US" smtClean="0"/>
              <a:t>6/27/2024</a:t>
            </a:fld>
            <a:endParaRPr lang="en-US"/>
          </a:p>
        </p:txBody>
      </p:sp>
      <p:sp>
        <p:nvSpPr>
          <p:cNvPr id="5" name="Footer Placeholder 4">
            <a:extLst>
              <a:ext uri="{FF2B5EF4-FFF2-40B4-BE49-F238E27FC236}">
                <a16:creationId xmlns:a16="http://schemas.microsoft.com/office/drawing/2014/main" id="{FDD72CB9-BA6D-2DF1-75D6-D2D9E117C45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Department of Computer Science </a:t>
            </a:r>
            <a:endParaRPr lang="en-US" dirty="0"/>
          </a:p>
        </p:txBody>
      </p:sp>
      <p:sp>
        <p:nvSpPr>
          <p:cNvPr id="6" name="Slide Number Placeholder 5">
            <a:extLst>
              <a:ext uri="{FF2B5EF4-FFF2-40B4-BE49-F238E27FC236}">
                <a16:creationId xmlns:a16="http://schemas.microsoft.com/office/drawing/2014/main" id="{8632E9DA-B0F6-19E5-D37E-F5196E93965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E46D15-3898-4B85-9369-B7C77A63AF05}" type="slidenum">
              <a:rPr lang="en-US" smtClean="0"/>
              <a:pPr/>
              <a:t>‹#›</a:t>
            </a:fld>
            <a:endParaRPr lang="en-US" dirty="0"/>
          </a:p>
        </p:txBody>
      </p:sp>
      <p:sp>
        <p:nvSpPr>
          <p:cNvPr id="7" name="Title 1">
            <a:extLst>
              <a:ext uri="{FF2B5EF4-FFF2-40B4-BE49-F238E27FC236}">
                <a16:creationId xmlns:a16="http://schemas.microsoft.com/office/drawing/2014/main" id="{2769E864-08CE-F934-47FF-DA122B2AB868}"/>
              </a:ext>
            </a:extLst>
          </p:cNvPr>
          <p:cNvSpPr txBox="1"/>
          <p:nvPr userDrawn="1"/>
        </p:nvSpPr>
        <p:spPr>
          <a:xfrm>
            <a:off x="1524000" y="1645578"/>
            <a:ext cx="5867400" cy="1755775"/>
          </a:xfrm>
          <a:prstGeom prst="rect">
            <a:avLst/>
          </a:prstGeom>
        </p:spPr>
        <p:txBody>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marL="101600">
              <a:spcBef>
                <a:spcPts val="0"/>
              </a:spcBef>
            </a:pPr>
            <a:br>
              <a:rPr lang="en-US" b="1" dirty="0">
                <a:solidFill>
                  <a:srgbClr val="366092"/>
                </a:solidFill>
              </a:rPr>
            </a:br>
            <a:endParaRPr lang="en-US" dirty="0"/>
          </a:p>
        </p:txBody>
      </p:sp>
    </p:spTree>
    <p:extLst>
      <p:ext uri="{BB962C8B-B14F-4D97-AF65-F5344CB8AC3E}">
        <p14:creationId xmlns:p14="http://schemas.microsoft.com/office/powerpoint/2010/main" val="399772327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688" r:id="rId13"/>
    <p:sldLayoutId id="2147483689" r:id="rId14"/>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100.png"/><Relationship Id="rId18" Type="http://schemas.openxmlformats.org/officeDocument/2006/relationships/image" Target="../media/image120.png"/><Relationship Id="rId3" Type="http://schemas.openxmlformats.org/officeDocument/2006/relationships/customXml" Target="../ink/ink1.xml"/><Relationship Id="rId2" Type="http://schemas.openxmlformats.org/officeDocument/2006/relationships/image" Target="../media/image13.png"/><Relationship Id="rId1" Type="http://schemas.openxmlformats.org/officeDocument/2006/relationships/slideLayout" Target="../slideLayouts/slideLayout2.xml"/><Relationship Id="rId15" Type="http://schemas.openxmlformats.org/officeDocument/2006/relationships/customXml" Target="../ink/ink3.xml"/><Relationship Id="rId9" Type="http://schemas.openxmlformats.org/officeDocument/2006/relationships/customXml" Target="../ink/ink2.xml"/><Relationship Id="rId14" Type="http://schemas.openxmlformats.org/officeDocument/2006/relationships/image" Target="../media/image110.png"/></Relationships>
</file>

<file path=ppt/slides/_rels/slide22.xml.rels><?xml version="1.0" encoding="UTF-8" standalone="yes"?>
<Relationships xmlns="http://schemas.openxmlformats.org/package/2006/relationships"><Relationship Id="rId8" Type="http://schemas.openxmlformats.org/officeDocument/2006/relationships/image" Target="../media/image100.png"/><Relationship Id="rId18" Type="http://schemas.openxmlformats.org/officeDocument/2006/relationships/image" Target="../media/image120.png"/><Relationship Id="rId3" Type="http://schemas.openxmlformats.org/officeDocument/2006/relationships/customXml" Target="../ink/ink4.xml"/><Relationship Id="rId2" Type="http://schemas.openxmlformats.org/officeDocument/2006/relationships/image" Target="../media/image14.png"/><Relationship Id="rId1" Type="http://schemas.openxmlformats.org/officeDocument/2006/relationships/slideLayout" Target="../slideLayouts/slideLayout2.xml"/><Relationship Id="rId15" Type="http://schemas.openxmlformats.org/officeDocument/2006/relationships/customXml" Target="../ink/ink6.xml"/><Relationship Id="rId9" Type="http://schemas.openxmlformats.org/officeDocument/2006/relationships/customXml" Target="../ink/ink5.xml"/><Relationship Id="rId14" Type="http://schemas.openxmlformats.org/officeDocument/2006/relationships/image" Target="../media/image110.png"/></Relationships>
</file>

<file path=ppt/slides/_rels/slide23.xml.rels><?xml version="1.0" encoding="UTF-8" standalone="yes"?>
<Relationships xmlns="http://schemas.openxmlformats.org/package/2006/relationships"><Relationship Id="rId8" Type="http://schemas.openxmlformats.org/officeDocument/2006/relationships/image" Target="../media/image100.png"/><Relationship Id="rId18" Type="http://schemas.openxmlformats.org/officeDocument/2006/relationships/image" Target="../media/image120.png"/><Relationship Id="rId3" Type="http://schemas.openxmlformats.org/officeDocument/2006/relationships/customXml" Target="../ink/ink7.xml"/><Relationship Id="rId2" Type="http://schemas.openxmlformats.org/officeDocument/2006/relationships/image" Target="../media/image15.png"/><Relationship Id="rId1" Type="http://schemas.openxmlformats.org/officeDocument/2006/relationships/slideLayout" Target="../slideLayouts/slideLayout2.xml"/><Relationship Id="rId15" Type="http://schemas.openxmlformats.org/officeDocument/2006/relationships/customXml" Target="../ink/ink9.xml"/><Relationship Id="rId9" Type="http://schemas.openxmlformats.org/officeDocument/2006/relationships/customXml" Target="../ink/ink8.xml"/><Relationship Id="rId14" Type="http://schemas.openxmlformats.org/officeDocument/2006/relationships/image" Target="../media/image1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file:///E:\XAMPP\htdocs\project1\logout.php"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9229" y="4800600"/>
            <a:ext cx="3810000" cy="1752600"/>
          </a:xfrm>
        </p:spPr>
        <p:txBody>
          <a:bodyPr>
            <a:normAutofit fontScale="92500" lnSpcReduction="10000"/>
          </a:bodyPr>
          <a:lstStyle/>
          <a:p>
            <a:pPr algn="l"/>
            <a:r>
              <a:rPr lang="en-US" sz="2400" b="1" i="1" dirty="0">
                <a:solidFill>
                  <a:schemeClr val="tx1"/>
                </a:solidFill>
              </a:rPr>
              <a:t>Presented By: </a:t>
            </a:r>
          </a:p>
          <a:p>
            <a:pPr algn="l"/>
            <a:r>
              <a:rPr lang="en-US" sz="2000" dirty="0">
                <a:solidFill>
                  <a:schemeClr val="tx1"/>
                </a:solidFill>
              </a:rPr>
              <a:t>Ishika Thakkar (40018)</a:t>
            </a:r>
          </a:p>
          <a:p>
            <a:pPr algn="l"/>
            <a:r>
              <a:rPr lang="en-US" sz="2000" dirty="0">
                <a:solidFill>
                  <a:schemeClr val="tx1"/>
                </a:solidFill>
              </a:rPr>
              <a:t>Lamin Janka (40021)</a:t>
            </a:r>
          </a:p>
          <a:p>
            <a:pPr algn="l"/>
            <a:r>
              <a:rPr lang="en-US" sz="2000" dirty="0">
                <a:solidFill>
                  <a:schemeClr val="tx1"/>
                </a:solidFill>
              </a:rPr>
              <a:t>Parin Makwana (40034)</a:t>
            </a:r>
          </a:p>
          <a:p>
            <a:pPr algn="l"/>
            <a:r>
              <a:rPr lang="en-US" sz="2000" dirty="0">
                <a:solidFill>
                  <a:schemeClr val="tx1"/>
                </a:solidFill>
              </a:rPr>
              <a:t>Juhi Modi (40038)</a:t>
            </a:r>
          </a:p>
        </p:txBody>
      </p:sp>
      <p:sp>
        <p:nvSpPr>
          <p:cNvPr id="5" name="Footer Placeholder 4"/>
          <p:cNvSpPr>
            <a:spLocks noGrp="1"/>
          </p:cNvSpPr>
          <p:nvPr>
            <p:ph type="ftr" sz="quarter" idx="11"/>
          </p:nvPr>
        </p:nvSpPr>
        <p:spPr>
          <a:xfrm>
            <a:off x="2438400" y="6487795"/>
            <a:ext cx="4038600" cy="365125"/>
          </a:xfrm>
        </p:spPr>
        <p:txBody>
          <a:bodyPr/>
          <a:lstStyle/>
          <a:p>
            <a:r>
              <a:rPr lang="en-US" dirty="0"/>
              <a:t>Department of Computer Science </a:t>
            </a:r>
          </a:p>
          <a:p>
            <a:endParaRPr lang="en-US" dirty="0"/>
          </a:p>
        </p:txBody>
      </p:sp>
      <p:sp>
        <p:nvSpPr>
          <p:cNvPr id="7" name="Slide Number Placeholder 6"/>
          <p:cNvSpPr>
            <a:spLocks noGrp="1"/>
          </p:cNvSpPr>
          <p:nvPr>
            <p:ph type="sldNum" sz="quarter" idx="12"/>
          </p:nvPr>
        </p:nvSpPr>
        <p:spPr>
          <a:xfrm>
            <a:off x="6705600" y="6389007"/>
            <a:ext cx="2133600" cy="365125"/>
          </a:xfrm>
        </p:spPr>
        <p:txBody>
          <a:bodyPr/>
          <a:lstStyle/>
          <a:p>
            <a:r>
              <a:rPr lang="en-US" dirty="0"/>
              <a:t>1</a:t>
            </a:r>
          </a:p>
        </p:txBody>
      </p:sp>
      <p:sp>
        <p:nvSpPr>
          <p:cNvPr id="6" name="Subtitle 2"/>
          <p:cNvSpPr txBox="1"/>
          <p:nvPr/>
        </p:nvSpPr>
        <p:spPr>
          <a:xfrm>
            <a:off x="5138057" y="4959256"/>
            <a:ext cx="3810000" cy="762000"/>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3400" b="1" i="1" dirty="0">
                <a:solidFill>
                  <a:schemeClr val="tx1"/>
                </a:solidFill>
              </a:rPr>
              <a:t>Under the Guidance of :</a:t>
            </a:r>
          </a:p>
          <a:p>
            <a:pPr algn="l"/>
            <a:r>
              <a:rPr lang="en-US" sz="2600" dirty="0">
                <a:solidFill>
                  <a:schemeClr val="tx1"/>
                </a:solidFill>
              </a:rPr>
              <a:t>Dr. Maitri Jhaveri</a:t>
            </a:r>
          </a:p>
        </p:txBody>
      </p:sp>
      <p:sp>
        <p:nvSpPr>
          <p:cNvPr id="8" name="Title 1"/>
          <p:cNvSpPr txBox="1"/>
          <p:nvPr/>
        </p:nvSpPr>
        <p:spPr>
          <a:xfrm>
            <a:off x="1328420" y="1606456"/>
            <a:ext cx="6629400" cy="319414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t>Department of Computer Science</a:t>
            </a:r>
            <a:br>
              <a:rPr lang="en-US" sz="2400" b="1" dirty="0"/>
            </a:br>
            <a:r>
              <a:rPr lang="en-US" sz="2400" b="1" dirty="0"/>
              <a:t>Gujarat University</a:t>
            </a:r>
          </a:p>
          <a:p>
            <a:r>
              <a:rPr lang="en-US" sz="2400" b="1" dirty="0"/>
              <a:t>5 Year Integrated M.Sc.(Computer Science)</a:t>
            </a:r>
          </a:p>
          <a:p>
            <a:r>
              <a:rPr lang="en-US" sz="2400" b="1" dirty="0"/>
              <a:t>Semester – IV</a:t>
            </a:r>
          </a:p>
          <a:p>
            <a:endParaRPr lang="en-US" dirty="0"/>
          </a:p>
          <a:p>
            <a:r>
              <a:rPr lang="en-US" b="1" dirty="0"/>
              <a:t>Online Examination System</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34856"/>
            <a:ext cx="1752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AAEDC9-B6C9-4DD2-4918-A5114EAD9BCB}"/>
              </a:ext>
            </a:extLst>
          </p:cNvPr>
          <p:cNvSpPr>
            <a:spLocks noGrp="1"/>
          </p:cNvSpPr>
          <p:nvPr>
            <p:ph idx="1"/>
          </p:nvPr>
        </p:nvSpPr>
        <p:spPr>
          <a:xfrm>
            <a:off x="628650" y="834046"/>
            <a:ext cx="7886700" cy="5763305"/>
          </a:xfrm>
        </p:spPr>
        <p:txBody>
          <a:bodyPr>
            <a:noAutofit/>
          </a:bodyPr>
          <a:lstStyle/>
          <a:p>
            <a:pPr lvl="0" algn="just">
              <a:lnSpc>
                <a:spcPct val="107000"/>
              </a:lnSpc>
              <a:spcAft>
                <a:spcPts val="800"/>
              </a:spcAft>
              <a:buFont typeface="Wingdings" panose="05000000000000000000" pitchFamily="2" charset="2"/>
              <a:buChar char="Ø"/>
              <a:tabLst>
                <a:tab pos="457200" algn="l"/>
              </a:tabLst>
            </a:pPr>
            <a:r>
              <a:rPr lang="en-GB" sz="1800" b="1" dirty="0">
                <a:solidFill>
                  <a:srgbClr val="000000"/>
                </a:solidFill>
                <a:effectLst/>
                <a:latin typeface="Times New Roman" panose="02020603050405020304" pitchFamily="18" charset="0"/>
                <a:ea typeface="Times New Roman" panose="02020603050405020304" pitchFamily="18" charset="0"/>
              </a:rPr>
              <a:t>Presentation Layer:</a:t>
            </a:r>
            <a:endParaRPr lang="en-IN" sz="1800" dirty="0">
              <a:solidFill>
                <a:srgbClr val="000000"/>
              </a:solidFill>
              <a:effectLst/>
              <a:latin typeface="Calibri" panose="020F0502020204030204" pitchFamily="34" charset="0"/>
              <a:ea typeface="Calibri" panose="020F0502020204030204" pitchFamily="34" charset="0"/>
            </a:endParaRPr>
          </a:p>
          <a:p>
            <a:pPr marL="742950" lvl="1" indent="-285750" algn="just">
              <a:lnSpc>
                <a:spcPct val="107000"/>
              </a:lnSpc>
              <a:spcAft>
                <a:spcPts val="800"/>
              </a:spcAft>
              <a:buSzPts val="1000"/>
              <a:buFont typeface="Wingdings" panose="05000000000000000000" pitchFamily="2" charset="2"/>
              <a:buChar char="Ø"/>
              <a:tabLst>
                <a:tab pos="914400" algn="l"/>
              </a:tabLst>
            </a:pPr>
            <a:r>
              <a:rPr lang="en-GB"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Interfaces:</a:t>
            </a:r>
            <a:r>
              <a:rPr lang="en-GB"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Separate interfaces for Students, Faculty, and Administrators, developed using HTML, CSS, and JavaScript to ensure a responsive and user-friendly experience.</a:t>
            </a:r>
            <a:endParaRPr lang="en-IN"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Wingdings" panose="05000000000000000000" pitchFamily="2" charset="2"/>
              <a:buChar char="Ø"/>
              <a:tabLst>
                <a:tab pos="914400" algn="l"/>
              </a:tabLst>
            </a:pPr>
            <a:r>
              <a:rPr lang="en-GB"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Client-Side Scripting</a:t>
            </a:r>
            <a:r>
              <a:rPr lang="en-GB"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r>
              <a:rPr lang="en-GB"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GB"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PHP enhances the user experience by providing dynamic content updates and form validation.</a:t>
            </a:r>
          </a:p>
          <a:p>
            <a:pPr lvl="0" algn="just">
              <a:lnSpc>
                <a:spcPct val="107000"/>
              </a:lnSpc>
              <a:spcAft>
                <a:spcPts val="800"/>
              </a:spcAft>
              <a:buFont typeface="Wingdings" panose="05000000000000000000" pitchFamily="2" charset="2"/>
              <a:buChar char="Ø"/>
              <a:tabLst>
                <a:tab pos="457200" algn="l"/>
              </a:tabLst>
            </a:pPr>
            <a:r>
              <a:rPr lang="en-GB" sz="1800" b="1" dirty="0">
                <a:solidFill>
                  <a:srgbClr val="000000"/>
                </a:solidFill>
                <a:effectLst/>
                <a:latin typeface="Times New Roman" panose="02020603050405020304" pitchFamily="18" charset="0"/>
                <a:ea typeface="Times New Roman" panose="02020603050405020304" pitchFamily="18" charset="0"/>
              </a:rPr>
              <a:t>Application Layer:</a:t>
            </a:r>
            <a:endParaRPr lang="en-IN" sz="1800" dirty="0">
              <a:solidFill>
                <a:srgbClr val="000000"/>
              </a:solidFill>
              <a:effectLst/>
              <a:latin typeface="Calibri" panose="020F0502020204030204" pitchFamily="34" charset="0"/>
              <a:ea typeface="Calibri" panose="020F0502020204030204" pitchFamily="34" charset="0"/>
            </a:endParaRPr>
          </a:p>
          <a:p>
            <a:pPr marL="1200150" lvl="2" indent="-285750" algn="just">
              <a:lnSpc>
                <a:spcPct val="107000"/>
              </a:lnSpc>
              <a:spcAft>
                <a:spcPts val="800"/>
              </a:spcAft>
              <a:buSzPts val="1000"/>
              <a:buFont typeface="Wingdings" panose="05000000000000000000" pitchFamily="2" charset="2"/>
              <a:buChar char="Ø"/>
              <a:tabLst>
                <a:tab pos="1371600" algn="l"/>
              </a:tabLst>
            </a:pPr>
            <a:r>
              <a:rPr lang="en-US" sz="1800" b="1" dirty="0">
                <a:solidFill>
                  <a:srgbClr val="1F1F1F"/>
                </a:solidFill>
                <a:latin typeface="Times New Roman" panose="02020603050405020304" pitchFamily="18" charset="0"/>
                <a:cs typeface="Times New Roman" panose="02020603050405020304" pitchFamily="18" charset="0"/>
              </a:rPr>
              <a:t>CSV Upload</a:t>
            </a:r>
            <a:r>
              <a:rPr lang="en-US" sz="1800" dirty="0">
                <a:solidFill>
                  <a:srgbClr val="1F1F1F"/>
                </a:solidFill>
                <a:latin typeface="Google Sans"/>
              </a:rPr>
              <a:t>: </a:t>
            </a:r>
            <a:r>
              <a:rPr lang="en-US" sz="1800" dirty="0">
                <a:solidFill>
                  <a:srgbClr val="1F1F1F"/>
                </a:solidFill>
                <a:latin typeface="Arial" panose="020B0604020202020204" pitchFamily="34" charset="0"/>
                <a:cs typeface="Arial" panose="020B0604020202020204" pitchFamily="34" charset="0"/>
              </a:rPr>
              <a:t>Here faculty can upload questionaries by selecting subjects and topics respectively</a:t>
            </a:r>
            <a:r>
              <a:rPr lang="en-US" sz="1800" dirty="0">
                <a:solidFill>
                  <a:srgbClr val="1F1F1F"/>
                </a:solidFill>
                <a:latin typeface="Google Sans"/>
              </a:rPr>
              <a:t>.</a:t>
            </a:r>
          </a:p>
          <a:p>
            <a:pPr marL="1200150" lvl="2" indent="-285750" algn="just">
              <a:lnSpc>
                <a:spcPct val="107000"/>
              </a:lnSpc>
              <a:spcAft>
                <a:spcPts val="800"/>
              </a:spcAft>
              <a:buSzPts val="1000"/>
              <a:buFont typeface="Wingdings" panose="05000000000000000000" pitchFamily="2" charset="2"/>
              <a:buChar char="Ø"/>
              <a:tabLst>
                <a:tab pos="1371600" algn="l"/>
              </a:tabLst>
            </a:pPr>
            <a:r>
              <a:rPr lang="en-US" sz="1800" b="1" i="0" dirty="0">
                <a:solidFill>
                  <a:srgbClr val="1F1F1F"/>
                </a:solidFill>
                <a:effectLst/>
                <a:latin typeface="Times New Roman" panose="02020603050405020304" pitchFamily="18" charset="0"/>
                <a:cs typeface="Times New Roman" panose="02020603050405020304" pitchFamily="18" charset="0"/>
              </a:rPr>
              <a:t>Exam Design</a:t>
            </a:r>
            <a:r>
              <a:rPr lang="en-US" sz="1800" b="1" i="0" dirty="0">
                <a:solidFill>
                  <a:srgbClr val="1F1F1F"/>
                </a:solidFill>
                <a:effectLst/>
                <a:latin typeface="Google Sans"/>
              </a:rPr>
              <a:t>:</a:t>
            </a:r>
            <a:r>
              <a:rPr lang="en-US" sz="1800" b="0" i="0" dirty="0">
                <a:solidFill>
                  <a:srgbClr val="1F1F1F"/>
                </a:solidFill>
                <a:effectLst/>
                <a:latin typeface="Arial" panose="020B0604020202020204" pitchFamily="34" charset="0"/>
                <a:cs typeface="Arial" panose="020B0604020202020204" pitchFamily="34" charset="0"/>
              </a:rPr>
              <a:t> </a:t>
            </a:r>
            <a:r>
              <a:rPr lang="en-US" sz="1800" dirty="0">
                <a:solidFill>
                  <a:srgbClr val="1F1F1F"/>
                </a:solidFill>
                <a:latin typeface="Arial" panose="020B0604020202020204" pitchFamily="34" charset="0"/>
                <a:cs typeface="Arial" panose="020B0604020202020204" pitchFamily="34" charset="0"/>
              </a:rPr>
              <a:t>B</a:t>
            </a:r>
            <a:r>
              <a:rPr lang="en-US" sz="1800" b="0" i="0" dirty="0">
                <a:solidFill>
                  <a:srgbClr val="1F1F1F"/>
                </a:solidFill>
                <a:effectLst/>
                <a:latin typeface="Arial" panose="020B0604020202020204" pitchFamily="34" charset="0"/>
                <a:cs typeface="Arial" panose="020B0604020202020204" pitchFamily="34" charset="0"/>
              </a:rPr>
              <a:t>uilding exams by randomizing the order of questions from the question bank based on user’s past performance i.e. change of difficulty levels and set limits for each questions which are handled efficiently and at last displaying the result.</a:t>
            </a:r>
          </a:p>
          <a:p>
            <a:pPr marL="1200150" lvl="2" indent="-285750" algn="just">
              <a:lnSpc>
                <a:spcPct val="107000"/>
              </a:lnSpc>
              <a:spcAft>
                <a:spcPts val="800"/>
              </a:spcAft>
              <a:buSzPts val="1000"/>
              <a:buFont typeface="Wingdings" panose="05000000000000000000" pitchFamily="2" charset="2"/>
              <a:buChar char="Ø"/>
              <a:tabLst>
                <a:tab pos="1371600" algn="l"/>
              </a:tabLst>
            </a:pPr>
            <a:r>
              <a:rPr lang="en-US" sz="1800" b="1" i="0" dirty="0">
                <a:solidFill>
                  <a:srgbClr val="1F1F1F"/>
                </a:solidFill>
                <a:effectLst/>
                <a:latin typeface="Times New Roman" panose="02020603050405020304" pitchFamily="18" charset="0"/>
                <a:cs typeface="Times New Roman" panose="02020603050405020304" pitchFamily="18" charset="0"/>
              </a:rPr>
              <a:t>Assessment of </a:t>
            </a:r>
            <a:r>
              <a:rPr lang="en-US" sz="1800" b="1" dirty="0">
                <a:solidFill>
                  <a:srgbClr val="1F1F1F"/>
                </a:solidFill>
                <a:latin typeface="Times New Roman" panose="02020603050405020304" pitchFamily="18" charset="0"/>
                <a:cs typeface="Times New Roman" panose="02020603050405020304" pitchFamily="18" charset="0"/>
              </a:rPr>
              <a:t>Student</a:t>
            </a:r>
            <a:r>
              <a:rPr lang="en-US" sz="1800" dirty="0">
                <a:solidFill>
                  <a:srgbClr val="1F1F1F"/>
                </a:solidFill>
                <a:latin typeface="Google Sans"/>
              </a:rPr>
              <a:t>: </a:t>
            </a:r>
            <a:r>
              <a:rPr lang="en-US" sz="1800" dirty="0">
                <a:solidFill>
                  <a:srgbClr val="1F1F1F"/>
                </a:solidFill>
                <a:latin typeface="Arial" panose="020B0604020202020204" pitchFamily="34" charset="0"/>
                <a:cs typeface="Arial" panose="020B0604020202020204" pitchFamily="34" charset="0"/>
              </a:rPr>
              <a:t>Here students will be redirect to exam difficulty level based on previous performance.</a:t>
            </a:r>
            <a:endParaRPr lang="en-US" sz="1800" b="0" i="0" dirty="0">
              <a:solidFill>
                <a:srgbClr val="1F1F1F"/>
              </a:solidFill>
              <a:effectLst/>
              <a:latin typeface="Arial" panose="020B0604020202020204" pitchFamily="34" charset="0"/>
              <a:cs typeface="Arial" panose="020B0604020202020204" pitchFamily="34" charset="0"/>
            </a:endParaRPr>
          </a:p>
          <a:p>
            <a:pPr marL="1200150" lvl="2" indent="-285750" algn="just">
              <a:lnSpc>
                <a:spcPct val="107000"/>
              </a:lnSpc>
              <a:spcAft>
                <a:spcPts val="800"/>
              </a:spcAft>
              <a:buSzPts val="1000"/>
              <a:buFont typeface="Wingdings" panose="05000000000000000000" pitchFamily="2" charset="2"/>
              <a:buChar char="Ø"/>
              <a:tabLst>
                <a:tab pos="1371600" algn="l"/>
              </a:tabLst>
            </a:pPr>
            <a:endParaRPr lang="en-US" sz="1800" b="0" i="0" dirty="0">
              <a:solidFill>
                <a:srgbClr val="1F1F1F"/>
              </a:solidFill>
              <a:effectLst/>
              <a:latin typeface="Google Sans"/>
            </a:endParaRPr>
          </a:p>
          <a:p>
            <a:pPr marL="1200150" lvl="2" indent="-285750" algn="just">
              <a:lnSpc>
                <a:spcPct val="107000"/>
              </a:lnSpc>
              <a:spcAft>
                <a:spcPts val="800"/>
              </a:spcAft>
              <a:buSzPts val="1000"/>
              <a:buFont typeface="Wingdings" panose="05000000000000000000" pitchFamily="2" charset="2"/>
              <a:buChar char="Ø"/>
              <a:tabLst>
                <a:tab pos="1371600" algn="l"/>
              </a:tabLst>
            </a:pPr>
            <a:endParaRPr lang="en-US" sz="1800" dirty="0">
              <a:solidFill>
                <a:srgbClr val="1F1F1F"/>
              </a:solidFill>
              <a:latin typeface="Google Sans"/>
            </a:endParaRPr>
          </a:p>
          <a:p>
            <a:pPr marL="1200150" lvl="2" indent="-285750" algn="just">
              <a:lnSpc>
                <a:spcPct val="107000"/>
              </a:lnSpc>
              <a:spcAft>
                <a:spcPts val="800"/>
              </a:spcAft>
              <a:buSzPts val="1000"/>
              <a:buFont typeface="Wingdings" panose="05000000000000000000" pitchFamily="2" charset="2"/>
              <a:buChar char="Ø"/>
              <a:tabLst>
                <a:tab pos="1371600" algn="l"/>
              </a:tabLst>
            </a:pPr>
            <a:endParaRPr lang="en-IN" sz="1800" dirty="0">
              <a:solidFill>
                <a:srgbClr val="000000"/>
              </a:solidFill>
              <a:effectLst/>
              <a:latin typeface="Calibri" panose="020F0502020204030204" pitchFamily="34" charset="0"/>
              <a:ea typeface="Calibri" panose="020F0502020204030204" pitchFamily="34" charset="0"/>
            </a:endParaRPr>
          </a:p>
          <a:p>
            <a:pPr marL="1143000" lvl="2" indent="-228600" algn="just">
              <a:lnSpc>
                <a:spcPct val="107000"/>
              </a:lnSpc>
              <a:spcAft>
                <a:spcPts val="800"/>
              </a:spcAft>
              <a:buSzPts val="1000"/>
              <a:buFont typeface="Wingdings" panose="05000000000000000000" pitchFamily="2" charset="2"/>
              <a:buChar char=""/>
              <a:tabLst>
                <a:tab pos="1371600" algn="l"/>
              </a:tabLst>
            </a:pPr>
            <a:endParaRPr lang="en-IN" sz="1800" dirty="0">
              <a:solidFill>
                <a:srgbClr val="000000"/>
              </a:solidFill>
              <a:effectLst/>
              <a:latin typeface="Calibri" panose="020F0502020204030204" pitchFamily="34" charset="0"/>
              <a:ea typeface="Calibri" panose="020F0502020204030204" pitchFamily="34"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endParaRPr lang="en-GB"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EF5F6AF-D151-9028-2A24-F274BC005226}"/>
              </a:ext>
            </a:extLst>
          </p:cNvPr>
          <p:cNvSpPr>
            <a:spLocks noGrp="1"/>
          </p:cNvSpPr>
          <p:nvPr>
            <p:ph type="ftr" sz="quarter" idx="11"/>
          </p:nvPr>
        </p:nvSpPr>
        <p:spPr>
          <a:xfrm>
            <a:off x="3028950" y="6531786"/>
            <a:ext cx="3086100" cy="365125"/>
          </a:xfrm>
        </p:spPr>
        <p:txBody>
          <a:bodyPr/>
          <a:lstStyle/>
          <a:p>
            <a:r>
              <a:rPr lang="en-US" dirty="0"/>
              <a:t>Department of Computer Science </a:t>
            </a:r>
          </a:p>
        </p:txBody>
      </p:sp>
      <p:sp>
        <p:nvSpPr>
          <p:cNvPr id="5" name="Slide Number Placeholder 4">
            <a:extLst>
              <a:ext uri="{FF2B5EF4-FFF2-40B4-BE49-F238E27FC236}">
                <a16:creationId xmlns:a16="http://schemas.microsoft.com/office/drawing/2014/main" id="{02FF07C8-9699-9269-272E-5D0446B3E28C}"/>
              </a:ext>
            </a:extLst>
          </p:cNvPr>
          <p:cNvSpPr>
            <a:spLocks noGrp="1"/>
          </p:cNvSpPr>
          <p:nvPr>
            <p:ph type="sldNum" sz="quarter" idx="12"/>
          </p:nvPr>
        </p:nvSpPr>
        <p:spPr>
          <a:xfrm>
            <a:off x="6457950" y="6520056"/>
            <a:ext cx="2057400" cy="365125"/>
          </a:xfrm>
        </p:spPr>
        <p:txBody>
          <a:bodyPr/>
          <a:lstStyle/>
          <a:p>
            <a:fld id="{4EE46D15-3898-4B85-9369-B7C77A63AF05}" type="slidenum">
              <a:rPr lang="en-US" smtClean="0"/>
              <a:pPr/>
              <a:t>10</a:t>
            </a:fld>
            <a:endParaRPr lang="en-US" dirty="0"/>
          </a:p>
        </p:txBody>
      </p:sp>
    </p:spTree>
    <p:extLst>
      <p:ext uri="{BB962C8B-B14F-4D97-AF65-F5344CB8AC3E}">
        <p14:creationId xmlns:p14="http://schemas.microsoft.com/office/powerpoint/2010/main" val="574346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477DB8-8A15-6DD1-5882-8E80B3183580}"/>
              </a:ext>
            </a:extLst>
          </p:cNvPr>
          <p:cNvSpPr>
            <a:spLocks noGrp="1"/>
          </p:cNvSpPr>
          <p:nvPr>
            <p:ph idx="1"/>
          </p:nvPr>
        </p:nvSpPr>
        <p:spPr>
          <a:xfrm>
            <a:off x="597818" y="1160116"/>
            <a:ext cx="7886700" cy="5196235"/>
          </a:xfrm>
        </p:spPr>
        <p:txBody>
          <a:bodyPr>
            <a:normAutofit/>
          </a:bodyPr>
          <a:lstStyle/>
          <a:p>
            <a:pPr lvl="0" algn="just">
              <a:lnSpc>
                <a:spcPct val="107000"/>
              </a:lnSpc>
              <a:spcAft>
                <a:spcPts val="800"/>
              </a:spcAft>
              <a:buFont typeface="Wingdings" panose="05000000000000000000" pitchFamily="2" charset="2"/>
              <a:buChar char="Ø"/>
              <a:tabLst>
                <a:tab pos="457200" algn="l"/>
              </a:tabLst>
            </a:pPr>
            <a:r>
              <a:rPr lang="en-GB" sz="1800" b="1" dirty="0">
                <a:solidFill>
                  <a:srgbClr val="000000"/>
                </a:solidFill>
                <a:effectLst/>
                <a:latin typeface="Times New Roman" panose="02020603050405020304" pitchFamily="18" charset="0"/>
                <a:ea typeface="Times New Roman" panose="02020603050405020304" pitchFamily="18" charset="0"/>
              </a:rPr>
              <a:t>Data Layer:</a:t>
            </a:r>
            <a:endParaRPr lang="en-IN" sz="1800" dirty="0">
              <a:solidFill>
                <a:srgbClr val="000000"/>
              </a:solidFill>
              <a:effectLst/>
              <a:latin typeface="Calibri" panose="020F0502020204030204" pitchFamily="34" charset="0"/>
              <a:ea typeface="Calibri" panose="020F0502020204030204" pitchFamily="34" charset="0"/>
            </a:endParaRPr>
          </a:p>
          <a:p>
            <a:pPr marL="742950" lvl="1" indent="-285750" algn="just">
              <a:lnSpc>
                <a:spcPct val="107000"/>
              </a:lnSpc>
              <a:spcAft>
                <a:spcPts val="800"/>
              </a:spcAft>
              <a:buSzPts val="1000"/>
              <a:buFont typeface="Wingdings" panose="05000000000000000000" pitchFamily="2" charset="2"/>
              <a:buChar char="Ø"/>
              <a:tabLst>
                <a:tab pos="914400" algn="l"/>
              </a:tabLst>
            </a:pPr>
            <a:r>
              <a:rPr lang="en-GB"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Database Management System (DBMS):</a:t>
            </a:r>
            <a:r>
              <a:rPr lang="en-GB"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MySQL is used to store and manage data, including user details, questions, answers, exam results, and session data.</a:t>
            </a:r>
            <a:endParaRPr lang="en-IN"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Wingdings" panose="05000000000000000000" pitchFamily="2" charset="2"/>
              <a:buChar char="Ø"/>
              <a:tabLst>
                <a:tab pos="914400" algn="l"/>
              </a:tabLst>
            </a:pPr>
            <a:r>
              <a:rPr lang="en-GB"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Database Access</a:t>
            </a:r>
            <a:r>
              <a:rPr lang="en-GB"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r>
              <a:rPr lang="en-GB"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PHP scripts interact with the MySQL database to retrieve and update data as required by the application.</a:t>
            </a:r>
            <a:endParaRPr lang="en-IN"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GB" sz="1800" b="1" dirty="0">
                <a:solidFill>
                  <a:srgbClr val="000000"/>
                </a:solidFill>
                <a:effectLst/>
                <a:latin typeface="Times New Roman" panose="02020603050405020304" pitchFamily="18" charset="0"/>
                <a:ea typeface="Times New Roman" panose="02020603050405020304" pitchFamily="18" charset="0"/>
              </a:rPr>
              <a:t>Security Layer:</a:t>
            </a:r>
            <a:endParaRPr lang="en-IN" sz="1800" dirty="0">
              <a:solidFill>
                <a:srgbClr val="000000"/>
              </a:solidFill>
              <a:effectLst/>
              <a:latin typeface="Calibri" panose="020F0502020204030204" pitchFamily="34" charset="0"/>
              <a:ea typeface="Calibri" panose="020F0502020204030204" pitchFamily="34" charset="0"/>
            </a:endParaRPr>
          </a:p>
          <a:p>
            <a:pPr marL="742950" lvl="1" indent="-285750" algn="just">
              <a:lnSpc>
                <a:spcPct val="107000"/>
              </a:lnSpc>
              <a:spcAft>
                <a:spcPts val="800"/>
              </a:spcAft>
              <a:buSzPts val="1000"/>
              <a:buFont typeface="Wingdings" panose="05000000000000000000" pitchFamily="2" charset="2"/>
              <a:buChar char="Ø"/>
              <a:tabLst>
                <a:tab pos="914400" algn="l"/>
              </a:tabLst>
            </a:pPr>
            <a:r>
              <a:rPr lang="en-GB"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Authentication and Authorization:</a:t>
            </a:r>
            <a:r>
              <a:rPr lang="en-GB"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Secure login mechanisms like approved by admin users can only access the system.</a:t>
            </a:r>
            <a:endParaRPr lang="en-IN"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Wingdings" panose="05000000000000000000" pitchFamily="2" charset="2"/>
              <a:buChar char="Ø"/>
              <a:tabLst>
                <a:tab pos="914400" algn="l"/>
              </a:tabLst>
            </a:pPr>
            <a:r>
              <a:rPr lang="en-GB"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Encryption:</a:t>
            </a:r>
            <a:r>
              <a:rPr lang="en-GB"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Sensitive data such as passwords is encrypted to protect against unauthorized access.</a:t>
            </a:r>
            <a:endParaRPr lang="en-IN"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sz="1800" dirty="0"/>
          </a:p>
        </p:txBody>
      </p:sp>
      <p:sp>
        <p:nvSpPr>
          <p:cNvPr id="4" name="Footer Placeholder 3">
            <a:extLst>
              <a:ext uri="{FF2B5EF4-FFF2-40B4-BE49-F238E27FC236}">
                <a16:creationId xmlns:a16="http://schemas.microsoft.com/office/drawing/2014/main" id="{8E72F4F1-E293-31AF-83A1-C0A681F20634}"/>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8D78EEAF-94BC-DD1F-85D5-C1A456C0C9DE}"/>
              </a:ext>
            </a:extLst>
          </p:cNvPr>
          <p:cNvSpPr>
            <a:spLocks noGrp="1"/>
          </p:cNvSpPr>
          <p:nvPr>
            <p:ph type="sldNum" sz="quarter" idx="12"/>
          </p:nvPr>
        </p:nvSpPr>
        <p:spPr/>
        <p:txBody>
          <a:bodyPr/>
          <a:lstStyle/>
          <a:p>
            <a:fld id="{4EE46D15-3898-4B85-9369-B7C77A63AF05}" type="slidenum">
              <a:rPr lang="en-US" smtClean="0"/>
              <a:pPr/>
              <a:t>11</a:t>
            </a:fld>
            <a:endParaRPr lang="en-US" dirty="0"/>
          </a:p>
        </p:txBody>
      </p:sp>
    </p:spTree>
    <p:extLst>
      <p:ext uri="{BB962C8B-B14F-4D97-AF65-F5344CB8AC3E}">
        <p14:creationId xmlns:p14="http://schemas.microsoft.com/office/powerpoint/2010/main" val="3543991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64041"/>
          </a:xfrm>
        </p:spPr>
        <p:txBody>
          <a:bodyPr/>
          <a:lstStyle/>
          <a:p>
            <a:pPr algn="ctr"/>
            <a:r>
              <a:rPr lang="en-GB" b="1" dirty="0"/>
              <a:t>Users Of The System</a:t>
            </a:r>
          </a:p>
        </p:txBody>
      </p:sp>
      <p:sp>
        <p:nvSpPr>
          <p:cNvPr id="17" name="Content Placeholder 16"/>
          <p:cNvSpPr>
            <a:spLocks noGrp="1"/>
          </p:cNvSpPr>
          <p:nvPr>
            <p:ph idx="1"/>
          </p:nvPr>
        </p:nvSpPr>
        <p:spPr/>
        <p:txBody>
          <a:bodyPr/>
          <a:lstStyle/>
          <a:p>
            <a:pPr marL="0" indent="0">
              <a:buNone/>
            </a:pPr>
            <a:r>
              <a:rPr lang="en-GB" dirty="0"/>
              <a:t>    Student		                    Admin		                            Faculty</a:t>
            </a:r>
          </a:p>
        </p:txBody>
      </p:sp>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pPr/>
              <a:t>12</a:t>
            </a:fld>
            <a:endParaRPr lang="en-US" dirty="0"/>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7" y="2482268"/>
            <a:ext cx="2832938" cy="2815555"/>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826" y="2714620"/>
            <a:ext cx="2273990" cy="2479339"/>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7554" y="2714620"/>
            <a:ext cx="2287141" cy="2479091"/>
          </a:xfrm>
          <a:prstGeom prst="rect">
            <a:avLst/>
          </a:prstGeom>
        </p:spPr>
      </p:pic>
    </p:spTree>
    <p:extLst>
      <p:ext uri="{BB962C8B-B14F-4D97-AF65-F5344CB8AC3E}">
        <p14:creationId xmlns:p14="http://schemas.microsoft.com/office/powerpoint/2010/main" val="324863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85B6-AB06-6EDA-99FF-7B9B0C991BB7}"/>
              </a:ext>
            </a:extLst>
          </p:cNvPr>
          <p:cNvSpPr>
            <a:spLocks noGrp="1"/>
          </p:cNvSpPr>
          <p:nvPr>
            <p:ph type="title"/>
          </p:nvPr>
        </p:nvSpPr>
        <p:spPr>
          <a:xfrm>
            <a:off x="1043608" y="2564904"/>
            <a:ext cx="7886700" cy="1325563"/>
          </a:xfrm>
        </p:spPr>
        <p:txBody>
          <a:bodyPr>
            <a:noAutofit/>
          </a:bodyPr>
          <a:lstStyle/>
          <a:p>
            <a:r>
              <a:rPr lang="en-IN" sz="6000" b="1" dirty="0"/>
              <a:t>Requirement of System</a:t>
            </a:r>
          </a:p>
        </p:txBody>
      </p:sp>
      <p:sp>
        <p:nvSpPr>
          <p:cNvPr id="4" name="Footer Placeholder 3">
            <a:extLst>
              <a:ext uri="{FF2B5EF4-FFF2-40B4-BE49-F238E27FC236}">
                <a16:creationId xmlns:a16="http://schemas.microsoft.com/office/drawing/2014/main" id="{BE87CEAF-6424-4777-0FB0-52DDFEBD01C4}"/>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B5CBAA53-BD64-16B4-2D41-EE99F75A269B}"/>
              </a:ext>
            </a:extLst>
          </p:cNvPr>
          <p:cNvSpPr>
            <a:spLocks noGrp="1"/>
          </p:cNvSpPr>
          <p:nvPr>
            <p:ph type="sldNum" sz="quarter" idx="12"/>
          </p:nvPr>
        </p:nvSpPr>
        <p:spPr/>
        <p:txBody>
          <a:bodyPr/>
          <a:lstStyle/>
          <a:p>
            <a:fld id="{4EE46D15-3898-4B85-9369-B7C77A63AF05}" type="slidenum">
              <a:rPr lang="en-US" smtClean="0"/>
              <a:pPr/>
              <a:t>13</a:t>
            </a:fld>
            <a:endParaRPr lang="en-US" dirty="0"/>
          </a:p>
        </p:txBody>
      </p:sp>
    </p:spTree>
    <p:extLst>
      <p:ext uri="{BB962C8B-B14F-4D97-AF65-F5344CB8AC3E}">
        <p14:creationId xmlns:p14="http://schemas.microsoft.com/office/powerpoint/2010/main" val="3038164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F474-A99F-3155-B93B-12E0D28F215C}"/>
              </a:ext>
            </a:extLst>
          </p:cNvPr>
          <p:cNvSpPr>
            <a:spLocks noGrp="1"/>
          </p:cNvSpPr>
          <p:nvPr>
            <p:ph type="title"/>
          </p:nvPr>
        </p:nvSpPr>
        <p:spPr>
          <a:xfrm>
            <a:off x="1043608" y="548680"/>
            <a:ext cx="6896096" cy="1143000"/>
          </a:xfrm>
        </p:spPr>
        <p:txBody>
          <a:bodyPr/>
          <a:lstStyle/>
          <a:p>
            <a:pPr algn="ctr"/>
            <a:r>
              <a:rPr lang="en-GB" sz="3600" b="1" dirty="0"/>
              <a:t>For Users:</a:t>
            </a:r>
            <a:endParaRPr lang="en-IN" b="1" dirty="0"/>
          </a:p>
        </p:txBody>
      </p:sp>
      <p:sp>
        <p:nvSpPr>
          <p:cNvPr id="3" name="Content Placeholder 2">
            <a:extLst>
              <a:ext uri="{FF2B5EF4-FFF2-40B4-BE49-F238E27FC236}">
                <a16:creationId xmlns:a16="http://schemas.microsoft.com/office/drawing/2014/main" id="{AEDC7C33-FA3C-9737-AC00-7FA23FD9ABC3}"/>
              </a:ext>
            </a:extLst>
          </p:cNvPr>
          <p:cNvSpPr>
            <a:spLocks noGrp="1"/>
          </p:cNvSpPr>
          <p:nvPr>
            <p:ph idx="1"/>
          </p:nvPr>
        </p:nvSpPr>
        <p:spPr>
          <a:xfrm>
            <a:off x="179512" y="1412776"/>
            <a:ext cx="9144000" cy="5645546"/>
          </a:xfrm>
        </p:spPr>
        <p:txBody>
          <a:bodyPr>
            <a:noAutofit/>
          </a:bodyPr>
          <a:lstStyle/>
          <a:p>
            <a:pPr marL="0" indent="0">
              <a:buNone/>
            </a:pPr>
            <a:endParaRPr lang="en-GB" sz="2200" dirty="0"/>
          </a:p>
          <a:p>
            <a:r>
              <a:rPr lang="en-GB" sz="2000" dirty="0"/>
              <a:t>User authentication for three roles: student, admin, and faculty.</a:t>
            </a:r>
          </a:p>
          <a:p>
            <a:r>
              <a:rPr lang="en-GB" sz="2000" dirty="0"/>
              <a:t>An option for users to create a new account with necessary details.</a:t>
            </a:r>
          </a:p>
          <a:p>
            <a:r>
              <a:rPr lang="en-GB" sz="2000" dirty="0"/>
              <a:t>Each user role can have a unique username and password .</a:t>
            </a:r>
          </a:p>
          <a:p>
            <a:r>
              <a:rPr lang="en-GB" sz="2000" dirty="0"/>
              <a:t>Support password encryption to enhance data security.</a:t>
            </a:r>
          </a:p>
          <a:p>
            <a:r>
              <a:rPr lang="en-GB" sz="2000" dirty="0"/>
              <a:t>"Forgot Password" feature, allowing users to reset their password via security question.</a:t>
            </a:r>
          </a:p>
          <a:p>
            <a:r>
              <a:rPr lang="en-GB" sz="2000" dirty="0"/>
              <a:t>Ensure robust security measures to protect user credentials and sensitive information.</a:t>
            </a:r>
          </a:p>
          <a:p>
            <a:r>
              <a:rPr lang="en-GB" sz="2000" dirty="0"/>
              <a:t>Implement role-based access control to restrict functionalities based on user roles.</a:t>
            </a:r>
          </a:p>
          <a:p>
            <a:r>
              <a:rPr lang="en-GB" sz="2000" dirty="0"/>
              <a:t>Implement error handling mechanisms to handle incorrect login attempts.</a:t>
            </a:r>
          </a:p>
        </p:txBody>
      </p:sp>
      <p:sp>
        <p:nvSpPr>
          <p:cNvPr id="4" name="Footer Placeholder 3">
            <a:extLst>
              <a:ext uri="{FF2B5EF4-FFF2-40B4-BE49-F238E27FC236}">
                <a16:creationId xmlns:a16="http://schemas.microsoft.com/office/drawing/2014/main" id="{D90B60D4-8A67-9E30-342D-5B6F0D0D4758}"/>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CDFF805F-C4CC-FF0B-4ACD-8D65D77FA5EC}"/>
              </a:ext>
            </a:extLst>
          </p:cNvPr>
          <p:cNvSpPr>
            <a:spLocks noGrp="1"/>
          </p:cNvSpPr>
          <p:nvPr>
            <p:ph type="sldNum" sz="quarter" idx="12"/>
          </p:nvPr>
        </p:nvSpPr>
        <p:spPr/>
        <p:txBody>
          <a:bodyPr/>
          <a:lstStyle/>
          <a:p>
            <a:fld id="{4EE46D15-3898-4B85-9369-B7C77A63AF05}" type="slidenum">
              <a:rPr lang="en-US" smtClean="0"/>
              <a:pPr/>
              <a:t>14</a:t>
            </a:fld>
            <a:endParaRPr lang="en-US" dirty="0"/>
          </a:p>
        </p:txBody>
      </p:sp>
    </p:spTree>
    <p:extLst>
      <p:ext uri="{BB962C8B-B14F-4D97-AF65-F5344CB8AC3E}">
        <p14:creationId xmlns:p14="http://schemas.microsoft.com/office/powerpoint/2010/main" val="3004460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20" y="260648"/>
            <a:ext cx="9144000" cy="1277268"/>
          </a:xfrm>
        </p:spPr>
        <p:txBody>
          <a:bodyPr/>
          <a:lstStyle/>
          <a:p>
            <a:pPr algn="ctr"/>
            <a:r>
              <a:rPr lang="en-GB" b="1" dirty="0"/>
              <a:t>For Student :</a:t>
            </a:r>
          </a:p>
        </p:txBody>
      </p:sp>
      <p:sp>
        <p:nvSpPr>
          <p:cNvPr id="5" name="Content Placeholder 4"/>
          <p:cNvSpPr>
            <a:spLocks noGrp="1"/>
          </p:cNvSpPr>
          <p:nvPr>
            <p:ph idx="1"/>
          </p:nvPr>
        </p:nvSpPr>
        <p:spPr>
          <a:xfrm>
            <a:off x="0" y="1412776"/>
            <a:ext cx="9144000" cy="5949280"/>
          </a:xfrm>
        </p:spPr>
        <p:txBody>
          <a:bodyPr>
            <a:normAutofit/>
          </a:bodyPr>
          <a:lstStyle/>
          <a:p>
            <a:pPr lvl="1">
              <a:lnSpc>
                <a:spcPct val="120000"/>
              </a:lnSpc>
              <a:buFont typeface="Arial" panose="020B0604020202020204" pitchFamily="34" charset="0"/>
              <a:buChar char="•"/>
            </a:pPr>
            <a:r>
              <a:rPr lang="en-GB" sz="2200" dirty="0"/>
              <a:t>Request registration to the admin. If approved, then proceed to login.</a:t>
            </a:r>
          </a:p>
          <a:p>
            <a:pPr lvl="1">
              <a:lnSpc>
                <a:spcPct val="120000"/>
              </a:lnSpc>
              <a:buFont typeface="Arial" panose="020B0604020202020204" pitchFamily="34" charset="0"/>
              <a:buChar char="•"/>
            </a:pPr>
            <a:r>
              <a:rPr lang="en-GB" sz="2200" dirty="0"/>
              <a:t>Username and password authentication.</a:t>
            </a:r>
          </a:p>
          <a:p>
            <a:pPr lvl="1">
              <a:lnSpc>
                <a:spcPct val="120000"/>
              </a:lnSpc>
            </a:pPr>
            <a:r>
              <a:rPr lang="en-GB" sz="2200" dirty="0"/>
              <a:t>Profile management features, allowing to update personal information.</a:t>
            </a:r>
          </a:p>
          <a:p>
            <a:pPr lvl="1">
              <a:lnSpc>
                <a:spcPct val="120000"/>
              </a:lnSpc>
              <a:buFont typeface="Arial" panose="020B0604020202020204" pitchFamily="34" charset="0"/>
              <a:buChar char="•"/>
            </a:pPr>
            <a:r>
              <a:rPr lang="en-GB" sz="2200" dirty="0"/>
              <a:t>Select subject and topic to generate the exam of the course he/she enrolled to.</a:t>
            </a:r>
          </a:p>
          <a:p>
            <a:pPr lvl="1">
              <a:lnSpc>
                <a:spcPct val="120000"/>
              </a:lnSpc>
              <a:buFont typeface="Arial" panose="020B0604020202020204" pitchFamily="34" charset="0"/>
              <a:buChar char="•"/>
            </a:pPr>
            <a:r>
              <a:rPr lang="en-GB" sz="2200" dirty="0"/>
              <a:t>Exam will be based on difficulty level.</a:t>
            </a:r>
          </a:p>
          <a:p>
            <a:pPr lvl="1">
              <a:lnSpc>
                <a:spcPct val="120000"/>
              </a:lnSpc>
              <a:buFont typeface="Arial" panose="020B0604020202020204" pitchFamily="34" charset="0"/>
              <a:buChar char="•"/>
            </a:pPr>
            <a:r>
              <a:rPr lang="en-GB" sz="2200" dirty="0"/>
              <a:t>Difficulty level management:</a:t>
            </a:r>
          </a:p>
          <a:p>
            <a:pPr lvl="1">
              <a:lnSpc>
                <a:spcPct val="120000"/>
              </a:lnSpc>
              <a:buNone/>
            </a:pPr>
            <a:r>
              <a:rPr lang="en-GB" sz="2200" dirty="0"/>
              <a:t>	</a:t>
            </a:r>
          </a:p>
          <a:p>
            <a:pPr lvl="1">
              <a:lnSpc>
                <a:spcPct val="120000"/>
              </a:lnSpc>
              <a:buNone/>
            </a:pPr>
            <a:endParaRPr lang="en-GB" sz="2200" dirty="0"/>
          </a:p>
          <a:p>
            <a:pPr lvl="1">
              <a:lnSpc>
                <a:spcPct val="120000"/>
              </a:lnSpc>
              <a:buNone/>
            </a:pPr>
            <a:endParaRPr lang="en-GB" sz="2200" dirty="0"/>
          </a:p>
          <a:p>
            <a:pPr lvl="1">
              <a:lnSpc>
                <a:spcPct val="120000"/>
              </a:lnSpc>
              <a:buNone/>
            </a:pPr>
            <a:endParaRPr lang="en-GB" sz="2200" dirty="0"/>
          </a:p>
          <a:p>
            <a:pPr marL="342900" lvl="1" indent="0">
              <a:buNone/>
            </a:pPr>
            <a:endParaRPr lang="en-GB" sz="2200" dirty="0"/>
          </a:p>
        </p:txBody>
      </p:sp>
      <p:sp>
        <p:nvSpPr>
          <p:cNvPr id="3" name="Footer Placeholder 2"/>
          <p:cNvSpPr>
            <a:spLocks noGrp="1"/>
          </p:cNvSpPr>
          <p:nvPr>
            <p:ph type="ftr" sz="quarter" idx="11"/>
          </p:nvPr>
        </p:nvSpPr>
        <p:spPr/>
        <p:txBody>
          <a:bodyPr/>
          <a:lstStyle/>
          <a:p>
            <a:r>
              <a:rPr lang="en-US" dirty="0"/>
              <a:t>Department of Computer Science </a:t>
            </a:r>
          </a:p>
        </p:txBody>
      </p:sp>
      <p:sp>
        <p:nvSpPr>
          <p:cNvPr id="4" name="Slide Number Placeholder 3"/>
          <p:cNvSpPr>
            <a:spLocks noGrp="1"/>
          </p:cNvSpPr>
          <p:nvPr>
            <p:ph type="sldNum" sz="quarter" idx="12"/>
          </p:nvPr>
        </p:nvSpPr>
        <p:spPr/>
        <p:txBody>
          <a:bodyPr/>
          <a:lstStyle/>
          <a:p>
            <a:fld id="{4EE46D15-3898-4B85-9369-B7C77A63AF05}" type="slidenum">
              <a:rPr lang="en-US" smtClean="0"/>
              <a:pPr/>
              <a:t>15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49299208"/>
              </p:ext>
            </p:extLst>
          </p:nvPr>
        </p:nvGraphicFramePr>
        <p:xfrm>
          <a:off x="971600" y="5036951"/>
          <a:ext cx="6096000" cy="1038860"/>
        </p:xfrm>
        <a:graphic>
          <a:graphicData uri="http://schemas.openxmlformats.org/drawingml/2006/table">
            <a:tbl>
              <a:tblPr firstRow="1" bandRow="1">
                <a:tableStyleId>{3B4B98B0-60AC-42C2-AFA5-B58CD77FA1E5}</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0">
                <a:tc>
                  <a:txBody>
                    <a:bodyPr/>
                    <a:lstStyle/>
                    <a:p>
                      <a:r>
                        <a:rPr lang="en-GB" dirty="0"/>
                        <a:t>Easy</a:t>
                      </a:r>
                      <a:endParaRPr lang="en-US" dirty="0"/>
                    </a:p>
                  </a:txBody>
                  <a:tcPr/>
                </a:tc>
                <a:tc>
                  <a:txBody>
                    <a:bodyPr/>
                    <a:lstStyle/>
                    <a:p>
                      <a:r>
                        <a:rPr lang="en-GB" dirty="0"/>
                        <a:t>&gt;0 or &lt;8</a:t>
                      </a:r>
                      <a:endParaRPr lang="en-US" dirty="0"/>
                    </a:p>
                  </a:txBody>
                  <a:tcPr/>
                </a:tc>
                <a:extLst>
                  <a:ext uri="{0D108BD9-81ED-4DB2-BD59-A6C34878D82A}">
                    <a16:rowId xmlns:a16="http://schemas.microsoft.com/office/drawing/2014/main" val="10000"/>
                  </a:ext>
                </a:extLst>
              </a:tr>
              <a:tr h="370840">
                <a:tc>
                  <a:txBody>
                    <a:bodyPr/>
                    <a:lstStyle/>
                    <a:p>
                      <a:r>
                        <a:rPr lang="en-GB" b="1" dirty="0"/>
                        <a:t>Medium</a:t>
                      </a:r>
                      <a:endParaRPr lang="en-US" b="1" dirty="0"/>
                    </a:p>
                  </a:txBody>
                  <a:tcPr/>
                </a:tc>
                <a:tc>
                  <a:txBody>
                    <a:bodyPr/>
                    <a:lstStyle/>
                    <a:p>
                      <a:r>
                        <a:rPr lang="en-GB" b="1" dirty="0"/>
                        <a:t>&gt;=8 or &lt;12</a:t>
                      </a:r>
                      <a:endParaRPr lang="en-US" b="1" dirty="0"/>
                    </a:p>
                  </a:txBody>
                  <a:tcPr/>
                </a:tc>
                <a:extLst>
                  <a:ext uri="{0D108BD9-81ED-4DB2-BD59-A6C34878D82A}">
                    <a16:rowId xmlns:a16="http://schemas.microsoft.com/office/drawing/2014/main" val="10001"/>
                  </a:ext>
                </a:extLst>
              </a:tr>
              <a:tr h="370840">
                <a:tc>
                  <a:txBody>
                    <a:bodyPr/>
                    <a:lstStyle/>
                    <a:p>
                      <a:r>
                        <a:rPr lang="en-GB" b="1" dirty="0"/>
                        <a:t>Hard</a:t>
                      </a:r>
                      <a:endParaRPr lang="en-US" b="1" dirty="0"/>
                    </a:p>
                  </a:txBody>
                  <a:tcPr/>
                </a:tc>
                <a:tc>
                  <a:txBody>
                    <a:bodyPr/>
                    <a:lstStyle/>
                    <a:p>
                      <a:r>
                        <a:rPr lang="en-GB" b="1" dirty="0"/>
                        <a:t>&gt;=12</a:t>
                      </a:r>
                      <a:endParaRPr lang="en-US" b="1"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37722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41AD9E-5D88-835A-8D4D-419DDB1848FF}"/>
              </a:ext>
            </a:extLst>
          </p:cNvPr>
          <p:cNvSpPr>
            <a:spLocks noGrp="1"/>
          </p:cNvSpPr>
          <p:nvPr>
            <p:ph idx="1"/>
          </p:nvPr>
        </p:nvSpPr>
        <p:spPr>
          <a:xfrm>
            <a:off x="683568" y="404664"/>
            <a:ext cx="7886700" cy="5196235"/>
          </a:xfrm>
        </p:spPr>
        <p:txBody>
          <a:bodyPr/>
          <a:lstStyle/>
          <a:p>
            <a:pPr lvl="1">
              <a:lnSpc>
                <a:spcPct val="120000"/>
              </a:lnSpc>
              <a:buFont typeface="Arial" pitchFamily="34" charset="0"/>
              <a:buChar char="•"/>
            </a:pPr>
            <a:r>
              <a:rPr lang="en-GB" sz="2000" dirty="0"/>
              <a:t>Based on user’s past score we set the difficulty level for that particular topic and we redirect him/her to an appropriate difficulty level exam.</a:t>
            </a:r>
          </a:p>
          <a:p>
            <a:pPr lvl="1">
              <a:lnSpc>
                <a:spcPct val="120000"/>
              </a:lnSpc>
              <a:buFont typeface="Arial" pitchFamily="34" charset="0"/>
              <a:buChar char="•"/>
            </a:pPr>
            <a:r>
              <a:rPr lang="en-GB" sz="2000" dirty="0"/>
              <a:t>Provide results by analyse student answers.</a:t>
            </a:r>
            <a:endParaRPr lang="en-IN" dirty="0"/>
          </a:p>
        </p:txBody>
      </p:sp>
      <p:sp>
        <p:nvSpPr>
          <p:cNvPr id="4" name="Footer Placeholder 3">
            <a:extLst>
              <a:ext uri="{FF2B5EF4-FFF2-40B4-BE49-F238E27FC236}">
                <a16:creationId xmlns:a16="http://schemas.microsoft.com/office/drawing/2014/main" id="{E501C04D-1350-098C-90B9-7A3340DCF558}"/>
              </a:ext>
            </a:extLst>
          </p:cNvPr>
          <p:cNvSpPr>
            <a:spLocks noGrp="1"/>
          </p:cNvSpPr>
          <p:nvPr>
            <p:ph type="ftr" sz="quarter" idx="11"/>
          </p:nvPr>
        </p:nvSpPr>
        <p:spPr>
          <a:xfrm>
            <a:off x="3028950" y="6559778"/>
            <a:ext cx="3086100" cy="365125"/>
          </a:xfrm>
        </p:spPr>
        <p:txBody>
          <a:bodyPr/>
          <a:lstStyle/>
          <a:p>
            <a:r>
              <a:rPr lang="en-US" dirty="0"/>
              <a:t>Department of Computer Science </a:t>
            </a:r>
          </a:p>
        </p:txBody>
      </p:sp>
      <p:sp>
        <p:nvSpPr>
          <p:cNvPr id="5" name="Slide Number Placeholder 4">
            <a:extLst>
              <a:ext uri="{FF2B5EF4-FFF2-40B4-BE49-F238E27FC236}">
                <a16:creationId xmlns:a16="http://schemas.microsoft.com/office/drawing/2014/main" id="{AE255C43-EC46-2619-D3F6-0DE0EEA022AF}"/>
              </a:ext>
            </a:extLst>
          </p:cNvPr>
          <p:cNvSpPr>
            <a:spLocks noGrp="1"/>
          </p:cNvSpPr>
          <p:nvPr>
            <p:ph type="sldNum" sz="quarter" idx="12"/>
          </p:nvPr>
        </p:nvSpPr>
        <p:spPr>
          <a:xfrm>
            <a:off x="6512868" y="6559777"/>
            <a:ext cx="2057400" cy="365125"/>
          </a:xfrm>
        </p:spPr>
        <p:txBody>
          <a:bodyPr/>
          <a:lstStyle/>
          <a:p>
            <a:fld id="{4EE46D15-3898-4B85-9369-B7C77A63AF05}" type="slidenum">
              <a:rPr lang="en-US" smtClean="0"/>
              <a:pPr/>
              <a:t>16</a:t>
            </a:fld>
            <a:endParaRPr lang="en-US" dirty="0"/>
          </a:p>
        </p:txBody>
      </p:sp>
      <p:pic>
        <p:nvPicPr>
          <p:cNvPr id="6" name="Content Placeholder 12" descr="Screenshot 2024-06-26 012846.png">
            <a:extLst>
              <a:ext uri="{FF2B5EF4-FFF2-40B4-BE49-F238E27FC236}">
                <a16:creationId xmlns:a16="http://schemas.microsoft.com/office/drawing/2014/main" id="{081B8549-E194-C2CA-5E29-B999275DA90E}"/>
              </a:ext>
            </a:extLst>
          </p:cNvPr>
          <p:cNvPicPr>
            <a:picLocks noChangeAspect="1"/>
          </p:cNvPicPr>
          <p:nvPr/>
        </p:nvPicPr>
        <p:blipFill>
          <a:blip r:embed="rId2"/>
          <a:stretch>
            <a:fillRect/>
          </a:stretch>
        </p:blipFill>
        <p:spPr>
          <a:xfrm>
            <a:off x="683568" y="2060848"/>
            <a:ext cx="7886700" cy="4498929"/>
          </a:xfrm>
          <a:prstGeom prst="rect">
            <a:avLst/>
          </a:prstGeom>
        </p:spPr>
      </p:pic>
    </p:spTree>
    <p:extLst>
      <p:ext uri="{BB962C8B-B14F-4D97-AF65-F5344CB8AC3E}">
        <p14:creationId xmlns:p14="http://schemas.microsoft.com/office/powerpoint/2010/main" val="3042206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F9A0-C2AA-9936-45BC-54046A501A35}"/>
              </a:ext>
            </a:extLst>
          </p:cNvPr>
          <p:cNvSpPr>
            <a:spLocks noGrp="1"/>
          </p:cNvSpPr>
          <p:nvPr>
            <p:ph type="title"/>
          </p:nvPr>
        </p:nvSpPr>
        <p:spPr>
          <a:xfrm>
            <a:off x="-205680" y="-387424"/>
            <a:ext cx="9252520" cy="1628800"/>
          </a:xfrm>
        </p:spPr>
        <p:txBody>
          <a:bodyPr/>
          <a:lstStyle/>
          <a:p>
            <a:pPr algn="ctr"/>
            <a:r>
              <a:rPr lang="en-IN" dirty="0"/>
              <a:t>For Faculty :</a:t>
            </a:r>
          </a:p>
        </p:txBody>
      </p:sp>
      <p:sp>
        <p:nvSpPr>
          <p:cNvPr id="3" name="Content Placeholder 2">
            <a:extLst>
              <a:ext uri="{FF2B5EF4-FFF2-40B4-BE49-F238E27FC236}">
                <a16:creationId xmlns:a16="http://schemas.microsoft.com/office/drawing/2014/main" id="{C0CA7DEB-E724-162B-10CF-BFDA4A5B27A8}"/>
              </a:ext>
            </a:extLst>
          </p:cNvPr>
          <p:cNvSpPr>
            <a:spLocks noGrp="1"/>
          </p:cNvSpPr>
          <p:nvPr>
            <p:ph idx="1"/>
          </p:nvPr>
        </p:nvSpPr>
        <p:spPr>
          <a:xfrm>
            <a:off x="74443" y="792709"/>
            <a:ext cx="9144000" cy="5301207"/>
          </a:xfrm>
        </p:spPr>
        <p:txBody>
          <a:bodyPr>
            <a:normAutofit/>
          </a:bodyPr>
          <a:lstStyle/>
          <a:p>
            <a:pPr lvl="1">
              <a:lnSpc>
                <a:spcPct val="120000"/>
              </a:lnSpc>
            </a:pPr>
            <a:r>
              <a:rPr lang="en-IN" sz="2200" dirty="0"/>
              <a:t>Request for registration.</a:t>
            </a:r>
          </a:p>
          <a:p>
            <a:pPr lvl="1">
              <a:lnSpc>
                <a:spcPct val="120000"/>
              </a:lnSpc>
              <a:buFont typeface="Arial" panose="020B0604020202020204" pitchFamily="34" charset="0"/>
              <a:buChar char="•"/>
            </a:pPr>
            <a:r>
              <a:rPr lang="en-IN" sz="2200" dirty="0"/>
              <a:t>Login based on username and password.</a:t>
            </a:r>
          </a:p>
          <a:p>
            <a:pPr lvl="1">
              <a:lnSpc>
                <a:spcPct val="120000"/>
              </a:lnSpc>
              <a:buFont typeface="Arial" panose="020B0604020202020204" pitchFamily="34" charset="0"/>
              <a:buChar char="•"/>
            </a:pPr>
            <a:r>
              <a:rPr lang="en-IN" sz="2200" dirty="0"/>
              <a:t>Upload CSV files for each topic followed by it’s subject and course.</a:t>
            </a:r>
          </a:p>
          <a:p>
            <a:pPr lvl="1">
              <a:lnSpc>
                <a:spcPct val="120000"/>
              </a:lnSpc>
              <a:buFont typeface="Arial" panose="020B0604020202020204" pitchFamily="34" charset="0"/>
              <a:buChar char="•"/>
            </a:pPr>
            <a:r>
              <a:rPr lang="en-IN" sz="2200" dirty="0"/>
              <a:t>CSV files contain questions and answers based on it’s category and difficulty levels.</a:t>
            </a:r>
          </a:p>
          <a:p>
            <a:pPr lvl="1">
              <a:lnSpc>
                <a:spcPct val="120000"/>
              </a:lnSpc>
              <a:buFont typeface="Arial" panose="020B0604020202020204" pitchFamily="34" charset="0"/>
              <a:buChar char="•"/>
            </a:pPr>
            <a:r>
              <a:rPr lang="en-IN" sz="2200" dirty="0"/>
              <a:t>Can see students’ progression report/result.</a:t>
            </a:r>
          </a:p>
          <a:p>
            <a:pPr marL="342900" lvl="1" indent="0">
              <a:lnSpc>
                <a:spcPct val="120000"/>
              </a:lnSpc>
              <a:buNone/>
            </a:pPr>
            <a:r>
              <a:rPr lang="en-IN" sz="2200" dirty="0"/>
              <a:t>				   Example of  CSV Structure.</a:t>
            </a:r>
          </a:p>
          <a:p>
            <a:pPr lvl="1">
              <a:buNone/>
            </a:pPr>
            <a:endParaRPr lang="en-IN" dirty="0"/>
          </a:p>
        </p:txBody>
      </p:sp>
      <p:sp>
        <p:nvSpPr>
          <p:cNvPr id="4" name="Footer Placeholder 3">
            <a:extLst>
              <a:ext uri="{FF2B5EF4-FFF2-40B4-BE49-F238E27FC236}">
                <a16:creationId xmlns:a16="http://schemas.microsoft.com/office/drawing/2014/main" id="{F8BEC6D9-3B1E-EF99-17D5-3058FC17D06B}"/>
              </a:ext>
            </a:extLst>
          </p:cNvPr>
          <p:cNvSpPr>
            <a:spLocks noGrp="1"/>
          </p:cNvSpPr>
          <p:nvPr>
            <p:ph type="ftr" sz="quarter" idx="11"/>
          </p:nvPr>
        </p:nvSpPr>
        <p:spPr>
          <a:xfrm>
            <a:off x="3028949" y="6632753"/>
            <a:ext cx="3086100" cy="365125"/>
          </a:xfrm>
        </p:spPr>
        <p:txBody>
          <a:bodyPr/>
          <a:lstStyle/>
          <a:p>
            <a:r>
              <a:rPr lang="en-US" dirty="0"/>
              <a:t>Department of Computer Science </a:t>
            </a:r>
          </a:p>
        </p:txBody>
      </p:sp>
      <p:sp>
        <p:nvSpPr>
          <p:cNvPr id="5" name="Slide Number Placeholder 4">
            <a:extLst>
              <a:ext uri="{FF2B5EF4-FFF2-40B4-BE49-F238E27FC236}">
                <a16:creationId xmlns:a16="http://schemas.microsoft.com/office/drawing/2014/main" id="{33AFACF9-F5E7-3EBC-1F59-0496D21CDC30}"/>
              </a:ext>
            </a:extLst>
          </p:cNvPr>
          <p:cNvSpPr>
            <a:spLocks noGrp="1"/>
          </p:cNvSpPr>
          <p:nvPr>
            <p:ph type="sldNum" sz="quarter" idx="12"/>
          </p:nvPr>
        </p:nvSpPr>
        <p:spPr>
          <a:xfrm>
            <a:off x="6660232" y="6632752"/>
            <a:ext cx="2057400" cy="365125"/>
          </a:xfrm>
        </p:spPr>
        <p:txBody>
          <a:bodyPr/>
          <a:lstStyle/>
          <a:p>
            <a:fld id="{4EE46D15-3898-4B85-9369-B7C77A63AF05}" type="slidenum">
              <a:rPr lang="en-US" smtClean="0"/>
              <a:pPr/>
              <a:t>17</a:t>
            </a:fld>
            <a:endParaRPr lang="en-US" dirty="0"/>
          </a:p>
        </p:txBody>
      </p:sp>
      <p:pic>
        <p:nvPicPr>
          <p:cNvPr id="9" name="Picture 8">
            <a:extLst>
              <a:ext uri="{FF2B5EF4-FFF2-40B4-BE49-F238E27FC236}">
                <a16:creationId xmlns:a16="http://schemas.microsoft.com/office/drawing/2014/main" id="{2A24DC17-AB43-55F7-DD5A-C523C400123C}"/>
              </a:ext>
            </a:extLst>
          </p:cNvPr>
          <p:cNvPicPr>
            <a:picLocks noChangeAspect="1"/>
          </p:cNvPicPr>
          <p:nvPr/>
        </p:nvPicPr>
        <p:blipFill>
          <a:blip r:embed="rId2"/>
          <a:stretch>
            <a:fillRect/>
          </a:stretch>
        </p:blipFill>
        <p:spPr>
          <a:xfrm>
            <a:off x="251519" y="3861048"/>
            <a:ext cx="8640959" cy="2844165"/>
          </a:xfrm>
          <a:prstGeom prst="rect">
            <a:avLst/>
          </a:prstGeom>
        </p:spPr>
      </p:pic>
    </p:spTree>
    <p:extLst>
      <p:ext uri="{BB962C8B-B14F-4D97-AF65-F5344CB8AC3E}">
        <p14:creationId xmlns:p14="http://schemas.microsoft.com/office/powerpoint/2010/main" val="2748355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C1859-0E61-65AC-ED4C-AAAB68826A73}"/>
              </a:ext>
            </a:extLst>
          </p:cNvPr>
          <p:cNvSpPr>
            <a:spLocks noGrp="1"/>
          </p:cNvSpPr>
          <p:nvPr>
            <p:ph type="title"/>
          </p:nvPr>
        </p:nvSpPr>
        <p:spPr>
          <a:xfrm>
            <a:off x="899592" y="167964"/>
            <a:ext cx="7886700" cy="1325563"/>
          </a:xfrm>
        </p:spPr>
        <p:txBody>
          <a:bodyPr/>
          <a:lstStyle/>
          <a:p>
            <a:pPr algn="ctr"/>
            <a:r>
              <a:rPr lang="en-US" b="1" dirty="0"/>
              <a:t>Use case for Faculty</a:t>
            </a:r>
            <a:endParaRPr lang="en-IN" b="1" dirty="0"/>
          </a:p>
        </p:txBody>
      </p:sp>
      <p:sp>
        <p:nvSpPr>
          <p:cNvPr id="4" name="Footer Placeholder 3">
            <a:extLst>
              <a:ext uri="{FF2B5EF4-FFF2-40B4-BE49-F238E27FC236}">
                <a16:creationId xmlns:a16="http://schemas.microsoft.com/office/drawing/2014/main" id="{C69F3B3D-4E6B-32D0-122B-5CAE2076637F}"/>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21A67D63-7178-985D-316E-45B7DC455247}"/>
              </a:ext>
            </a:extLst>
          </p:cNvPr>
          <p:cNvSpPr>
            <a:spLocks noGrp="1"/>
          </p:cNvSpPr>
          <p:nvPr>
            <p:ph type="sldNum" sz="quarter" idx="12"/>
          </p:nvPr>
        </p:nvSpPr>
        <p:spPr/>
        <p:txBody>
          <a:bodyPr/>
          <a:lstStyle/>
          <a:p>
            <a:fld id="{4EE46D15-3898-4B85-9369-B7C77A63AF05}" type="slidenum">
              <a:rPr lang="en-US" smtClean="0"/>
              <a:pPr/>
              <a:t>18</a:t>
            </a:fld>
            <a:endParaRPr lang="en-US" dirty="0"/>
          </a:p>
        </p:txBody>
      </p:sp>
      <p:pic>
        <p:nvPicPr>
          <p:cNvPr id="44" name="Content Placeholder 43" descr="Screenshot 2024-06-26 012921.png"/>
          <p:cNvPicPr>
            <a:picLocks noChangeAspect="1"/>
          </p:cNvPicPr>
          <p:nvPr/>
        </p:nvPicPr>
        <p:blipFill>
          <a:blip r:embed="rId2"/>
          <a:stretch>
            <a:fillRect/>
          </a:stretch>
        </p:blipFill>
        <p:spPr>
          <a:xfrm>
            <a:off x="1115616" y="1412776"/>
            <a:ext cx="6617245" cy="4786346"/>
          </a:xfrm>
          <a:prstGeom prst="rect">
            <a:avLst/>
          </a:prstGeom>
        </p:spPr>
      </p:pic>
    </p:spTree>
    <p:extLst>
      <p:ext uri="{BB962C8B-B14F-4D97-AF65-F5344CB8AC3E}">
        <p14:creationId xmlns:p14="http://schemas.microsoft.com/office/powerpoint/2010/main" val="3783740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D4F7-2BC5-74F7-3213-ACBF85007D82}"/>
              </a:ext>
            </a:extLst>
          </p:cNvPr>
          <p:cNvSpPr>
            <a:spLocks noGrp="1"/>
          </p:cNvSpPr>
          <p:nvPr>
            <p:ph type="title"/>
          </p:nvPr>
        </p:nvSpPr>
        <p:spPr>
          <a:xfrm>
            <a:off x="0" y="1"/>
            <a:ext cx="9108504" cy="1196752"/>
          </a:xfrm>
        </p:spPr>
        <p:txBody>
          <a:bodyPr/>
          <a:lstStyle/>
          <a:p>
            <a:pPr algn="ctr"/>
            <a:r>
              <a:rPr lang="en-IN" b="1" dirty="0"/>
              <a:t>For </a:t>
            </a:r>
            <a:r>
              <a:rPr lang="en-IN" sz="3600" b="1" dirty="0"/>
              <a:t>Admin:</a:t>
            </a:r>
            <a:endParaRPr lang="en-IN" b="1" dirty="0"/>
          </a:p>
        </p:txBody>
      </p:sp>
      <p:sp>
        <p:nvSpPr>
          <p:cNvPr id="3" name="Content Placeholder 2">
            <a:extLst>
              <a:ext uri="{FF2B5EF4-FFF2-40B4-BE49-F238E27FC236}">
                <a16:creationId xmlns:a16="http://schemas.microsoft.com/office/drawing/2014/main" id="{4B9233EE-859C-8C1D-ABC6-22BF4B39B09A}"/>
              </a:ext>
            </a:extLst>
          </p:cNvPr>
          <p:cNvSpPr>
            <a:spLocks noGrp="1"/>
          </p:cNvSpPr>
          <p:nvPr>
            <p:ph idx="1"/>
          </p:nvPr>
        </p:nvSpPr>
        <p:spPr>
          <a:xfrm>
            <a:off x="-252536" y="764704"/>
            <a:ext cx="9108504" cy="5445223"/>
          </a:xfrm>
        </p:spPr>
        <p:txBody>
          <a:bodyPr>
            <a:normAutofit/>
          </a:bodyPr>
          <a:lstStyle/>
          <a:p>
            <a:pPr marL="0" indent="0">
              <a:buNone/>
            </a:pPr>
            <a:endParaRPr lang="en-IN" sz="2400" dirty="0"/>
          </a:p>
          <a:p>
            <a:pPr lvl="1">
              <a:lnSpc>
                <a:spcPct val="120000"/>
              </a:lnSpc>
              <a:buFont typeface="Arial" panose="020B0604020202020204" pitchFamily="34" charset="0"/>
              <a:buChar char="•"/>
            </a:pPr>
            <a:r>
              <a:rPr lang="en-GB" sz="2000" dirty="0"/>
              <a:t>Secure login system with username and password authentication. </a:t>
            </a:r>
          </a:p>
          <a:p>
            <a:pPr lvl="1">
              <a:lnSpc>
                <a:spcPct val="120000"/>
              </a:lnSpc>
              <a:buFont typeface="Arial" panose="020B0604020202020204" pitchFamily="34" charset="0"/>
              <a:buChar char="•"/>
            </a:pPr>
            <a:r>
              <a:rPr lang="en-GB" sz="2000" dirty="0"/>
              <a:t>User management features for creating, updating, and deleting user accounts.</a:t>
            </a:r>
          </a:p>
          <a:p>
            <a:pPr lvl="1">
              <a:lnSpc>
                <a:spcPct val="120000"/>
              </a:lnSpc>
              <a:buFont typeface="Arial" panose="020B0604020202020204" pitchFamily="34" charset="0"/>
              <a:buChar char="•"/>
            </a:pPr>
            <a:r>
              <a:rPr lang="en-IN" sz="2000" dirty="0"/>
              <a:t>Ignore/approve logins of student/faculty.</a:t>
            </a:r>
          </a:p>
          <a:p>
            <a:pPr lvl="1">
              <a:lnSpc>
                <a:spcPct val="120000"/>
              </a:lnSpc>
              <a:buFont typeface="Arial" panose="020B0604020202020204" pitchFamily="34" charset="0"/>
              <a:buChar char="•"/>
            </a:pPr>
            <a:r>
              <a:rPr lang="en-IN" sz="2000" dirty="0"/>
              <a:t>Update student/faculty details.</a:t>
            </a:r>
          </a:p>
          <a:p>
            <a:pPr lvl="1">
              <a:lnSpc>
                <a:spcPct val="120000"/>
              </a:lnSpc>
              <a:buFont typeface="Arial" panose="020B0604020202020204" pitchFamily="34" charset="0"/>
              <a:buChar char="•"/>
            </a:pPr>
            <a:r>
              <a:rPr lang="en-IN" sz="2000" dirty="0"/>
              <a:t>Access all CSV files uploaded by</a:t>
            </a:r>
          </a:p>
          <a:p>
            <a:pPr marL="342900" lvl="1" indent="0">
              <a:lnSpc>
                <a:spcPct val="120000"/>
              </a:lnSpc>
              <a:buNone/>
            </a:pPr>
            <a:r>
              <a:rPr lang="en-IN" sz="2000" dirty="0"/>
              <a:t>   faculty.</a:t>
            </a:r>
          </a:p>
          <a:p>
            <a:pPr lvl="1">
              <a:lnSpc>
                <a:spcPct val="120000"/>
              </a:lnSpc>
              <a:buFont typeface="Arial" panose="020B0604020202020204" pitchFamily="34" charset="0"/>
              <a:buChar char="•"/>
            </a:pPr>
            <a:r>
              <a:rPr lang="en-IN" sz="2000" dirty="0"/>
              <a:t>Also have access to student</a:t>
            </a:r>
          </a:p>
          <a:p>
            <a:pPr marL="342900" lvl="1" indent="0">
              <a:lnSpc>
                <a:spcPct val="120000"/>
              </a:lnSpc>
              <a:buNone/>
            </a:pPr>
            <a:r>
              <a:rPr lang="en-IN" sz="2000" dirty="0"/>
              <a:t>   progress report/result.</a:t>
            </a:r>
          </a:p>
          <a:p>
            <a:pPr marL="457200" lvl="1" indent="0">
              <a:buNone/>
            </a:pPr>
            <a:endParaRPr lang="en-IN" sz="2400" dirty="0"/>
          </a:p>
        </p:txBody>
      </p:sp>
      <p:sp>
        <p:nvSpPr>
          <p:cNvPr id="4" name="Footer Placeholder 3">
            <a:extLst>
              <a:ext uri="{FF2B5EF4-FFF2-40B4-BE49-F238E27FC236}">
                <a16:creationId xmlns:a16="http://schemas.microsoft.com/office/drawing/2014/main" id="{48E121E2-AC46-CE01-FD1F-E72E7F0B1A9E}"/>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81C14A12-276A-06FD-720F-570E061251DB}"/>
              </a:ext>
            </a:extLst>
          </p:cNvPr>
          <p:cNvSpPr>
            <a:spLocks noGrp="1"/>
          </p:cNvSpPr>
          <p:nvPr>
            <p:ph type="sldNum" sz="quarter" idx="12"/>
          </p:nvPr>
        </p:nvSpPr>
        <p:spPr/>
        <p:txBody>
          <a:bodyPr/>
          <a:lstStyle/>
          <a:p>
            <a:fld id="{4EE46D15-3898-4B85-9369-B7C77A63AF05}" type="slidenum">
              <a:rPr lang="en-US" smtClean="0"/>
              <a:pPr/>
              <a:t>19</a:t>
            </a:fld>
            <a:endParaRPr lang="en-US" dirty="0"/>
          </a:p>
        </p:txBody>
      </p:sp>
      <p:pic>
        <p:nvPicPr>
          <p:cNvPr id="21" name="Content Placeholder 20" descr="Screenshot 2024-06-26 012900.png"/>
          <p:cNvPicPr>
            <a:picLocks noChangeAspect="1"/>
          </p:cNvPicPr>
          <p:nvPr/>
        </p:nvPicPr>
        <p:blipFill>
          <a:blip r:embed="rId2"/>
          <a:stretch>
            <a:fillRect/>
          </a:stretch>
        </p:blipFill>
        <p:spPr>
          <a:xfrm>
            <a:off x="4554252" y="2160709"/>
            <a:ext cx="4301716" cy="4169476"/>
          </a:xfrm>
          <a:prstGeom prst="rect">
            <a:avLst/>
          </a:prstGeom>
        </p:spPr>
      </p:pic>
    </p:spTree>
    <p:extLst>
      <p:ext uri="{BB962C8B-B14F-4D97-AF65-F5344CB8AC3E}">
        <p14:creationId xmlns:p14="http://schemas.microsoft.com/office/powerpoint/2010/main" val="2114810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105"/>
            <a:ext cx="8229600" cy="1143000"/>
          </a:xfrm>
        </p:spPr>
        <p:txBody>
          <a:bodyPr/>
          <a:lstStyle/>
          <a:p>
            <a:pPr algn="ctr"/>
            <a:r>
              <a:rPr lang="en-US" b="1" dirty="0"/>
              <a:t>Table of Content</a:t>
            </a: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a:xfrm>
            <a:off x="3028950" y="6492875"/>
            <a:ext cx="3086100" cy="365125"/>
          </a:xfrm>
        </p:spPr>
        <p:txBody>
          <a:bodyPr/>
          <a:lstStyle/>
          <a:p>
            <a:r>
              <a:rPr lang="en-US" dirty="0"/>
              <a:t>Department of Computer Science </a:t>
            </a:r>
          </a:p>
        </p:txBody>
      </p:sp>
      <p:sp>
        <p:nvSpPr>
          <p:cNvPr id="5" name="Slide Number Placeholder 4"/>
          <p:cNvSpPr>
            <a:spLocks noGrp="1"/>
          </p:cNvSpPr>
          <p:nvPr>
            <p:ph type="sldNum" sz="quarter" idx="12"/>
          </p:nvPr>
        </p:nvSpPr>
        <p:spPr>
          <a:xfrm>
            <a:off x="6470121" y="6426927"/>
            <a:ext cx="2057400" cy="365125"/>
          </a:xfrm>
        </p:spPr>
        <p:txBody>
          <a:bodyPr/>
          <a:lstStyle/>
          <a:p>
            <a:fld id="{4EE46D15-3898-4B85-9369-B7C77A63AF05}" type="slidenum">
              <a:rPr lang="en-US" smtClean="0"/>
              <a:pPr/>
              <a:t>2</a:t>
            </a:fld>
            <a:endParaRPr lang="en-US" dirty="0"/>
          </a:p>
        </p:txBody>
      </p:sp>
      <p:sp>
        <p:nvSpPr>
          <p:cNvPr id="12" name="TextBox 11">
            <a:extLst>
              <a:ext uri="{FF2B5EF4-FFF2-40B4-BE49-F238E27FC236}">
                <a16:creationId xmlns:a16="http://schemas.microsoft.com/office/drawing/2014/main" id="{3CAB5BD0-CF96-0B17-7B91-E501708F6CFC}"/>
              </a:ext>
            </a:extLst>
          </p:cNvPr>
          <p:cNvSpPr txBox="1"/>
          <p:nvPr/>
        </p:nvSpPr>
        <p:spPr>
          <a:xfrm>
            <a:off x="755576" y="1024583"/>
            <a:ext cx="7848872" cy="5514330"/>
          </a:xfrm>
          <a:prstGeom prst="rect">
            <a:avLst/>
          </a:prstGeom>
          <a:noFill/>
        </p:spPr>
        <p:txBody>
          <a:bodyPr wrap="square">
            <a:spAutoFit/>
          </a:bodyPr>
          <a:lstStyle/>
          <a:p>
            <a:pPr indent="-285750">
              <a:spcBef>
                <a:spcPts val="120"/>
              </a:spcBef>
              <a:spcAft>
                <a:spcPts val="120"/>
              </a:spcAft>
              <a:buFont typeface="Wingdings" panose="05000000000000000000" pitchFamily="2" charset="2"/>
              <a:buChar char="v"/>
            </a:pPr>
            <a:r>
              <a:rPr lang="en-GB" dirty="0"/>
              <a:t>Project Profile ……………………………………………………………………………………… 3</a:t>
            </a:r>
          </a:p>
          <a:p>
            <a:pPr indent="-285750">
              <a:spcBef>
                <a:spcPts val="120"/>
              </a:spcBef>
              <a:spcAft>
                <a:spcPts val="120"/>
              </a:spcAft>
              <a:buFont typeface="Wingdings" panose="05000000000000000000" pitchFamily="2" charset="2"/>
              <a:buChar char="v"/>
            </a:pPr>
            <a:r>
              <a:rPr lang="en-GB" dirty="0"/>
              <a:t>Introduction ………………………………………………………………………………………… 4-5</a:t>
            </a:r>
          </a:p>
          <a:p>
            <a:pPr indent="-285750">
              <a:spcBef>
                <a:spcPts val="120"/>
              </a:spcBef>
              <a:spcAft>
                <a:spcPts val="120"/>
              </a:spcAft>
              <a:buFont typeface="Wingdings" panose="05000000000000000000" pitchFamily="2" charset="2"/>
              <a:buChar char="v"/>
            </a:pPr>
            <a:r>
              <a:rPr lang="en-GB" dirty="0"/>
              <a:t>Tools, Technologies and Software Used …………………………………………….... 6</a:t>
            </a:r>
          </a:p>
          <a:p>
            <a:pPr indent="-285750">
              <a:spcBef>
                <a:spcPts val="120"/>
              </a:spcBef>
              <a:spcAft>
                <a:spcPts val="120"/>
              </a:spcAft>
              <a:buFont typeface="Wingdings" panose="05000000000000000000" pitchFamily="2" charset="2"/>
              <a:buChar char="v"/>
            </a:pPr>
            <a:r>
              <a:rPr lang="en-GB" dirty="0"/>
              <a:t>Work Division ………………………………………………………………………………………. 7</a:t>
            </a:r>
          </a:p>
          <a:p>
            <a:pPr indent="-285750">
              <a:spcBef>
                <a:spcPts val="120"/>
              </a:spcBef>
              <a:spcAft>
                <a:spcPts val="120"/>
              </a:spcAft>
              <a:buFont typeface="Wingdings" panose="05000000000000000000" pitchFamily="2" charset="2"/>
              <a:buChar char="v"/>
            </a:pPr>
            <a:r>
              <a:rPr lang="en-GB" dirty="0"/>
              <a:t>Timeline Chart …………………………………………………………………………………..... 8</a:t>
            </a:r>
          </a:p>
          <a:p>
            <a:pPr indent="-285750">
              <a:spcBef>
                <a:spcPts val="120"/>
              </a:spcBef>
              <a:spcAft>
                <a:spcPts val="120"/>
              </a:spcAft>
              <a:buFont typeface="Wingdings" panose="05000000000000000000" pitchFamily="2" charset="2"/>
              <a:buChar char="v"/>
            </a:pPr>
            <a:r>
              <a:rPr lang="en-GB" dirty="0"/>
              <a:t>System Architecture …………………………………………………………………………….. 9-11</a:t>
            </a:r>
          </a:p>
          <a:p>
            <a:pPr indent="-285750">
              <a:spcBef>
                <a:spcPts val="120"/>
              </a:spcBef>
              <a:spcAft>
                <a:spcPts val="120"/>
              </a:spcAft>
              <a:buFont typeface="Wingdings" panose="05000000000000000000" pitchFamily="2" charset="2"/>
              <a:buChar char="v"/>
            </a:pPr>
            <a:r>
              <a:rPr lang="en-GB" dirty="0"/>
              <a:t>Users of System …………………………………………………………………………………… 12</a:t>
            </a:r>
          </a:p>
          <a:p>
            <a:pPr indent="-285750">
              <a:spcBef>
                <a:spcPts val="120"/>
              </a:spcBef>
              <a:spcAft>
                <a:spcPts val="120"/>
              </a:spcAft>
              <a:buFont typeface="Wingdings" panose="05000000000000000000" pitchFamily="2" charset="2"/>
              <a:buChar char="v"/>
            </a:pPr>
            <a:r>
              <a:rPr lang="en-GB" dirty="0"/>
              <a:t>System Requirements ………………………………………………………………………….. 13-19</a:t>
            </a:r>
          </a:p>
          <a:p>
            <a:pPr marL="0" lvl="1" indent="-285750">
              <a:spcBef>
                <a:spcPts val="120"/>
              </a:spcBef>
              <a:spcAft>
                <a:spcPts val="120"/>
              </a:spcAft>
              <a:buFont typeface="Wingdings" panose="05000000000000000000" pitchFamily="2" charset="2"/>
              <a:buChar char="§"/>
            </a:pPr>
            <a:r>
              <a:rPr lang="en-GB" dirty="0"/>
              <a:t>Requirements along with use cases </a:t>
            </a:r>
          </a:p>
          <a:p>
            <a:pPr indent="-285750">
              <a:spcBef>
                <a:spcPts val="120"/>
              </a:spcBef>
              <a:spcAft>
                <a:spcPts val="120"/>
              </a:spcAft>
              <a:buFont typeface="Wingdings" panose="05000000000000000000" pitchFamily="2" charset="2"/>
              <a:buChar char="v"/>
            </a:pPr>
            <a:r>
              <a:rPr lang="en-GB" dirty="0"/>
              <a:t>Activity Diagram ………………………………………………………………………………..... 20-23</a:t>
            </a:r>
          </a:p>
          <a:p>
            <a:pPr indent="-285750">
              <a:spcBef>
                <a:spcPts val="120"/>
              </a:spcBef>
              <a:spcAft>
                <a:spcPts val="120"/>
              </a:spcAft>
              <a:buFont typeface="Wingdings" panose="05000000000000000000" pitchFamily="2" charset="2"/>
              <a:buChar char="v"/>
            </a:pPr>
            <a:r>
              <a:rPr lang="en-GB" dirty="0"/>
              <a:t>Database Design ………………………………………………………………………………….. 24-25</a:t>
            </a:r>
          </a:p>
          <a:p>
            <a:pPr indent="-285750">
              <a:spcBef>
                <a:spcPts val="120"/>
              </a:spcBef>
              <a:spcAft>
                <a:spcPts val="120"/>
              </a:spcAft>
              <a:buFont typeface="Wingdings" panose="05000000000000000000" pitchFamily="2" charset="2"/>
              <a:buChar char="v"/>
            </a:pPr>
            <a:r>
              <a:rPr lang="en-GB" dirty="0"/>
              <a:t>ER Diagram ………………………………………………………………………………………….. 26-27</a:t>
            </a:r>
          </a:p>
          <a:p>
            <a:pPr indent="-285750">
              <a:spcBef>
                <a:spcPts val="120"/>
              </a:spcBef>
              <a:spcAft>
                <a:spcPts val="120"/>
              </a:spcAft>
              <a:buFont typeface="Wingdings" panose="05000000000000000000" pitchFamily="2" charset="2"/>
              <a:buChar char="v"/>
            </a:pPr>
            <a:r>
              <a:rPr lang="en-GB" dirty="0"/>
              <a:t>Data Dictionary  …………………………………………………………………………………… 28-35</a:t>
            </a:r>
          </a:p>
          <a:p>
            <a:pPr indent="-285750">
              <a:spcBef>
                <a:spcPts val="120"/>
              </a:spcBef>
              <a:spcAft>
                <a:spcPts val="120"/>
              </a:spcAft>
              <a:buFont typeface="Wingdings" panose="05000000000000000000" pitchFamily="2" charset="2"/>
              <a:buChar char="v"/>
            </a:pPr>
            <a:r>
              <a:rPr lang="en-GB" dirty="0"/>
              <a:t>Screenshots of the system  ………………………………………………………………….. 36-68</a:t>
            </a:r>
          </a:p>
          <a:p>
            <a:pPr indent="-285750">
              <a:spcBef>
                <a:spcPts val="120"/>
              </a:spcBef>
              <a:spcAft>
                <a:spcPts val="120"/>
              </a:spcAft>
              <a:buFont typeface="Wingdings" panose="05000000000000000000" pitchFamily="2" charset="2"/>
              <a:buChar char="v"/>
            </a:pPr>
            <a:r>
              <a:rPr lang="en-GB" dirty="0"/>
              <a:t>Future Work ………………………………………………………………………………………… 69</a:t>
            </a:r>
          </a:p>
          <a:p>
            <a:pPr indent="-285750">
              <a:spcBef>
                <a:spcPts val="120"/>
              </a:spcBef>
              <a:spcAft>
                <a:spcPts val="120"/>
              </a:spcAft>
              <a:buFont typeface="Wingdings" panose="05000000000000000000" pitchFamily="2" charset="2"/>
              <a:buChar char="v"/>
            </a:pPr>
            <a:r>
              <a:rPr lang="en-GB" dirty="0"/>
              <a:t>Bibliography  ……………………………………………………………………………………….. 70</a:t>
            </a:r>
          </a:p>
          <a:p>
            <a:pPr indent="-285750">
              <a:spcBef>
                <a:spcPts val="120"/>
              </a:spcBef>
              <a:spcAft>
                <a:spcPts val="120"/>
              </a:spcAft>
              <a:buFont typeface="Wingdings" panose="05000000000000000000" pitchFamily="2" charset="2"/>
              <a:buChar char="v"/>
            </a:pPr>
            <a:r>
              <a:rPr lang="en-GB" dirty="0"/>
              <a:t>Video of The System  …………………………………………………………………………… 71</a:t>
            </a:r>
          </a:p>
          <a:p>
            <a:pPr indent="-285750">
              <a:spcBef>
                <a:spcPts val="120"/>
              </a:spcBef>
              <a:spcAft>
                <a:spcPts val="120"/>
              </a:spcAft>
              <a:buFont typeface="Wingdings" panose="05000000000000000000" pitchFamily="2" charset="2"/>
              <a:buChar char="v"/>
            </a:pPr>
            <a:r>
              <a:rPr lang="en-GB" dirty="0"/>
              <a:t>Website : Online Examination System …………………………………………………. 72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Department of Computer Science </a:t>
            </a:r>
            <a:endParaRPr lang="en-US" dirty="0"/>
          </a:p>
        </p:txBody>
      </p:sp>
      <p:sp>
        <p:nvSpPr>
          <p:cNvPr id="3" name="Slide Number Placeholder 2"/>
          <p:cNvSpPr>
            <a:spLocks noGrp="1"/>
          </p:cNvSpPr>
          <p:nvPr>
            <p:ph type="sldNum" sz="quarter" idx="12"/>
          </p:nvPr>
        </p:nvSpPr>
        <p:spPr/>
        <p:txBody>
          <a:bodyPr/>
          <a:lstStyle/>
          <a:p>
            <a:fld id="{4EE46D15-3898-4B85-9369-B7C77A63AF05}" type="slidenum">
              <a:rPr lang="en-US" smtClean="0"/>
              <a:pPr/>
              <a:t>20</a:t>
            </a:fld>
            <a:endParaRPr lang="en-US" dirty="0"/>
          </a:p>
        </p:txBody>
      </p:sp>
      <p:sp>
        <p:nvSpPr>
          <p:cNvPr id="4" name="Rectangle 3"/>
          <p:cNvSpPr/>
          <p:nvPr/>
        </p:nvSpPr>
        <p:spPr>
          <a:xfrm>
            <a:off x="539552" y="2852936"/>
            <a:ext cx="7344816" cy="769441"/>
          </a:xfrm>
          <a:prstGeom prst="rect">
            <a:avLst/>
          </a:prstGeom>
        </p:spPr>
        <p:txBody>
          <a:bodyPr wrap="square">
            <a:spAutoFit/>
          </a:bodyPr>
          <a:lstStyle/>
          <a:p>
            <a:r>
              <a:rPr lang="en-GB" sz="4400" b="1" dirty="0"/>
              <a:t>            ACTIVITY DIAGRAMS</a:t>
            </a:r>
          </a:p>
        </p:txBody>
      </p:sp>
    </p:spTree>
    <p:extLst>
      <p:ext uri="{BB962C8B-B14F-4D97-AF65-F5344CB8AC3E}">
        <p14:creationId xmlns:p14="http://schemas.microsoft.com/office/powerpoint/2010/main" val="586241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298727"/>
          </a:xfrm>
        </p:spPr>
        <p:txBody>
          <a:bodyPr/>
          <a:lstStyle/>
          <a:p>
            <a:pPr algn="ctr"/>
            <a:r>
              <a:rPr lang="en-GB" b="1" dirty="0"/>
              <a:t>Activity Diagram For CSV Upload</a:t>
            </a:r>
          </a:p>
        </p:txBody>
      </p:sp>
      <p:pic>
        <p:nvPicPr>
          <p:cNvPr id="13" name="Content Placeholder 12" descr="Screenshot 2024-06-26 015557.png"/>
          <p:cNvPicPr>
            <a:picLocks noGrp="1" noChangeAspect="1"/>
          </p:cNvPicPr>
          <p:nvPr>
            <p:ph idx="1"/>
          </p:nvPr>
        </p:nvPicPr>
        <p:blipFill>
          <a:blip r:embed="rId2"/>
          <a:stretch>
            <a:fillRect/>
          </a:stretch>
        </p:blipFill>
        <p:spPr>
          <a:xfrm>
            <a:off x="2369460" y="1054176"/>
            <a:ext cx="4822376" cy="5073593"/>
          </a:xfrm>
        </p:spPr>
      </p:pic>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pPr/>
              <a:t>21</a:t>
            </a:fld>
            <a:endParaRPr lang="en-US" dirty="0"/>
          </a:p>
        </p:txBody>
      </p:sp>
      <p:cxnSp>
        <p:nvCxnSpPr>
          <p:cNvPr id="12" name="Straight Connector 11"/>
          <p:cNvCxnSpPr/>
          <p:nvPr/>
        </p:nvCxnSpPr>
        <p:spPr>
          <a:xfrm>
            <a:off x="9034868" y="1268759"/>
            <a:ext cx="1627" cy="31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532440" y="1334430"/>
            <a:ext cx="0" cy="28354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21C55B92-2CC8-3908-D53F-93A0EF98002A}"/>
                  </a:ext>
                </a:extLst>
              </p14:cNvPr>
              <p14:cNvContentPartPr/>
              <p14:nvPr/>
            </p14:nvContentPartPr>
            <p14:xfrm>
              <a:off x="7451595" y="1485570"/>
              <a:ext cx="597600" cy="360"/>
            </p14:xfrm>
          </p:contentPart>
        </mc:Choice>
        <mc:Fallback xmlns="">
          <p:pic>
            <p:nvPicPr>
              <p:cNvPr id="23" name="Ink 22">
                <a:extLst>
                  <a:ext uri="{FF2B5EF4-FFF2-40B4-BE49-F238E27FC236}">
                    <a16:creationId xmlns:a16="http://schemas.microsoft.com/office/drawing/2014/main" xmlns="" xmlns:p14="http://schemas.microsoft.com/office/powerpoint/2010/main" id="{21C55B92-2CC8-3908-D53F-93A0EF98002A}"/>
                  </a:ext>
                </a:extLst>
              </p:cNvPr>
              <p:cNvPicPr/>
              <p:nvPr/>
            </p:nvPicPr>
            <p:blipFill>
              <a:blip r:embed="rId8"/>
              <a:stretch>
                <a:fillRect/>
              </a:stretch>
            </p:blipFill>
            <p:spPr>
              <a:xfrm>
                <a:off x="7388955" y="1422930"/>
                <a:ext cx="7232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9" name="Ink 28">
                <a:extLst>
                  <a:ext uri="{FF2B5EF4-FFF2-40B4-BE49-F238E27FC236}">
                    <a16:creationId xmlns:a16="http://schemas.microsoft.com/office/drawing/2014/main" id="{87195808-EDB5-4DC6-1F50-A5F9C7539A93}"/>
                  </a:ext>
                </a:extLst>
              </p14:cNvPr>
              <p14:cNvContentPartPr/>
              <p14:nvPr/>
            </p14:nvContentPartPr>
            <p14:xfrm>
              <a:off x="8688555" y="1373610"/>
              <a:ext cx="94320" cy="388440"/>
            </p14:xfrm>
          </p:contentPart>
        </mc:Choice>
        <mc:Fallback xmlns="">
          <p:pic>
            <p:nvPicPr>
              <p:cNvPr id="29" name="Ink 28">
                <a:extLst>
                  <a:ext uri="{FF2B5EF4-FFF2-40B4-BE49-F238E27FC236}">
                    <a16:creationId xmlns:a16="http://schemas.microsoft.com/office/drawing/2014/main" xmlns="" xmlns:p14="http://schemas.microsoft.com/office/powerpoint/2010/main" id="{87195808-EDB5-4DC6-1F50-A5F9C7539A93}"/>
                  </a:ext>
                </a:extLst>
              </p:cNvPr>
              <p:cNvPicPr/>
              <p:nvPr/>
            </p:nvPicPr>
            <p:blipFill>
              <a:blip r:embed="rId14"/>
              <a:stretch>
                <a:fillRect/>
              </a:stretch>
            </p:blipFill>
            <p:spPr>
              <a:xfrm>
                <a:off x="8625915" y="1310610"/>
                <a:ext cx="219960" cy="514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35" name="Ink 34">
                <a:extLst>
                  <a:ext uri="{FF2B5EF4-FFF2-40B4-BE49-F238E27FC236}">
                    <a16:creationId xmlns:a16="http://schemas.microsoft.com/office/drawing/2014/main" id="{9A4FD995-DF81-DFA7-50F3-854D005C0B96}"/>
                  </a:ext>
                </a:extLst>
              </p14:cNvPr>
              <p14:cNvContentPartPr/>
              <p14:nvPr/>
            </p14:nvContentPartPr>
            <p14:xfrm>
              <a:off x="1618875" y="2123490"/>
              <a:ext cx="360" cy="360"/>
            </p14:xfrm>
          </p:contentPart>
        </mc:Choice>
        <mc:Fallback xmlns="">
          <p:pic>
            <p:nvPicPr>
              <p:cNvPr id="35" name="Ink 34">
                <a:extLst>
                  <a:ext uri="{FF2B5EF4-FFF2-40B4-BE49-F238E27FC236}">
                    <a16:creationId xmlns:a16="http://schemas.microsoft.com/office/drawing/2014/main" xmlns="" xmlns:aink="http://schemas.microsoft.com/office/drawing/2016/ink" xmlns:p14="http://schemas.microsoft.com/office/powerpoint/2010/main" id="{9A4FD995-DF81-DFA7-50F3-854D005C0B96}"/>
                  </a:ext>
                </a:extLst>
              </p:cNvPr>
              <p:cNvPicPr/>
              <p:nvPr/>
            </p:nvPicPr>
            <p:blipFill>
              <a:blip r:embed="rId18"/>
              <a:stretch>
                <a:fillRect/>
              </a:stretch>
            </p:blipFill>
            <p:spPr>
              <a:xfrm>
                <a:off x="1610235" y="2069490"/>
                <a:ext cx="18000" cy="108000"/>
              </a:xfrm>
              <a:prstGeom prst="rect">
                <a:avLst/>
              </a:prstGeom>
            </p:spPr>
          </p:pic>
        </mc:Fallback>
      </mc:AlternateContent>
    </p:spTree>
    <p:extLst>
      <p:ext uri="{BB962C8B-B14F-4D97-AF65-F5344CB8AC3E}">
        <p14:creationId xmlns:p14="http://schemas.microsoft.com/office/powerpoint/2010/main" val="1877096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34868" cy="1422098"/>
          </a:xfrm>
        </p:spPr>
        <p:txBody>
          <a:bodyPr>
            <a:normAutofit/>
          </a:bodyPr>
          <a:lstStyle/>
          <a:p>
            <a:pPr algn="ctr"/>
            <a:r>
              <a:rPr lang="en-GB" b="1" dirty="0"/>
              <a:t>Activity Diagram for Exam Creation</a:t>
            </a:r>
          </a:p>
        </p:txBody>
      </p:sp>
      <p:pic>
        <p:nvPicPr>
          <p:cNvPr id="20" name="Content Placeholder 19" descr="Screenshot 2024-06-26 022413.png"/>
          <p:cNvPicPr>
            <a:picLocks noGrp="1" noChangeAspect="1"/>
          </p:cNvPicPr>
          <p:nvPr>
            <p:ph idx="1"/>
          </p:nvPr>
        </p:nvPicPr>
        <p:blipFill>
          <a:blip r:embed="rId2"/>
          <a:stretch>
            <a:fillRect/>
          </a:stretch>
        </p:blipFill>
        <p:spPr>
          <a:xfrm>
            <a:off x="1585084" y="908720"/>
            <a:ext cx="5614515" cy="5544615"/>
          </a:xfrm>
        </p:spPr>
      </p:pic>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pPr/>
              <a:t>22</a:t>
            </a:fld>
            <a:endParaRPr lang="en-US" dirty="0"/>
          </a:p>
        </p:txBody>
      </p:sp>
      <p:cxnSp>
        <p:nvCxnSpPr>
          <p:cNvPr id="12" name="Straight Connector 11"/>
          <p:cNvCxnSpPr/>
          <p:nvPr/>
        </p:nvCxnSpPr>
        <p:spPr>
          <a:xfrm>
            <a:off x="9034868" y="1268759"/>
            <a:ext cx="1627" cy="31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532440" y="1334430"/>
            <a:ext cx="0" cy="28354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21C55B92-2CC8-3908-D53F-93A0EF98002A}"/>
                  </a:ext>
                </a:extLst>
              </p14:cNvPr>
              <p14:cNvContentPartPr/>
              <p14:nvPr/>
            </p14:nvContentPartPr>
            <p14:xfrm>
              <a:off x="7451595" y="1485570"/>
              <a:ext cx="597600" cy="360"/>
            </p14:xfrm>
          </p:contentPart>
        </mc:Choice>
        <mc:Fallback xmlns="">
          <p:pic>
            <p:nvPicPr>
              <p:cNvPr id="23" name="Ink 22">
                <a:extLst>
                  <a:ext uri="{FF2B5EF4-FFF2-40B4-BE49-F238E27FC236}">
                    <a16:creationId xmlns:a16="http://schemas.microsoft.com/office/drawing/2014/main" xmlns="" xmlns:p14="http://schemas.microsoft.com/office/powerpoint/2010/main" id="{21C55B92-2CC8-3908-D53F-93A0EF98002A}"/>
                  </a:ext>
                </a:extLst>
              </p:cNvPr>
              <p:cNvPicPr/>
              <p:nvPr/>
            </p:nvPicPr>
            <p:blipFill>
              <a:blip r:embed="rId8"/>
              <a:stretch>
                <a:fillRect/>
              </a:stretch>
            </p:blipFill>
            <p:spPr>
              <a:xfrm>
                <a:off x="7388955" y="1422930"/>
                <a:ext cx="7232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9" name="Ink 28">
                <a:extLst>
                  <a:ext uri="{FF2B5EF4-FFF2-40B4-BE49-F238E27FC236}">
                    <a16:creationId xmlns:a16="http://schemas.microsoft.com/office/drawing/2014/main" id="{87195808-EDB5-4DC6-1F50-A5F9C7539A93}"/>
                  </a:ext>
                </a:extLst>
              </p14:cNvPr>
              <p14:cNvContentPartPr/>
              <p14:nvPr/>
            </p14:nvContentPartPr>
            <p14:xfrm>
              <a:off x="8688555" y="1373610"/>
              <a:ext cx="94320" cy="388440"/>
            </p14:xfrm>
          </p:contentPart>
        </mc:Choice>
        <mc:Fallback xmlns="">
          <p:pic>
            <p:nvPicPr>
              <p:cNvPr id="29" name="Ink 28">
                <a:extLst>
                  <a:ext uri="{FF2B5EF4-FFF2-40B4-BE49-F238E27FC236}">
                    <a16:creationId xmlns:a16="http://schemas.microsoft.com/office/drawing/2014/main" xmlns="" xmlns:p14="http://schemas.microsoft.com/office/powerpoint/2010/main" id="{87195808-EDB5-4DC6-1F50-A5F9C7539A93}"/>
                  </a:ext>
                </a:extLst>
              </p:cNvPr>
              <p:cNvPicPr/>
              <p:nvPr/>
            </p:nvPicPr>
            <p:blipFill>
              <a:blip r:embed="rId14"/>
              <a:stretch>
                <a:fillRect/>
              </a:stretch>
            </p:blipFill>
            <p:spPr>
              <a:xfrm>
                <a:off x="8625915" y="1310610"/>
                <a:ext cx="219960" cy="514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35" name="Ink 34">
                <a:extLst>
                  <a:ext uri="{FF2B5EF4-FFF2-40B4-BE49-F238E27FC236}">
                    <a16:creationId xmlns:a16="http://schemas.microsoft.com/office/drawing/2014/main" id="{9A4FD995-DF81-DFA7-50F3-854D005C0B96}"/>
                  </a:ext>
                </a:extLst>
              </p14:cNvPr>
              <p14:cNvContentPartPr/>
              <p14:nvPr/>
            </p14:nvContentPartPr>
            <p14:xfrm>
              <a:off x="1618875" y="2123490"/>
              <a:ext cx="360" cy="360"/>
            </p14:xfrm>
          </p:contentPart>
        </mc:Choice>
        <mc:Fallback xmlns="">
          <p:pic>
            <p:nvPicPr>
              <p:cNvPr id="35" name="Ink 34">
                <a:extLst>
                  <a:ext uri="{FF2B5EF4-FFF2-40B4-BE49-F238E27FC236}">
                    <a16:creationId xmlns:a16="http://schemas.microsoft.com/office/drawing/2014/main" xmlns="" xmlns:aink="http://schemas.microsoft.com/office/drawing/2016/ink" xmlns:p14="http://schemas.microsoft.com/office/powerpoint/2010/main" id="{9A4FD995-DF81-DFA7-50F3-854D005C0B96}"/>
                  </a:ext>
                </a:extLst>
              </p:cNvPr>
              <p:cNvPicPr/>
              <p:nvPr/>
            </p:nvPicPr>
            <p:blipFill>
              <a:blip r:embed="rId18"/>
              <a:stretch>
                <a:fillRect/>
              </a:stretch>
            </p:blipFill>
            <p:spPr>
              <a:xfrm>
                <a:off x="1610235" y="2069490"/>
                <a:ext cx="18000" cy="108000"/>
              </a:xfrm>
              <a:prstGeom prst="rect">
                <a:avLst/>
              </a:prstGeom>
            </p:spPr>
          </p:pic>
        </mc:Fallback>
      </mc:AlternateContent>
    </p:spTree>
    <p:extLst>
      <p:ext uri="{BB962C8B-B14F-4D97-AF65-F5344CB8AC3E}">
        <p14:creationId xmlns:p14="http://schemas.microsoft.com/office/powerpoint/2010/main" val="1877096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14735"/>
          </a:xfrm>
        </p:spPr>
        <p:txBody>
          <a:bodyPr/>
          <a:lstStyle/>
          <a:p>
            <a:pPr algn="ctr"/>
            <a:r>
              <a:rPr lang="en-GB" b="1" dirty="0"/>
              <a:t>	Detailed Diagram For Exam Creation</a:t>
            </a:r>
          </a:p>
        </p:txBody>
      </p:sp>
      <p:pic>
        <p:nvPicPr>
          <p:cNvPr id="19" name="Content Placeholder 18" descr="Screenshot 2024-06-26 150910.png"/>
          <p:cNvPicPr>
            <a:picLocks noGrp="1" noChangeAspect="1"/>
          </p:cNvPicPr>
          <p:nvPr>
            <p:ph idx="1"/>
          </p:nvPr>
        </p:nvPicPr>
        <p:blipFill>
          <a:blip r:embed="rId2"/>
          <a:stretch>
            <a:fillRect/>
          </a:stretch>
        </p:blipFill>
        <p:spPr>
          <a:xfrm>
            <a:off x="2435022" y="1124744"/>
            <a:ext cx="3818511" cy="4893791"/>
          </a:xfrm>
        </p:spPr>
      </p:pic>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pPr/>
              <a:t>23</a:t>
            </a:fld>
            <a:endParaRPr lang="en-US" dirty="0"/>
          </a:p>
        </p:txBody>
      </p:sp>
      <p:cxnSp>
        <p:nvCxnSpPr>
          <p:cNvPr id="12" name="Straight Connector 11"/>
          <p:cNvCxnSpPr/>
          <p:nvPr/>
        </p:nvCxnSpPr>
        <p:spPr>
          <a:xfrm>
            <a:off x="9034868" y="1268759"/>
            <a:ext cx="1627" cy="31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532440" y="1334430"/>
            <a:ext cx="0" cy="28354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21C55B92-2CC8-3908-D53F-93A0EF98002A}"/>
                  </a:ext>
                </a:extLst>
              </p14:cNvPr>
              <p14:cNvContentPartPr/>
              <p14:nvPr/>
            </p14:nvContentPartPr>
            <p14:xfrm>
              <a:off x="7451595" y="1485570"/>
              <a:ext cx="597600" cy="360"/>
            </p14:xfrm>
          </p:contentPart>
        </mc:Choice>
        <mc:Fallback xmlns="">
          <p:pic>
            <p:nvPicPr>
              <p:cNvPr id="23" name="Ink 22">
                <a:extLst>
                  <a:ext uri="{FF2B5EF4-FFF2-40B4-BE49-F238E27FC236}">
                    <a16:creationId xmlns:a16="http://schemas.microsoft.com/office/drawing/2014/main" xmlns="" xmlns:p14="http://schemas.microsoft.com/office/powerpoint/2010/main" id="{21C55B92-2CC8-3908-D53F-93A0EF98002A}"/>
                  </a:ext>
                </a:extLst>
              </p:cNvPr>
              <p:cNvPicPr/>
              <p:nvPr/>
            </p:nvPicPr>
            <p:blipFill>
              <a:blip r:embed="rId8"/>
              <a:stretch>
                <a:fillRect/>
              </a:stretch>
            </p:blipFill>
            <p:spPr>
              <a:xfrm>
                <a:off x="7388955" y="1422930"/>
                <a:ext cx="7232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9" name="Ink 28">
                <a:extLst>
                  <a:ext uri="{FF2B5EF4-FFF2-40B4-BE49-F238E27FC236}">
                    <a16:creationId xmlns:a16="http://schemas.microsoft.com/office/drawing/2014/main" id="{87195808-EDB5-4DC6-1F50-A5F9C7539A93}"/>
                  </a:ext>
                </a:extLst>
              </p14:cNvPr>
              <p14:cNvContentPartPr/>
              <p14:nvPr/>
            </p14:nvContentPartPr>
            <p14:xfrm>
              <a:off x="8688555" y="1373610"/>
              <a:ext cx="94320" cy="388440"/>
            </p14:xfrm>
          </p:contentPart>
        </mc:Choice>
        <mc:Fallback xmlns="">
          <p:pic>
            <p:nvPicPr>
              <p:cNvPr id="29" name="Ink 28">
                <a:extLst>
                  <a:ext uri="{FF2B5EF4-FFF2-40B4-BE49-F238E27FC236}">
                    <a16:creationId xmlns:a16="http://schemas.microsoft.com/office/drawing/2014/main" xmlns="" xmlns:p14="http://schemas.microsoft.com/office/powerpoint/2010/main" id="{87195808-EDB5-4DC6-1F50-A5F9C7539A93}"/>
                  </a:ext>
                </a:extLst>
              </p:cNvPr>
              <p:cNvPicPr/>
              <p:nvPr/>
            </p:nvPicPr>
            <p:blipFill>
              <a:blip r:embed="rId14"/>
              <a:stretch>
                <a:fillRect/>
              </a:stretch>
            </p:blipFill>
            <p:spPr>
              <a:xfrm>
                <a:off x="8625915" y="1310610"/>
                <a:ext cx="219960" cy="514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35" name="Ink 34">
                <a:extLst>
                  <a:ext uri="{FF2B5EF4-FFF2-40B4-BE49-F238E27FC236}">
                    <a16:creationId xmlns:a16="http://schemas.microsoft.com/office/drawing/2014/main" id="{9A4FD995-DF81-DFA7-50F3-854D005C0B96}"/>
                  </a:ext>
                </a:extLst>
              </p14:cNvPr>
              <p14:cNvContentPartPr/>
              <p14:nvPr/>
            </p14:nvContentPartPr>
            <p14:xfrm>
              <a:off x="1618875" y="2123490"/>
              <a:ext cx="360" cy="360"/>
            </p14:xfrm>
          </p:contentPart>
        </mc:Choice>
        <mc:Fallback xmlns="">
          <p:pic>
            <p:nvPicPr>
              <p:cNvPr id="35" name="Ink 34">
                <a:extLst>
                  <a:ext uri="{FF2B5EF4-FFF2-40B4-BE49-F238E27FC236}">
                    <a16:creationId xmlns:a16="http://schemas.microsoft.com/office/drawing/2014/main" xmlns="" xmlns:aink="http://schemas.microsoft.com/office/drawing/2016/ink" xmlns:p14="http://schemas.microsoft.com/office/powerpoint/2010/main" id="{9A4FD995-DF81-DFA7-50F3-854D005C0B96}"/>
                  </a:ext>
                </a:extLst>
              </p:cNvPr>
              <p:cNvPicPr/>
              <p:nvPr/>
            </p:nvPicPr>
            <p:blipFill>
              <a:blip r:embed="rId18"/>
              <a:stretch>
                <a:fillRect/>
              </a:stretch>
            </p:blipFill>
            <p:spPr>
              <a:xfrm>
                <a:off x="1610235" y="2069490"/>
                <a:ext cx="18000" cy="108000"/>
              </a:xfrm>
              <a:prstGeom prst="rect">
                <a:avLst/>
              </a:prstGeom>
            </p:spPr>
          </p:pic>
        </mc:Fallback>
      </mc:AlternateContent>
    </p:spTree>
    <p:extLst>
      <p:ext uri="{BB962C8B-B14F-4D97-AF65-F5344CB8AC3E}">
        <p14:creationId xmlns:p14="http://schemas.microsoft.com/office/powerpoint/2010/main" val="1877096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80928"/>
            <a:ext cx="8229600" cy="1143000"/>
          </a:xfrm>
        </p:spPr>
        <p:txBody>
          <a:bodyPr>
            <a:normAutofit/>
          </a:bodyPr>
          <a:lstStyle/>
          <a:p>
            <a:pPr algn="ctr"/>
            <a:r>
              <a:rPr lang="en-US" sz="4400" b="1" dirty="0"/>
              <a:t>Database Design</a:t>
            </a:r>
          </a:p>
        </p:txBody>
      </p:sp>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creenshot 2024-06-26 145631.png"/>
          <p:cNvPicPr>
            <a:picLocks noGrp="1" noChangeAspect="1"/>
          </p:cNvPicPr>
          <p:nvPr>
            <p:ph idx="1"/>
          </p:nvPr>
        </p:nvPicPr>
        <p:blipFill>
          <a:blip r:embed="rId2"/>
          <a:stretch>
            <a:fillRect/>
          </a:stretch>
        </p:blipFill>
        <p:spPr>
          <a:xfrm>
            <a:off x="466192" y="908720"/>
            <a:ext cx="8211616" cy="5309076"/>
          </a:xfrm>
        </p:spPr>
      </p:pic>
      <p:sp>
        <p:nvSpPr>
          <p:cNvPr id="4" name="Footer Placeholder 3"/>
          <p:cNvSpPr>
            <a:spLocks noGrp="1"/>
          </p:cNvSpPr>
          <p:nvPr>
            <p:ph type="ftr" sz="quarter" idx="11"/>
          </p:nvPr>
        </p:nvSpPr>
        <p:spPr/>
        <p:txBody>
          <a:bodyPr/>
          <a:lstStyle/>
          <a:p>
            <a:r>
              <a:rPr lang="en-US">
                <a:solidFill>
                  <a:prstClr val="black">
                    <a:tint val="75000"/>
                  </a:prstClr>
                </a:solidFill>
              </a:rPr>
              <a:t>Department of Computer Science </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4EE46D15-3898-4B85-9369-B7C77A63AF05}" type="slidenum">
              <a:rPr lang="en-US" smtClean="0">
                <a:solidFill>
                  <a:prstClr val="black">
                    <a:tint val="75000"/>
                  </a:prstClr>
                </a:solidFill>
              </a:rPr>
              <a:pPr/>
              <a:t>25</a:t>
            </a:fld>
            <a:endParaRPr lang="en-US" dirty="0">
              <a:solidFill>
                <a:prstClr val="black">
                  <a:tint val="75000"/>
                </a:prst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A81F-C985-4E1C-0B99-C736E3B95628}"/>
              </a:ext>
            </a:extLst>
          </p:cNvPr>
          <p:cNvSpPr>
            <a:spLocks noGrp="1"/>
          </p:cNvSpPr>
          <p:nvPr>
            <p:ph type="title"/>
          </p:nvPr>
        </p:nvSpPr>
        <p:spPr>
          <a:xfrm>
            <a:off x="662119" y="2766218"/>
            <a:ext cx="7886700" cy="1325563"/>
          </a:xfrm>
        </p:spPr>
        <p:txBody>
          <a:bodyPr>
            <a:normAutofit/>
          </a:bodyPr>
          <a:lstStyle/>
          <a:p>
            <a:pPr algn="ctr"/>
            <a:r>
              <a:rPr lang="en-US" sz="5000" b="1" dirty="0"/>
              <a:t>ER DIAGRAM</a:t>
            </a:r>
            <a:endParaRPr lang="en-IN" sz="5000" b="1" dirty="0"/>
          </a:p>
        </p:txBody>
      </p:sp>
      <p:sp>
        <p:nvSpPr>
          <p:cNvPr id="4" name="Footer Placeholder 3">
            <a:extLst>
              <a:ext uri="{FF2B5EF4-FFF2-40B4-BE49-F238E27FC236}">
                <a16:creationId xmlns:a16="http://schemas.microsoft.com/office/drawing/2014/main" id="{0F66393B-CD1A-4736-C7FC-F3D0FDD8F2C4}"/>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DEC81D6D-284B-791B-D94A-341556A96095}"/>
              </a:ext>
            </a:extLst>
          </p:cNvPr>
          <p:cNvSpPr>
            <a:spLocks noGrp="1"/>
          </p:cNvSpPr>
          <p:nvPr>
            <p:ph type="sldNum" sz="quarter" idx="12"/>
          </p:nvPr>
        </p:nvSpPr>
        <p:spPr/>
        <p:txBody>
          <a:bodyPr/>
          <a:lstStyle/>
          <a:p>
            <a:fld id="{4EE46D15-3898-4B85-9369-B7C77A63AF05}" type="slidenum">
              <a:rPr lang="en-US" smtClean="0"/>
              <a:pPr/>
              <a:t>26</a:t>
            </a:fld>
            <a:endParaRPr lang="en-US" dirty="0"/>
          </a:p>
        </p:txBody>
      </p:sp>
    </p:spTree>
    <p:extLst>
      <p:ext uri="{BB962C8B-B14F-4D97-AF65-F5344CB8AC3E}">
        <p14:creationId xmlns:p14="http://schemas.microsoft.com/office/powerpoint/2010/main" val="1413003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96752"/>
          </a:xfrm>
        </p:spPr>
        <p:txBody>
          <a:bodyPr/>
          <a:lstStyle/>
          <a:p>
            <a:r>
              <a:rPr lang="en-GB" dirty="0"/>
              <a:t>			         ER Diagram</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357158" y="1289794"/>
            <a:ext cx="8429683" cy="5072098"/>
          </a:xfrm>
          <a:prstGeom prst="rect">
            <a:avLst/>
          </a:prstGeom>
          <a:noFill/>
          <a:ln w="9525">
            <a:noFill/>
            <a:miter lim="800000"/>
            <a:headEnd/>
            <a:tailEnd/>
          </a:ln>
          <a:effectLst/>
        </p:spPr>
      </p:pic>
      <p:sp>
        <p:nvSpPr>
          <p:cNvPr id="4" name="Footer Placeholder 3"/>
          <p:cNvSpPr>
            <a:spLocks noGrp="1"/>
          </p:cNvSpPr>
          <p:nvPr>
            <p:ph type="ftr" sz="quarter" idx="11"/>
          </p:nvPr>
        </p:nvSpPr>
        <p:spPr>
          <a:xfrm>
            <a:off x="2786050" y="6492240"/>
            <a:ext cx="3200400" cy="365760"/>
          </a:xfrm>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pPr/>
              <a:t>28</a:t>
            </a:fld>
            <a:endParaRPr lang="en-US" dirty="0"/>
          </a:p>
        </p:txBody>
      </p:sp>
      <p:sp>
        <p:nvSpPr>
          <p:cNvPr id="2" name="Title 1"/>
          <p:cNvSpPr>
            <a:spLocks noGrp="1"/>
          </p:cNvSpPr>
          <p:nvPr>
            <p:ph type="title" idx="4294967295"/>
          </p:nvPr>
        </p:nvSpPr>
        <p:spPr>
          <a:xfrm>
            <a:off x="0" y="2060848"/>
            <a:ext cx="9144000" cy="1718990"/>
          </a:xfrm>
        </p:spPr>
        <p:txBody>
          <a:bodyPr>
            <a:normAutofit/>
          </a:bodyPr>
          <a:lstStyle/>
          <a:p>
            <a:pPr algn="ctr"/>
            <a:r>
              <a:rPr lang="en-IN" altLang="en-US" sz="4800" b="1" dirty="0">
                <a:sym typeface="+mn-ea"/>
              </a:rPr>
              <a:t>   Data Dictionary</a:t>
            </a:r>
            <a:endParaRPr lang="en-IN" sz="48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9144000" cy="1196752"/>
          </a:xfrm>
        </p:spPr>
        <p:txBody>
          <a:bodyPr/>
          <a:lstStyle/>
          <a:p>
            <a:pPr algn="ctr"/>
            <a:r>
              <a:rPr lang="en-GB" dirty="0"/>
              <a:t>User  Table</a:t>
            </a:r>
            <a:endParaRPr lang="en-US" dirty="0"/>
          </a:p>
        </p:txBody>
      </p:sp>
      <p:pic>
        <p:nvPicPr>
          <p:cNvPr id="6" name="Content Placeholder 5" descr="Screenshot 2024-06-26 155017.png"/>
          <p:cNvPicPr>
            <a:picLocks noGrp="1" noChangeAspect="1"/>
          </p:cNvPicPr>
          <p:nvPr>
            <p:ph idx="1"/>
          </p:nvPr>
        </p:nvPicPr>
        <p:blipFill>
          <a:blip r:embed="rId2"/>
          <a:stretch>
            <a:fillRect/>
          </a:stretch>
        </p:blipFill>
        <p:spPr>
          <a:xfrm>
            <a:off x="1547664" y="1196752"/>
            <a:ext cx="6252288" cy="4865299"/>
          </a:xfrm>
        </p:spPr>
      </p:pic>
      <p:sp>
        <p:nvSpPr>
          <p:cNvPr id="2" name="Footer Placeholder 1"/>
          <p:cNvSpPr>
            <a:spLocks noGrp="1"/>
          </p:cNvSpPr>
          <p:nvPr>
            <p:ph type="ftr" sz="quarter" idx="11"/>
          </p:nvPr>
        </p:nvSpPr>
        <p:spPr/>
        <p:txBody>
          <a:bodyPr/>
          <a:lstStyle/>
          <a:p>
            <a:r>
              <a:rPr lang="en-US"/>
              <a:t>Department of Computer Science </a:t>
            </a:r>
            <a:endParaRPr lang="en-US" dirty="0"/>
          </a:p>
        </p:txBody>
      </p:sp>
      <p:sp>
        <p:nvSpPr>
          <p:cNvPr id="3" name="Slide Number Placeholder 2"/>
          <p:cNvSpPr>
            <a:spLocks noGrp="1"/>
          </p:cNvSpPr>
          <p:nvPr>
            <p:ph type="sldNum" sz="quarter" idx="12"/>
          </p:nvPr>
        </p:nvSpPr>
        <p:spPr/>
        <p:txBody>
          <a:bodyPr/>
          <a:lstStyle/>
          <a:p>
            <a:fld id="{4EE46D15-3898-4B85-9369-B7C77A63AF05}"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9872" y="69118"/>
            <a:ext cx="4714908" cy="857232"/>
          </a:xfrm>
        </p:spPr>
        <p:txBody>
          <a:bodyPr/>
          <a:lstStyle/>
          <a:p>
            <a:r>
              <a:rPr lang="en-US" b="1" dirty="0"/>
              <a:t>Project Profile</a:t>
            </a:r>
          </a:p>
        </p:txBody>
      </p:sp>
      <p:sp>
        <p:nvSpPr>
          <p:cNvPr id="3" name="Content Placeholder 2"/>
          <p:cNvSpPr>
            <a:spLocks noGrp="1"/>
          </p:cNvSpPr>
          <p:nvPr>
            <p:ph idx="1"/>
          </p:nvPr>
        </p:nvSpPr>
        <p:spPr/>
        <p:txBody>
          <a:bodyPr>
            <a:normAutofit/>
          </a:bodyPr>
          <a:lstStyle/>
          <a:p>
            <a:pPr>
              <a:buNone/>
            </a:pPr>
            <a:endParaRPr lang="en-US" sz="3000" dirty="0"/>
          </a:p>
          <a:p>
            <a:pPr marL="1771650" lvl="3" indent="-514350">
              <a:buNone/>
            </a:pPr>
            <a:r>
              <a:rPr lang="en-US" sz="1800" dirty="0"/>
              <a:t>			</a:t>
            </a:r>
          </a:p>
        </p:txBody>
      </p:sp>
      <p:sp>
        <p:nvSpPr>
          <p:cNvPr id="5" name="Footer Placeholder 4"/>
          <p:cNvSpPr>
            <a:spLocks noGrp="1"/>
          </p:cNvSpPr>
          <p:nvPr>
            <p:ph type="ftr" sz="quarter" idx="11"/>
          </p:nvPr>
        </p:nvSpPr>
        <p:spPr/>
        <p:txBody>
          <a:bodyPr/>
          <a:lstStyle/>
          <a:p>
            <a:r>
              <a:rPr lang="en-US"/>
              <a:t>Department of Computer Science </a:t>
            </a:r>
            <a:endParaRPr lang="en-US" dirty="0"/>
          </a:p>
        </p:txBody>
      </p:sp>
      <p:sp>
        <p:nvSpPr>
          <p:cNvPr id="6" name="Slide Number Placeholder 5"/>
          <p:cNvSpPr>
            <a:spLocks noGrp="1"/>
          </p:cNvSpPr>
          <p:nvPr>
            <p:ph type="sldNum" sz="quarter" idx="12"/>
          </p:nvPr>
        </p:nvSpPr>
        <p:spPr/>
        <p:txBody>
          <a:bodyPr/>
          <a:lstStyle/>
          <a:p>
            <a:fld id="{4EE46D15-3898-4B85-9369-B7C77A63AF05}" type="slidenum">
              <a:rPr lang="en-US" smtClean="0"/>
              <a:pPr/>
              <a:t>3</a:t>
            </a:fld>
            <a:endParaRPr lang="en-US" dirty="0"/>
          </a:p>
        </p:txBody>
      </p:sp>
      <p:graphicFrame>
        <p:nvGraphicFramePr>
          <p:cNvPr id="2" name="Table 6">
            <a:extLst>
              <a:ext uri="{FF2B5EF4-FFF2-40B4-BE49-F238E27FC236}">
                <a16:creationId xmlns:a16="http://schemas.microsoft.com/office/drawing/2014/main" id="{CFC0CB7E-E7C5-CDA3-896B-9D8529C2F6B0}"/>
              </a:ext>
            </a:extLst>
          </p:cNvPr>
          <p:cNvGraphicFramePr>
            <a:graphicFrameLocks noGrp="1"/>
          </p:cNvGraphicFramePr>
          <p:nvPr>
            <p:extLst>
              <p:ext uri="{D42A27DB-BD31-4B8C-83A1-F6EECF244321}">
                <p14:modId xmlns:p14="http://schemas.microsoft.com/office/powerpoint/2010/main" val="495858568"/>
              </p:ext>
            </p:extLst>
          </p:nvPr>
        </p:nvGraphicFramePr>
        <p:xfrm>
          <a:off x="755576" y="990643"/>
          <a:ext cx="7931224" cy="5250613"/>
        </p:xfrm>
        <a:graphic>
          <a:graphicData uri="http://schemas.openxmlformats.org/drawingml/2006/table">
            <a:tbl>
              <a:tblPr firstRow="1" bandRow="1">
                <a:tableStyleId>{5C22544A-7EE6-4342-B048-85BDC9FD1C3A}</a:tableStyleId>
              </a:tblPr>
              <a:tblGrid>
                <a:gridCol w="2286479">
                  <a:extLst>
                    <a:ext uri="{9D8B030D-6E8A-4147-A177-3AD203B41FA5}">
                      <a16:colId xmlns:a16="http://schemas.microsoft.com/office/drawing/2014/main" val="2783636470"/>
                    </a:ext>
                  </a:extLst>
                </a:gridCol>
                <a:gridCol w="5644745">
                  <a:extLst>
                    <a:ext uri="{9D8B030D-6E8A-4147-A177-3AD203B41FA5}">
                      <a16:colId xmlns:a16="http://schemas.microsoft.com/office/drawing/2014/main" val="464118391"/>
                    </a:ext>
                  </a:extLst>
                </a:gridCol>
              </a:tblGrid>
              <a:tr h="489364">
                <a:tc>
                  <a:txBody>
                    <a:bodyPr/>
                    <a:lstStyle/>
                    <a:p>
                      <a:pPr marL="0" marR="0" lvl="0" indent="0" algn="l" rtl="0">
                        <a:spcBef>
                          <a:spcPts val="0"/>
                        </a:spcBef>
                        <a:spcAft>
                          <a:spcPts val="0"/>
                        </a:spcAft>
                        <a:buNone/>
                      </a:pPr>
                      <a:r>
                        <a:rPr lang="en-US" sz="1800" u="none" strike="noStrike" cap="none" dirty="0"/>
                        <a:t>T</a:t>
                      </a:r>
                      <a:r>
                        <a:rPr lang="en-IN" sz="1800" u="none" strike="noStrike" cap="none" dirty="0" err="1"/>
                        <a:t>itle</a:t>
                      </a:r>
                      <a:r>
                        <a:rPr lang="en-IN" sz="1800" u="none" strike="noStrike" cap="none" dirty="0"/>
                        <a:t> </a:t>
                      </a:r>
                      <a:endParaRPr dirty="0"/>
                    </a:p>
                  </a:txBody>
                  <a:tcPr marL="91450" marR="91450" marT="45725" marB="45725"/>
                </a:tc>
                <a:tc>
                  <a:txBody>
                    <a:bodyPr/>
                    <a:lstStyle/>
                    <a:p>
                      <a:pPr marL="0" marR="0" lvl="0" indent="0" algn="l" rtl="0">
                        <a:spcBef>
                          <a:spcPts val="0"/>
                        </a:spcBef>
                        <a:spcAft>
                          <a:spcPts val="0"/>
                        </a:spcAft>
                        <a:buNone/>
                      </a:pPr>
                      <a:r>
                        <a:rPr lang="en-IN" sz="1800" dirty="0"/>
                        <a:t>Description</a:t>
                      </a:r>
                      <a:endParaRPr dirty="0"/>
                    </a:p>
                  </a:txBody>
                  <a:tcPr marL="91450" marR="91450" marT="45725" marB="45725"/>
                </a:tc>
                <a:extLst>
                  <a:ext uri="{0D108BD9-81ED-4DB2-BD59-A6C34878D82A}">
                    <a16:rowId xmlns:a16="http://schemas.microsoft.com/office/drawing/2014/main" val="1774630431"/>
                  </a:ext>
                </a:extLst>
              </a:tr>
              <a:tr h="413300">
                <a:tc>
                  <a:txBody>
                    <a:bodyPr/>
                    <a:lstStyle/>
                    <a:p>
                      <a:pPr marL="0" marR="0" lvl="0" indent="0" algn="l" rtl="0">
                        <a:spcBef>
                          <a:spcPts val="0"/>
                        </a:spcBef>
                        <a:spcAft>
                          <a:spcPts val="0"/>
                        </a:spcAft>
                        <a:buNone/>
                      </a:pPr>
                      <a:r>
                        <a:rPr lang="en-IN" sz="1800" dirty="0"/>
                        <a:t>Project title</a:t>
                      </a:r>
                      <a:endParaRPr dirty="0"/>
                    </a:p>
                  </a:txBody>
                  <a:tcPr marL="91450" marR="91450" marT="45725" marB="45725"/>
                </a:tc>
                <a:tc>
                  <a:txBody>
                    <a:bodyPr/>
                    <a:lstStyle/>
                    <a:p>
                      <a:pPr marL="0" marR="0" lvl="0" indent="0" algn="l" rtl="0">
                        <a:spcBef>
                          <a:spcPts val="0"/>
                        </a:spcBef>
                        <a:spcAft>
                          <a:spcPts val="0"/>
                        </a:spcAft>
                        <a:buNone/>
                      </a:pPr>
                      <a:r>
                        <a:rPr lang="en-IN" sz="1800" dirty="0"/>
                        <a:t>Online Examination System</a:t>
                      </a:r>
                      <a:endParaRPr dirty="0"/>
                    </a:p>
                  </a:txBody>
                  <a:tcPr marL="91450" marR="91450" marT="45725" marB="45725"/>
                </a:tc>
                <a:extLst>
                  <a:ext uri="{0D108BD9-81ED-4DB2-BD59-A6C34878D82A}">
                    <a16:rowId xmlns:a16="http://schemas.microsoft.com/office/drawing/2014/main" val="3989846931"/>
                  </a:ext>
                </a:extLst>
              </a:tr>
              <a:tr h="1377287">
                <a:tc>
                  <a:txBody>
                    <a:bodyPr/>
                    <a:lstStyle/>
                    <a:p>
                      <a:pPr marL="0" marR="0" lvl="0" indent="0" algn="l" rtl="0">
                        <a:spcBef>
                          <a:spcPts val="0"/>
                        </a:spcBef>
                        <a:spcAft>
                          <a:spcPts val="0"/>
                        </a:spcAft>
                        <a:buNone/>
                      </a:pPr>
                      <a:r>
                        <a:rPr lang="en-IN" sz="1800" dirty="0"/>
                        <a:t>Aim of project</a:t>
                      </a:r>
                      <a:endParaRPr dirty="0"/>
                    </a:p>
                  </a:txBody>
                  <a:tcPr marL="91450" marR="91450" marT="45725" marB="45725"/>
                </a:tc>
                <a:tc>
                  <a:txBody>
                    <a:bodyPr/>
                    <a:lstStyle/>
                    <a:p>
                      <a:pPr marL="0" marR="0" lvl="0" indent="0" algn="l" rtl="0">
                        <a:spcBef>
                          <a:spcPts val="0"/>
                        </a:spcBef>
                        <a:spcAft>
                          <a:spcPts val="0"/>
                        </a:spcAft>
                        <a:buNone/>
                      </a:pPr>
                      <a:r>
                        <a:rPr lang="en-US" sz="1800" dirty="0"/>
                        <a:t>This project intends to create a system that is easily accessible and provides the user with a secure and  feasible environment for conducting and appearing for his/her examinations. It also aims to revolutionize the traditional assessment system.</a:t>
                      </a:r>
                      <a:endParaRPr sz="1800" dirty="0"/>
                    </a:p>
                  </a:txBody>
                  <a:tcPr marL="91450" marR="91450" marT="45725" marB="45725"/>
                </a:tc>
                <a:extLst>
                  <a:ext uri="{0D108BD9-81ED-4DB2-BD59-A6C34878D82A}">
                    <a16:rowId xmlns:a16="http://schemas.microsoft.com/office/drawing/2014/main" val="3029816101"/>
                  </a:ext>
                </a:extLst>
              </a:tr>
              <a:tr h="451262">
                <a:tc>
                  <a:txBody>
                    <a:bodyPr/>
                    <a:lstStyle/>
                    <a:p>
                      <a:pPr marL="0" marR="0" lvl="0" indent="0" algn="l" rtl="0">
                        <a:spcBef>
                          <a:spcPts val="0"/>
                        </a:spcBef>
                        <a:spcAft>
                          <a:spcPts val="0"/>
                        </a:spcAft>
                        <a:buNone/>
                      </a:pPr>
                      <a:r>
                        <a:rPr lang="en-IN" sz="1800" dirty="0"/>
                        <a:t>Project duration </a:t>
                      </a:r>
                      <a:endParaRPr dirty="0"/>
                    </a:p>
                  </a:txBody>
                  <a:tcPr marL="91450" marR="91450" marT="45725" marB="45725"/>
                </a:tc>
                <a:tc>
                  <a:txBody>
                    <a:bodyPr/>
                    <a:lstStyle/>
                    <a:p>
                      <a:pPr marL="0" marR="0" lvl="0" indent="0" algn="l" rtl="0">
                        <a:spcBef>
                          <a:spcPts val="0"/>
                        </a:spcBef>
                        <a:spcAft>
                          <a:spcPts val="0"/>
                        </a:spcAft>
                        <a:buNone/>
                      </a:pPr>
                      <a:r>
                        <a:rPr lang="en-IN" sz="1800" dirty="0"/>
                        <a:t>6 months</a:t>
                      </a:r>
                      <a:endParaRPr dirty="0"/>
                    </a:p>
                  </a:txBody>
                  <a:tcPr marL="91450" marR="91450" marT="45725" marB="45725"/>
                </a:tc>
                <a:extLst>
                  <a:ext uri="{0D108BD9-81ED-4DB2-BD59-A6C34878D82A}">
                    <a16:rowId xmlns:a16="http://schemas.microsoft.com/office/drawing/2014/main" val="1233038257"/>
                  </a:ext>
                </a:extLst>
              </a:tr>
              <a:tr h="375199">
                <a:tc>
                  <a:txBody>
                    <a:bodyPr/>
                    <a:lstStyle/>
                    <a:p>
                      <a:pPr marL="0" marR="0" lvl="0" indent="0" algn="l" rtl="0">
                        <a:spcBef>
                          <a:spcPts val="0"/>
                        </a:spcBef>
                        <a:spcAft>
                          <a:spcPts val="0"/>
                        </a:spcAft>
                        <a:buNone/>
                      </a:pPr>
                      <a:r>
                        <a:rPr lang="en-IN" sz="1800" dirty="0"/>
                        <a:t>Team size</a:t>
                      </a:r>
                      <a:endParaRPr dirty="0"/>
                    </a:p>
                  </a:txBody>
                  <a:tcPr marL="91450" marR="91450" marT="45725" marB="45725"/>
                </a:tc>
                <a:tc>
                  <a:txBody>
                    <a:bodyPr/>
                    <a:lstStyle/>
                    <a:p>
                      <a:pPr marL="0" marR="0" lvl="0" indent="0" algn="l" rtl="0">
                        <a:spcBef>
                          <a:spcPts val="0"/>
                        </a:spcBef>
                        <a:spcAft>
                          <a:spcPts val="0"/>
                        </a:spcAft>
                        <a:buNone/>
                      </a:pPr>
                      <a:r>
                        <a:rPr lang="en-IN" sz="1800" dirty="0"/>
                        <a:t>4 members</a:t>
                      </a:r>
                    </a:p>
                  </a:txBody>
                  <a:tcPr marL="91450" marR="91450" marT="45725" marB="45725"/>
                </a:tc>
                <a:extLst>
                  <a:ext uri="{0D108BD9-81ED-4DB2-BD59-A6C34878D82A}">
                    <a16:rowId xmlns:a16="http://schemas.microsoft.com/office/drawing/2014/main" val="3997289610"/>
                  </a:ext>
                </a:extLst>
              </a:tr>
              <a:tr h="686146">
                <a:tc>
                  <a:txBody>
                    <a:bodyPr/>
                    <a:lstStyle/>
                    <a:p>
                      <a:pPr marL="0" marR="0" lvl="0" indent="0" algn="l" rtl="0">
                        <a:spcBef>
                          <a:spcPts val="0"/>
                        </a:spcBef>
                        <a:spcAft>
                          <a:spcPts val="0"/>
                        </a:spcAft>
                        <a:buNone/>
                      </a:pPr>
                      <a:r>
                        <a:rPr lang="en-US" dirty="0"/>
                        <a:t>Team Members </a:t>
                      </a:r>
                      <a:endParaRPr dirty="0"/>
                    </a:p>
                  </a:txBody>
                  <a:tcPr marL="91450" marR="91450" marT="45725" marB="45725"/>
                </a:tc>
                <a:tc>
                  <a:txBody>
                    <a:bodyPr/>
                    <a:lstStyle/>
                    <a:p>
                      <a:pPr marL="0" marR="0" lvl="0" indent="0" algn="l" rtl="0">
                        <a:spcBef>
                          <a:spcPts val="0"/>
                        </a:spcBef>
                        <a:spcAft>
                          <a:spcPts val="0"/>
                        </a:spcAft>
                        <a:buNone/>
                      </a:pPr>
                      <a:r>
                        <a:rPr lang="en-US" sz="1800" dirty="0"/>
                        <a:t>Lamin Janka(16)  , Parin Makwana(17) , Juhi Modi(20), Ishika Thakkar(111)</a:t>
                      </a:r>
                      <a:endParaRPr lang="en-IN" sz="1800" dirty="0"/>
                    </a:p>
                  </a:txBody>
                  <a:tcPr marL="91450" marR="91450" marT="45725" marB="45725"/>
                </a:tc>
                <a:extLst>
                  <a:ext uri="{0D108BD9-81ED-4DB2-BD59-A6C34878D82A}">
                    <a16:rowId xmlns:a16="http://schemas.microsoft.com/office/drawing/2014/main" val="450711501"/>
                  </a:ext>
                </a:extLst>
              </a:tr>
              <a:tr h="686146">
                <a:tc>
                  <a:txBody>
                    <a:bodyPr/>
                    <a:lstStyle/>
                    <a:p>
                      <a:pPr marL="0" marR="0" lvl="0" indent="0" algn="l" rtl="0">
                        <a:spcBef>
                          <a:spcPts val="0"/>
                        </a:spcBef>
                        <a:spcAft>
                          <a:spcPts val="0"/>
                        </a:spcAft>
                        <a:buNone/>
                      </a:pPr>
                      <a:r>
                        <a:rPr lang="en-IN" sz="1800" dirty="0"/>
                        <a:t>Tools and technologies to use</a:t>
                      </a:r>
                      <a:endParaRPr dirty="0"/>
                    </a:p>
                  </a:txBody>
                  <a:tcPr marL="91450" marR="91450" marT="45725" marB="45725"/>
                </a:tc>
                <a:tc>
                  <a:txBody>
                    <a:bodyPr/>
                    <a:lstStyle/>
                    <a:p>
                      <a:pPr marL="0" marR="0" lvl="0" indent="0" algn="l" rtl="0">
                        <a:spcBef>
                          <a:spcPts val="0"/>
                        </a:spcBef>
                        <a:spcAft>
                          <a:spcPts val="0"/>
                        </a:spcAft>
                        <a:buNone/>
                      </a:pPr>
                      <a:r>
                        <a:rPr lang="en-IN" sz="1800" dirty="0"/>
                        <a:t>XAMPP , PHP, JavaScript, HTML, CSS,</a:t>
                      </a:r>
                      <a:endParaRPr dirty="0"/>
                    </a:p>
                    <a:p>
                      <a:pPr marL="0" marR="0" lvl="0" indent="0" algn="l" rtl="0">
                        <a:spcBef>
                          <a:spcPts val="0"/>
                        </a:spcBef>
                        <a:spcAft>
                          <a:spcPts val="0"/>
                        </a:spcAft>
                        <a:buNone/>
                      </a:pPr>
                      <a:r>
                        <a:rPr lang="en-IN" sz="1800" dirty="0"/>
                        <a:t>Visual Studio Code</a:t>
                      </a:r>
                      <a:endParaRPr sz="1800" dirty="0"/>
                    </a:p>
                  </a:txBody>
                  <a:tcPr marL="91450" marR="91450" marT="45725" marB="45725"/>
                </a:tc>
                <a:extLst>
                  <a:ext uri="{0D108BD9-81ED-4DB2-BD59-A6C34878D82A}">
                    <a16:rowId xmlns:a16="http://schemas.microsoft.com/office/drawing/2014/main" val="1171619716"/>
                  </a:ext>
                </a:extLst>
              </a:tr>
              <a:tr h="686146">
                <a:tc>
                  <a:txBody>
                    <a:bodyPr/>
                    <a:lstStyle/>
                    <a:p>
                      <a:pPr marL="0" marR="0" lvl="0" indent="0" algn="l" rtl="0">
                        <a:spcBef>
                          <a:spcPts val="0"/>
                        </a:spcBef>
                        <a:spcAft>
                          <a:spcPts val="0"/>
                        </a:spcAft>
                        <a:buNone/>
                      </a:pPr>
                      <a:r>
                        <a:rPr lang="en-IN" sz="1800" dirty="0"/>
                        <a:t>Guide</a:t>
                      </a:r>
                      <a:endParaRPr dirty="0"/>
                    </a:p>
                  </a:txBody>
                  <a:tcPr marL="91450" marR="91450" marT="45725" marB="45725"/>
                </a:tc>
                <a:tc>
                  <a:txBody>
                    <a:bodyPr/>
                    <a:lstStyle/>
                    <a:p>
                      <a:pPr marL="0" marR="0" lvl="0" indent="0" algn="l" rtl="0">
                        <a:spcBef>
                          <a:spcPts val="0"/>
                        </a:spcBef>
                        <a:spcAft>
                          <a:spcPts val="0"/>
                        </a:spcAft>
                        <a:buNone/>
                      </a:pPr>
                      <a:r>
                        <a:rPr lang="en-IN" sz="1800" dirty="0"/>
                        <a:t>Dr Maitri Jhaveri</a:t>
                      </a:r>
                      <a:endParaRPr sz="1800" dirty="0"/>
                    </a:p>
                  </a:txBody>
                  <a:tcPr marL="91450" marR="91450" marT="45725" marB="45725"/>
                </a:tc>
                <a:extLst>
                  <a:ext uri="{0D108BD9-81ED-4DB2-BD59-A6C34878D82A}">
                    <a16:rowId xmlns:a16="http://schemas.microsoft.com/office/drawing/2014/main" val="4244921273"/>
                  </a:ext>
                </a:extLst>
              </a:tr>
            </a:tbl>
          </a:graphicData>
        </a:graphic>
      </p:graphicFrame>
      <p:graphicFrame>
        <p:nvGraphicFramePr>
          <p:cNvPr id="7" name="Table 6">
            <a:extLst>
              <a:ext uri="{FF2B5EF4-FFF2-40B4-BE49-F238E27FC236}">
                <a16:creationId xmlns:a16="http://schemas.microsoft.com/office/drawing/2014/main" id="{CFC0CB7E-E7C5-CDA3-896B-9D8529C2F6B0}"/>
              </a:ext>
            </a:extLst>
          </p:cNvPr>
          <p:cNvGraphicFramePr>
            <a:graphicFrameLocks noGrp="1"/>
          </p:cNvGraphicFramePr>
          <p:nvPr>
            <p:extLst>
              <p:ext uri="{D42A27DB-BD31-4B8C-83A1-F6EECF244321}">
                <p14:modId xmlns:p14="http://schemas.microsoft.com/office/powerpoint/2010/main" val="3252240953"/>
              </p:ext>
            </p:extLst>
          </p:nvPr>
        </p:nvGraphicFramePr>
        <p:xfrm>
          <a:off x="785786" y="1000108"/>
          <a:ext cx="7931224" cy="5250613"/>
        </p:xfrm>
        <a:graphic>
          <a:graphicData uri="http://schemas.openxmlformats.org/drawingml/2006/table">
            <a:tbl>
              <a:tblPr firstRow="1" bandRow="1">
                <a:tableStyleId>{5C22544A-7EE6-4342-B048-85BDC9FD1C3A}</a:tableStyleId>
              </a:tblPr>
              <a:tblGrid>
                <a:gridCol w="2286479">
                  <a:extLst>
                    <a:ext uri="{9D8B030D-6E8A-4147-A177-3AD203B41FA5}">
                      <a16:colId xmlns:a16="http://schemas.microsoft.com/office/drawing/2014/main" val="2783636470"/>
                    </a:ext>
                  </a:extLst>
                </a:gridCol>
                <a:gridCol w="5644745">
                  <a:extLst>
                    <a:ext uri="{9D8B030D-6E8A-4147-A177-3AD203B41FA5}">
                      <a16:colId xmlns:a16="http://schemas.microsoft.com/office/drawing/2014/main" val="464118391"/>
                    </a:ext>
                  </a:extLst>
                </a:gridCol>
              </a:tblGrid>
              <a:tr h="489364">
                <a:tc>
                  <a:txBody>
                    <a:bodyPr/>
                    <a:lstStyle/>
                    <a:p>
                      <a:pPr marL="0" marR="0" lvl="0" indent="0" algn="l" rtl="0">
                        <a:spcBef>
                          <a:spcPts val="0"/>
                        </a:spcBef>
                        <a:spcAft>
                          <a:spcPts val="0"/>
                        </a:spcAft>
                        <a:buNone/>
                      </a:pPr>
                      <a:r>
                        <a:rPr lang="en-US" sz="1800" u="none" strike="noStrike" cap="none" dirty="0"/>
                        <a:t>T</a:t>
                      </a:r>
                      <a:r>
                        <a:rPr lang="en-IN" sz="1800" u="none" strike="noStrike" cap="none" dirty="0" err="1"/>
                        <a:t>itle</a:t>
                      </a:r>
                      <a:r>
                        <a:rPr lang="en-IN" sz="1800" u="none" strike="noStrike" cap="none" dirty="0"/>
                        <a:t> </a:t>
                      </a:r>
                      <a:endParaRPr dirty="0"/>
                    </a:p>
                  </a:txBody>
                  <a:tcPr marL="91450" marR="91450" marT="45725" marB="45725"/>
                </a:tc>
                <a:tc>
                  <a:txBody>
                    <a:bodyPr/>
                    <a:lstStyle/>
                    <a:p>
                      <a:pPr marL="0" marR="0" lvl="0" indent="0" algn="l" rtl="0">
                        <a:spcBef>
                          <a:spcPts val="0"/>
                        </a:spcBef>
                        <a:spcAft>
                          <a:spcPts val="0"/>
                        </a:spcAft>
                        <a:buNone/>
                      </a:pPr>
                      <a:r>
                        <a:rPr lang="en-IN" sz="1800" dirty="0"/>
                        <a:t>Description</a:t>
                      </a:r>
                      <a:endParaRPr dirty="0"/>
                    </a:p>
                  </a:txBody>
                  <a:tcPr marL="91450" marR="91450" marT="45725" marB="45725"/>
                </a:tc>
                <a:extLst>
                  <a:ext uri="{0D108BD9-81ED-4DB2-BD59-A6C34878D82A}">
                    <a16:rowId xmlns:a16="http://schemas.microsoft.com/office/drawing/2014/main" val="1774630431"/>
                  </a:ext>
                </a:extLst>
              </a:tr>
              <a:tr h="413300">
                <a:tc>
                  <a:txBody>
                    <a:bodyPr/>
                    <a:lstStyle/>
                    <a:p>
                      <a:pPr marL="0" marR="0" lvl="0" indent="0" algn="l" rtl="0">
                        <a:spcBef>
                          <a:spcPts val="0"/>
                        </a:spcBef>
                        <a:spcAft>
                          <a:spcPts val="0"/>
                        </a:spcAft>
                        <a:buNone/>
                      </a:pPr>
                      <a:r>
                        <a:rPr lang="en-IN" sz="1800" dirty="0"/>
                        <a:t>Project title</a:t>
                      </a:r>
                      <a:endParaRPr dirty="0"/>
                    </a:p>
                  </a:txBody>
                  <a:tcPr marL="91450" marR="91450" marT="45725" marB="45725"/>
                </a:tc>
                <a:tc>
                  <a:txBody>
                    <a:bodyPr/>
                    <a:lstStyle/>
                    <a:p>
                      <a:pPr marL="0" marR="0" lvl="0" indent="0" algn="l" rtl="0">
                        <a:spcBef>
                          <a:spcPts val="0"/>
                        </a:spcBef>
                        <a:spcAft>
                          <a:spcPts val="0"/>
                        </a:spcAft>
                        <a:buNone/>
                      </a:pPr>
                      <a:r>
                        <a:rPr lang="en-IN" sz="1800" dirty="0"/>
                        <a:t>Online Examination System</a:t>
                      </a:r>
                      <a:endParaRPr dirty="0"/>
                    </a:p>
                  </a:txBody>
                  <a:tcPr marL="91450" marR="91450" marT="45725" marB="45725"/>
                </a:tc>
                <a:extLst>
                  <a:ext uri="{0D108BD9-81ED-4DB2-BD59-A6C34878D82A}">
                    <a16:rowId xmlns:a16="http://schemas.microsoft.com/office/drawing/2014/main" val="3989846931"/>
                  </a:ext>
                </a:extLst>
              </a:tr>
              <a:tr h="1377287">
                <a:tc>
                  <a:txBody>
                    <a:bodyPr/>
                    <a:lstStyle/>
                    <a:p>
                      <a:pPr marL="0" marR="0" lvl="0" indent="0" algn="l" rtl="0">
                        <a:spcBef>
                          <a:spcPts val="0"/>
                        </a:spcBef>
                        <a:spcAft>
                          <a:spcPts val="0"/>
                        </a:spcAft>
                        <a:buNone/>
                      </a:pPr>
                      <a:r>
                        <a:rPr lang="en-IN" sz="1800" dirty="0"/>
                        <a:t>Aim of project</a:t>
                      </a:r>
                      <a:endParaRPr dirty="0"/>
                    </a:p>
                  </a:txBody>
                  <a:tcPr marL="91450" marR="91450" marT="45725" marB="45725"/>
                </a:tc>
                <a:tc>
                  <a:txBody>
                    <a:bodyPr/>
                    <a:lstStyle/>
                    <a:p>
                      <a:pPr marL="0" marR="0" lvl="0" indent="0" algn="l" rtl="0">
                        <a:spcBef>
                          <a:spcPts val="0"/>
                        </a:spcBef>
                        <a:spcAft>
                          <a:spcPts val="0"/>
                        </a:spcAft>
                        <a:buNone/>
                      </a:pPr>
                      <a:r>
                        <a:rPr lang="en-US" sz="1800" dirty="0"/>
                        <a:t>This project intends to create a system that is easily accessible and provides the user with a secure and  feasible environment for conducting and appearing for his/her examinations. It also aims to revolutionize the traditional assessment system.</a:t>
                      </a:r>
                      <a:endParaRPr sz="1800" dirty="0"/>
                    </a:p>
                  </a:txBody>
                  <a:tcPr marL="91450" marR="91450" marT="45725" marB="45725"/>
                </a:tc>
                <a:extLst>
                  <a:ext uri="{0D108BD9-81ED-4DB2-BD59-A6C34878D82A}">
                    <a16:rowId xmlns:a16="http://schemas.microsoft.com/office/drawing/2014/main" val="3029816101"/>
                  </a:ext>
                </a:extLst>
              </a:tr>
              <a:tr h="451262">
                <a:tc>
                  <a:txBody>
                    <a:bodyPr/>
                    <a:lstStyle/>
                    <a:p>
                      <a:pPr marL="0" marR="0" lvl="0" indent="0" algn="l" rtl="0">
                        <a:spcBef>
                          <a:spcPts val="0"/>
                        </a:spcBef>
                        <a:spcAft>
                          <a:spcPts val="0"/>
                        </a:spcAft>
                        <a:buNone/>
                      </a:pPr>
                      <a:r>
                        <a:rPr lang="en-IN" sz="1800" dirty="0"/>
                        <a:t>Project duration </a:t>
                      </a:r>
                      <a:endParaRPr dirty="0"/>
                    </a:p>
                  </a:txBody>
                  <a:tcPr marL="91450" marR="91450" marT="45725" marB="45725"/>
                </a:tc>
                <a:tc>
                  <a:txBody>
                    <a:bodyPr/>
                    <a:lstStyle/>
                    <a:p>
                      <a:pPr marL="0" marR="0" lvl="0" indent="0" algn="l" rtl="0">
                        <a:spcBef>
                          <a:spcPts val="0"/>
                        </a:spcBef>
                        <a:spcAft>
                          <a:spcPts val="0"/>
                        </a:spcAft>
                        <a:buNone/>
                      </a:pPr>
                      <a:r>
                        <a:rPr lang="en-IN" sz="1800" dirty="0"/>
                        <a:t>6 months</a:t>
                      </a:r>
                      <a:endParaRPr dirty="0"/>
                    </a:p>
                  </a:txBody>
                  <a:tcPr marL="91450" marR="91450" marT="45725" marB="45725"/>
                </a:tc>
                <a:extLst>
                  <a:ext uri="{0D108BD9-81ED-4DB2-BD59-A6C34878D82A}">
                    <a16:rowId xmlns:a16="http://schemas.microsoft.com/office/drawing/2014/main" val="1233038257"/>
                  </a:ext>
                </a:extLst>
              </a:tr>
              <a:tr h="375199">
                <a:tc>
                  <a:txBody>
                    <a:bodyPr/>
                    <a:lstStyle/>
                    <a:p>
                      <a:pPr marL="0" marR="0" lvl="0" indent="0" algn="l" rtl="0">
                        <a:spcBef>
                          <a:spcPts val="0"/>
                        </a:spcBef>
                        <a:spcAft>
                          <a:spcPts val="0"/>
                        </a:spcAft>
                        <a:buNone/>
                      </a:pPr>
                      <a:r>
                        <a:rPr lang="en-IN" sz="1800" dirty="0"/>
                        <a:t>Team size</a:t>
                      </a:r>
                      <a:endParaRPr dirty="0"/>
                    </a:p>
                  </a:txBody>
                  <a:tcPr marL="91450" marR="91450" marT="45725" marB="45725"/>
                </a:tc>
                <a:tc>
                  <a:txBody>
                    <a:bodyPr/>
                    <a:lstStyle/>
                    <a:p>
                      <a:pPr marL="0" marR="0" lvl="0" indent="0" algn="l" rtl="0">
                        <a:spcBef>
                          <a:spcPts val="0"/>
                        </a:spcBef>
                        <a:spcAft>
                          <a:spcPts val="0"/>
                        </a:spcAft>
                        <a:buNone/>
                      </a:pPr>
                      <a:r>
                        <a:rPr lang="en-IN" sz="1800" dirty="0"/>
                        <a:t>4 members</a:t>
                      </a:r>
                    </a:p>
                  </a:txBody>
                  <a:tcPr marL="91450" marR="91450" marT="45725" marB="45725"/>
                </a:tc>
                <a:extLst>
                  <a:ext uri="{0D108BD9-81ED-4DB2-BD59-A6C34878D82A}">
                    <a16:rowId xmlns:a16="http://schemas.microsoft.com/office/drawing/2014/main" val="3997289610"/>
                  </a:ext>
                </a:extLst>
              </a:tr>
              <a:tr h="686146">
                <a:tc>
                  <a:txBody>
                    <a:bodyPr/>
                    <a:lstStyle/>
                    <a:p>
                      <a:pPr marL="0" marR="0" lvl="0" indent="0" algn="l" rtl="0">
                        <a:spcBef>
                          <a:spcPts val="0"/>
                        </a:spcBef>
                        <a:spcAft>
                          <a:spcPts val="0"/>
                        </a:spcAft>
                        <a:buNone/>
                      </a:pPr>
                      <a:r>
                        <a:rPr lang="en-US" sz="1800" dirty="0"/>
                        <a:t>Team Members </a:t>
                      </a:r>
                      <a:endParaRPr sz="1800" dirty="0"/>
                    </a:p>
                  </a:txBody>
                  <a:tcPr marL="91450" marR="91450" marT="45725" marB="45725"/>
                </a:tc>
                <a:tc>
                  <a:txBody>
                    <a:bodyPr/>
                    <a:lstStyle/>
                    <a:p>
                      <a:pPr marL="0" marR="0" lvl="0" indent="0" algn="l" rtl="0">
                        <a:spcBef>
                          <a:spcPts val="0"/>
                        </a:spcBef>
                        <a:spcAft>
                          <a:spcPts val="0"/>
                        </a:spcAft>
                        <a:buNone/>
                      </a:pPr>
                      <a:r>
                        <a:rPr lang="en-US" sz="1800" dirty="0"/>
                        <a:t>Lamin Janka(16)  , Parin Makwana(17) , Juhi Modi(20), Ishika Thakkar(111)</a:t>
                      </a:r>
                      <a:endParaRPr lang="en-IN" sz="1800" dirty="0"/>
                    </a:p>
                  </a:txBody>
                  <a:tcPr marL="91450" marR="91450" marT="45725" marB="45725"/>
                </a:tc>
                <a:extLst>
                  <a:ext uri="{0D108BD9-81ED-4DB2-BD59-A6C34878D82A}">
                    <a16:rowId xmlns:a16="http://schemas.microsoft.com/office/drawing/2014/main" val="450711501"/>
                  </a:ext>
                </a:extLst>
              </a:tr>
              <a:tr h="686146">
                <a:tc>
                  <a:txBody>
                    <a:bodyPr/>
                    <a:lstStyle/>
                    <a:p>
                      <a:pPr marL="0" marR="0" lvl="0" indent="0" algn="l" rtl="0">
                        <a:spcBef>
                          <a:spcPts val="0"/>
                        </a:spcBef>
                        <a:spcAft>
                          <a:spcPts val="0"/>
                        </a:spcAft>
                        <a:buNone/>
                      </a:pPr>
                      <a:r>
                        <a:rPr lang="en-IN" sz="1800" dirty="0"/>
                        <a:t>Tools and technologies to use</a:t>
                      </a:r>
                      <a:endParaRPr dirty="0"/>
                    </a:p>
                  </a:txBody>
                  <a:tcPr marL="91450" marR="91450" marT="45725" marB="45725"/>
                </a:tc>
                <a:tc>
                  <a:txBody>
                    <a:bodyPr/>
                    <a:lstStyle/>
                    <a:p>
                      <a:pPr marL="0" marR="0" lvl="0" indent="0" algn="l" rtl="0">
                        <a:spcBef>
                          <a:spcPts val="0"/>
                        </a:spcBef>
                        <a:spcAft>
                          <a:spcPts val="0"/>
                        </a:spcAft>
                        <a:buNone/>
                      </a:pPr>
                      <a:r>
                        <a:rPr lang="en-IN" sz="1800" dirty="0"/>
                        <a:t>XAMPP , PHP, JavaScript, HTML, CSS,</a:t>
                      </a:r>
                      <a:endParaRPr dirty="0"/>
                    </a:p>
                    <a:p>
                      <a:pPr marL="0" marR="0" lvl="0" indent="0" algn="l" rtl="0">
                        <a:spcBef>
                          <a:spcPts val="0"/>
                        </a:spcBef>
                        <a:spcAft>
                          <a:spcPts val="0"/>
                        </a:spcAft>
                        <a:buNone/>
                      </a:pPr>
                      <a:r>
                        <a:rPr lang="en-IN" sz="1800" dirty="0"/>
                        <a:t>Visual Studio Code</a:t>
                      </a:r>
                      <a:endParaRPr sz="1800" dirty="0"/>
                    </a:p>
                  </a:txBody>
                  <a:tcPr marL="91450" marR="91450" marT="45725" marB="45725"/>
                </a:tc>
                <a:extLst>
                  <a:ext uri="{0D108BD9-81ED-4DB2-BD59-A6C34878D82A}">
                    <a16:rowId xmlns:a16="http://schemas.microsoft.com/office/drawing/2014/main" val="1171619716"/>
                  </a:ext>
                </a:extLst>
              </a:tr>
              <a:tr h="686146">
                <a:tc>
                  <a:txBody>
                    <a:bodyPr/>
                    <a:lstStyle/>
                    <a:p>
                      <a:pPr marL="0" marR="0" lvl="0" indent="0" algn="l" rtl="0">
                        <a:spcBef>
                          <a:spcPts val="0"/>
                        </a:spcBef>
                        <a:spcAft>
                          <a:spcPts val="0"/>
                        </a:spcAft>
                        <a:buNone/>
                      </a:pPr>
                      <a:r>
                        <a:rPr lang="en-IN" sz="1800" dirty="0"/>
                        <a:t>Guide</a:t>
                      </a:r>
                      <a:endParaRPr dirty="0"/>
                    </a:p>
                  </a:txBody>
                  <a:tcPr marL="91450" marR="91450" marT="45725" marB="45725"/>
                </a:tc>
                <a:tc>
                  <a:txBody>
                    <a:bodyPr/>
                    <a:lstStyle/>
                    <a:p>
                      <a:pPr marL="0" marR="0" lvl="0" indent="0" algn="l" rtl="0">
                        <a:spcBef>
                          <a:spcPts val="0"/>
                        </a:spcBef>
                        <a:spcAft>
                          <a:spcPts val="0"/>
                        </a:spcAft>
                        <a:buNone/>
                      </a:pPr>
                      <a:r>
                        <a:rPr lang="en-IN" sz="1800" dirty="0" err="1"/>
                        <a:t>Dr.</a:t>
                      </a:r>
                      <a:r>
                        <a:rPr lang="en-IN" sz="1800" dirty="0"/>
                        <a:t> Maitri Jhaveri</a:t>
                      </a:r>
                      <a:endParaRPr sz="1800" dirty="0"/>
                    </a:p>
                  </a:txBody>
                  <a:tcPr marL="91450" marR="91450" marT="45725" marB="45725"/>
                </a:tc>
                <a:extLst>
                  <a:ext uri="{0D108BD9-81ED-4DB2-BD59-A6C34878D82A}">
                    <a16:rowId xmlns:a16="http://schemas.microsoft.com/office/drawing/2014/main" val="4244921273"/>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71472" y="2924943"/>
            <a:ext cx="7772400" cy="719881"/>
          </a:xfrm>
        </p:spPr>
        <p:txBody>
          <a:bodyPr/>
          <a:lstStyle/>
          <a:p>
            <a:pPr algn="ctr"/>
            <a:r>
              <a:rPr lang="en-GB" sz="3600" b="1" dirty="0"/>
              <a:t>Subject Table</a:t>
            </a:r>
            <a:endParaRPr lang="en-US" sz="3600" b="1" dirty="0"/>
          </a:p>
        </p:txBody>
      </p:sp>
      <p:sp>
        <p:nvSpPr>
          <p:cNvPr id="10" name="Text Placeholder 9"/>
          <p:cNvSpPr>
            <a:spLocks noGrp="1"/>
          </p:cNvSpPr>
          <p:nvPr>
            <p:ph type="body" idx="1"/>
          </p:nvPr>
        </p:nvSpPr>
        <p:spPr>
          <a:xfrm>
            <a:off x="35496" y="260648"/>
            <a:ext cx="9001000" cy="648072"/>
          </a:xfrm>
        </p:spPr>
        <p:txBody>
          <a:bodyPr/>
          <a:lstStyle/>
          <a:p>
            <a:pPr algn="ctr"/>
            <a:r>
              <a:rPr lang="en-GB" sz="4000" dirty="0">
                <a:solidFill>
                  <a:schemeClr val="tx1"/>
                </a:solidFill>
              </a:rPr>
              <a:t>Course</a:t>
            </a:r>
            <a:r>
              <a:rPr lang="en-GB" sz="4000" b="1" dirty="0">
                <a:solidFill>
                  <a:schemeClr val="tx1"/>
                </a:solidFill>
              </a:rPr>
              <a:t> </a:t>
            </a:r>
            <a:r>
              <a:rPr lang="en-GB" sz="4000" dirty="0">
                <a:solidFill>
                  <a:schemeClr val="tx1"/>
                </a:solidFill>
              </a:rPr>
              <a:t>Table</a:t>
            </a:r>
            <a:endParaRPr lang="en-US" sz="3200" dirty="0">
              <a:solidFill>
                <a:schemeClr val="tx1"/>
              </a:solidFill>
            </a:endParaRPr>
          </a:p>
        </p:txBody>
      </p:sp>
      <p:sp>
        <p:nvSpPr>
          <p:cNvPr id="2" name="Footer Placeholder 1"/>
          <p:cNvSpPr>
            <a:spLocks noGrp="1"/>
          </p:cNvSpPr>
          <p:nvPr>
            <p:ph type="ftr" sz="quarter" idx="11"/>
          </p:nvPr>
        </p:nvSpPr>
        <p:spPr/>
        <p:txBody>
          <a:bodyPr/>
          <a:lstStyle/>
          <a:p>
            <a:r>
              <a:rPr lang="en-US"/>
              <a:t>Department of Computer Science </a:t>
            </a:r>
            <a:endParaRPr lang="en-US" dirty="0"/>
          </a:p>
        </p:txBody>
      </p:sp>
      <p:sp>
        <p:nvSpPr>
          <p:cNvPr id="3" name="Slide Number Placeholder 2"/>
          <p:cNvSpPr>
            <a:spLocks noGrp="1"/>
          </p:cNvSpPr>
          <p:nvPr>
            <p:ph type="sldNum" sz="quarter" idx="12"/>
          </p:nvPr>
        </p:nvSpPr>
        <p:spPr/>
        <p:txBody>
          <a:bodyPr/>
          <a:lstStyle/>
          <a:p>
            <a:fld id="{4EE46D15-3898-4B85-9369-B7C77A63AF05}" type="slidenum">
              <a:rPr lang="en-US" smtClean="0"/>
              <a:pPr/>
              <a:t>30</a:t>
            </a:fld>
            <a:endParaRPr lang="en-US" dirty="0"/>
          </a:p>
        </p:txBody>
      </p:sp>
      <p:pic>
        <p:nvPicPr>
          <p:cNvPr id="8" name="Content Placeholder 7" descr="Screenshot 2024-06-26 155008.png"/>
          <p:cNvPicPr>
            <a:picLocks noGrp="1" noChangeAspect="1"/>
          </p:cNvPicPr>
          <p:nvPr>
            <p:ph idx="4294967295"/>
          </p:nvPr>
        </p:nvPicPr>
        <p:blipFill>
          <a:blip r:embed="rId2"/>
          <a:stretch>
            <a:fillRect/>
          </a:stretch>
        </p:blipFill>
        <p:spPr>
          <a:xfrm>
            <a:off x="683568" y="881311"/>
            <a:ext cx="7931224" cy="2164869"/>
          </a:xfrm>
        </p:spPr>
      </p:pic>
      <p:pic>
        <p:nvPicPr>
          <p:cNvPr id="2050" name="Picture 2"/>
          <p:cNvPicPr>
            <a:picLocks noChangeAspect="1" noChangeArrowheads="1"/>
          </p:cNvPicPr>
          <p:nvPr/>
        </p:nvPicPr>
        <p:blipFill>
          <a:blip r:embed="rId3"/>
          <a:srcRect/>
          <a:stretch>
            <a:fillRect/>
          </a:stretch>
        </p:blipFill>
        <p:spPr bwMode="auto">
          <a:xfrm>
            <a:off x="421466" y="3644825"/>
            <a:ext cx="8301068" cy="2490297"/>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Department of Computer Science </a:t>
            </a:r>
            <a:endParaRPr lang="en-US" dirty="0"/>
          </a:p>
        </p:txBody>
      </p:sp>
      <p:sp>
        <p:nvSpPr>
          <p:cNvPr id="3" name="Slide Number Placeholder 2"/>
          <p:cNvSpPr>
            <a:spLocks noGrp="1"/>
          </p:cNvSpPr>
          <p:nvPr>
            <p:ph type="sldNum" sz="quarter" idx="12"/>
          </p:nvPr>
        </p:nvSpPr>
        <p:spPr/>
        <p:txBody>
          <a:bodyPr/>
          <a:lstStyle/>
          <a:p>
            <a:fld id="{4EE46D15-3898-4B85-9369-B7C77A63AF05}" type="slidenum">
              <a:rPr lang="en-US" smtClean="0"/>
              <a:pPr/>
              <a:t>31</a:t>
            </a:fld>
            <a:endParaRPr lang="en-US" dirty="0"/>
          </a:p>
        </p:txBody>
      </p:sp>
      <p:sp>
        <p:nvSpPr>
          <p:cNvPr id="5" name="Slide Number Placeholder 2">
            <a:extLst>
              <a:ext uri="{FF2B5EF4-FFF2-40B4-BE49-F238E27FC236}">
                <a16:creationId xmlns:a16="http://schemas.microsoft.com/office/drawing/2014/main" id="{F93C0851-D9AA-82C4-3C31-CEF36633691E}"/>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IN" smtClean="0"/>
              <a:pPr/>
              <a:t>31</a:t>
            </a:fld>
            <a:endParaRPr lang="en-IN"/>
          </a:p>
        </p:txBody>
      </p:sp>
      <p:sp>
        <p:nvSpPr>
          <p:cNvPr id="6" name="TextBox 5">
            <a:extLst>
              <a:ext uri="{FF2B5EF4-FFF2-40B4-BE49-F238E27FC236}">
                <a16:creationId xmlns:a16="http://schemas.microsoft.com/office/drawing/2014/main" id="{CD017A96-98F0-32BB-5169-B0F86314680B}"/>
              </a:ext>
            </a:extLst>
          </p:cNvPr>
          <p:cNvSpPr txBox="1"/>
          <p:nvPr/>
        </p:nvSpPr>
        <p:spPr>
          <a:xfrm>
            <a:off x="1835696" y="1124744"/>
            <a:ext cx="5328592" cy="646331"/>
          </a:xfrm>
          <a:prstGeom prst="rect">
            <a:avLst/>
          </a:prstGeom>
          <a:noFill/>
        </p:spPr>
        <p:txBody>
          <a:bodyPr wrap="square" rtlCol="0">
            <a:spAutoFit/>
          </a:bodyPr>
          <a:lstStyle/>
          <a:p>
            <a:pPr algn="ctr"/>
            <a:r>
              <a:rPr lang="en-US" sz="3600" b="1" dirty="0"/>
              <a:t>Topic Table </a:t>
            </a:r>
            <a:endParaRPr lang="en-IN" sz="3600" b="1" dirty="0"/>
          </a:p>
        </p:txBody>
      </p:sp>
      <p:graphicFrame>
        <p:nvGraphicFramePr>
          <p:cNvPr id="7" name="Table 6">
            <a:extLst>
              <a:ext uri="{FF2B5EF4-FFF2-40B4-BE49-F238E27FC236}">
                <a16:creationId xmlns:a16="http://schemas.microsoft.com/office/drawing/2014/main" id="{F5D924AE-2610-A22D-BB74-E2747EF64D34}"/>
              </a:ext>
            </a:extLst>
          </p:cNvPr>
          <p:cNvGraphicFramePr>
            <a:graphicFrameLocks noGrp="1"/>
          </p:cNvGraphicFramePr>
          <p:nvPr>
            <p:extLst>
              <p:ext uri="{D42A27DB-BD31-4B8C-83A1-F6EECF244321}">
                <p14:modId xmlns:p14="http://schemas.microsoft.com/office/powerpoint/2010/main" val="3421312082"/>
              </p:ext>
            </p:extLst>
          </p:nvPr>
        </p:nvGraphicFramePr>
        <p:xfrm>
          <a:off x="1103784" y="2204864"/>
          <a:ext cx="6936432" cy="3261960"/>
        </p:xfrm>
        <a:graphic>
          <a:graphicData uri="http://schemas.openxmlformats.org/drawingml/2006/table">
            <a:tbl>
              <a:tblPr firstRow="1" bandRow="1">
                <a:tableStyleId>{3B4B98B0-60AC-42C2-AFA5-B58CD77FA1E5}</a:tableStyleId>
              </a:tblPr>
              <a:tblGrid>
                <a:gridCol w="2312144">
                  <a:extLst>
                    <a:ext uri="{9D8B030D-6E8A-4147-A177-3AD203B41FA5}">
                      <a16:colId xmlns:a16="http://schemas.microsoft.com/office/drawing/2014/main" val="2217179542"/>
                    </a:ext>
                  </a:extLst>
                </a:gridCol>
                <a:gridCol w="2312144">
                  <a:extLst>
                    <a:ext uri="{9D8B030D-6E8A-4147-A177-3AD203B41FA5}">
                      <a16:colId xmlns:a16="http://schemas.microsoft.com/office/drawing/2014/main" val="2576839389"/>
                    </a:ext>
                  </a:extLst>
                </a:gridCol>
                <a:gridCol w="2312144">
                  <a:extLst>
                    <a:ext uri="{9D8B030D-6E8A-4147-A177-3AD203B41FA5}">
                      <a16:colId xmlns:a16="http://schemas.microsoft.com/office/drawing/2014/main" val="226564649"/>
                    </a:ext>
                  </a:extLst>
                </a:gridCol>
              </a:tblGrid>
              <a:tr h="815490">
                <a:tc>
                  <a:txBody>
                    <a:bodyPr/>
                    <a:lstStyle/>
                    <a:p>
                      <a:r>
                        <a:rPr lang="en-US" dirty="0"/>
                        <a:t>Column</a:t>
                      </a:r>
                      <a:endParaRPr lang="en-IN" dirty="0"/>
                    </a:p>
                  </a:txBody>
                  <a:tcPr/>
                </a:tc>
                <a:tc>
                  <a:txBody>
                    <a:bodyPr/>
                    <a:lstStyle/>
                    <a:p>
                      <a:endParaRPr lang="en-IN" dirty="0"/>
                    </a:p>
                  </a:txBody>
                  <a:tcPr/>
                </a:tc>
                <a:tc>
                  <a:txBody>
                    <a:bodyPr/>
                    <a:lstStyle/>
                    <a:p>
                      <a:r>
                        <a:rPr lang="en-US" dirty="0"/>
                        <a:t>Data</a:t>
                      </a:r>
                      <a:endParaRPr lang="en-IN" dirty="0"/>
                    </a:p>
                  </a:txBody>
                  <a:tcPr/>
                </a:tc>
                <a:extLst>
                  <a:ext uri="{0D108BD9-81ED-4DB2-BD59-A6C34878D82A}">
                    <a16:rowId xmlns:a16="http://schemas.microsoft.com/office/drawing/2014/main" val="1539356664"/>
                  </a:ext>
                </a:extLst>
              </a:tr>
              <a:tr h="815490">
                <a:tc>
                  <a:txBody>
                    <a:bodyPr/>
                    <a:lstStyle/>
                    <a:p>
                      <a:r>
                        <a:rPr lang="en-US" dirty="0" err="1"/>
                        <a:t>Topic_id</a:t>
                      </a:r>
                      <a:r>
                        <a:rPr lang="en-US" dirty="0"/>
                        <a:t>(PK)</a:t>
                      </a:r>
                      <a:endParaRPr lang="en-IN" dirty="0"/>
                    </a:p>
                  </a:txBody>
                  <a:tcPr/>
                </a:tc>
                <a:tc>
                  <a:txBody>
                    <a:bodyPr/>
                    <a:lstStyle/>
                    <a:p>
                      <a:r>
                        <a:rPr lang="en-IN" dirty="0" err="1"/>
                        <a:t>int</a:t>
                      </a:r>
                      <a:r>
                        <a:rPr lang="en-IN" dirty="0"/>
                        <a:t>(11)</a:t>
                      </a:r>
                    </a:p>
                  </a:txBody>
                  <a:tcPr/>
                </a:tc>
                <a:tc>
                  <a:txBody>
                    <a:bodyPr/>
                    <a:lstStyle/>
                    <a:p>
                      <a:r>
                        <a:rPr lang="en-GB" dirty="0"/>
                        <a:t>1</a:t>
                      </a:r>
                      <a:endParaRPr lang="en-IN" dirty="0"/>
                    </a:p>
                  </a:txBody>
                  <a:tcPr/>
                </a:tc>
                <a:extLst>
                  <a:ext uri="{0D108BD9-81ED-4DB2-BD59-A6C34878D82A}">
                    <a16:rowId xmlns:a16="http://schemas.microsoft.com/office/drawing/2014/main" val="2263241319"/>
                  </a:ext>
                </a:extLst>
              </a:tr>
              <a:tr h="815490">
                <a:tc>
                  <a:txBody>
                    <a:bodyPr/>
                    <a:lstStyle/>
                    <a:p>
                      <a:r>
                        <a:rPr lang="en-US" dirty="0" err="1"/>
                        <a:t>Topic_name</a:t>
                      </a:r>
                      <a:endParaRPr lang="en-IN" dirty="0"/>
                    </a:p>
                  </a:txBody>
                  <a:tcPr/>
                </a:tc>
                <a:tc>
                  <a:txBody>
                    <a:bodyPr/>
                    <a:lstStyle/>
                    <a:p>
                      <a:r>
                        <a:rPr lang="en-IN" dirty="0" err="1"/>
                        <a:t>varchar</a:t>
                      </a:r>
                      <a:r>
                        <a:rPr lang="en-IN" dirty="0"/>
                        <a:t>(25)</a:t>
                      </a:r>
                    </a:p>
                  </a:txBody>
                  <a:tcPr/>
                </a:tc>
                <a:tc>
                  <a:txBody>
                    <a:bodyPr/>
                    <a:lstStyle/>
                    <a:p>
                      <a:r>
                        <a:rPr lang="en-GB" dirty="0"/>
                        <a:t>Array</a:t>
                      </a:r>
                      <a:endParaRPr lang="en-IN" dirty="0"/>
                    </a:p>
                  </a:txBody>
                  <a:tcPr/>
                </a:tc>
                <a:extLst>
                  <a:ext uri="{0D108BD9-81ED-4DB2-BD59-A6C34878D82A}">
                    <a16:rowId xmlns:a16="http://schemas.microsoft.com/office/drawing/2014/main" val="3555291950"/>
                  </a:ext>
                </a:extLst>
              </a:tr>
              <a:tr h="815490">
                <a:tc>
                  <a:txBody>
                    <a:bodyPr/>
                    <a:lstStyle/>
                    <a:p>
                      <a:r>
                        <a:rPr lang="en-US" dirty="0" err="1"/>
                        <a:t>Subject_id</a:t>
                      </a:r>
                      <a:r>
                        <a:rPr lang="en-US" dirty="0"/>
                        <a:t> (FK)</a:t>
                      </a:r>
                      <a:endParaRPr lang="en-IN" dirty="0"/>
                    </a:p>
                  </a:txBody>
                  <a:tcPr/>
                </a:tc>
                <a:tc>
                  <a:txBody>
                    <a:bodyPr/>
                    <a:lstStyle/>
                    <a:p>
                      <a:r>
                        <a:rPr lang="en-IN" dirty="0" err="1"/>
                        <a:t>int</a:t>
                      </a:r>
                      <a:r>
                        <a:rPr lang="en-IN" dirty="0"/>
                        <a:t>(11)</a:t>
                      </a:r>
                    </a:p>
                  </a:txBody>
                  <a:tcPr/>
                </a:tc>
                <a:tc>
                  <a:txBody>
                    <a:bodyPr/>
                    <a:lstStyle/>
                    <a:p>
                      <a:r>
                        <a:rPr lang="en-US" dirty="0"/>
                        <a:t>1</a:t>
                      </a:r>
                      <a:endParaRPr lang="en-IN" dirty="0"/>
                    </a:p>
                  </a:txBody>
                  <a:tcPr/>
                </a:tc>
                <a:extLst>
                  <a:ext uri="{0D108BD9-81ED-4DB2-BD59-A6C34878D82A}">
                    <a16:rowId xmlns:a16="http://schemas.microsoft.com/office/drawing/2014/main" val="2090112090"/>
                  </a:ext>
                </a:extLst>
              </a:tr>
            </a:tbl>
          </a:graphicData>
        </a:graphic>
      </p:graphicFrame>
    </p:spTree>
    <p:extLst>
      <p:ext uri="{BB962C8B-B14F-4D97-AF65-F5344CB8AC3E}">
        <p14:creationId xmlns:p14="http://schemas.microsoft.com/office/powerpoint/2010/main" val="4151600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Department of Computer Science </a:t>
            </a:r>
          </a:p>
        </p:txBody>
      </p:sp>
      <p:sp>
        <p:nvSpPr>
          <p:cNvPr id="3" name="Slide Number Placeholder 2"/>
          <p:cNvSpPr>
            <a:spLocks noGrp="1"/>
          </p:cNvSpPr>
          <p:nvPr>
            <p:ph type="sldNum" sz="quarter" idx="12"/>
          </p:nvPr>
        </p:nvSpPr>
        <p:spPr/>
        <p:txBody>
          <a:bodyPr/>
          <a:lstStyle/>
          <a:p>
            <a:fld id="{4EE46D15-3898-4B85-9369-B7C77A63AF05}" type="slidenum">
              <a:rPr lang="en-US" smtClean="0"/>
              <a:pPr/>
              <a:t>32</a:t>
            </a:fld>
            <a:endParaRPr lang="en-US" dirty="0"/>
          </a:p>
        </p:txBody>
      </p:sp>
      <p:sp>
        <p:nvSpPr>
          <p:cNvPr id="5" name="Slide Number Placeholder 2">
            <a:extLst>
              <a:ext uri="{FF2B5EF4-FFF2-40B4-BE49-F238E27FC236}">
                <a16:creationId xmlns:a16="http://schemas.microsoft.com/office/drawing/2014/main" id="{A15BAC1A-49EC-9F3A-CD77-6668D995E288}"/>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IN" smtClean="0"/>
              <a:pPr/>
              <a:t>32</a:t>
            </a:fld>
            <a:endParaRPr lang="en-IN"/>
          </a:p>
        </p:txBody>
      </p:sp>
      <p:sp>
        <p:nvSpPr>
          <p:cNvPr id="6" name="TextBox 5">
            <a:extLst>
              <a:ext uri="{FF2B5EF4-FFF2-40B4-BE49-F238E27FC236}">
                <a16:creationId xmlns:a16="http://schemas.microsoft.com/office/drawing/2014/main" id="{E05584FE-3F73-66C7-D9AB-0EE5A70A3E88}"/>
              </a:ext>
            </a:extLst>
          </p:cNvPr>
          <p:cNvSpPr txBox="1"/>
          <p:nvPr/>
        </p:nvSpPr>
        <p:spPr>
          <a:xfrm>
            <a:off x="1799692" y="462773"/>
            <a:ext cx="5544616" cy="646331"/>
          </a:xfrm>
          <a:prstGeom prst="rect">
            <a:avLst/>
          </a:prstGeom>
          <a:noFill/>
        </p:spPr>
        <p:txBody>
          <a:bodyPr wrap="square" rtlCol="0">
            <a:spAutoFit/>
          </a:bodyPr>
          <a:lstStyle/>
          <a:p>
            <a:pPr algn="ctr"/>
            <a:r>
              <a:rPr lang="en-US" sz="3600" b="1" dirty="0"/>
              <a:t>MCQ Table</a:t>
            </a:r>
            <a:endParaRPr lang="en-IN" sz="3600" b="1" dirty="0"/>
          </a:p>
        </p:txBody>
      </p:sp>
      <p:pic>
        <p:nvPicPr>
          <p:cNvPr id="3074" name="Picture 2"/>
          <p:cNvPicPr>
            <a:picLocks noChangeAspect="1" noChangeArrowheads="1"/>
          </p:cNvPicPr>
          <p:nvPr/>
        </p:nvPicPr>
        <p:blipFill>
          <a:blip r:embed="rId2"/>
          <a:srcRect/>
          <a:stretch>
            <a:fillRect/>
          </a:stretch>
        </p:blipFill>
        <p:spPr bwMode="auto">
          <a:xfrm>
            <a:off x="528608" y="1196752"/>
            <a:ext cx="8158192" cy="4833437"/>
          </a:xfrm>
          <a:prstGeom prst="rect">
            <a:avLst/>
          </a:prstGeom>
          <a:noFill/>
          <a:ln w="9525">
            <a:noFill/>
            <a:miter lim="800000"/>
            <a:headEnd/>
            <a:tailEnd/>
          </a:ln>
          <a:effectLst/>
        </p:spPr>
      </p:pic>
    </p:spTree>
    <p:extLst>
      <p:ext uri="{BB962C8B-B14F-4D97-AF65-F5344CB8AC3E}">
        <p14:creationId xmlns:p14="http://schemas.microsoft.com/office/powerpoint/2010/main" val="1489270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Department of Computer Science </a:t>
            </a:r>
            <a:endParaRPr lang="en-US" dirty="0"/>
          </a:p>
        </p:txBody>
      </p:sp>
      <p:sp>
        <p:nvSpPr>
          <p:cNvPr id="3" name="Slide Number Placeholder 2"/>
          <p:cNvSpPr>
            <a:spLocks noGrp="1"/>
          </p:cNvSpPr>
          <p:nvPr>
            <p:ph type="sldNum" sz="quarter" idx="12"/>
          </p:nvPr>
        </p:nvSpPr>
        <p:spPr/>
        <p:txBody>
          <a:bodyPr/>
          <a:lstStyle/>
          <a:p>
            <a:fld id="{4EE46D15-3898-4B85-9369-B7C77A63AF05}" type="slidenum">
              <a:rPr lang="en-US" smtClean="0"/>
              <a:pPr/>
              <a:t>33</a:t>
            </a:fld>
            <a:endParaRPr lang="en-US" dirty="0"/>
          </a:p>
        </p:txBody>
      </p:sp>
      <p:sp>
        <p:nvSpPr>
          <p:cNvPr id="6" name="TextBox 3">
            <a:extLst>
              <a:ext uri="{FF2B5EF4-FFF2-40B4-BE49-F238E27FC236}">
                <a16:creationId xmlns:a16="http://schemas.microsoft.com/office/drawing/2014/main" id="{0D085D70-0634-0ACB-FA52-2433CBFEDBD4}"/>
              </a:ext>
            </a:extLst>
          </p:cNvPr>
          <p:cNvSpPr txBox="1"/>
          <p:nvPr/>
        </p:nvSpPr>
        <p:spPr>
          <a:xfrm>
            <a:off x="24755" y="632102"/>
            <a:ext cx="9036496" cy="52322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t>                                   Exam Table</a:t>
            </a:r>
            <a:endParaRPr lang="en-IN" sz="2800" b="1" dirty="0"/>
          </a:p>
        </p:txBody>
      </p:sp>
      <p:pic>
        <p:nvPicPr>
          <p:cNvPr id="4098" name="Picture 2"/>
          <p:cNvPicPr>
            <a:picLocks noChangeAspect="1" noChangeArrowheads="1"/>
          </p:cNvPicPr>
          <p:nvPr/>
        </p:nvPicPr>
        <p:blipFill>
          <a:blip r:embed="rId2"/>
          <a:srcRect/>
          <a:stretch>
            <a:fillRect/>
          </a:stretch>
        </p:blipFill>
        <p:spPr bwMode="auto">
          <a:xfrm>
            <a:off x="714348" y="1195228"/>
            <a:ext cx="8072494" cy="5120735"/>
          </a:xfrm>
          <a:prstGeom prst="rect">
            <a:avLst/>
          </a:prstGeom>
          <a:noFill/>
          <a:ln w="9525">
            <a:noFill/>
            <a:miter lim="800000"/>
            <a:headEnd/>
            <a:tailEnd/>
          </a:ln>
          <a:effectLst/>
        </p:spPr>
      </p:pic>
    </p:spTree>
    <p:extLst>
      <p:ext uri="{BB962C8B-B14F-4D97-AF65-F5344CB8AC3E}">
        <p14:creationId xmlns:p14="http://schemas.microsoft.com/office/powerpoint/2010/main" val="3730347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Department of Computer Science </a:t>
            </a:r>
            <a:endParaRPr lang="en-US" dirty="0"/>
          </a:p>
        </p:txBody>
      </p:sp>
      <p:sp>
        <p:nvSpPr>
          <p:cNvPr id="3" name="Slide Number Placeholder 2"/>
          <p:cNvSpPr>
            <a:spLocks noGrp="1"/>
          </p:cNvSpPr>
          <p:nvPr>
            <p:ph type="sldNum" sz="quarter" idx="12"/>
          </p:nvPr>
        </p:nvSpPr>
        <p:spPr/>
        <p:txBody>
          <a:bodyPr/>
          <a:lstStyle/>
          <a:p>
            <a:fld id="{4EE46D15-3898-4B85-9369-B7C77A63AF05}" type="slidenum">
              <a:rPr lang="en-US" smtClean="0"/>
              <a:pPr/>
              <a:t>34</a:t>
            </a:fld>
            <a:endParaRPr lang="en-US" dirty="0"/>
          </a:p>
        </p:txBody>
      </p:sp>
      <p:sp>
        <p:nvSpPr>
          <p:cNvPr id="5" name="Slide Number Placeholder 2">
            <a:extLst>
              <a:ext uri="{FF2B5EF4-FFF2-40B4-BE49-F238E27FC236}">
                <a16:creationId xmlns:a16="http://schemas.microsoft.com/office/drawing/2014/main" id="{F19FC787-12C8-6B2C-05D6-6BEA12F82297}"/>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IN" smtClean="0"/>
              <a:pPr/>
              <a:t>34</a:t>
            </a:fld>
            <a:endParaRPr lang="en-IN"/>
          </a:p>
        </p:txBody>
      </p:sp>
      <p:sp>
        <p:nvSpPr>
          <p:cNvPr id="6" name="TextBox 5">
            <a:extLst>
              <a:ext uri="{FF2B5EF4-FFF2-40B4-BE49-F238E27FC236}">
                <a16:creationId xmlns:a16="http://schemas.microsoft.com/office/drawing/2014/main" id="{2FA45F8D-7572-2B58-4BD5-0051204B816E}"/>
              </a:ext>
            </a:extLst>
          </p:cNvPr>
          <p:cNvSpPr txBox="1"/>
          <p:nvPr/>
        </p:nvSpPr>
        <p:spPr>
          <a:xfrm>
            <a:off x="2267744" y="908720"/>
            <a:ext cx="5068396" cy="646331"/>
          </a:xfrm>
          <a:prstGeom prst="rect">
            <a:avLst/>
          </a:prstGeom>
          <a:noFill/>
        </p:spPr>
        <p:txBody>
          <a:bodyPr wrap="square" rtlCol="0">
            <a:spAutoFit/>
          </a:bodyPr>
          <a:lstStyle/>
          <a:p>
            <a:r>
              <a:rPr lang="en-US" sz="3600" b="1" dirty="0"/>
              <a:t> </a:t>
            </a:r>
            <a:r>
              <a:rPr lang="en-US" sz="3600" b="1" dirty="0" err="1"/>
              <a:t>Exam_Question</a:t>
            </a:r>
            <a:r>
              <a:rPr lang="en-US" sz="3600" b="1" dirty="0"/>
              <a:t> Table</a:t>
            </a:r>
            <a:endParaRPr lang="en-IN" sz="3600" b="1" dirty="0"/>
          </a:p>
        </p:txBody>
      </p:sp>
      <p:pic>
        <p:nvPicPr>
          <p:cNvPr id="5122" name="Picture 2"/>
          <p:cNvPicPr>
            <a:picLocks noChangeAspect="1" noChangeArrowheads="1"/>
          </p:cNvPicPr>
          <p:nvPr/>
        </p:nvPicPr>
        <p:blipFill>
          <a:blip r:embed="rId2"/>
          <a:srcRect/>
          <a:stretch>
            <a:fillRect/>
          </a:stretch>
        </p:blipFill>
        <p:spPr bwMode="auto">
          <a:xfrm>
            <a:off x="467544" y="1838610"/>
            <a:ext cx="8358246" cy="4231746"/>
          </a:xfrm>
          <a:prstGeom prst="rect">
            <a:avLst/>
          </a:prstGeom>
          <a:noFill/>
          <a:ln w="9525">
            <a:noFill/>
            <a:miter lim="800000"/>
            <a:headEnd/>
            <a:tailEnd/>
          </a:ln>
          <a:effectLst/>
        </p:spPr>
      </p:pic>
    </p:spTree>
    <p:extLst>
      <p:ext uri="{BB962C8B-B14F-4D97-AF65-F5344CB8AC3E}">
        <p14:creationId xmlns:p14="http://schemas.microsoft.com/office/powerpoint/2010/main" val="3285275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Department of Computer Science </a:t>
            </a:r>
            <a:endParaRPr lang="en-US" dirty="0"/>
          </a:p>
        </p:txBody>
      </p:sp>
      <p:sp>
        <p:nvSpPr>
          <p:cNvPr id="3" name="Slide Number Placeholder 2"/>
          <p:cNvSpPr>
            <a:spLocks noGrp="1"/>
          </p:cNvSpPr>
          <p:nvPr>
            <p:ph type="sldNum" sz="quarter" idx="12"/>
          </p:nvPr>
        </p:nvSpPr>
        <p:spPr/>
        <p:txBody>
          <a:bodyPr/>
          <a:lstStyle/>
          <a:p>
            <a:fld id="{4EE46D15-3898-4B85-9369-B7C77A63AF05}" type="slidenum">
              <a:rPr lang="en-US" smtClean="0"/>
              <a:pPr/>
              <a:t>35</a:t>
            </a:fld>
            <a:endParaRPr lang="en-US" dirty="0"/>
          </a:p>
        </p:txBody>
      </p:sp>
      <p:sp>
        <p:nvSpPr>
          <p:cNvPr id="5" name="Slide Number Placeholder 2">
            <a:extLst>
              <a:ext uri="{FF2B5EF4-FFF2-40B4-BE49-F238E27FC236}">
                <a16:creationId xmlns:a16="http://schemas.microsoft.com/office/drawing/2014/main" id="{C8427F59-B445-3D90-4ADF-F75818ABCE7D}"/>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IN" smtClean="0"/>
              <a:pPr/>
              <a:t>35</a:t>
            </a:fld>
            <a:endParaRPr lang="en-IN" dirty="0"/>
          </a:p>
        </p:txBody>
      </p:sp>
      <p:sp>
        <p:nvSpPr>
          <p:cNvPr id="6" name="TextBox 5">
            <a:extLst>
              <a:ext uri="{FF2B5EF4-FFF2-40B4-BE49-F238E27FC236}">
                <a16:creationId xmlns:a16="http://schemas.microsoft.com/office/drawing/2014/main" id="{48FAE974-A415-632A-2C75-C16C3DC10671}"/>
              </a:ext>
            </a:extLst>
          </p:cNvPr>
          <p:cNvSpPr txBox="1"/>
          <p:nvPr/>
        </p:nvSpPr>
        <p:spPr>
          <a:xfrm>
            <a:off x="3128502" y="1268760"/>
            <a:ext cx="4358148" cy="646331"/>
          </a:xfrm>
          <a:prstGeom prst="rect">
            <a:avLst/>
          </a:prstGeom>
          <a:noFill/>
        </p:spPr>
        <p:txBody>
          <a:bodyPr wrap="square" rtlCol="0">
            <a:spAutoFit/>
          </a:bodyPr>
          <a:lstStyle/>
          <a:p>
            <a:r>
              <a:rPr lang="en-US" sz="3600" b="1" dirty="0"/>
              <a:t> Result Table</a:t>
            </a:r>
            <a:endParaRPr lang="en-IN" sz="3600" b="1" dirty="0"/>
          </a:p>
        </p:txBody>
      </p:sp>
      <p:pic>
        <p:nvPicPr>
          <p:cNvPr id="6146" name="Picture 2"/>
          <p:cNvPicPr>
            <a:picLocks noChangeAspect="1" noChangeArrowheads="1"/>
          </p:cNvPicPr>
          <p:nvPr/>
        </p:nvPicPr>
        <p:blipFill>
          <a:blip r:embed="rId2"/>
          <a:srcRect/>
          <a:stretch>
            <a:fillRect/>
          </a:stretch>
        </p:blipFill>
        <p:spPr bwMode="auto">
          <a:xfrm>
            <a:off x="285720" y="2132856"/>
            <a:ext cx="8572560" cy="3286148"/>
          </a:xfrm>
          <a:prstGeom prst="rect">
            <a:avLst/>
          </a:prstGeom>
          <a:noFill/>
          <a:ln w="9525">
            <a:noFill/>
            <a:miter lim="800000"/>
            <a:headEnd/>
            <a:tailEnd/>
          </a:ln>
          <a:effectLst/>
        </p:spPr>
      </p:pic>
    </p:spTree>
    <p:extLst>
      <p:ext uri="{BB962C8B-B14F-4D97-AF65-F5344CB8AC3E}">
        <p14:creationId xmlns:p14="http://schemas.microsoft.com/office/powerpoint/2010/main" val="3931722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Department of Computer Science </a:t>
            </a:r>
            <a:endParaRPr lang="en-US" dirty="0"/>
          </a:p>
        </p:txBody>
      </p:sp>
      <p:sp>
        <p:nvSpPr>
          <p:cNvPr id="3" name="Slide Number Placeholder 2"/>
          <p:cNvSpPr>
            <a:spLocks noGrp="1"/>
          </p:cNvSpPr>
          <p:nvPr>
            <p:ph type="sldNum" sz="quarter" idx="12"/>
          </p:nvPr>
        </p:nvSpPr>
        <p:spPr/>
        <p:txBody>
          <a:bodyPr/>
          <a:lstStyle/>
          <a:p>
            <a:fld id="{4EE46D15-3898-4B85-9369-B7C77A63AF05}" type="slidenum">
              <a:rPr lang="en-US" smtClean="0"/>
              <a:pPr/>
              <a:t>36</a:t>
            </a:fld>
            <a:endParaRPr lang="en-US" dirty="0"/>
          </a:p>
        </p:txBody>
      </p:sp>
      <p:sp>
        <p:nvSpPr>
          <p:cNvPr id="6" name="Slide Number Placeholder 2">
            <a:extLst>
              <a:ext uri="{FF2B5EF4-FFF2-40B4-BE49-F238E27FC236}">
                <a16:creationId xmlns:a16="http://schemas.microsoft.com/office/drawing/2014/main" id="{018EE6DC-18B8-9318-CE06-904B9F9F35FD}"/>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IN" smtClean="0"/>
              <a:pPr/>
              <a:t>36</a:t>
            </a:fld>
            <a:endParaRPr lang="en-IN"/>
          </a:p>
        </p:txBody>
      </p:sp>
      <p:sp>
        <p:nvSpPr>
          <p:cNvPr id="7" name="TextBox 6">
            <a:extLst>
              <a:ext uri="{FF2B5EF4-FFF2-40B4-BE49-F238E27FC236}">
                <a16:creationId xmlns:a16="http://schemas.microsoft.com/office/drawing/2014/main" id="{4EBF2D37-0346-62AA-5A30-A0E6FC5E3629}"/>
              </a:ext>
            </a:extLst>
          </p:cNvPr>
          <p:cNvSpPr txBox="1"/>
          <p:nvPr/>
        </p:nvSpPr>
        <p:spPr>
          <a:xfrm>
            <a:off x="1209367" y="2390073"/>
            <a:ext cx="7207045" cy="1754326"/>
          </a:xfrm>
          <a:prstGeom prst="rect">
            <a:avLst/>
          </a:prstGeom>
          <a:noFill/>
        </p:spPr>
        <p:txBody>
          <a:bodyPr wrap="square" rtlCol="0">
            <a:spAutoFit/>
          </a:bodyPr>
          <a:lstStyle/>
          <a:p>
            <a:r>
              <a:rPr lang="en-IN" sz="5400" b="1" dirty="0"/>
              <a:t>Screenshots Of Our Website..</a:t>
            </a:r>
          </a:p>
        </p:txBody>
      </p:sp>
    </p:spTree>
    <p:extLst>
      <p:ext uri="{BB962C8B-B14F-4D97-AF65-F5344CB8AC3E}">
        <p14:creationId xmlns:p14="http://schemas.microsoft.com/office/powerpoint/2010/main" val="1435864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01080" cy="1203073"/>
          </a:xfrm>
        </p:spPr>
        <p:txBody>
          <a:bodyPr>
            <a:normAutofit/>
          </a:bodyPr>
          <a:lstStyle/>
          <a:p>
            <a:pPr algn="ctr"/>
            <a:r>
              <a:rPr lang="en-GB" dirty="0"/>
              <a:t>Sign-up page </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2218155" y="1052736"/>
            <a:ext cx="4707689" cy="5161687"/>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01080" cy="1214422"/>
          </a:xfrm>
        </p:spPr>
        <p:txBody>
          <a:bodyPr>
            <a:normAutofit/>
          </a:bodyPr>
          <a:lstStyle/>
          <a:p>
            <a:pPr algn="ctr"/>
            <a:r>
              <a:rPr lang="en-GB" dirty="0"/>
              <a:t>      Login Page</a:t>
            </a:r>
            <a:endParaRPr lang="en-US" dirty="0"/>
          </a:p>
        </p:txBody>
      </p:sp>
      <p:pic>
        <p:nvPicPr>
          <p:cNvPr id="7" name="Content Placeholder 6" descr="Screenshot 2024-06-07 173944.png"/>
          <p:cNvPicPr>
            <a:picLocks noGrp="1" noChangeAspect="1"/>
          </p:cNvPicPr>
          <p:nvPr>
            <p:ph idx="1"/>
          </p:nvPr>
        </p:nvPicPr>
        <p:blipFill>
          <a:blip r:embed="rId2"/>
          <a:stretch>
            <a:fillRect/>
          </a:stretch>
        </p:blipFill>
        <p:spPr>
          <a:xfrm>
            <a:off x="1571604" y="1285860"/>
            <a:ext cx="5786477" cy="4857784"/>
          </a:xfrm>
        </p:spPr>
      </p:pic>
      <p:sp>
        <p:nvSpPr>
          <p:cNvPr id="4" name="Footer Placeholder 3"/>
          <p:cNvSpPr>
            <a:spLocks noGrp="1"/>
          </p:cNvSpPr>
          <p:nvPr>
            <p:ph type="ftr" sz="quarter" idx="11"/>
          </p:nvPr>
        </p:nvSpPr>
        <p:spPr>
          <a:xfrm>
            <a:off x="1285852" y="6324600"/>
            <a:ext cx="5857916" cy="365125"/>
          </a:xfrm>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80728"/>
            <a:ext cx="9144000" cy="1296144"/>
          </a:xfrm>
        </p:spPr>
        <p:txBody>
          <a:bodyPr>
            <a:normAutofit/>
          </a:bodyPr>
          <a:lstStyle/>
          <a:p>
            <a:pPr algn="ctr"/>
            <a:r>
              <a:rPr lang="en-GB" dirty="0"/>
              <a:t>Request Sent To Admin For Account Approval </a:t>
            </a:r>
            <a:endParaRPr lang="en-US" dirty="0"/>
          </a:p>
        </p:txBody>
      </p:sp>
      <p:pic>
        <p:nvPicPr>
          <p:cNvPr id="8" name="Content Placeholder 7" descr="Screenshot 2024-06-07 173956.png"/>
          <p:cNvPicPr>
            <a:picLocks noGrp="1" noChangeAspect="1"/>
          </p:cNvPicPr>
          <p:nvPr>
            <p:ph idx="1"/>
          </p:nvPr>
        </p:nvPicPr>
        <p:blipFill>
          <a:blip r:embed="rId2"/>
          <a:stretch>
            <a:fillRect/>
          </a:stretch>
        </p:blipFill>
        <p:spPr>
          <a:xfrm>
            <a:off x="1590259" y="3048661"/>
            <a:ext cx="5963482" cy="1905266"/>
          </a:xfrm>
        </p:spPr>
      </p:pic>
      <p:sp>
        <p:nvSpPr>
          <p:cNvPr id="4" name="Footer Placeholder 3"/>
          <p:cNvSpPr>
            <a:spLocks noGrp="1"/>
          </p:cNvSpPr>
          <p:nvPr>
            <p:ph type="ftr" sz="quarter" idx="11"/>
          </p:nvPr>
        </p:nvSpPr>
        <p:spPr>
          <a:xfrm>
            <a:off x="1285852" y="6324600"/>
            <a:ext cx="5857916" cy="365125"/>
          </a:xfrm>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ECDD-4A9C-8BBD-DA7C-1D15E0852CE9}"/>
              </a:ext>
            </a:extLst>
          </p:cNvPr>
          <p:cNvSpPr>
            <a:spLocks noGrp="1"/>
          </p:cNvSpPr>
          <p:nvPr>
            <p:ph type="title"/>
          </p:nvPr>
        </p:nvSpPr>
        <p:spPr>
          <a:xfrm>
            <a:off x="611815" y="227983"/>
            <a:ext cx="7886700" cy="1325563"/>
          </a:xfrm>
        </p:spPr>
        <p:txBody>
          <a:bodyPr>
            <a:normAutofit/>
          </a:bodyPr>
          <a:lstStyle/>
          <a:p>
            <a:pPr algn="ctr"/>
            <a:r>
              <a:rPr lang="en-US" sz="4000" b="1" dirty="0"/>
              <a:t>Introduction</a:t>
            </a:r>
            <a:endParaRPr lang="en-IN" sz="4000" b="1" dirty="0"/>
          </a:p>
        </p:txBody>
      </p:sp>
      <p:sp>
        <p:nvSpPr>
          <p:cNvPr id="3" name="Content Placeholder 2">
            <a:extLst>
              <a:ext uri="{FF2B5EF4-FFF2-40B4-BE49-F238E27FC236}">
                <a16:creationId xmlns:a16="http://schemas.microsoft.com/office/drawing/2014/main" id="{0F602FC7-592E-336C-3A83-CA93BD1194EC}"/>
              </a:ext>
            </a:extLst>
          </p:cNvPr>
          <p:cNvSpPr>
            <a:spLocks noGrp="1"/>
          </p:cNvSpPr>
          <p:nvPr>
            <p:ph idx="1"/>
          </p:nvPr>
        </p:nvSpPr>
        <p:spPr>
          <a:xfrm>
            <a:off x="359532" y="1556792"/>
            <a:ext cx="8424936" cy="4665661"/>
          </a:xfrm>
        </p:spPr>
        <p:txBody>
          <a:bodyPr>
            <a:noAutofit/>
          </a:bodyPr>
          <a:lstStyle/>
          <a:p>
            <a:pPr>
              <a:lnSpc>
                <a:spcPct val="120000"/>
              </a:lnSpc>
              <a:buFont typeface="Wingdings" panose="05000000000000000000" pitchFamily="2" charset="2"/>
              <a:buChar char="Ø"/>
            </a:pPr>
            <a:r>
              <a:rPr lang="en-US" sz="1800" dirty="0"/>
              <a:t> As we know  people are following old </a:t>
            </a:r>
            <a:r>
              <a:rPr lang="en-IN" sz="1800" dirty="0"/>
              <a:t>traditional exam preparation method</a:t>
            </a:r>
            <a:r>
              <a:rPr lang="en-US" sz="1800" dirty="0"/>
              <a:t> such as</a:t>
            </a:r>
          </a:p>
          <a:p>
            <a:pPr lvl="2">
              <a:lnSpc>
                <a:spcPct val="120000"/>
              </a:lnSpc>
            </a:pPr>
            <a:r>
              <a:rPr lang="en-US" sz="1800" dirty="0"/>
              <a:t>Referring to the previous year paper question sets </a:t>
            </a:r>
          </a:p>
          <a:p>
            <a:pPr lvl="2">
              <a:lnSpc>
                <a:spcPct val="120000"/>
              </a:lnSpc>
            </a:pPr>
            <a:r>
              <a:rPr lang="en-US" sz="1800" dirty="0"/>
              <a:t>Some questionaries published by gala, marvel, Hardik etc.</a:t>
            </a:r>
            <a:r>
              <a:rPr lang="en-IN" sz="1800" dirty="0"/>
              <a:t> </a:t>
            </a:r>
            <a:endParaRPr lang="en-US" sz="1800" dirty="0"/>
          </a:p>
          <a:p>
            <a:pPr lvl="2">
              <a:lnSpc>
                <a:spcPct val="120000"/>
              </a:lnSpc>
            </a:pPr>
            <a:endParaRPr lang="en-US" sz="1800" dirty="0"/>
          </a:p>
          <a:p>
            <a:pPr>
              <a:lnSpc>
                <a:spcPct val="120000"/>
              </a:lnSpc>
              <a:buFont typeface="Wingdings" panose="05000000000000000000" pitchFamily="2" charset="2"/>
              <a:buChar char="Ø"/>
            </a:pPr>
            <a:r>
              <a:rPr lang="en-US" sz="1800" dirty="0"/>
              <a:t> This types of old </a:t>
            </a:r>
            <a:r>
              <a:rPr lang="en-IN" sz="1800" dirty="0"/>
              <a:t>traditional exam preparation method have several </a:t>
            </a:r>
            <a:r>
              <a:rPr lang="en-IN" sz="1800" b="1" dirty="0"/>
              <a:t>disadvantages</a:t>
            </a:r>
            <a:r>
              <a:rPr lang="en-IN" sz="1800" dirty="0"/>
              <a:t> including:</a:t>
            </a:r>
          </a:p>
          <a:p>
            <a:pPr marL="457200" indent="-457200">
              <a:lnSpc>
                <a:spcPct val="120000"/>
              </a:lnSpc>
              <a:buFont typeface="+mj-lt"/>
              <a:buAutoNum type="arabicPeriod"/>
            </a:pPr>
            <a:r>
              <a:rPr lang="en-US" sz="1800" b="1" dirty="0"/>
              <a:t>Time Consumption</a:t>
            </a:r>
            <a:r>
              <a:rPr lang="en-US" sz="1800" dirty="0"/>
              <a:t>: Manually searching and solving questions can be time-consuming.</a:t>
            </a:r>
          </a:p>
          <a:p>
            <a:pPr marL="457200" indent="-457200">
              <a:lnSpc>
                <a:spcPct val="120000"/>
              </a:lnSpc>
              <a:buFont typeface="+mj-lt"/>
              <a:buAutoNum type="arabicPeriod"/>
            </a:pPr>
            <a:r>
              <a:rPr lang="en-US" sz="1800" b="1" dirty="0"/>
              <a:t>Paper Waste</a:t>
            </a:r>
            <a:r>
              <a:rPr lang="en-US" sz="1800" dirty="0"/>
              <a:t>: Printing and handling physical copies contribute to paper waste.</a:t>
            </a:r>
          </a:p>
          <a:p>
            <a:pPr marL="457200" indent="-457200">
              <a:lnSpc>
                <a:spcPct val="120000"/>
              </a:lnSpc>
              <a:buFont typeface="+mj-lt"/>
              <a:buAutoNum type="arabicPeriod"/>
            </a:pPr>
            <a:r>
              <a:rPr lang="en-US" sz="1800" b="1" dirty="0"/>
              <a:t>Limited Question Bank</a:t>
            </a:r>
            <a:r>
              <a:rPr lang="en-US" sz="1800" dirty="0"/>
              <a:t>: Traditional methods might not cover a wide range of possible questions.</a:t>
            </a:r>
          </a:p>
          <a:p>
            <a:pPr marL="457200" indent="-457200">
              <a:lnSpc>
                <a:spcPct val="120000"/>
              </a:lnSpc>
              <a:buFont typeface="+mj-lt"/>
              <a:buAutoNum type="arabicPeriod"/>
            </a:pPr>
            <a:r>
              <a:rPr lang="en-US" sz="1800" b="1" dirty="0"/>
              <a:t>Evaluation Deficiency</a:t>
            </a:r>
            <a:r>
              <a:rPr lang="en-US" sz="1800" dirty="0"/>
              <a:t>: Manual evaluation can be slow and prone to errors.</a:t>
            </a:r>
          </a:p>
          <a:p>
            <a:pPr marL="342900" lvl="1" indent="0">
              <a:buNone/>
            </a:pPr>
            <a:endParaRPr lang="en-US" dirty="0"/>
          </a:p>
          <a:p>
            <a:pPr lvl="1"/>
            <a:endParaRPr lang="en-US" dirty="0"/>
          </a:p>
          <a:p>
            <a:endParaRPr lang="en-US" sz="1800" dirty="0"/>
          </a:p>
          <a:p>
            <a:pPr marL="685800" lvl="2" indent="0">
              <a:buNone/>
            </a:pPr>
            <a:endParaRPr lang="en-IN" sz="1800" dirty="0"/>
          </a:p>
        </p:txBody>
      </p:sp>
      <p:sp>
        <p:nvSpPr>
          <p:cNvPr id="4" name="Footer Placeholder 3">
            <a:extLst>
              <a:ext uri="{FF2B5EF4-FFF2-40B4-BE49-F238E27FC236}">
                <a16:creationId xmlns:a16="http://schemas.microsoft.com/office/drawing/2014/main" id="{022A48CA-EDBD-2289-AB30-1C18040B9933}"/>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426B794F-E743-DDAD-834F-5DB719C56767}"/>
              </a:ext>
            </a:extLst>
          </p:cNvPr>
          <p:cNvSpPr>
            <a:spLocks noGrp="1"/>
          </p:cNvSpPr>
          <p:nvPr>
            <p:ph type="sldNum" sz="quarter" idx="12"/>
          </p:nvPr>
        </p:nvSpPr>
        <p:spPr/>
        <p:txBody>
          <a:bodyPr/>
          <a:lstStyle/>
          <a:p>
            <a:fld id="{4EE46D15-3898-4B85-9369-B7C77A63AF05}" type="slidenum">
              <a:rPr lang="en-US" smtClean="0"/>
              <a:pPr/>
              <a:t>4</a:t>
            </a:fld>
            <a:endParaRPr lang="en-US" dirty="0"/>
          </a:p>
        </p:txBody>
      </p:sp>
    </p:spTree>
    <p:extLst>
      <p:ext uri="{BB962C8B-B14F-4D97-AF65-F5344CB8AC3E}">
        <p14:creationId xmlns:p14="http://schemas.microsoft.com/office/powerpoint/2010/main" val="41584535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428604"/>
            <a:ext cx="7186666" cy="1214422"/>
          </a:xfrm>
        </p:spPr>
        <p:txBody>
          <a:bodyPr>
            <a:normAutofit/>
          </a:bodyPr>
          <a:lstStyle/>
          <a:p>
            <a:pPr algn="ctr"/>
            <a:r>
              <a:rPr lang="en-GB" dirty="0"/>
              <a:t> Forgot Password</a:t>
            </a:r>
            <a:endParaRPr lang="en-US" dirty="0"/>
          </a:p>
        </p:txBody>
      </p:sp>
      <p:pic>
        <p:nvPicPr>
          <p:cNvPr id="6" name="Content Placeholder 5" descr="Screenshot 2024-06-07 174403.png"/>
          <p:cNvPicPr>
            <a:picLocks noGrp="1" noChangeAspect="1"/>
          </p:cNvPicPr>
          <p:nvPr>
            <p:ph idx="1"/>
          </p:nvPr>
        </p:nvPicPr>
        <p:blipFill>
          <a:blip r:embed="rId2"/>
          <a:stretch>
            <a:fillRect/>
          </a:stretch>
        </p:blipFill>
        <p:spPr>
          <a:xfrm>
            <a:off x="2466514" y="1825625"/>
            <a:ext cx="4210971" cy="4351338"/>
          </a:xfrm>
        </p:spPr>
      </p:pic>
      <p:sp>
        <p:nvSpPr>
          <p:cNvPr id="4" name="Footer Placeholder 3"/>
          <p:cNvSpPr>
            <a:spLocks noGrp="1"/>
          </p:cNvSpPr>
          <p:nvPr>
            <p:ph type="ftr" sz="quarter" idx="11"/>
          </p:nvPr>
        </p:nvSpPr>
        <p:spPr>
          <a:xfrm>
            <a:off x="1285852" y="6324600"/>
            <a:ext cx="5857916" cy="365125"/>
          </a:xfrm>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0"/>
            <a:ext cx="7186666" cy="1214422"/>
          </a:xfrm>
        </p:spPr>
        <p:txBody>
          <a:bodyPr>
            <a:normAutofit/>
          </a:bodyPr>
          <a:lstStyle/>
          <a:p>
            <a:pPr algn="ctr"/>
            <a:r>
              <a:rPr lang="en-GB" dirty="0"/>
              <a:t>Reset Password</a:t>
            </a:r>
            <a:endParaRPr lang="en-US" dirty="0"/>
          </a:p>
        </p:txBody>
      </p:sp>
      <p:pic>
        <p:nvPicPr>
          <p:cNvPr id="8" name="Content Placeholder 7" descr="Screenshot 2024-06-07 174557.png"/>
          <p:cNvPicPr>
            <a:picLocks noGrp="1" noChangeAspect="1"/>
          </p:cNvPicPr>
          <p:nvPr>
            <p:ph idx="1"/>
          </p:nvPr>
        </p:nvPicPr>
        <p:blipFill>
          <a:blip r:embed="rId2"/>
          <a:stretch>
            <a:fillRect/>
          </a:stretch>
        </p:blipFill>
        <p:spPr>
          <a:xfrm>
            <a:off x="978667" y="1015671"/>
            <a:ext cx="7186666" cy="3510413"/>
          </a:xfrm>
        </p:spPr>
      </p:pic>
      <p:sp>
        <p:nvSpPr>
          <p:cNvPr id="4" name="Footer Placeholder 3"/>
          <p:cNvSpPr>
            <a:spLocks noGrp="1"/>
          </p:cNvSpPr>
          <p:nvPr>
            <p:ph type="ftr" sz="quarter" idx="11"/>
          </p:nvPr>
        </p:nvSpPr>
        <p:spPr>
          <a:xfrm>
            <a:off x="1285852" y="6324600"/>
            <a:ext cx="5857916" cy="365125"/>
          </a:xfrm>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pPr/>
              <a:t>41</a:t>
            </a:fld>
            <a:endParaRPr lang="en-US" dirty="0"/>
          </a:p>
        </p:txBody>
      </p:sp>
      <p:pic>
        <p:nvPicPr>
          <p:cNvPr id="10242" name="Picture 2"/>
          <p:cNvPicPr>
            <a:picLocks noChangeAspect="1" noChangeArrowheads="1"/>
          </p:cNvPicPr>
          <p:nvPr/>
        </p:nvPicPr>
        <p:blipFill>
          <a:blip r:embed="rId3"/>
          <a:srcRect/>
          <a:stretch>
            <a:fillRect/>
          </a:stretch>
        </p:blipFill>
        <p:spPr bwMode="auto">
          <a:xfrm>
            <a:off x="1979712" y="4704281"/>
            <a:ext cx="5323966" cy="1473873"/>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0"/>
            <a:ext cx="7715304" cy="1214422"/>
          </a:xfrm>
        </p:spPr>
        <p:txBody>
          <a:bodyPr>
            <a:normAutofit/>
          </a:bodyPr>
          <a:lstStyle/>
          <a:p>
            <a:pPr algn="ctr"/>
            <a:r>
              <a:rPr lang="en-GB" dirty="0"/>
              <a:t>Admin Interface</a:t>
            </a:r>
            <a:endParaRPr lang="en-US" dirty="0"/>
          </a:p>
        </p:txBody>
      </p:sp>
      <p:pic>
        <p:nvPicPr>
          <p:cNvPr id="9" name="Content Placeholder 8" descr="Screenshot 2024-06-07 174636.png"/>
          <p:cNvPicPr>
            <a:picLocks noGrp="1" noChangeAspect="1"/>
          </p:cNvPicPr>
          <p:nvPr>
            <p:ph idx="1"/>
          </p:nvPr>
        </p:nvPicPr>
        <p:blipFill>
          <a:blip r:embed="rId2"/>
          <a:stretch>
            <a:fillRect/>
          </a:stretch>
        </p:blipFill>
        <p:spPr>
          <a:xfrm>
            <a:off x="301852" y="1360463"/>
            <a:ext cx="8540295" cy="4786345"/>
          </a:xfrm>
        </p:spPr>
      </p:pic>
      <p:sp>
        <p:nvSpPr>
          <p:cNvPr id="4" name="Footer Placeholder 3"/>
          <p:cNvSpPr>
            <a:spLocks noGrp="1"/>
          </p:cNvSpPr>
          <p:nvPr>
            <p:ph type="ftr" sz="quarter" idx="11"/>
          </p:nvPr>
        </p:nvSpPr>
        <p:spPr>
          <a:xfrm>
            <a:off x="1285852" y="6324600"/>
            <a:ext cx="5857916" cy="365125"/>
          </a:xfrm>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creenshot 2024-06-07 174938.png"/>
          <p:cNvPicPr>
            <a:picLocks noGrp="1" noChangeAspect="1"/>
          </p:cNvPicPr>
          <p:nvPr>
            <p:ph idx="1"/>
          </p:nvPr>
        </p:nvPicPr>
        <p:blipFill>
          <a:blip r:embed="rId2"/>
          <a:stretch>
            <a:fillRect/>
          </a:stretch>
        </p:blipFill>
        <p:spPr>
          <a:xfrm>
            <a:off x="628650" y="1044757"/>
            <a:ext cx="8058150" cy="5456076"/>
          </a:xfrm>
        </p:spPr>
      </p:pic>
      <p:sp>
        <p:nvSpPr>
          <p:cNvPr id="4" name="Footer Placeholder 3"/>
          <p:cNvSpPr>
            <a:spLocks noGrp="1"/>
          </p:cNvSpPr>
          <p:nvPr>
            <p:ph type="ftr" sz="quarter" idx="11"/>
          </p:nvPr>
        </p:nvSpPr>
        <p:spPr>
          <a:xfrm>
            <a:off x="1285852" y="6492875"/>
            <a:ext cx="5857916" cy="365125"/>
          </a:xfrm>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algn="ctr"/>
            <a:r>
              <a:rPr lang="en-GB" dirty="0"/>
              <a:t>    Student Interface</a:t>
            </a:r>
            <a:endParaRPr lang="en-US" dirty="0"/>
          </a:p>
        </p:txBody>
      </p:sp>
      <p:pic>
        <p:nvPicPr>
          <p:cNvPr id="8" name="Content Placeholder 7" descr="Screenshot 2024-06-07 182049.png"/>
          <p:cNvPicPr>
            <a:picLocks noGrp="1" noChangeAspect="1"/>
          </p:cNvPicPr>
          <p:nvPr>
            <p:ph idx="1"/>
          </p:nvPr>
        </p:nvPicPr>
        <p:blipFill>
          <a:blip r:embed="rId2"/>
          <a:stretch>
            <a:fillRect/>
          </a:stretch>
        </p:blipFill>
        <p:spPr>
          <a:xfrm>
            <a:off x="273043" y="1255693"/>
            <a:ext cx="8597914" cy="5223059"/>
          </a:xfrm>
        </p:spPr>
      </p:pic>
      <p:sp>
        <p:nvSpPr>
          <p:cNvPr id="4" name="Footer Placeholder 3"/>
          <p:cNvSpPr>
            <a:spLocks noGrp="1"/>
          </p:cNvSpPr>
          <p:nvPr>
            <p:ph type="ftr" sz="quarter" idx="11"/>
          </p:nvPr>
        </p:nvSpPr>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D7C00-DED3-BFBA-0E60-8E6BC112D019}"/>
              </a:ext>
            </a:extLst>
          </p:cNvPr>
          <p:cNvSpPr>
            <a:spLocks noGrp="1"/>
          </p:cNvSpPr>
          <p:nvPr>
            <p:ph type="title"/>
          </p:nvPr>
        </p:nvSpPr>
        <p:spPr>
          <a:xfrm>
            <a:off x="0" y="0"/>
            <a:ext cx="9144000" cy="1772816"/>
          </a:xfrm>
        </p:spPr>
        <p:txBody>
          <a:bodyPr/>
          <a:lstStyle/>
          <a:p>
            <a:pPr algn="ctr"/>
            <a:r>
              <a:rPr lang="en-US" dirty="0"/>
              <a:t>Subject And Topic Selection For Exam</a:t>
            </a:r>
            <a:endParaRPr lang="en-IN" dirty="0"/>
          </a:p>
        </p:txBody>
      </p:sp>
      <p:sp>
        <p:nvSpPr>
          <p:cNvPr id="4" name="Footer Placeholder 3">
            <a:extLst>
              <a:ext uri="{FF2B5EF4-FFF2-40B4-BE49-F238E27FC236}">
                <a16:creationId xmlns:a16="http://schemas.microsoft.com/office/drawing/2014/main" id="{744B4526-B9A5-7B27-5E16-C5F148D8A92B}"/>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20D38BAB-F71C-D1A9-2FBD-00E161AA53F4}"/>
              </a:ext>
            </a:extLst>
          </p:cNvPr>
          <p:cNvSpPr>
            <a:spLocks noGrp="1"/>
          </p:cNvSpPr>
          <p:nvPr>
            <p:ph type="sldNum" sz="quarter" idx="12"/>
          </p:nvPr>
        </p:nvSpPr>
        <p:spPr/>
        <p:txBody>
          <a:bodyPr/>
          <a:lstStyle/>
          <a:p>
            <a:fld id="{4EE46D15-3898-4B85-9369-B7C77A63AF05}" type="slidenum">
              <a:rPr lang="en-US" smtClean="0"/>
              <a:pPr/>
              <a:t>45</a:t>
            </a:fld>
            <a:endParaRPr lang="en-US" dirty="0"/>
          </a:p>
        </p:txBody>
      </p:sp>
      <p:pic>
        <p:nvPicPr>
          <p:cNvPr id="8" name="Content Placeholder 7" descr="Screenshot 2024-06-07 182117.png"/>
          <p:cNvPicPr>
            <a:picLocks noGrp="1" noChangeAspect="1"/>
          </p:cNvPicPr>
          <p:nvPr>
            <p:ph idx="1"/>
          </p:nvPr>
        </p:nvPicPr>
        <p:blipFill>
          <a:blip r:embed="rId2"/>
          <a:stretch>
            <a:fillRect/>
          </a:stretch>
        </p:blipFill>
        <p:spPr>
          <a:xfrm>
            <a:off x="211731" y="1684413"/>
            <a:ext cx="5992061" cy="2438740"/>
          </a:xfrm>
        </p:spPr>
      </p:pic>
      <p:pic>
        <p:nvPicPr>
          <p:cNvPr id="12290" name="Picture 2"/>
          <p:cNvPicPr>
            <a:picLocks noChangeAspect="1" noChangeArrowheads="1"/>
          </p:cNvPicPr>
          <p:nvPr/>
        </p:nvPicPr>
        <p:blipFill>
          <a:blip r:embed="rId3"/>
          <a:srcRect/>
          <a:stretch>
            <a:fillRect/>
          </a:stretch>
        </p:blipFill>
        <p:spPr bwMode="auto">
          <a:xfrm>
            <a:off x="1547664" y="3717032"/>
            <a:ext cx="7500990" cy="2524125"/>
          </a:xfrm>
          <a:prstGeom prst="rect">
            <a:avLst/>
          </a:prstGeom>
          <a:noFill/>
          <a:ln w="9525">
            <a:noFill/>
            <a:miter lim="800000"/>
            <a:headEnd/>
            <a:tailEnd/>
          </a:ln>
          <a:effectLst/>
        </p:spPr>
      </p:pic>
    </p:spTree>
    <p:extLst>
      <p:ext uri="{BB962C8B-B14F-4D97-AF65-F5344CB8AC3E}">
        <p14:creationId xmlns:p14="http://schemas.microsoft.com/office/powerpoint/2010/main" val="8999410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algn="ctr"/>
            <a:r>
              <a:rPr lang="en-GB" dirty="0"/>
              <a:t>Exam difficulty Level</a:t>
            </a:r>
            <a:endParaRPr lang="en-US" dirty="0"/>
          </a:p>
        </p:txBody>
      </p:sp>
      <p:sp>
        <p:nvSpPr>
          <p:cNvPr id="4" name="Footer Placeholder 3"/>
          <p:cNvSpPr>
            <a:spLocks noGrp="1"/>
          </p:cNvSpPr>
          <p:nvPr>
            <p:ph type="ftr" sz="quarter" idx="11"/>
          </p:nvPr>
        </p:nvSpPr>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pPr/>
              <a:t>46</a:t>
            </a:fld>
            <a:endParaRPr lang="en-US" dirty="0"/>
          </a:p>
        </p:txBody>
      </p:sp>
      <p:pic>
        <p:nvPicPr>
          <p:cNvPr id="8" name="Content Placeholder 7">
            <a:extLst>
              <a:ext uri="{FF2B5EF4-FFF2-40B4-BE49-F238E27FC236}">
                <a16:creationId xmlns:a16="http://schemas.microsoft.com/office/drawing/2014/main" id="{8CCFD372-6E33-ED59-EA1F-58D5ABA87B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0285" y="1957896"/>
            <a:ext cx="5763429" cy="4086795"/>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07504" y="0"/>
            <a:ext cx="9036496" cy="1825625"/>
          </a:xfrm>
        </p:spPr>
        <p:txBody>
          <a:bodyPr/>
          <a:lstStyle/>
          <a:p>
            <a:pPr algn="ctr"/>
            <a:r>
              <a:rPr lang="en-GB" dirty="0"/>
              <a:t>Exam Questions with Timer</a:t>
            </a:r>
            <a:endParaRPr lang="en-US" dirty="0"/>
          </a:p>
        </p:txBody>
      </p:sp>
      <p:sp>
        <p:nvSpPr>
          <p:cNvPr id="4" name="Footer Placeholder 3"/>
          <p:cNvSpPr>
            <a:spLocks noGrp="1"/>
          </p:cNvSpPr>
          <p:nvPr>
            <p:ph type="ftr" sz="quarter" idx="11"/>
          </p:nvPr>
        </p:nvSpPr>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pPr/>
              <a:t>47</a:t>
            </a:fld>
            <a:endParaRPr lang="en-US" dirty="0"/>
          </a:p>
        </p:txBody>
      </p:sp>
      <p:pic>
        <p:nvPicPr>
          <p:cNvPr id="7" name="Content Placeholder 6">
            <a:extLst>
              <a:ext uri="{FF2B5EF4-FFF2-40B4-BE49-F238E27FC236}">
                <a16:creationId xmlns:a16="http://schemas.microsoft.com/office/drawing/2014/main" id="{9C70CE38-6FD2-C51C-FE41-BED02AB1D1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2059" y="1484784"/>
            <a:ext cx="5307386" cy="4548163"/>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algn="ctr"/>
            <a:r>
              <a:rPr lang="en-GB" dirty="0"/>
              <a:t>   Displaying Correct Answer on Submission</a:t>
            </a:r>
            <a:endParaRPr lang="en-US" dirty="0"/>
          </a:p>
        </p:txBody>
      </p:sp>
      <p:sp>
        <p:nvSpPr>
          <p:cNvPr id="4" name="Footer Placeholder 3"/>
          <p:cNvSpPr>
            <a:spLocks noGrp="1"/>
          </p:cNvSpPr>
          <p:nvPr>
            <p:ph type="ftr" sz="quarter" idx="11"/>
          </p:nvPr>
        </p:nvSpPr>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pPr/>
              <a:t>48</a:t>
            </a:fld>
            <a:endParaRPr lang="en-US" dirty="0"/>
          </a:p>
        </p:txBody>
      </p:sp>
      <p:pic>
        <p:nvPicPr>
          <p:cNvPr id="8" name="Content Placeholder 7">
            <a:extLst>
              <a:ext uri="{FF2B5EF4-FFF2-40B4-BE49-F238E27FC236}">
                <a16:creationId xmlns:a16="http://schemas.microsoft.com/office/drawing/2014/main" id="{345AFBD3-7546-4FE4-35E7-54DF9FF195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4758" y="1556792"/>
            <a:ext cx="5101538" cy="4464496"/>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28650" y="365126"/>
            <a:ext cx="7886700" cy="2127770"/>
          </a:xfrm>
        </p:spPr>
        <p:txBody>
          <a:bodyPr/>
          <a:lstStyle/>
          <a:p>
            <a:pPr algn="ctr"/>
            <a:r>
              <a:rPr lang="en-GB" dirty="0"/>
              <a:t>Displaying Score after completion of Exam</a:t>
            </a:r>
            <a:endParaRPr lang="en-US" dirty="0"/>
          </a:p>
        </p:txBody>
      </p:sp>
      <p:sp>
        <p:nvSpPr>
          <p:cNvPr id="4" name="Footer Placeholder 3"/>
          <p:cNvSpPr>
            <a:spLocks noGrp="1"/>
          </p:cNvSpPr>
          <p:nvPr>
            <p:ph type="ftr" sz="quarter" idx="11"/>
          </p:nvPr>
        </p:nvSpPr>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pPr/>
              <a:t>49</a:t>
            </a:fld>
            <a:endParaRPr lang="en-US" dirty="0"/>
          </a:p>
        </p:txBody>
      </p:sp>
      <p:pic>
        <p:nvPicPr>
          <p:cNvPr id="7" name="Content Placeholder 6">
            <a:extLst>
              <a:ext uri="{FF2B5EF4-FFF2-40B4-BE49-F238E27FC236}">
                <a16:creationId xmlns:a16="http://schemas.microsoft.com/office/drawing/2014/main" id="{4AAC152F-B48B-0823-91D8-A84A85843B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9811" y="2938516"/>
            <a:ext cx="5744377" cy="1486107"/>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602FC7-592E-336C-3A83-CA93BD1194EC}"/>
              </a:ext>
            </a:extLst>
          </p:cNvPr>
          <p:cNvSpPr>
            <a:spLocks noGrp="1"/>
          </p:cNvSpPr>
          <p:nvPr>
            <p:ph idx="1"/>
          </p:nvPr>
        </p:nvSpPr>
        <p:spPr>
          <a:xfrm>
            <a:off x="0" y="1139523"/>
            <a:ext cx="9144000" cy="5184576"/>
          </a:xfrm>
        </p:spPr>
        <p:txBody>
          <a:bodyPr>
            <a:normAutofit fontScale="92500" lnSpcReduction="20000"/>
          </a:bodyPr>
          <a:lstStyle/>
          <a:p>
            <a:pPr lvl="1">
              <a:lnSpc>
                <a:spcPct val="130000"/>
              </a:lnSpc>
              <a:buFont typeface="Wingdings" panose="05000000000000000000" pitchFamily="2" charset="2"/>
              <a:buChar char="Ø"/>
            </a:pPr>
            <a:r>
              <a:rPr lang="en-US" sz="2100" dirty="0"/>
              <a:t> So to overcome the problem we are introducing you……</a:t>
            </a:r>
          </a:p>
          <a:p>
            <a:pPr lvl="1">
              <a:lnSpc>
                <a:spcPct val="130000"/>
              </a:lnSpc>
            </a:pPr>
            <a:endParaRPr lang="en-US" sz="1900" dirty="0"/>
          </a:p>
          <a:p>
            <a:pPr marL="1028700" lvl="3" indent="0" algn="ctr">
              <a:lnSpc>
                <a:spcPct val="130000"/>
              </a:lnSpc>
              <a:buNone/>
            </a:pPr>
            <a:r>
              <a:rPr lang="en-US" sz="3000" dirty="0"/>
              <a:t>ONLINE EXAMINATION SYSTEM</a:t>
            </a:r>
          </a:p>
          <a:p>
            <a:pPr marL="342900" lvl="1" indent="0">
              <a:lnSpc>
                <a:spcPct val="130000"/>
              </a:lnSpc>
              <a:buNone/>
            </a:pPr>
            <a:endParaRPr lang="en-US" dirty="0"/>
          </a:p>
          <a:p>
            <a:pPr lvl="1">
              <a:lnSpc>
                <a:spcPct val="130000"/>
              </a:lnSpc>
              <a:buFont typeface="Wingdings" panose="05000000000000000000" pitchFamily="2" charset="2"/>
              <a:buChar char="Ø"/>
            </a:pPr>
            <a:r>
              <a:rPr lang="en-US" sz="2100" dirty="0"/>
              <a:t> Here are some </a:t>
            </a:r>
            <a:r>
              <a:rPr lang="en-US" sz="2100" b="1" dirty="0"/>
              <a:t>advantages</a:t>
            </a:r>
            <a:r>
              <a:rPr lang="en-US" sz="2100" dirty="0"/>
              <a:t> :</a:t>
            </a:r>
          </a:p>
          <a:p>
            <a:pPr marL="685800" lvl="1" indent="-342900">
              <a:lnSpc>
                <a:spcPct val="130000"/>
              </a:lnSpc>
              <a:buFont typeface="+mj-lt"/>
              <a:buAutoNum type="arabicPeriod"/>
            </a:pPr>
            <a:r>
              <a:rPr lang="en-US" sz="2100" b="1" dirty="0"/>
              <a:t>Flexibility</a:t>
            </a:r>
            <a:r>
              <a:rPr lang="en-US" sz="2100" dirty="0"/>
              <a:t>: Users can take exams anytime and anywhere. </a:t>
            </a:r>
          </a:p>
          <a:p>
            <a:pPr marL="685800" lvl="1" indent="-342900">
              <a:lnSpc>
                <a:spcPct val="130000"/>
              </a:lnSpc>
              <a:buFont typeface="+mj-lt"/>
              <a:buAutoNum type="arabicPeriod"/>
            </a:pPr>
            <a:r>
              <a:rPr lang="en-US" sz="2100" b="1" dirty="0"/>
              <a:t>Digital Question Banks</a:t>
            </a:r>
            <a:r>
              <a:rPr lang="en-US" sz="2100" dirty="0"/>
              <a:t>: Providing a vast and easily accessible repository of questions.</a:t>
            </a:r>
          </a:p>
          <a:p>
            <a:pPr marL="685800" lvl="1" indent="-342900">
              <a:lnSpc>
                <a:spcPct val="130000"/>
              </a:lnSpc>
              <a:buFont typeface="+mj-lt"/>
              <a:buAutoNum type="arabicPeriod"/>
            </a:pPr>
            <a:r>
              <a:rPr lang="en-US" sz="2100" b="1" dirty="0"/>
              <a:t>Automated Assessment</a:t>
            </a:r>
            <a:r>
              <a:rPr lang="en-US" sz="2100" dirty="0"/>
              <a:t>: The system will automatically assess exams and adjust the difficulty level based on performance.</a:t>
            </a:r>
          </a:p>
          <a:p>
            <a:pPr marL="685800" lvl="1" indent="-342900">
              <a:lnSpc>
                <a:spcPct val="130000"/>
              </a:lnSpc>
              <a:buFont typeface="+mj-lt"/>
              <a:buAutoNum type="arabicPeriod"/>
            </a:pPr>
            <a:r>
              <a:rPr lang="en-US" sz="2100" b="1" dirty="0"/>
              <a:t>Unlimited Attempts</a:t>
            </a:r>
            <a:r>
              <a:rPr lang="en-US" sz="2100" dirty="0"/>
              <a:t>: Users can retake the exam as many times as they want.</a:t>
            </a:r>
          </a:p>
          <a:p>
            <a:pPr marL="685800" lvl="1" indent="-342900">
              <a:lnSpc>
                <a:spcPct val="130000"/>
              </a:lnSpc>
              <a:buFont typeface="+mj-lt"/>
              <a:buAutoNum type="arabicPeriod"/>
            </a:pPr>
            <a:r>
              <a:rPr lang="en-US" sz="2100" b="1" dirty="0"/>
              <a:t>Performance Enhancement</a:t>
            </a:r>
            <a:r>
              <a:rPr lang="en-US" sz="2100" dirty="0"/>
              <a:t>: The system helps users practice time management by giving limited time to attempt a question and reduces the chance of leaving questions unanswered in final exams.</a:t>
            </a:r>
          </a:p>
          <a:p>
            <a:pPr marL="685800" lvl="1" indent="-342900">
              <a:lnSpc>
                <a:spcPct val="130000"/>
              </a:lnSpc>
              <a:buFont typeface="+mj-lt"/>
              <a:buAutoNum type="arabicPeriod"/>
            </a:pPr>
            <a:endParaRPr lang="en-US" dirty="0"/>
          </a:p>
          <a:p>
            <a:pPr marL="685800" lvl="1" indent="-342900">
              <a:lnSpc>
                <a:spcPct val="130000"/>
              </a:lnSpc>
              <a:buFont typeface="+mj-lt"/>
              <a:buAutoNum type="arabicPeriod"/>
            </a:pPr>
            <a:endParaRPr lang="en-US" dirty="0"/>
          </a:p>
          <a:p>
            <a:pPr>
              <a:lnSpc>
                <a:spcPct val="130000"/>
              </a:lnSpc>
            </a:pPr>
            <a:endParaRPr lang="en-US" dirty="0"/>
          </a:p>
          <a:p>
            <a:pPr marL="685800" lvl="2" indent="0">
              <a:lnSpc>
                <a:spcPct val="130000"/>
              </a:lnSpc>
              <a:buNone/>
            </a:pPr>
            <a:endParaRPr lang="en-IN" dirty="0"/>
          </a:p>
        </p:txBody>
      </p:sp>
      <p:sp>
        <p:nvSpPr>
          <p:cNvPr id="4" name="Footer Placeholder 3">
            <a:extLst>
              <a:ext uri="{FF2B5EF4-FFF2-40B4-BE49-F238E27FC236}">
                <a16:creationId xmlns:a16="http://schemas.microsoft.com/office/drawing/2014/main" id="{022A48CA-EDBD-2289-AB30-1C18040B9933}"/>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426B794F-E743-DDAD-834F-5DB719C56767}"/>
              </a:ext>
            </a:extLst>
          </p:cNvPr>
          <p:cNvSpPr>
            <a:spLocks noGrp="1"/>
          </p:cNvSpPr>
          <p:nvPr>
            <p:ph type="sldNum" sz="quarter" idx="12"/>
          </p:nvPr>
        </p:nvSpPr>
        <p:spPr/>
        <p:txBody>
          <a:bodyPr/>
          <a:lstStyle/>
          <a:p>
            <a:fld id="{4EE46D15-3898-4B85-9369-B7C77A63AF05}" type="slidenum">
              <a:rPr lang="en-US" smtClean="0"/>
              <a:pPr/>
              <a:t>5</a:t>
            </a:fld>
            <a:endParaRPr lang="en-US" dirty="0"/>
          </a:p>
        </p:txBody>
      </p:sp>
    </p:spTree>
    <p:extLst>
      <p:ext uri="{BB962C8B-B14F-4D97-AF65-F5344CB8AC3E}">
        <p14:creationId xmlns:p14="http://schemas.microsoft.com/office/powerpoint/2010/main" val="25908557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pPr algn="ctr"/>
            <a:r>
              <a:rPr lang="en-GB" dirty="0"/>
              <a:t>Student Progress </a:t>
            </a:r>
            <a:endParaRPr lang="en-US" dirty="0"/>
          </a:p>
        </p:txBody>
      </p:sp>
      <p:sp>
        <p:nvSpPr>
          <p:cNvPr id="4" name="Footer Placeholder 3"/>
          <p:cNvSpPr>
            <a:spLocks noGrp="1"/>
          </p:cNvSpPr>
          <p:nvPr>
            <p:ph type="ftr" sz="quarter" idx="11"/>
          </p:nvPr>
        </p:nvSpPr>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pPr/>
              <a:t>50</a:t>
            </a:fld>
            <a:endParaRPr lang="en-US" dirty="0"/>
          </a:p>
        </p:txBody>
      </p:sp>
      <p:pic>
        <p:nvPicPr>
          <p:cNvPr id="7" name="Content Placeholder 6">
            <a:extLst>
              <a:ext uri="{FF2B5EF4-FFF2-40B4-BE49-F238E27FC236}">
                <a16:creationId xmlns:a16="http://schemas.microsoft.com/office/drawing/2014/main" id="{93D2D87C-5B06-56DF-D7B7-3C8BE15419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325" y="2636912"/>
            <a:ext cx="8515350" cy="1738570"/>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F88D-910E-5888-2FDC-8AE632FC2D1A}"/>
              </a:ext>
            </a:extLst>
          </p:cNvPr>
          <p:cNvSpPr>
            <a:spLocks noGrp="1"/>
          </p:cNvSpPr>
          <p:nvPr>
            <p:ph type="title"/>
          </p:nvPr>
        </p:nvSpPr>
        <p:spPr>
          <a:xfrm>
            <a:off x="539552" y="815506"/>
            <a:ext cx="7886700" cy="2991866"/>
          </a:xfrm>
        </p:spPr>
        <p:txBody>
          <a:bodyPr/>
          <a:lstStyle/>
          <a:p>
            <a:pPr algn="ctr"/>
            <a:r>
              <a:rPr lang="en-US" dirty="0"/>
              <a:t>Date and Timestamp of Exam submission</a:t>
            </a:r>
            <a:endParaRPr lang="en-IN" dirty="0"/>
          </a:p>
        </p:txBody>
      </p:sp>
      <p:sp>
        <p:nvSpPr>
          <p:cNvPr id="4" name="Footer Placeholder 3">
            <a:extLst>
              <a:ext uri="{FF2B5EF4-FFF2-40B4-BE49-F238E27FC236}">
                <a16:creationId xmlns:a16="http://schemas.microsoft.com/office/drawing/2014/main" id="{0CF65F36-0D7B-FD2F-72DB-29EB1937FC19}"/>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48F769C2-FCC5-1DED-FAFF-C8E0958D81FE}"/>
              </a:ext>
            </a:extLst>
          </p:cNvPr>
          <p:cNvSpPr>
            <a:spLocks noGrp="1"/>
          </p:cNvSpPr>
          <p:nvPr>
            <p:ph type="sldNum" sz="quarter" idx="12"/>
          </p:nvPr>
        </p:nvSpPr>
        <p:spPr/>
        <p:txBody>
          <a:bodyPr/>
          <a:lstStyle/>
          <a:p>
            <a:fld id="{4EE46D15-3898-4B85-9369-B7C77A63AF05}" type="slidenum">
              <a:rPr lang="en-US" smtClean="0"/>
              <a:pPr/>
              <a:t>51</a:t>
            </a:fld>
            <a:endParaRPr lang="en-US" dirty="0"/>
          </a:p>
        </p:txBody>
      </p:sp>
      <p:pic>
        <p:nvPicPr>
          <p:cNvPr id="11" name="Content Placeholder 10">
            <a:extLst>
              <a:ext uri="{FF2B5EF4-FFF2-40B4-BE49-F238E27FC236}">
                <a16:creationId xmlns:a16="http://schemas.microsoft.com/office/drawing/2014/main" id="{20B12B28-4B5B-31D1-DEA9-F605D26094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3567043"/>
            <a:ext cx="7886700" cy="868502"/>
          </a:xfrm>
        </p:spPr>
      </p:pic>
    </p:spTree>
    <p:extLst>
      <p:ext uri="{BB962C8B-B14F-4D97-AF65-F5344CB8AC3E}">
        <p14:creationId xmlns:p14="http://schemas.microsoft.com/office/powerpoint/2010/main" val="28919445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662BA-7261-1086-2458-6ABEE764B86F}"/>
              </a:ext>
            </a:extLst>
          </p:cNvPr>
          <p:cNvSpPr>
            <a:spLocks noGrp="1"/>
          </p:cNvSpPr>
          <p:nvPr>
            <p:ph type="title"/>
          </p:nvPr>
        </p:nvSpPr>
        <p:spPr/>
        <p:txBody>
          <a:bodyPr/>
          <a:lstStyle/>
          <a:p>
            <a:pPr algn="ctr"/>
            <a:r>
              <a:rPr lang="en-US" dirty="0"/>
              <a:t>Displaying &amp; Accessing Questions from Database</a:t>
            </a:r>
            <a:endParaRPr lang="en-IN" dirty="0"/>
          </a:p>
        </p:txBody>
      </p:sp>
      <p:sp>
        <p:nvSpPr>
          <p:cNvPr id="4" name="Footer Placeholder 3">
            <a:extLst>
              <a:ext uri="{FF2B5EF4-FFF2-40B4-BE49-F238E27FC236}">
                <a16:creationId xmlns:a16="http://schemas.microsoft.com/office/drawing/2014/main" id="{5761E534-60B0-02D5-A61D-9AA412FF0342}"/>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77A4A2C3-00BB-2148-7894-798B07DAFF4A}"/>
              </a:ext>
            </a:extLst>
          </p:cNvPr>
          <p:cNvSpPr>
            <a:spLocks noGrp="1"/>
          </p:cNvSpPr>
          <p:nvPr>
            <p:ph type="sldNum" sz="quarter" idx="12"/>
          </p:nvPr>
        </p:nvSpPr>
        <p:spPr/>
        <p:txBody>
          <a:bodyPr/>
          <a:lstStyle/>
          <a:p>
            <a:fld id="{4EE46D15-3898-4B85-9369-B7C77A63AF05}" type="slidenum">
              <a:rPr lang="en-US" smtClean="0"/>
              <a:pPr/>
              <a:t>52</a:t>
            </a:fld>
            <a:endParaRPr lang="en-US" dirty="0"/>
          </a:p>
        </p:txBody>
      </p:sp>
      <p:pic>
        <p:nvPicPr>
          <p:cNvPr id="9" name="Content Placeholder 8">
            <a:extLst>
              <a:ext uri="{FF2B5EF4-FFF2-40B4-BE49-F238E27FC236}">
                <a16:creationId xmlns:a16="http://schemas.microsoft.com/office/drawing/2014/main" id="{BDD1D434-C770-CDF9-02EE-467543C1FC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4157" y="1825625"/>
            <a:ext cx="6195686" cy="4351338"/>
          </a:xfrm>
        </p:spPr>
      </p:pic>
    </p:spTree>
    <p:extLst>
      <p:ext uri="{BB962C8B-B14F-4D97-AF65-F5344CB8AC3E}">
        <p14:creationId xmlns:p14="http://schemas.microsoft.com/office/powerpoint/2010/main" val="17524054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168AB-407A-4AAB-0A5F-1DED6B66E432}"/>
              </a:ext>
            </a:extLst>
          </p:cNvPr>
          <p:cNvSpPr>
            <a:spLocks noGrp="1"/>
          </p:cNvSpPr>
          <p:nvPr>
            <p:ph type="title"/>
          </p:nvPr>
        </p:nvSpPr>
        <p:spPr>
          <a:xfrm>
            <a:off x="628650" y="365126"/>
            <a:ext cx="7886700" cy="2199778"/>
          </a:xfrm>
        </p:spPr>
        <p:txBody>
          <a:bodyPr/>
          <a:lstStyle/>
          <a:p>
            <a:pPr algn="ctr"/>
            <a:r>
              <a:rPr lang="en-US" dirty="0"/>
              <a:t>Database log- Student Score</a:t>
            </a:r>
            <a:endParaRPr lang="en-IN" dirty="0"/>
          </a:p>
        </p:txBody>
      </p:sp>
      <p:sp>
        <p:nvSpPr>
          <p:cNvPr id="4" name="Footer Placeholder 3">
            <a:extLst>
              <a:ext uri="{FF2B5EF4-FFF2-40B4-BE49-F238E27FC236}">
                <a16:creationId xmlns:a16="http://schemas.microsoft.com/office/drawing/2014/main" id="{DB582B54-B9B7-AD62-EFBA-414FDD15A2AA}"/>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D952BDB1-BAC1-449A-8BD0-74D7FAEE2D2D}"/>
              </a:ext>
            </a:extLst>
          </p:cNvPr>
          <p:cNvSpPr>
            <a:spLocks noGrp="1"/>
          </p:cNvSpPr>
          <p:nvPr>
            <p:ph type="sldNum" sz="quarter" idx="12"/>
          </p:nvPr>
        </p:nvSpPr>
        <p:spPr/>
        <p:txBody>
          <a:bodyPr/>
          <a:lstStyle/>
          <a:p>
            <a:fld id="{4EE46D15-3898-4B85-9369-B7C77A63AF05}" type="slidenum">
              <a:rPr lang="en-US" smtClean="0"/>
              <a:pPr/>
              <a:t>53</a:t>
            </a:fld>
            <a:endParaRPr lang="en-US" dirty="0"/>
          </a:p>
        </p:txBody>
      </p:sp>
      <p:pic>
        <p:nvPicPr>
          <p:cNvPr id="9" name="Content Placeholder 8">
            <a:extLst>
              <a:ext uri="{FF2B5EF4-FFF2-40B4-BE49-F238E27FC236}">
                <a16:creationId xmlns:a16="http://schemas.microsoft.com/office/drawing/2014/main" id="{58B106CA-E172-F1CE-D9AB-E0A124A3F5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3074" y="3242172"/>
            <a:ext cx="6277851" cy="1047896"/>
          </a:xfrm>
        </p:spPr>
      </p:pic>
    </p:spTree>
    <p:extLst>
      <p:ext uri="{BB962C8B-B14F-4D97-AF65-F5344CB8AC3E}">
        <p14:creationId xmlns:p14="http://schemas.microsoft.com/office/powerpoint/2010/main" val="1377905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28650" y="365126"/>
            <a:ext cx="7886700" cy="1911746"/>
          </a:xfrm>
        </p:spPr>
        <p:txBody>
          <a:bodyPr/>
          <a:lstStyle/>
          <a:p>
            <a:pPr algn="ctr"/>
            <a:r>
              <a:rPr lang="en-GB" dirty="0"/>
              <a:t>Faculty Interface</a:t>
            </a:r>
            <a:endParaRPr lang="en-US" dirty="0"/>
          </a:p>
        </p:txBody>
      </p:sp>
      <p:pic>
        <p:nvPicPr>
          <p:cNvPr id="8" name="Content Placeholder 7" descr="Screenshot 2024-06-07 183259.png"/>
          <p:cNvPicPr>
            <a:picLocks noGrp="1" noChangeAspect="1"/>
          </p:cNvPicPr>
          <p:nvPr>
            <p:ph idx="1"/>
          </p:nvPr>
        </p:nvPicPr>
        <p:blipFill>
          <a:blip r:embed="rId2"/>
          <a:stretch>
            <a:fillRect/>
          </a:stretch>
        </p:blipFill>
        <p:spPr>
          <a:xfrm>
            <a:off x="836129" y="1916832"/>
            <a:ext cx="7471742" cy="3774963"/>
          </a:xfrm>
        </p:spPr>
      </p:pic>
      <p:sp>
        <p:nvSpPr>
          <p:cNvPr id="4" name="Footer Placeholder 3"/>
          <p:cNvSpPr>
            <a:spLocks noGrp="1"/>
          </p:cNvSpPr>
          <p:nvPr>
            <p:ph type="ftr" sz="quarter" idx="11"/>
          </p:nvPr>
        </p:nvSpPr>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algn="ctr"/>
            <a:r>
              <a:rPr lang="en-GB" dirty="0"/>
              <a:t>Faculty Profile</a:t>
            </a:r>
            <a:endParaRPr lang="en-US" dirty="0"/>
          </a:p>
        </p:txBody>
      </p:sp>
      <p:pic>
        <p:nvPicPr>
          <p:cNvPr id="7" name="Content Placeholder 6" descr="Screenshot 2024-06-07 183307.png"/>
          <p:cNvPicPr>
            <a:picLocks noGrp="1" noChangeAspect="1"/>
          </p:cNvPicPr>
          <p:nvPr>
            <p:ph idx="1"/>
          </p:nvPr>
        </p:nvPicPr>
        <p:blipFill>
          <a:blip r:embed="rId2"/>
          <a:stretch>
            <a:fillRect/>
          </a:stretch>
        </p:blipFill>
        <p:spPr>
          <a:xfrm>
            <a:off x="1071114" y="1825625"/>
            <a:ext cx="7001772" cy="4351338"/>
          </a:xfrm>
        </p:spPr>
      </p:pic>
      <p:sp>
        <p:nvSpPr>
          <p:cNvPr id="4" name="Footer Placeholder 3"/>
          <p:cNvSpPr>
            <a:spLocks noGrp="1"/>
          </p:cNvSpPr>
          <p:nvPr>
            <p:ph type="ftr" sz="quarter" idx="11"/>
          </p:nvPr>
        </p:nvSpPr>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68CB-0D01-1E3F-C497-636B7E74B64E}"/>
              </a:ext>
            </a:extLst>
          </p:cNvPr>
          <p:cNvSpPr>
            <a:spLocks noGrp="1"/>
          </p:cNvSpPr>
          <p:nvPr>
            <p:ph type="title"/>
          </p:nvPr>
        </p:nvSpPr>
        <p:spPr>
          <a:xfrm>
            <a:off x="628650" y="1"/>
            <a:ext cx="7886700" cy="980728"/>
          </a:xfrm>
        </p:spPr>
        <p:txBody>
          <a:bodyPr/>
          <a:lstStyle/>
          <a:p>
            <a:pPr algn="ctr"/>
            <a:r>
              <a:rPr lang="en-US" dirty="0"/>
              <a:t>Update Profile</a:t>
            </a:r>
            <a:endParaRPr lang="en-IN" dirty="0"/>
          </a:p>
        </p:txBody>
      </p:sp>
      <p:sp>
        <p:nvSpPr>
          <p:cNvPr id="4" name="Footer Placeholder 3">
            <a:extLst>
              <a:ext uri="{FF2B5EF4-FFF2-40B4-BE49-F238E27FC236}">
                <a16:creationId xmlns:a16="http://schemas.microsoft.com/office/drawing/2014/main" id="{7DDD35DF-BD2F-706B-AE63-82105F969CB6}"/>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E70E5784-53AF-E7BF-E367-EE652E186387}"/>
              </a:ext>
            </a:extLst>
          </p:cNvPr>
          <p:cNvSpPr>
            <a:spLocks noGrp="1"/>
          </p:cNvSpPr>
          <p:nvPr>
            <p:ph type="sldNum" sz="quarter" idx="12"/>
          </p:nvPr>
        </p:nvSpPr>
        <p:spPr/>
        <p:txBody>
          <a:bodyPr/>
          <a:lstStyle/>
          <a:p>
            <a:fld id="{4EE46D15-3898-4B85-9369-B7C77A63AF05}" type="slidenum">
              <a:rPr lang="en-US" smtClean="0"/>
              <a:pPr/>
              <a:t>56</a:t>
            </a:fld>
            <a:endParaRPr lang="en-US" dirty="0"/>
          </a:p>
        </p:txBody>
      </p:sp>
      <p:pic>
        <p:nvPicPr>
          <p:cNvPr id="6" name="Content Placeholder 5" descr="Screenshot 2024-06-07 183315.png"/>
          <p:cNvPicPr>
            <a:picLocks noGrp="1" noChangeAspect="1"/>
          </p:cNvPicPr>
          <p:nvPr>
            <p:ph idx="1"/>
          </p:nvPr>
        </p:nvPicPr>
        <p:blipFill>
          <a:blip r:embed="rId2"/>
          <a:stretch>
            <a:fillRect/>
          </a:stretch>
        </p:blipFill>
        <p:spPr>
          <a:xfrm>
            <a:off x="2792363" y="1052736"/>
            <a:ext cx="3559274" cy="4969780"/>
          </a:xfrm>
        </p:spPr>
      </p:pic>
    </p:spTree>
    <p:extLst>
      <p:ext uri="{BB962C8B-B14F-4D97-AF65-F5344CB8AC3E}">
        <p14:creationId xmlns:p14="http://schemas.microsoft.com/office/powerpoint/2010/main" val="17364232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Profile Updated!</a:t>
            </a:r>
          </a:p>
        </p:txBody>
      </p:sp>
      <p:pic>
        <p:nvPicPr>
          <p:cNvPr id="6" name="Content Placeholder 5" descr="Screenshot 2024-06-07 183327.png"/>
          <p:cNvPicPr>
            <a:picLocks noGrp="1" noChangeAspect="1"/>
          </p:cNvPicPr>
          <p:nvPr>
            <p:ph idx="1"/>
          </p:nvPr>
        </p:nvPicPr>
        <p:blipFill>
          <a:blip r:embed="rId2"/>
          <a:stretch>
            <a:fillRect/>
          </a:stretch>
        </p:blipFill>
        <p:spPr>
          <a:xfrm>
            <a:off x="642910" y="2214554"/>
            <a:ext cx="7858180" cy="2571768"/>
          </a:xfrm>
        </p:spPr>
      </p:pic>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pPr/>
              <a:t>57</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Screenshot 2024-06-07 183357.png"/>
          <p:cNvPicPr>
            <a:picLocks noGrp="1" noChangeAspect="1"/>
          </p:cNvPicPr>
          <p:nvPr>
            <p:ph idx="1"/>
          </p:nvPr>
        </p:nvPicPr>
        <p:blipFill>
          <a:blip r:embed="rId2"/>
          <a:stretch>
            <a:fillRect/>
          </a:stretch>
        </p:blipFill>
        <p:spPr>
          <a:xfrm>
            <a:off x="611560" y="1872433"/>
            <a:ext cx="8229600" cy="3113134"/>
          </a:xfrm>
        </p:spPr>
      </p:pic>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B127A-9FB2-D3B2-A61D-336E44148D85}"/>
              </a:ext>
            </a:extLst>
          </p:cNvPr>
          <p:cNvSpPr>
            <a:spLocks noGrp="1"/>
          </p:cNvSpPr>
          <p:nvPr>
            <p:ph type="title"/>
          </p:nvPr>
        </p:nvSpPr>
        <p:spPr>
          <a:xfrm>
            <a:off x="628650" y="1"/>
            <a:ext cx="7886700" cy="980728"/>
          </a:xfrm>
        </p:spPr>
        <p:txBody>
          <a:bodyPr/>
          <a:lstStyle/>
          <a:p>
            <a:pPr algn="ctr"/>
            <a:r>
              <a:rPr lang="en-US" dirty="0"/>
              <a:t>Csv Upload- Interface </a:t>
            </a:r>
            <a:endParaRPr lang="en-IN" dirty="0"/>
          </a:p>
        </p:txBody>
      </p:sp>
      <p:sp>
        <p:nvSpPr>
          <p:cNvPr id="4" name="Footer Placeholder 3">
            <a:extLst>
              <a:ext uri="{FF2B5EF4-FFF2-40B4-BE49-F238E27FC236}">
                <a16:creationId xmlns:a16="http://schemas.microsoft.com/office/drawing/2014/main" id="{12C944E1-6FB0-2480-C7CD-DFCFC93A63CC}"/>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BC0DDDF1-43FC-F055-7A86-B4272865BA13}"/>
              </a:ext>
            </a:extLst>
          </p:cNvPr>
          <p:cNvSpPr>
            <a:spLocks noGrp="1"/>
          </p:cNvSpPr>
          <p:nvPr>
            <p:ph type="sldNum" sz="quarter" idx="12"/>
          </p:nvPr>
        </p:nvSpPr>
        <p:spPr/>
        <p:txBody>
          <a:bodyPr/>
          <a:lstStyle/>
          <a:p>
            <a:fld id="{4EE46D15-3898-4B85-9369-B7C77A63AF05}" type="slidenum">
              <a:rPr lang="en-US" smtClean="0"/>
              <a:pPr/>
              <a:t>59</a:t>
            </a:fld>
            <a:endParaRPr lang="en-US" dirty="0"/>
          </a:p>
        </p:txBody>
      </p:sp>
      <p:pic>
        <p:nvPicPr>
          <p:cNvPr id="7" name="Content Placeholder 6" descr="Screenshot 2024-06-07 183406.png"/>
          <p:cNvPicPr>
            <a:picLocks noGrp="1" noChangeAspect="1"/>
          </p:cNvPicPr>
          <p:nvPr>
            <p:ph idx="1"/>
          </p:nvPr>
        </p:nvPicPr>
        <p:blipFill>
          <a:blip r:embed="rId2"/>
          <a:stretch>
            <a:fillRect/>
          </a:stretch>
        </p:blipFill>
        <p:spPr>
          <a:xfrm>
            <a:off x="179512" y="1008164"/>
            <a:ext cx="5217299" cy="3376372"/>
          </a:xfrm>
        </p:spPr>
      </p:pic>
      <p:pic>
        <p:nvPicPr>
          <p:cNvPr id="8" name="Content Placeholder 7" descr="Screenshot 2024-06-07 183421.png"/>
          <p:cNvPicPr>
            <a:picLocks noChangeAspect="1"/>
          </p:cNvPicPr>
          <p:nvPr/>
        </p:nvPicPr>
        <p:blipFill>
          <a:blip r:embed="rId3"/>
          <a:stretch>
            <a:fillRect/>
          </a:stretch>
        </p:blipFill>
        <p:spPr>
          <a:xfrm>
            <a:off x="3203848" y="3212976"/>
            <a:ext cx="5571460" cy="2265226"/>
          </a:xfrm>
          <a:prstGeom prst="rect">
            <a:avLst/>
          </a:prstGeom>
        </p:spPr>
      </p:pic>
    </p:spTree>
    <p:extLst>
      <p:ext uri="{BB962C8B-B14F-4D97-AF65-F5344CB8AC3E}">
        <p14:creationId xmlns:p14="http://schemas.microsoft.com/office/powerpoint/2010/main" val="956229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9144000" cy="1500174"/>
          </a:xfrm>
        </p:spPr>
        <p:txBody>
          <a:bodyPr>
            <a:normAutofit/>
          </a:bodyPr>
          <a:lstStyle/>
          <a:p>
            <a:pPr algn="ctr"/>
            <a:r>
              <a:rPr lang="en-GB" b="1" dirty="0"/>
              <a:t>Tools, Technologies &amp; Software Used </a:t>
            </a:r>
          </a:p>
        </p:txBody>
      </p:sp>
      <p:sp>
        <p:nvSpPr>
          <p:cNvPr id="6" name="Content Placeholder 5"/>
          <p:cNvSpPr>
            <a:spLocks noGrp="1"/>
          </p:cNvSpPr>
          <p:nvPr>
            <p:ph idx="1"/>
          </p:nvPr>
        </p:nvSpPr>
        <p:spPr>
          <a:xfrm>
            <a:off x="107504" y="1605485"/>
            <a:ext cx="9144000" cy="5241764"/>
          </a:xfrm>
        </p:spPr>
        <p:txBody>
          <a:bodyPr>
            <a:normAutofit/>
          </a:bodyPr>
          <a:lstStyle/>
          <a:p>
            <a:pPr>
              <a:buNone/>
            </a:pPr>
            <a:r>
              <a:rPr lang="en-IN" dirty="0"/>
              <a:t>Tools And Technologies:</a:t>
            </a:r>
          </a:p>
          <a:p>
            <a:pPr>
              <a:buFont typeface="Wingdings" panose="05000000000000000000" pitchFamily="2" charset="2"/>
              <a:buChar char="q"/>
            </a:pPr>
            <a:r>
              <a:rPr lang="en-IN" dirty="0"/>
              <a:t> PHP</a:t>
            </a:r>
          </a:p>
          <a:p>
            <a:pPr>
              <a:buFont typeface="Wingdings" panose="05000000000000000000" pitchFamily="2" charset="2"/>
              <a:buChar char="q"/>
            </a:pPr>
            <a:r>
              <a:rPr lang="en-IN" dirty="0"/>
              <a:t> HTML</a:t>
            </a:r>
          </a:p>
          <a:p>
            <a:pPr>
              <a:buFont typeface="Wingdings" panose="05000000000000000000" pitchFamily="2" charset="2"/>
              <a:buChar char="q"/>
            </a:pPr>
            <a:r>
              <a:rPr lang="en-IN" dirty="0"/>
              <a:t> CSS</a:t>
            </a:r>
          </a:p>
          <a:p>
            <a:pPr>
              <a:buFont typeface="Wingdings" panose="05000000000000000000" pitchFamily="2" charset="2"/>
              <a:buChar char="q"/>
            </a:pPr>
            <a:r>
              <a:rPr lang="en-IN" dirty="0"/>
              <a:t> JavaScript</a:t>
            </a:r>
          </a:p>
          <a:p>
            <a:pPr marL="0" indent="0">
              <a:buNone/>
            </a:pPr>
            <a:endParaRPr lang="en-IN" dirty="0"/>
          </a:p>
          <a:p>
            <a:pPr>
              <a:buNone/>
            </a:pPr>
            <a:r>
              <a:rPr lang="en-IN" dirty="0"/>
              <a:t>Software Used:</a:t>
            </a:r>
          </a:p>
          <a:p>
            <a:pPr>
              <a:buFont typeface="Wingdings" pitchFamily="2" charset="2"/>
              <a:buChar char="q"/>
            </a:pPr>
            <a:r>
              <a:rPr lang="en-IN" dirty="0"/>
              <a:t> XAMPP</a:t>
            </a:r>
          </a:p>
          <a:p>
            <a:pPr>
              <a:buFont typeface="Wingdings" pitchFamily="2" charset="2"/>
              <a:buChar char="q"/>
            </a:pPr>
            <a:r>
              <a:rPr lang="en-IN" dirty="0"/>
              <a:t> Apache</a:t>
            </a:r>
          </a:p>
          <a:p>
            <a:pPr>
              <a:buFont typeface="Wingdings" pitchFamily="2" charset="2"/>
              <a:buChar char="q"/>
            </a:pPr>
            <a:r>
              <a:rPr lang="en-IN" dirty="0"/>
              <a:t> GitHub</a:t>
            </a:r>
          </a:p>
          <a:p>
            <a:pPr>
              <a:buFont typeface="Wingdings" pitchFamily="2" charset="2"/>
              <a:buChar char="q"/>
            </a:pPr>
            <a:r>
              <a:rPr lang="en-IN" dirty="0"/>
              <a:t> MySQL</a:t>
            </a:r>
          </a:p>
          <a:p>
            <a:pPr>
              <a:buFont typeface="Wingdings" pitchFamily="2" charset="2"/>
              <a:buChar char="q"/>
            </a:pPr>
            <a:r>
              <a:rPr lang="en-IN" dirty="0"/>
              <a:t> Visual Studio Code </a:t>
            </a:r>
          </a:p>
          <a:p>
            <a:pPr>
              <a:buNone/>
            </a:pPr>
            <a:endParaRPr lang="en-IN" dirty="0"/>
          </a:p>
          <a:p>
            <a:pPr marL="0" indent="0">
              <a:buNone/>
            </a:pPr>
            <a:endParaRPr lang="en-GB" dirty="0"/>
          </a:p>
        </p:txBody>
      </p:sp>
      <p:sp>
        <p:nvSpPr>
          <p:cNvPr id="2" name="Footer Placeholder 1"/>
          <p:cNvSpPr>
            <a:spLocks noGrp="1"/>
          </p:cNvSpPr>
          <p:nvPr>
            <p:ph type="ftr" sz="quarter" idx="11"/>
          </p:nvPr>
        </p:nvSpPr>
        <p:spPr/>
        <p:txBody>
          <a:bodyPr/>
          <a:lstStyle/>
          <a:p>
            <a:r>
              <a:rPr lang="en-US"/>
              <a:t>Department of Computer Science </a:t>
            </a:r>
            <a:endParaRPr lang="en-US" dirty="0"/>
          </a:p>
        </p:txBody>
      </p:sp>
      <p:sp>
        <p:nvSpPr>
          <p:cNvPr id="3" name="Slide Number Placeholder 2"/>
          <p:cNvSpPr>
            <a:spLocks noGrp="1"/>
          </p:cNvSpPr>
          <p:nvPr>
            <p:ph type="sldNum" sz="quarter" idx="12"/>
          </p:nvPr>
        </p:nvSpPr>
        <p:spPr/>
        <p:txBody>
          <a:bodyPr/>
          <a:lstStyle/>
          <a:p>
            <a:fld id="{4EE46D15-3898-4B85-9369-B7C77A63AF05}" type="slidenum">
              <a:rPr lang="en-US" smtClean="0"/>
              <a:pPr/>
              <a:t>6</a:t>
            </a:fld>
            <a:endParaRPr lang="en-US" dirty="0"/>
          </a:p>
        </p:txBody>
      </p:sp>
    </p:spTree>
    <p:extLst>
      <p:ext uri="{BB962C8B-B14F-4D97-AF65-F5344CB8AC3E}">
        <p14:creationId xmlns:p14="http://schemas.microsoft.com/office/powerpoint/2010/main" val="27271404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28650" y="0"/>
            <a:ext cx="7886700" cy="1196753"/>
          </a:xfrm>
        </p:spPr>
        <p:txBody>
          <a:bodyPr/>
          <a:lstStyle/>
          <a:p>
            <a:pPr algn="ctr"/>
            <a:r>
              <a:rPr lang="en-GB" dirty="0"/>
              <a:t>Select Subject and Topic</a:t>
            </a:r>
            <a:endParaRPr lang="en-US" dirty="0"/>
          </a:p>
        </p:txBody>
      </p:sp>
      <p:pic>
        <p:nvPicPr>
          <p:cNvPr id="10" name="Content Placeholder 9" descr="Screenshot 2024-06-07 183516.png"/>
          <p:cNvPicPr>
            <a:picLocks noGrp="1" noChangeAspect="1"/>
          </p:cNvPicPr>
          <p:nvPr>
            <p:ph idx="1"/>
          </p:nvPr>
        </p:nvPicPr>
        <p:blipFill>
          <a:blip r:embed="rId2"/>
          <a:stretch>
            <a:fillRect/>
          </a:stretch>
        </p:blipFill>
        <p:spPr>
          <a:xfrm>
            <a:off x="827584" y="1556792"/>
            <a:ext cx="4674204" cy="2664296"/>
          </a:xfrm>
        </p:spPr>
      </p:pic>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pPr/>
              <a:t>60</a:t>
            </a:fld>
            <a:endParaRPr lang="en-US" dirty="0"/>
          </a:p>
        </p:txBody>
      </p:sp>
      <p:pic>
        <p:nvPicPr>
          <p:cNvPr id="7" name="Content Placeholder 6" descr="Screenshot 2024-06-07 183521.png"/>
          <p:cNvPicPr>
            <a:picLocks noChangeAspect="1"/>
          </p:cNvPicPr>
          <p:nvPr/>
        </p:nvPicPr>
        <p:blipFill>
          <a:blip r:embed="rId3"/>
          <a:stretch>
            <a:fillRect/>
          </a:stretch>
        </p:blipFill>
        <p:spPr>
          <a:xfrm>
            <a:off x="2921583" y="4365104"/>
            <a:ext cx="5611008" cy="1733792"/>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pPr/>
              <a:t>61</a:t>
            </a:fld>
            <a:endParaRPr lang="en-US" dirty="0"/>
          </a:p>
        </p:txBody>
      </p:sp>
      <p:pic>
        <p:nvPicPr>
          <p:cNvPr id="15364" name="Picture 4"/>
          <p:cNvPicPr>
            <a:picLocks noChangeAspect="1" noChangeArrowheads="1"/>
          </p:cNvPicPr>
          <p:nvPr/>
        </p:nvPicPr>
        <p:blipFill>
          <a:blip r:embed="rId2"/>
          <a:srcRect/>
          <a:stretch>
            <a:fillRect/>
          </a:stretch>
        </p:blipFill>
        <p:spPr bwMode="auto">
          <a:xfrm>
            <a:off x="1393009" y="548680"/>
            <a:ext cx="6357982" cy="3238505"/>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1547664" y="4189999"/>
            <a:ext cx="5764213" cy="1771650"/>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pPr/>
              <a:t>62</a:t>
            </a:fld>
            <a:endParaRPr lang="en-US" dirty="0"/>
          </a:p>
        </p:txBody>
      </p:sp>
      <p:pic>
        <p:nvPicPr>
          <p:cNvPr id="15362" name="Picture 2"/>
          <p:cNvPicPr>
            <a:picLocks noChangeAspect="1" noChangeArrowheads="1"/>
          </p:cNvPicPr>
          <p:nvPr/>
        </p:nvPicPr>
        <p:blipFill>
          <a:blip r:embed="rId2"/>
          <a:srcRect/>
          <a:stretch>
            <a:fillRect/>
          </a:stretch>
        </p:blipFill>
        <p:spPr bwMode="auto">
          <a:xfrm>
            <a:off x="1331640" y="2276872"/>
            <a:ext cx="6697663" cy="2019300"/>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F7E2E-60CA-59EA-7441-13100C290EAF}"/>
              </a:ext>
            </a:extLst>
          </p:cNvPr>
          <p:cNvSpPr>
            <a:spLocks noGrp="1"/>
          </p:cNvSpPr>
          <p:nvPr>
            <p:ph type="title"/>
          </p:nvPr>
        </p:nvSpPr>
        <p:spPr/>
        <p:txBody>
          <a:bodyPr/>
          <a:lstStyle/>
          <a:p>
            <a:pPr algn="ctr"/>
            <a:r>
              <a:rPr lang="en-US" dirty="0"/>
              <a:t>Select Topic </a:t>
            </a:r>
            <a:endParaRPr lang="en-IN" dirty="0"/>
          </a:p>
        </p:txBody>
      </p:sp>
      <p:sp>
        <p:nvSpPr>
          <p:cNvPr id="4" name="Footer Placeholder 3">
            <a:extLst>
              <a:ext uri="{FF2B5EF4-FFF2-40B4-BE49-F238E27FC236}">
                <a16:creationId xmlns:a16="http://schemas.microsoft.com/office/drawing/2014/main" id="{98EF10F3-8DAF-28A6-8A8F-0C163F0DFDC2}"/>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C931D2B2-B2D3-848A-734E-47C656369AE2}"/>
              </a:ext>
            </a:extLst>
          </p:cNvPr>
          <p:cNvSpPr>
            <a:spLocks noGrp="1"/>
          </p:cNvSpPr>
          <p:nvPr>
            <p:ph type="sldNum" sz="quarter" idx="12"/>
          </p:nvPr>
        </p:nvSpPr>
        <p:spPr/>
        <p:txBody>
          <a:bodyPr/>
          <a:lstStyle/>
          <a:p>
            <a:fld id="{4EE46D15-3898-4B85-9369-B7C77A63AF05}" type="slidenum">
              <a:rPr lang="en-US" smtClean="0"/>
              <a:pPr/>
              <a:t>63</a:t>
            </a:fld>
            <a:endParaRPr lang="en-US" dirty="0"/>
          </a:p>
        </p:txBody>
      </p:sp>
      <p:pic>
        <p:nvPicPr>
          <p:cNvPr id="16387" name="Picture 3"/>
          <p:cNvPicPr>
            <a:picLocks noChangeAspect="1" noChangeArrowheads="1"/>
          </p:cNvPicPr>
          <p:nvPr/>
        </p:nvPicPr>
        <p:blipFill>
          <a:blip r:embed="rId2"/>
          <a:srcRect/>
          <a:stretch>
            <a:fillRect/>
          </a:stretch>
        </p:blipFill>
        <p:spPr bwMode="auto">
          <a:xfrm>
            <a:off x="452909" y="1429866"/>
            <a:ext cx="5973763" cy="3267075"/>
          </a:xfrm>
          <a:prstGeom prst="rect">
            <a:avLst/>
          </a:prstGeom>
          <a:noFill/>
          <a:ln w="9525">
            <a:noFill/>
            <a:miter lim="800000"/>
            <a:headEnd/>
            <a:tailEnd/>
          </a:ln>
          <a:effectLst/>
        </p:spPr>
      </p:pic>
      <p:pic>
        <p:nvPicPr>
          <p:cNvPr id="16386" name="Picture 2"/>
          <p:cNvPicPr>
            <a:picLocks noChangeAspect="1" noChangeArrowheads="1"/>
          </p:cNvPicPr>
          <p:nvPr/>
        </p:nvPicPr>
        <p:blipFill>
          <a:blip r:embed="rId3"/>
          <a:srcRect/>
          <a:stretch>
            <a:fillRect/>
          </a:stretch>
        </p:blipFill>
        <p:spPr bwMode="auto">
          <a:xfrm>
            <a:off x="2699792" y="4696941"/>
            <a:ext cx="5964237" cy="1352550"/>
          </a:xfrm>
          <a:prstGeom prst="rect">
            <a:avLst/>
          </a:prstGeom>
          <a:noFill/>
          <a:ln w="9525">
            <a:noFill/>
            <a:miter lim="800000"/>
            <a:headEnd/>
            <a:tailEnd/>
          </a:ln>
          <a:effectLst/>
        </p:spPr>
      </p:pic>
    </p:spTree>
    <p:extLst>
      <p:ext uri="{BB962C8B-B14F-4D97-AF65-F5344CB8AC3E}">
        <p14:creationId xmlns:p14="http://schemas.microsoft.com/office/powerpoint/2010/main" val="22863056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F76FC8-3C13-D43A-5276-693361CEC217}"/>
              </a:ext>
            </a:extLst>
          </p:cNvPr>
          <p:cNvSpPr>
            <a:spLocks noGrp="1"/>
          </p:cNvSpPr>
          <p:nvPr>
            <p:ph type="title"/>
          </p:nvPr>
        </p:nvSpPr>
        <p:spPr/>
        <p:txBody>
          <a:bodyPr/>
          <a:lstStyle/>
          <a:p>
            <a:r>
              <a:rPr lang="en-US" b="1" dirty="0"/>
              <a:t>		CSV Uploadation Interface</a:t>
            </a:r>
            <a:endParaRPr lang="en-IN" b="1" dirty="0"/>
          </a:p>
        </p:txBody>
      </p:sp>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pPr/>
              <a:t>64</a:t>
            </a:fld>
            <a:endParaRPr lang="en-US" dirty="0"/>
          </a:p>
        </p:txBody>
      </p:sp>
      <p:pic>
        <p:nvPicPr>
          <p:cNvPr id="17410" name="Picture 2"/>
          <p:cNvPicPr>
            <a:picLocks noChangeAspect="1" noChangeArrowheads="1"/>
          </p:cNvPicPr>
          <p:nvPr/>
        </p:nvPicPr>
        <p:blipFill>
          <a:blip r:embed="rId2"/>
          <a:srcRect/>
          <a:stretch>
            <a:fillRect/>
          </a:stretch>
        </p:blipFill>
        <p:spPr bwMode="auto">
          <a:xfrm>
            <a:off x="755576" y="2204864"/>
            <a:ext cx="7831149" cy="2786082"/>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065B8-5AEC-A566-9D08-26C139060B82}"/>
              </a:ext>
            </a:extLst>
          </p:cNvPr>
          <p:cNvSpPr>
            <a:spLocks noGrp="1"/>
          </p:cNvSpPr>
          <p:nvPr>
            <p:ph type="title"/>
          </p:nvPr>
        </p:nvSpPr>
        <p:spPr>
          <a:xfrm>
            <a:off x="603092" y="0"/>
            <a:ext cx="7886700" cy="1325563"/>
          </a:xfrm>
        </p:spPr>
        <p:txBody>
          <a:bodyPr/>
          <a:lstStyle/>
          <a:p>
            <a:r>
              <a:rPr lang="en-US" b="1" dirty="0"/>
              <a:t>				Extension Check</a:t>
            </a:r>
            <a:endParaRPr lang="en-IN" b="1" dirty="0"/>
          </a:p>
        </p:txBody>
      </p:sp>
      <p:sp>
        <p:nvSpPr>
          <p:cNvPr id="4" name="Footer Placeholder 3"/>
          <p:cNvSpPr>
            <a:spLocks noGrp="1"/>
          </p:cNvSpPr>
          <p:nvPr>
            <p:ph type="ftr" sz="quarter" idx="11"/>
          </p:nvPr>
        </p:nvSpPr>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pPr/>
              <a:t>65</a:t>
            </a:fld>
            <a:endParaRPr lang="en-US" dirty="0"/>
          </a:p>
        </p:txBody>
      </p:sp>
      <p:pic>
        <p:nvPicPr>
          <p:cNvPr id="18434" name="Picture 2"/>
          <p:cNvPicPr>
            <a:picLocks noChangeAspect="1" noChangeArrowheads="1"/>
          </p:cNvPicPr>
          <p:nvPr/>
        </p:nvPicPr>
        <p:blipFill>
          <a:blip r:embed="rId2"/>
          <a:srcRect/>
          <a:stretch>
            <a:fillRect/>
          </a:stretch>
        </p:blipFill>
        <p:spPr bwMode="auto">
          <a:xfrm>
            <a:off x="683568" y="4077072"/>
            <a:ext cx="8072494" cy="1919290"/>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a:srcRect/>
          <a:stretch>
            <a:fillRect/>
          </a:stretch>
        </p:blipFill>
        <p:spPr bwMode="auto">
          <a:xfrm>
            <a:off x="968480" y="1182434"/>
            <a:ext cx="7572428" cy="2714644"/>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5C4D4-E6E0-3501-3569-43C4C8B9DDD3}"/>
              </a:ext>
            </a:extLst>
          </p:cNvPr>
          <p:cNvSpPr>
            <a:spLocks noGrp="1"/>
          </p:cNvSpPr>
          <p:nvPr>
            <p:ph type="title"/>
          </p:nvPr>
        </p:nvSpPr>
        <p:spPr>
          <a:xfrm>
            <a:off x="658265" y="-99392"/>
            <a:ext cx="7886700" cy="1325563"/>
          </a:xfrm>
        </p:spPr>
        <p:txBody>
          <a:bodyPr/>
          <a:lstStyle/>
          <a:p>
            <a:r>
              <a:rPr lang="en-US" b="1" dirty="0"/>
              <a:t>	Check if there any blank cell in CSV file</a:t>
            </a:r>
            <a:endParaRPr lang="en-IN" b="1" dirty="0"/>
          </a:p>
        </p:txBody>
      </p:sp>
      <p:sp>
        <p:nvSpPr>
          <p:cNvPr id="4" name="Footer Placeholder 3"/>
          <p:cNvSpPr>
            <a:spLocks noGrp="1"/>
          </p:cNvSpPr>
          <p:nvPr>
            <p:ph type="ftr" sz="quarter" idx="11"/>
          </p:nvPr>
        </p:nvSpPr>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pPr/>
              <a:t>66</a:t>
            </a:fld>
            <a:endParaRPr lang="en-US" dirty="0"/>
          </a:p>
        </p:txBody>
      </p:sp>
      <p:pic>
        <p:nvPicPr>
          <p:cNvPr id="19458" name="Picture 2"/>
          <p:cNvPicPr>
            <a:picLocks noChangeAspect="1" noChangeArrowheads="1"/>
          </p:cNvPicPr>
          <p:nvPr/>
        </p:nvPicPr>
        <p:blipFill>
          <a:blip r:embed="rId2"/>
          <a:srcRect/>
          <a:stretch>
            <a:fillRect/>
          </a:stretch>
        </p:blipFill>
        <p:spPr bwMode="auto">
          <a:xfrm>
            <a:off x="785786" y="4005064"/>
            <a:ext cx="7572428" cy="2028825"/>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a:srcRect/>
          <a:stretch>
            <a:fillRect/>
          </a:stretch>
        </p:blipFill>
        <p:spPr bwMode="auto">
          <a:xfrm>
            <a:off x="1244550" y="1036068"/>
            <a:ext cx="6654899" cy="2739503"/>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5F8321-D9FC-8BD0-3A0D-7889D15269CE}"/>
              </a:ext>
            </a:extLst>
          </p:cNvPr>
          <p:cNvSpPr>
            <a:spLocks noGrp="1"/>
          </p:cNvSpPr>
          <p:nvPr>
            <p:ph type="title"/>
          </p:nvPr>
        </p:nvSpPr>
        <p:spPr>
          <a:xfrm>
            <a:off x="628650" y="170600"/>
            <a:ext cx="7886700" cy="1325563"/>
          </a:xfrm>
        </p:spPr>
        <p:txBody>
          <a:bodyPr/>
          <a:lstStyle/>
          <a:p>
            <a:r>
              <a:rPr lang="en-US" b="1" dirty="0"/>
              <a:t>			Successful Uploadation </a:t>
            </a:r>
            <a:endParaRPr lang="en-IN" b="1" dirty="0"/>
          </a:p>
        </p:txBody>
      </p:sp>
      <p:sp>
        <p:nvSpPr>
          <p:cNvPr id="4" name="Footer Placeholder 3">
            <a:extLst>
              <a:ext uri="{FF2B5EF4-FFF2-40B4-BE49-F238E27FC236}">
                <a16:creationId xmlns:a16="http://schemas.microsoft.com/office/drawing/2014/main" id="{2ACEDE0B-C63A-11B8-5BC3-3E0AB4C3450E}"/>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A5A35D14-F9B3-5689-D1F1-E2CD2EF74400}"/>
              </a:ext>
            </a:extLst>
          </p:cNvPr>
          <p:cNvSpPr>
            <a:spLocks noGrp="1"/>
          </p:cNvSpPr>
          <p:nvPr>
            <p:ph type="sldNum" sz="quarter" idx="12"/>
          </p:nvPr>
        </p:nvSpPr>
        <p:spPr/>
        <p:txBody>
          <a:bodyPr/>
          <a:lstStyle/>
          <a:p>
            <a:fld id="{4EE46D15-3898-4B85-9369-B7C77A63AF05}" type="slidenum">
              <a:rPr lang="en-US" smtClean="0"/>
              <a:pPr/>
              <a:t>67</a:t>
            </a:fld>
            <a:endParaRPr lang="en-US" dirty="0"/>
          </a:p>
        </p:txBody>
      </p:sp>
      <p:pic>
        <p:nvPicPr>
          <p:cNvPr id="20482" name="Picture 2"/>
          <p:cNvPicPr>
            <a:picLocks noChangeAspect="1" noChangeArrowheads="1"/>
          </p:cNvPicPr>
          <p:nvPr/>
        </p:nvPicPr>
        <p:blipFill>
          <a:blip r:embed="rId2"/>
          <a:srcRect/>
          <a:stretch>
            <a:fillRect/>
          </a:stretch>
        </p:blipFill>
        <p:spPr bwMode="auto">
          <a:xfrm>
            <a:off x="1043608" y="4509120"/>
            <a:ext cx="6912768" cy="1581150"/>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1713910" y="1412776"/>
            <a:ext cx="5572164" cy="2657475"/>
          </a:xfrm>
          <a:prstGeom prst="rect">
            <a:avLst/>
          </a:prstGeom>
          <a:noFill/>
          <a:ln w="9525">
            <a:noFill/>
            <a:miter lim="800000"/>
            <a:headEnd/>
            <a:tailEnd/>
          </a:ln>
          <a:effectLst/>
        </p:spPr>
      </p:pic>
    </p:spTree>
    <p:extLst>
      <p:ext uri="{BB962C8B-B14F-4D97-AF65-F5344CB8AC3E}">
        <p14:creationId xmlns:p14="http://schemas.microsoft.com/office/powerpoint/2010/main" val="17305362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6DEB-00DE-E1C6-0DBD-D10173FC8E8A}"/>
              </a:ext>
            </a:extLst>
          </p:cNvPr>
          <p:cNvSpPr>
            <a:spLocks noGrp="1"/>
          </p:cNvSpPr>
          <p:nvPr>
            <p:ph type="title"/>
          </p:nvPr>
        </p:nvSpPr>
        <p:spPr/>
        <p:txBody>
          <a:bodyPr/>
          <a:lstStyle/>
          <a:p>
            <a:pPr algn="ctr"/>
            <a:r>
              <a:rPr lang="en-US" dirty="0"/>
              <a:t>Csv file – stored in database </a:t>
            </a:r>
            <a:endParaRPr lang="en-IN" dirty="0"/>
          </a:p>
        </p:txBody>
      </p:sp>
      <p:sp>
        <p:nvSpPr>
          <p:cNvPr id="4" name="Footer Placeholder 3">
            <a:extLst>
              <a:ext uri="{FF2B5EF4-FFF2-40B4-BE49-F238E27FC236}">
                <a16:creationId xmlns:a16="http://schemas.microsoft.com/office/drawing/2014/main" id="{D26A5DAA-729A-1CF6-7124-619BE0E20EC7}"/>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55333DD8-53FD-2FF7-2D2B-62AA035F5C19}"/>
              </a:ext>
            </a:extLst>
          </p:cNvPr>
          <p:cNvSpPr>
            <a:spLocks noGrp="1"/>
          </p:cNvSpPr>
          <p:nvPr>
            <p:ph type="sldNum" sz="quarter" idx="12"/>
          </p:nvPr>
        </p:nvSpPr>
        <p:spPr/>
        <p:txBody>
          <a:bodyPr/>
          <a:lstStyle/>
          <a:p>
            <a:fld id="{4EE46D15-3898-4B85-9369-B7C77A63AF05}" type="slidenum">
              <a:rPr lang="en-US" smtClean="0"/>
              <a:pPr/>
              <a:t>68</a:t>
            </a:fld>
            <a:endParaRPr lang="en-US" dirty="0"/>
          </a:p>
        </p:txBody>
      </p:sp>
      <p:pic>
        <p:nvPicPr>
          <p:cNvPr id="21506" name="Picture 2"/>
          <p:cNvPicPr>
            <a:picLocks noGrp="1" noChangeAspect="1" noChangeArrowheads="1"/>
          </p:cNvPicPr>
          <p:nvPr>
            <p:ph idx="1"/>
          </p:nvPr>
        </p:nvPicPr>
        <p:blipFill>
          <a:blip r:embed="rId2"/>
          <a:srcRect/>
          <a:stretch>
            <a:fillRect/>
          </a:stretch>
        </p:blipFill>
        <p:spPr bwMode="auto">
          <a:xfrm>
            <a:off x="628650" y="1340768"/>
            <a:ext cx="7886700" cy="4824535"/>
          </a:xfrm>
          <a:prstGeom prst="rect">
            <a:avLst/>
          </a:prstGeom>
          <a:noFill/>
          <a:ln w="9525">
            <a:noFill/>
            <a:miter lim="800000"/>
            <a:headEnd/>
            <a:tailEnd/>
          </a:ln>
          <a:effectLst/>
        </p:spPr>
      </p:pic>
    </p:spTree>
    <p:extLst>
      <p:ext uri="{BB962C8B-B14F-4D97-AF65-F5344CB8AC3E}">
        <p14:creationId xmlns:p14="http://schemas.microsoft.com/office/powerpoint/2010/main" val="19544314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12FE7-716D-DFBC-D689-FE22AE50CE15}"/>
              </a:ext>
            </a:extLst>
          </p:cNvPr>
          <p:cNvSpPr>
            <a:spLocks noGrp="1"/>
          </p:cNvSpPr>
          <p:nvPr>
            <p:ph type="title"/>
          </p:nvPr>
        </p:nvSpPr>
        <p:spPr>
          <a:xfrm>
            <a:off x="595790" y="-161134"/>
            <a:ext cx="7886700" cy="1325563"/>
          </a:xfrm>
        </p:spPr>
        <p:txBody>
          <a:bodyPr/>
          <a:lstStyle/>
          <a:p>
            <a:pPr algn="ctr"/>
            <a:r>
              <a:rPr lang="en-US" b="1" dirty="0"/>
              <a:t>Future Work</a:t>
            </a:r>
            <a:endParaRPr lang="en-IN" b="1" dirty="0"/>
          </a:p>
        </p:txBody>
      </p:sp>
      <p:sp>
        <p:nvSpPr>
          <p:cNvPr id="3" name="Content Placeholder 2">
            <a:extLst>
              <a:ext uri="{FF2B5EF4-FFF2-40B4-BE49-F238E27FC236}">
                <a16:creationId xmlns:a16="http://schemas.microsoft.com/office/drawing/2014/main" id="{1126A853-AEE1-001A-D954-E3D290E54026}"/>
              </a:ext>
            </a:extLst>
          </p:cNvPr>
          <p:cNvSpPr>
            <a:spLocks noGrp="1"/>
          </p:cNvSpPr>
          <p:nvPr>
            <p:ph idx="1"/>
          </p:nvPr>
        </p:nvSpPr>
        <p:spPr>
          <a:xfrm>
            <a:off x="628650" y="980728"/>
            <a:ext cx="7886700" cy="5052219"/>
          </a:xfrm>
        </p:spPr>
        <p:txBody>
          <a:bodyPr>
            <a:noAutofit/>
          </a:bodyPr>
          <a:lstStyle/>
          <a:p>
            <a:pPr>
              <a:lnSpc>
                <a:spcPct val="110000"/>
              </a:lnSpc>
              <a:buFont typeface="Wingdings" panose="05000000000000000000" pitchFamily="2" charset="2"/>
              <a:buChar char="Ø"/>
            </a:pPr>
            <a:r>
              <a:rPr lang="en-US" sz="1800" b="1" dirty="0"/>
              <a:t>OTP Generation for Two-Way Security : </a:t>
            </a:r>
            <a:r>
              <a:rPr lang="en-US" sz="1800" dirty="0"/>
              <a:t>Implement OTP generation for password recovery using SMS or email.</a:t>
            </a:r>
          </a:p>
          <a:p>
            <a:pPr marL="0" indent="0">
              <a:lnSpc>
                <a:spcPct val="110000"/>
              </a:lnSpc>
              <a:buNone/>
            </a:pPr>
            <a:endParaRPr lang="en-US" sz="1800" dirty="0"/>
          </a:p>
          <a:p>
            <a:pPr>
              <a:lnSpc>
                <a:spcPct val="110000"/>
              </a:lnSpc>
              <a:buFont typeface="Wingdings" panose="05000000000000000000" pitchFamily="2" charset="2"/>
              <a:buChar char="Ø"/>
            </a:pPr>
            <a:r>
              <a:rPr lang="en-IN" sz="1800" b="1" dirty="0"/>
              <a:t>Performance-Based Question Fetching : </a:t>
            </a:r>
            <a:r>
              <a:rPr lang="en-US" sz="1800" dirty="0"/>
              <a:t>Implement an adaptive learning system that fetches questions by changing category (memory-based, example, fill-ups, or understanding) every time based on the student's past performance.</a:t>
            </a:r>
          </a:p>
          <a:p>
            <a:pPr>
              <a:lnSpc>
                <a:spcPct val="110000"/>
              </a:lnSpc>
              <a:buFont typeface="Wingdings" panose="05000000000000000000" pitchFamily="2" charset="2"/>
              <a:buChar char="Ø"/>
            </a:pPr>
            <a:endParaRPr lang="en-IN" sz="1800" b="1" dirty="0"/>
          </a:p>
          <a:p>
            <a:pPr>
              <a:lnSpc>
                <a:spcPct val="110000"/>
              </a:lnSpc>
              <a:buFont typeface="Wingdings" panose="05000000000000000000" pitchFamily="2" charset="2"/>
              <a:buChar char="Ø"/>
            </a:pPr>
            <a:r>
              <a:rPr lang="en-IN" sz="1800" b="1" dirty="0"/>
              <a:t>Subjective Questions Added The System : </a:t>
            </a:r>
            <a:r>
              <a:rPr lang="en-US" sz="1800" dirty="0"/>
              <a:t>Use natural language processing (NLP) and similarity algorithms to evaluate student responses against the model answers. Additionally, implement a scoring system that can give partial marks for nearly correct answers.</a:t>
            </a:r>
          </a:p>
          <a:p>
            <a:pPr>
              <a:lnSpc>
                <a:spcPct val="110000"/>
              </a:lnSpc>
              <a:buFont typeface="Wingdings" panose="05000000000000000000" pitchFamily="2" charset="2"/>
              <a:buChar char="Ø"/>
            </a:pPr>
            <a:endParaRPr lang="en-IN" sz="1800" b="1" dirty="0"/>
          </a:p>
          <a:p>
            <a:pPr>
              <a:lnSpc>
                <a:spcPct val="110000"/>
              </a:lnSpc>
              <a:buFont typeface="Wingdings" panose="05000000000000000000" pitchFamily="2" charset="2"/>
              <a:buChar char="Ø"/>
            </a:pPr>
            <a:r>
              <a:rPr lang="en-US" sz="1800" b="1" dirty="0"/>
              <a:t>AI-Driven Question Generation from Books</a:t>
            </a:r>
            <a:r>
              <a:rPr lang="en-IN" sz="1800" b="1" dirty="0"/>
              <a:t> uploaded : </a:t>
            </a:r>
            <a:r>
              <a:rPr lang="en-US" sz="1800" dirty="0"/>
              <a:t>First, digitize the book and develop an AI model that can read the digitized content and generate questions based on the text, so that faculty do not have to make CSVs on their own each time.</a:t>
            </a:r>
            <a:endParaRPr lang="en-IN" sz="1800" b="1" dirty="0"/>
          </a:p>
        </p:txBody>
      </p:sp>
      <p:sp>
        <p:nvSpPr>
          <p:cNvPr id="4" name="Footer Placeholder 3">
            <a:extLst>
              <a:ext uri="{FF2B5EF4-FFF2-40B4-BE49-F238E27FC236}">
                <a16:creationId xmlns:a16="http://schemas.microsoft.com/office/drawing/2014/main" id="{B5C7E1C0-B9CF-015C-FD98-FCA34893A09B}"/>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70E7AD82-048F-EDD6-DE31-0D7B27339966}"/>
              </a:ext>
            </a:extLst>
          </p:cNvPr>
          <p:cNvSpPr>
            <a:spLocks noGrp="1"/>
          </p:cNvSpPr>
          <p:nvPr>
            <p:ph type="sldNum" sz="quarter" idx="12"/>
          </p:nvPr>
        </p:nvSpPr>
        <p:spPr/>
        <p:txBody>
          <a:bodyPr/>
          <a:lstStyle/>
          <a:p>
            <a:fld id="{4EE46D15-3898-4B85-9369-B7C77A63AF05}" type="slidenum">
              <a:rPr lang="en-US" smtClean="0"/>
              <a:pPr/>
              <a:t>69</a:t>
            </a:fld>
            <a:endParaRPr lang="en-US" dirty="0"/>
          </a:p>
        </p:txBody>
      </p:sp>
    </p:spTree>
    <p:extLst>
      <p:ext uri="{BB962C8B-B14F-4D97-AF65-F5344CB8AC3E}">
        <p14:creationId xmlns:p14="http://schemas.microsoft.com/office/powerpoint/2010/main" val="1522470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Work Division</a:t>
            </a:r>
            <a:endParaRPr lang="en-US" b="1" dirty="0"/>
          </a:p>
        </p:txBody>
      </p:sp>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pPr/>
              <a:t>7</a:t>
            </a:fld>
            <a:endParaRPr lang="en-US" dirty="0"/>
          </a:p>
        </p:txBody>
      </p:sp>
      <p:pic>
        <p:nvPicPr>
          <p:cNvPr id="9" name="Content Placeholder 8">
            <a:extLst>
              <a:ext uri="{FF2B5EF4-FFF2-40B4-BE49-F238E27FC236}">
                <a16:creationId xmlns:a16="http://schemas.microsoft.com/office/drawing/2014/main" id="{D73F0B54-92EE-35CE-643F-D9839B8DD9AB}"/>
              </a:ext>
            </a:extLst>
          </p:cNvPr>
          <p:cNvPicPr>
            <a:picLocks noGrp="1" noChangeAspect="1"/>
          </p:cNvPicPr>
          <p:nvPr>
            <p:ph idx="1"/>
          </p:nvPr>
        </p:nvPicPr>
        <p:blipFill>
          <a:blip r:embed="rId2"/>
          <a:stretch>
            <a:fillRect/>
          </a:stretch>
        </p:blipFill>
        <p:spPr>
          <a:xfrm>
            <a:off x="320613" y="2045377"/>
            <a:ext cx="8502774" cy="2767245"/>
          </a:xfrm>
        </p:spPr>
      </p:pic>
    </p:spTree>
    <p:extLst>
      <p:ext uri="{BB962C8B-B14F-4D97-AF65-F5344CB8AC3E}">
        <p14:creationId xmlns:p14="http://schemas.microsoft.com/office/powerpoint/2010/main" val="36903287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56793"/>
          </a:xfrm>
        </p:spPr>
        <p:txBody>
          <a:bodyPr>
            <a:normAutofit/>
          </a:bodyPr>
          <a:lstStyle/>
          <a:p>
            <a:pPr algn="ctr"/>
            <a:r>
              <a:rPr lang="en-GB" sz="4300" b="1" dirty="0"/>
              <a:t>Bibliography</a:t>
            </a:r>
          </a:p>
        </p:txBody>
      </p:sp>
      <p:sp>
        <p:nvSpPr>
          <p:cNvPr id="3" name="Content Placeholder 2"/>
          <p:cNvSpPr>
            <a:spLocks noGrp="1"/>
          </p:cNvSpPr>
          <p:nvPr>
            <p:ph idx="1"/>
          </p:nvPr>
        </p:nvSpPr>
        <p:spPr>
          <a:xfrm>
            <a:off x="323528" y="1285861"/>
            <a:ext cx="9144000" cy="5572139"/>
          </a:xfrm>
        </p:spPr>
        <p:txBody>
          <a:bodyPr>
            <a:normAutofit/>
          </a:bodyPr>
          <a:lstStyle/>
          <a:p>
            <a:pPr>
              <a:buNone/>
            </a:pPr>
            <a:r>
              <a:rPr lang="en-GB" sz="2800" b="1" u="sng" dirty="0"/>
              <a:t> </a:t>
            </a:r>
          </a:p>
          <a:p>
            <a:pPr>
              <a:buNone/>
            </a:pPr>
            <a:r>
              <a:rPr lang="en-GB" sz="2800" b="1" u="sng" dirty="0"/>
              <a:t>Reference Websites :-</a:t>
            </a:r>
          </a:p>
          <a:p>
            <a:pPr>
              <a:buFont typeface="Wingdings" panose="05000000000000000000" pitchFamily="2" charset="2"/>
              <a:buChar char="q"/>
            </a:pPr>
            <a:endParaRPr lang="en-GB" sz="1900" dirty="0"/>
          </a:p>
          <a:p>
            <a:pPr>
              <a:buFont typeface="Wingdings" panose="05000000000000000000" pitchFamily="2" charset="2"/>
              <a:buChar char="q"/>
            </a:pPr>
            <a:r>
              <a:rPr lang="en-GB" sz="1900" dirty="0"/>
              <a:t>Arham Education</a:t>
            </a:r>
          </a:p>
          <a:p>
            <a:pPr lvl="1">
              <a:buFont typeface="Wingdings" panose="05000000000000000000" pitchFamily="2" charset="2"/>
              <a:buChar char="§"/>
            </a:pPr>
            <a:r>
              <a:rPr lang="en-GB" sz="1900" dirty="0"/>
              <a:t>https://arhameducation.com/</a:t>
            </a:r>
          </a:p>
          <a:p>
            <a:pPr>
              <a:buFont typeface="Wingdings" panose="05000000000000000000" pitchFamily="2" charset="2"/>
              <a:buChar char="q"/>
            </a:pPr>
            <a:r>
              <a:rPr lang="en-GB" sz="1900" dirty="0"/>
              <a:t>Visual Paradigm</a:t>
            </a:r>
          </a:p>
          <a:p>
            <a:pPr lvl="1">
              <a:buFont typeface="Wingdings" panose="05000000000000000000" pitchFamily="2" charset="2"/>
              <a:buChar char="§"/>
            </a:pPr>
            <a:r>
              <a:rPr lang="en-GB" sz="1900" dirty="0"/>
              <a:t>https://online.visual-paradigm.com/</a:t>
            </a:r>
          </a:p>
          <a:p>
            <a:pPr>
              <a:buFont typeface="Wingdings" panose="05000000000000000000" pitchFamily="2" charset="2"/>
              <a:buChar char="q"/>
            </a:pPr>
            <a:r>
              <a:rPr lang="en-GB" sz="1900" dirty="0"/>
              <a:t>Vedantu</a:t>
            </a:r>
          </a:p>
          <a:p>
            <a:pPr lvl="1">
              <a:buFont typeface="Wingdings" panose="05000000000000000000" pitchFamily="2" charset="2"/>
              <a:buChar char="§"/>
            </a:pPr>
            <a:r>
              <a:rPr lang="en-GB" sz="1900" dirty="0"/>
              <a:t>https://www.vedantu.com/</a:t>
            </a:r>
          </a:p>
          <a:p>
            <a:pPr>
              <a:buFont typeface="Wingdings" panose="05000000000000000000" pitchFamily="2" charset="2"/>
              <a:buChar char="q"/>
            </a:pPr>
            <a:r>
              <a:rPr lang="en-GB" sz="1900" dirty="0"/>
              <a:t>Physics </a:t>
            </a:r>
            <a:r>
              <a:rPr lang="en-GB" sz="1900" dirty="0" err="1"/>
              <a:t>Wallah</a:t>
            </a:r>
            <a:endParaRPr lang="en-GB" sz="1900" dirty="0"/>
          </a:p>
          <a:p>
            <a:pPr lvl="1">
              <a:buFont typeface="Arial" panose="020B0604020202020204" pitchFamily="34" charset="0"/>
              <a:buChar char="•"/>
            </a:pPr>
            <a:r>
              <a:rPr lang="en-GB" sz="1900" dirty="0"/>
              <a:t>https://www.pw.live/</a:t>
            </a:r>
            <a:endParaRPr lang="en-GB" sz="2400" dirty="0"/>
          </a:p>
        </p:txBody>
      </p:sp>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pPr/>
              <a:t>70</a:t>
            </a:fld>
            <a:endParaRPr lang="en-US" dirty="0"/>
          </a:p>
        </p:txBody>
      </p:sp>
    </p:spTree>
    <p:extLst>
      <p:ext uri="{BB962C8B-B14F-4D97-AF65-F5344CB8AC3E}">
        <p14:creationId xmlns:p14="http://schemas.microsoft.com/office/powerpoint/2010/main" val="21241235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ED809-C6BA-6FEC-F94A-40E072C49CFD}"/>
              </a:ext>
            </a:extLst>
          </p:cNvPr>
          <p:cNvSpPr>
            <a:spLocks noGrp="1"/>
          </p:cNvSpPr>
          <p:nvPr>
            <p:ph type="title"/>
          </p:nvPr>
        </p:nvSpPr>
        <p:spPr>
          <a:xfrm>
            <a:off x="628650" y="320674"/>
            <a:ext cx="7886700" cy="1325563"/>
          </a:xfrm>
        </p:spPr>
        <p:txBody>
          <a:bodyPr>
            <a:normAutofit/>
          </a:bodyPr>
          <a:lstStyle/>
          <a:p>
            <a:pPr algn="ctr"/>
            <a:r>
              <a:rPr lang="en-US" sz="5000" b="1" dirty="0"/>
              <a:t>Video Of The System</a:t>
            </a:r>
            <a:endParaRPr lang="en-IN" sz="5000" b="1" dirty="0"/>
          </a:p>
        </p:txBody>
      </p:sp>
      <p:sp>
        <p:nvSpPr>
          <p:cNvPr id="3" name="Content Placeholder 2">
            <a:extLst>
              <a:ext uri="{FF2B5EF4-FFF2-40B4-BE49-F238E27FC236}">
                <a16:creationId xmlns:a16="http://schemas.microsoft.com/office/drawing/2014/main" id="{E91BB71A-3DFB-A024-906B-7148E53A81CF}"/>
              </a:ext>
            </a:extLst>
          </p:cNvPr>
          <p:cNvSpPr>
            <a:spLocks noGrp="1"/>
          </p:cNvSpPr>
          <p:nvPr>
            <p:ph idx="1"/>
          </p:nvPr>
        </p:nvSpPr>
        <p:spPr/>
        <p:txBody>
          <a:bodyPr/>
          <a:lstStyle/>
          <a:p>
            <a:endParaRPr lang="en-IN" dirty="0"/>
          </a:p>
        </p:txBody>
      </p:sp>
      <p:sp>
        <p:nvSpPr>
          <p:cNvPr id="4" name="Footer Placeholder 3">
            <a:extLst>
              <a:ext uri="{FF2B5EF4-FFF2-40B4-BE49-F238E27FC236}">
                <a16:creationId xmlns:a16="http://schemas.microsoft.com/office/drawing/2014/main" id="{6A6D38A4-BB9C-3EC4-6ED7-09EC3D24B41F}"/>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AAFF26DD-FBB7-EA30-15FD-DA931EB71434}"/>
              </a:ext>
            </a:extLst>
          </p:cNvPr>
          <p:cNvSpPr>
            <a:spLocks noGrp="1"/>
          </p:cNvSpPr>
          <p:nvPr>
            <p:ph type="sldNum" sz="quarter" idx="12"/>
          </p:nvPr>
        </p:nvSpPr>
        <p:spPr/>
        <p:txBody>
          <a:bodyPr/>
          <a:lstStyle/>
          <a:p>
            <a:fld id="{4EE46D15-3898-4B85-9369-B7C77A63AF05}" type="slidenum">
              <a:rPr lang="en-US" smtClean="0"/>
              <a:pPr/>
              <a:t>71</a:t>
            </a:fld>
            <a:endParaRPr lang="en-US" dirty="0"/>
          </a:p>
        </p:txBody>
      </p:sp>
    </p:spTree>
    <p:extLst>
      <p:ext uri="{BB962C8B-B14F-4D97-AF65-F5344CB8AC3E}">
        <p14:creationId xmlns:p14="http://schemas.microsoft.com/office/powerpoint/2010/main" val="2159166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1387-D0EE-8E4C-3CF5-D394894B6EA4}"/>
              </a:ext>
            </a:extLst>
          </p:cNvPr>
          <p:cNvSpPr>
            <a:spLocks noGrp="1"/>
          </p:cNvSpPr>
          <p:nvPr>
            <p:ph type="title"/>
          </p:nvPr>
        </p:nvSpPr>
        <p:spPr>
          <a:xfrm>
            <a:off x="626419" y="1268760"/>
            <a:ext cx="7886700" cy="1325563"/>
          </a:xfrm>
        </p:spPr>
        <p:txBody>
          <a:bodyPr>
            <a:normAutofit/>
          </a:bodyPr>
          <a:lstStyle/>
          <a:p>
            <a:pPr algn="ctr"/>
            <a:r>
              <a:rPr lang="en-US" sz="5000" b="1" dirty="0"/>
              <a:t>Website Link</a:t>
            </a:r>
            <a:endParaRPr lang="en-IN" sz="5000" b="1" dirty="0"/>
          </a:p>
        </p:txBody>
      </p:sp>
      <p:sp>
        <p:nvSpPr>
          <p:cNvPr id="3" name="Content Placeholder 2">
            <a:extLst>
              <a:ext uri="{FF2B5EF4-FFF2-40B4-BE49-F238E27FC236}">
                <a16:creationId xmlns:a16="http://schemas.microsoft.com/office/drawing/2014/main" id="{DB30179A-2344-1EDA-D54F-9AB5AD54B46F}"/>
              </a:ext>
            </a:extLst>
          </p:cNvPr>
          <p:cNvSpPr>
            <a:spLocks noGrp="1"/>
          </p:cNvSpPr>
          <p:nvPr>
            <p:ph idx="1"/>
          </p:nvPr>
        </p:nvSpPr>
        <p:spPr>
          <a:xfrm>
            <a:off x="626419" y="3291269"/>
            <a:ext cx="7886700" cy="1944817"/>
          </a:xfrm>
        </p:spPr>
        <p:txBody>
          <a:bodyPr/>
          <a:lstStyle/>
          <a:p>
            <a:pPr marL="0" indent="0" algn="ctr">
              <a:buNone/>
            </a:pPr>
            <a:r>
              <a:rPr lang="en-IN" dirty="0">
                <a:hlinkClick r:id="rId2" action="ppaction://hlinkfile"/>
              </a:rPr>
              <a:t>www.onlinexamination.com</a:t>
            </a:r>
            <a:endParaRPr lang="en-IN" dirty="0"/>
          </a:p>
        </p:txBody>
      </p:sp>
      <p:sp>
        <p:nvSpPr>
          <p:cNvPr id="4" name="Footer Placeholder 3">
            <a:extLst>
              <a:ext uri="{FF2B5EF4-FFF2-40B4-BE49-F238E27FC236}">
                <a16:creationId xmlns:a16="http://schemas.microsoft.com/office/drawing/2014/main" id="{39A5CFFC-FCF9-B909-CE4B-EBF48ADF9338}"/>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81166113-A2FD-277D-C82F-6D762ECD43DA}"/>
              </a:ext>
            </a:extLst>
          </p:cNvPr>
          <p:cNvSpPr>
            <a:spLocks noGrp="1"/>
          </p:cNvSpPr>
          <p:nvPr>
            <p:ph type="sldNum" sz="quarter" idx="12"/>
          </p:nvPr>
        </p:nvSpPr>
        <p:spPr/>
        <p:txBody>
          <a:bodyPr/>
          <a:lstStyle/>
          <a:p>
            <a:fld id="{4EE46D15-3898-4B85-9369-B7C77A63AF05}" type="slidenum">
              <a:rPr lang="en-US" smtClean="0"/>
              <a:pPr/>
              <a:t>72</a:t>
            </a:fld>
            <a:endParaRPr lang="en-US" dirty="0"/>
          </a:p>
        </p:txBody>
      </p:sp>
    </p:spTree>
    <p:extLst>
      <p:ext uri="{BB962C8B-B14F-4D97-AF65-F5344CB8AC3E}">
        <p14:creationId xmlns:p14="http://schemas.microsoft.com/office/powerpoint/2010/main" val="5841845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61003" y="2636912"/>
            <a:ext cx="7772400" cy="1752600"/>
          </a:xfrm>
        </p:spPr>
        <p:txBody>
          <a:bodyPr>
            <a:noAutofit/>
          </a:bodyPr>
          <a:lstStyle/>
          <a:p>
            <a:r>
              <a:rPr lang="en-US" sz="8200" b="1" dirty="0">
                <a:latin typeface="Arial Rounded MT Bold" panose="020F0704030504030204" pitchFamily="34" charset="0"/>
              </a:rPr>
              <a:t>THANK YOU !!</a:t>
            </a:r>
          </a:p>
        </p:txBody>
      </p:sp>
      <p:sp>
        <p:nvSpPr>
          <p:cNvPr id="3" name="Footer Placeholder 2"/>
          <p:cNvSpPr>
            <a:spLocks noGrp="1"/>
          </p:cNvSpPr>
          <p:nvPr>
            <p:ph type="ftr" sz="quarter" idx="11"/>
          </p:nvPr>
        </p:nvSpPr>
        <p:spPr/>
        <p:txBody>
          <a:bodyPr/>
          <a:lstStyle/>
          <a:p>
            <a:r>
              <a:rPr lang="en-US"/>
              <a:t>Department of Computer Science </a:t>
            </a:r>
            <a:endParaRPr lang="en-US" dirty="0"/>
          </a:p>
        </p:txBody>
      </p:sp>
      <p:sp>
        <p:nvSpPr>
          <p:cNvPr id="4" name="Slide Number Placeholder 3"/>
          <p:cNvSpPr>
            <a:spLocks noGrp="1"/>
          </p:cNvSpPr>
          <p:nvPr>
            <p:ph type="sldNum" sz="quarter" idx="12"/>
          </p:nvPr>
        </p:nvSpPr>
        <p:spPr/>
        <p:txBody>
          <a:bodyPr/>
          <a:lstStyle/>
          <a:p>
            <a:r>
              <a:rPr lang="en-US" dirty="0"/>
              <a:t>67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2776"/>
          </a:xfrm>
        </p:spPr>
        <p:txBody>
          <a:bodyPr/>
          <a:lstStyle/>
          <a:p>
            <a:pPr algn="ctr"/>
            <a:r>
              <a:rPr lang="en-GB" b="1" dirty="0"/>
              <a:t>TimeLine Chart </a:t>
            </a:r>
            <a:endParaRPr lang="en-US" b="1" dirty="0"/>
          </a:p>
        </p:txBody>
      </p:sp>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pPr/>
              <a:t>8</a:t>
            </a:fld>
            <a:endParaRPr lang="en-US" dirty="0"/>
          </a:p>
        </p:txBody>
      </p:sp>
      <p:pic>
        <p:nvPicPr>
          <p:cNvPr id="11" name="Picture 10">
            <a:extLst>
              <a:ext uri="{FF2B5EF4-FFF2-40B4-BE49-F238E27FC236}">
                <a16:creationId xmlns:a16="http://schemas.microsoft.com/office/drawing/2014/main" id="{7BA623AC-7189-1412-B89B-E51B81E930ED}"/>
              </a:ext>
            </a:extLst>
          </p:cNvPr>
          <p:cNvPicPr>
            <a:picLocks noChangeAspect="1"/>
          </p:cNvPicPr>
          <p:nvPr/>
        </p:nvPicPr>
        <p:blipFill>
          <a:blip r:embed="rId2"/>
          <a:stretch>
            <a:fillRect/>
          </a:stretch>
        </p:blipFill>
        <p:spPr>
          <a:xfrm>
            <a:off x="0" y="1556792"/>
            <a:ext cx="9144000" cy="4296894"/>
          </a:xfrm>
          <a:prstGeom prst="rect">
            <a:avLst/>
          </a:prstGeom>
        </p:spPr>
      </p:pic>
    </p:spTree>
    <p:extLst>
      <p:ext uri="{BB962C8B-B14F-4D97-AF65-F5344CB8AC3E}">
        <p14:creationId xmlns:p14="http://schemas.microsoft.com/office/powerpoint/2010/main" val="2509486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71400"/>
            <a:ext cx="9144000" cy="1268760"/>
          </a:xfrm>
        </p:spPr>
        <p:txBody>
          <a:bodyPr/>
          <a:lstStyle/>
          <a:p>
            <a:pPr algn="ctr"/>
            <a:r>
              <a:rPr lang="en-GB" b="1" dirty="0"/>
              <a:t>System Architecture</a:t>
            </a:r>
            <a:endParaRPr lang="en-US" b="1" dirty="0"/>
          </a:p>
        </p:txBody>
      </p:sp>
      <p:sp>
        <p:nvSpPr>
          <p:cNvPr id="2" name="Footer Placeholder 1"/>
          <p:cNvSpPr>
            <a:spLocks noGrp="1"/>
          </p:cNvSpPr>
          <p:nvPr>
            <p:ph type="ftr" sz="quarter" idx="11"/>
          </p:nvPr>
        </p:nvSpPr>
        <p:spPr/>
        <p:txBody>
          <a:bodyPr/>
          <a:lstStyle/>
          <a:p>
            <a:r>
              <a:rPr lang="en-US"/>
              <a:t>Department of Computer Science </a:t>
            </a:r>
            <a:endParaRPr lang="en-US" dirty="0"/>
          </a:p>
        </p:txBody>
      </p:sp>
      <p:sp>
        <p:nvSpPr>
          <p:cNvPr id="3" name="Slide Number Placeholder 2"/>
          <p:cNvSpPr>
            <a:spLocks noGrp="1"/>
          </p:cNvSpPr>
          <p:nvPr>
            <p:ph type="sldNum" sz="quarter" idx="12"/>
          </p:nvPr>
        </p:nvSpPr>
        <p:spPr/>
        <p:txBody>
          <a:bodyPr/>
          <a:lstStyle/>
          <a:p>
            <a:fld id="{4EE46D15-3898-4B85-9369-B7C77A63AF05}" type="slidenum">
              <a:rPr lang="en-US" smtClean="0"/>
              <a:pPr/>
              <a:t>9</a:t>
            </a:fld>
            <a:endParaRPr lang="en-US" dirty="0"/>
          </a:p>
        </p:txBody>
      </p:sp>
      <p:pic>
        <p:nvPicPr>
          <p:cNvPr id="8" name="Picture 7">
            <a:extLst>
              <a:ext uri="{FF2B5EF4-FFF2-40B4-BE49-F238E27FC236}">
                <a16:creationId xmlns:a16="http://schemas.microsoft.com/office/drawing/2014/main" id="{CD5183A6-F0BD-EFAB-9569-7B814FF9DB54}"/>
              </a:ext>
            </a:extLst>
          </p:cNvPr>
          <p:cNvPicPr>
            <a:picLocks noChangeAspect="1"/>
          </p:cNvPicPr>
          <p:nvPr/>
        </p:nvPicPr>
        <p:blipFill>
          <a:blip r:embed="rId2"/>
          <a:stretch>
            <a:fillRect/>
          </a:stretch>
        </p:blipFill>
        <p:spPr>
          <a:xfrm>
            <a:off x="899592" y="844204"/>
            <a:ext cx="7214290" cy="5877272"/>
          </a:xfrm>
          <a:prstGeom prst="rect">
            <a:avLst/>
          </a:prstGeom>
        </p:spPr>
      </p:pic>
    </p:spTree>
    <p:extLst>
      <p:ext uri="{BB962C8B-B14F-4D97-AF65-F5344CB8AC3E}">
        <p14:creationId xmlns:p14="http://schemas.microsoft.com/office/powerpoint/2010/main" val="3350318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4506</TotalTime>
  <Words>1950</Words>
  <Application>Microsoft Office PowerPoint</Application>
  <PresentationFormat>On-screen Show (4:3)</PresentationFormat>
  <Paragraphs>405</Paragraphs>
  <Slides>73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73</vt:i4>
      </vt:variant>
    </vt:vector>
  </HeadingPairs>
  <TitlesOfParts>
    <vt:vector size="82" baseType="lpstr">
      <vt:lpstr>Arial</vt:lpstr>
      <vt:lpstr>Arial Rounded MT Bold</vt:lpstr>
      <vt:lpstr>Calibri</vt:lpstr>
      <vt:lpstr>Calibri Light</vt:lpstr>
      <vt:lpstr>Courier New</vt:lpstr>
      <vt:lpstr>Google Sans</vt:lpstr>
      <vt:lpstr>Times New Roman</vt:lpstr>
      <vt:lpstr>Wingdings</vt:lpstr>
      <vt:lpstr>Office Theme</vt:lpstr>
      <vt:lpstr>PowerPoint Presentation</vt:lpstr>
      <vt:lpstr>Table of Content</vt:lpstr>
      <vt:lpstr>Project Profile</vt:lpstr>
      <vt:lpstr>Introduction</vt:lpstr>
      <vt:lpstr>PowerPoint Presentation</vt:lpstr>
      <vt:lpstr>Tools, Technologies &amp; Software Used </vt:lpstr>
      <vt:lpstr>Work Division</vt:lpstr>
      <vt:lpstr>TimeLine Chart </vt:lpstr>
      <vt:lpstr>System Architecture</vt:lpstr>
      <vt:lpstr>PowerPoint Presentation</vt:lpstr>
      <vt:lpstr>PowerPoint Presentation</vt:lpstr>
      <vt:lpstr>Users Of The System</vt:lpstr>
      <vt:lpstr>Requirement of System</vt:lpstr>
      <vt:lpstr>For Users:</vt:lpstr>
      <vt:lpstr>For Student :</vt:lpstr>
      <vt:lpstr>PowerPoint Presentation</vt:lpstr>
      <vt:lpstr>For Faculty :</vt:lpstr>
      <vt:lpstr>Use case for Faculty</vt:lpstr>
      <vt:lpstr>For Admin:</vt:lpstr>
      <vt:lpstr>PowerPoint Presentation</vt:lpstr>
      <vt:lpstr>Activity Diagram For CSV Upload</vt:lpstr>
      <vt:lpstr>Activity Diagram for Exam Creation</vt:lpstr>
      <vt:lpstr> Detailed Diagram For Exam Creation</vt:lpstr>
      <vt:lpstr>Database Design</vt:lpstr>
      <vt:lpstr>PowerPoint Presentation</vt:lpstr>
      <vt:lpstr>ER DIAGRAM</vt:lpstr>
      <vt:lpstr>            ER Diagram</vt:lpstr>
      <vt:lpstr>   Data Dictionary</vt:lpstr>
      <vt:lpstr>User  Table</vt:lpstr>
      <vt:lpstr>Subject Table</vt:lpstr>
      <vt:lpstr>PowerPoint Presentation</vt:lpstr>
      <vt:lpstr>PowerPoint Presentation</vt:lpstr>
      <vt:lpstr>PowerPoint Presentation</vt:lpstr>
      <vt:lpstr>PowerPoint Presentation</vt:lpstr>
      <vt:lpstr>PowerPoint Presentation</vt:lpstr>
      <vt:lpstr>PowerPoint Presentation</vt:lpstr>
      <vt:lpstr>Sign-up page </vt:lpstr>
      <vt:lpstr>      Login Page</vt:lpstr>
      <vt:lpstr>Request Sent To Admin For Account Approval </vt:lpstr>
      <vt:lpstr> Forgot Password</vt:lpstr>
      <vt:lpstr>Reset Password</vt:lpstr>
      <vt:lpstr>Admin Interface</vt:lpstr>
      <vt:lpstr>PowerPoint Presentation</vt:lpstr>
      <vt:lpstr>    Student Interface</vt:lpstr>
      <vt:lpstr>Subject And Topic Selection For Exam</vt:lpstr>
      <vt:lpstr>Exam difficulty Level</vt:lpstr>
      <vt:lpstr>Exam Questions with Timer</vt:lpstr>
      <vt:lpstr>   Displaying Correct Answer on Submission</vt:lpstr>
      <vt:lpstr>Displaying Score after completion of Exam</vt:lpstr>
      <vt:lpstr>Student Progress </vt:lpstr>
      <vt:lpstr>Date and Timestamp of Exam submission</vt:lpstr>
      <vt:lpstr>Displaying &amp; Accessing Questions from Database</vt:lpstr>
      <vt:lpstr>Database log- Student Score</vt:lpstr>
      <vt:lpstr>Faculty Interface</vt:lpstr>
      <vt:lpstr>Faculty Profile</vt:lpstr>
      <vt:lpstr>Update Profile</vt:lpstr>
      <vt:lpstr>Profile Updated!</vt:lpstr>
      <vt:lpstr>PowerPoint Presentation</vt:lpstr>
      <vt:lpstr>Csv Upload- Interface </vt:lpstr>
      <vt:lpstr>Select Subject and Topic</vt:lpstr>
      <vt:lpstr>PowerPoint Presentation</vt:lpstr>
      <vt:lpstr>PowerPoint Presentation</vt:lpstr>
      <vt:lpstr>Select Topic </vt:lpstr>
      <vt:lpstr>  CSV Uploadation Interface</vt:lpstr>
      <vt:lpstr>    Extension Check</vt:lpstr>
      <vt:lpstr> Check if there any blank cell in CSV file</vt:lpstr>
      <vt:lpstr>   Successful Uploadation </vt:lpstr>
      <vt:lpstr>Csv file – stored in database </vt:lpstr>
      <vt:lpstr>Future Work</vt:lpstr>
      <vt:lpstr>Bibliography</vt:lpstr>
      <vt:lpstr>Video Of The System</vt:lpstr>
      <vt:lpstr>Website Link</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Khyati Rami</dc:creator>
  <cp:lastModifiedBy>Parin Makwana</cp:lastModifiedBy>
  <cp:revision>322</cp:revision>
  <dcterms:created xsi:type="dcterms:W3CDTF">2019-12-05T09:02:00Z</dcterms:created>
  <dcterms:modified xsi:type="dcterms:W3CDTF">2024-06-27T15:21:36Z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68E5946AAA734A838E0EA10994F3E6B1</vt:lpwstr>
  </property>
  <property fmtid="{D5CDD505-2E9C-101B-9397-08002B2CF9AE}" pid="3" name="KSOProductBuildVer">
    <vt:lpwstr>1033-11.2.0.11214</vt:lpwstr>
  </property>
</Properties>
</file>