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8" r:id="rId10"/>
    <p:sldId id="264" r:id="rId11"/>
    <p:sldId id="266" r:id="rId12"/>
    <p:sldId id="265" r:id="rId13"/>
    <p:sldId id="267" r:id="rId14"/>
    <p:sldId id="269" r:id="rId15"/>
    <p:sldId id="271" r:id="rId16"/>
    <p:sldId id="270" r:id="rId17"/>
  </p:sldIdLst>
  <p:sldSz cx="9144000" cy="5143500" type="screen16x9"/>
  <p:notesSz cx="6858000" cy="9144000"/>
  <p:embeddedFontLst>
    <p:embeddedFont>
      <p:font typeface="Comic Sans MS" panose="030F0702030302020204" pitchFamily="66" charset="0"/>
      <p:regular r:id="rId19"/>
      <p:bold r:id="rId20"/>
      <p:italic r:id="rId21"/>
      <p:boldItalic r:id="rId22"/>
    </p:embeddedFont>
    <p:embeddedFont>
      <p:font typeface="Fira Sans Extra Condensed SemiBold" panose="020B0604020202020204" charset="0"/>
      <p:regular r:id="rId23"/>
      <p:bold r:id="rId24"/>
      <p:italic r:id="rId25"/>
      <p:boldItalic r:id="rId26"/>
    </p:embeddedFont>
    <p:embeddedFont>
      <p:font typeface="Libre Baskerville" panose="02000000000000000000" pitchFamily="2" charset="0"/>
      <p:regular r:id="rId27"/>
      <p:bold r:id="rId28"/>
      <p: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A83EB8-D498-483D-B7E5-95998192694C}">
  <a:tblStyle styleId="{87A83EB8-D498-483D-B7E5-95998192694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23" autoAdjust="0"/>
  </p:normalViewPr>
  <p:slideViewPr>
    <p:cSldViewPr snapToGrid="0">
      <p:cViewPr varScale="1">
        <p:scale>
          <a:sx n="141" d="100"/>
          <a:sy n="141" d="100"/>
        </p:scale>
        <p:origin x="138"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7384c0e568c9b205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7384c0e568c9b205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09600" y="1150825"/>
            <a:ext cx="4252200" cy="2395500"/>
          </a:xfrm>
          <a:prstGeom prst="rect">
            <a:avLst/>
          </a:prstGeom>
        </p:spPr>
        <p:txBody>
          <a:bodyPr spcFirstLastPara="1" wrap="square" lIns="91425" tIns="91425" rIns="91425" bIns="91425" anchor="ctr" anchorCtr="0">
            <a:noAutofit/>
          </a:bodyPr>
          <a:lstStyle>
            <a:lvl1pPr lvl="0" algn="l">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609600" y="3546275"/>
            <a:ext cx="4252200" cy="446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514775" y="292625"/>
            <a:ext cx="8114400" cy="572700"/>
          </a:xfrm>
          <a:prstGeom prst="rect">
            <a:avLst/>
          </a:prstGeom>
        </p:spPr>
        <p:txBody>
          <a:bodyPr spcFirstLastPara="1" wrap="square" lIns="91425" tIns="91425" rIns="91425" bIns="91425" anchor="t"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18" name="Google Shape;18;p4"/>
          <p:cNvSpPr txBox="1">
            <a:spLocks noGrp="1"/>
          </p:cNvSpPr>
          <p:nvPr>
            <p:ph type="body" idx="1"/>
          </p:nvPr>
        </p:nvSpPr>
        <p:spPr>
          <a:xfrm>
            <a:off x="514775" y="1152475"/>
            <a:ext cx="81144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514775" y="292625"/>
            <a:ext cx="8114400" cy="572700"/>
          </a:xfrm>
          <a:prstGeom prst="rect">
            <a:avLst/>
          </a:prstGeom>
        </p:spPr>
        <p:txBody>
          <a:bodyPr spcFirstLastPara="1" wrap="square" lIns="91425" tIns="91425" rIns="91425" bIns="91425" anchor="t"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0"/>
              </a:spcBef>
              <a:spcAft>
                <a:spcPts val="0"/>
              </a:spcAft>
              <a:buSzPts val="1200"/>
              <a:buChar char="○"/>
              <a:defRPr/>
            </a:lvl2pPr>
            <a:lvl3pPr marL="1371600" lvl="2" indent="-304800" algn="ctr">
              <a:spcBef>
                <a:spcPts val="0"/>
              </a:spcBef>
              <a:spcAft>
                <a:spcPts val="0"/>
              </a:spcAft>
              <a:buSzPts val="1200"/>
              <a:buChar char="■"/>
              <a:defRPr/>
            </a:lvl3pPr>
            <a:lvl4pPr marL="1828800" lvl="3" indent="-304800" algn="ctr">
              <a:spcBef>
                <a:spcPts val="0"/>
              </a:spcBef>
              <a:spcAft>
                <a:spcPts val="0"/>
              </a:spcAft>
              <a:buSzPts val="1200"/>
              <a:buChar char="●"/>
              <a:defRPr/>
            </a:lvl4pPr>
            <a:lvl5pPr marL="2286000" lvl="4" indent="-304800" algn="ctr">
              <a:spcBef>
                <a:spcPts val="0"/>
              </a:spcBef>
              <a:spcAft>
                <a:spcPts val="0"/>
              </a:spcAft>
              <a:buSzPts val="1200"/>
              <a:buChar char="○"/>
              <a:defRPr/>
            </a:lvl5pPr>
            <a:lvl6pPr marL="2743200" lvl="5" indent="-304800" algn="ctr">
              <a:spcBef>
                <a:spcPts val="0"/>
              </a:spcBef>
              <a:spcAft>
                <a:spcPts val="0"/>
              </a:spcAft>
              <a:buSzPts val="1200"/>
              <a:buChar char="■"/>
              <a:defRPr/>
            </a:lvl6pPr>
            <a:lvl7pPr marL="3200400" lvl="6" indent="-304800" algn="ctr">
              <a:spcBef>
                <a:spcPts val="0"/>
              </a:spcBef>
              <a:spcAft>
                <a:spcPts val="0"/>
              </a:spcAft>
              <a:buSzPts val="1200"/>
              <a:buChar char="●"/>
              <a:defRPr/>
            </a:lvl7pPr>
            <a:lvl8pPr marL="3657600" lvl="7" indent="-304800" algn="ctr">
              <a:spcBef>
                <a:spcPts val="0"/>
              </a:spcBef>
              <a:spcAft>
                <a:spcPts val="0"/>
              </a:spcAft>
              <a:buSzPts val="1200"/>
              <a:buChar char="○"/>
              <a:defRPr/>
            </a:lvl8pPr>
            <a:lvl9pPr marL="4114800" lvl="8" indent="-304800" algn="ctr">
              <a:spcBef>
                <a:spcPts val="0"/>
              </a:spcBef>
              <a:spcAft>
                <a:spcPts val="0"/>
              </a:spcAft>
              <a:buSzPts val="12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4775" y="292625"/>
            <a:ext cx="81144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2pPr>
            <a:lvl3pPr lvl="2"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3pPr>
            <a:lvl4pPr lvl="3"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4pPr>
            <a:lvl5pPr lvl="4"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5pPr>
            <a:lvl6pPr lvl="5"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6pPr>
            <a:lvl7pPr lvl="6"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7pPr>
            <a:lvl8pPr lvl="7"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8pPr>
            <a:lvl9pPr lvl="8"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514775" y="1152475"/>
            <a:ext cx="81144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5"/>
          <p:cNvSpPr txBox="1">
            <a:spLocks noGrp="1"/>
          </p:cNvSpPr>
          <p:nvPr>
            <p:ph type="ctrTitle"/>
          </p:nvPr>
        </p:nvSpPr>
        <p:spPr>
          <a:xfrm>
            <a:off x="222507" y="1143926"/>
            <a:ext cx="4252200" cy="239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Comic Sans MS" panose="030F0702030302020204" pitchFamily="66" charset="0"/>
              </a:rPr>
              <a:t>BASE </a:t>
            </a:r>
            <a:br>
              <a:rPr lang="en-GB" dirty="0">
                <a:latin typeface="Comic Sans MS" panose="030F0702030302020204" pitchFamily="66" charset="0"/>
              </a:rPr>
            </a:br>
            <a:r>
              <a:rPr lang="en-GB" dirty="0">
                <a:latin typeface="Comic Sans MS" panose="030F0702030302020204" pitchFamily="66" charset="0"/>
              </a:rPr>
              <a:t>DE </a:t>
            </a:r>
            <a:br>
              <a:rPr lang="en-GB" dirty="0">
                <a:latin typeface="Comic Sans MS" panose="030F0702030302020204" pitchFamily="66" charset="0"/>
              </a:rPr>
            </a:br>
            <a:r>
              <a:rPr lang="en-GB" dirty="0">
                <a:latin typeface="Comic Sans MS" panose="030F0702030302020204" pitchFamily="66" charset="0"/>
              </a:rPr>
              <a:t>DATOS</a:t>
            </a:r>
            <a:endParaRPr dirty="0">
              <a:latin typeface="Comic Sans MS" panose="030F0702030302020204" pitchFamily="66" charset="0"/>
            </a:endParaRPr>
          </a:p>
        </p:txBody>
      </p:sp>
      <p:sp>
        <p:nvSpPr>
          <p:cNvPr id="60" name="Google Shape;60;p15"/>
          <p:cNvSpPr/>
          <p:nvPr/>
        </p:nvSpPr>
        <p:spPr>
          <a:xfrm>
            <a:off x="6850801" y="2914633"/>
            <a:ext cx="1738972" cy="1021672"/>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15"/>
          <p:cNvGrpSpPr/>
          <p:nvPr/>
        </p:nvGrpSpPr>
        <p:grpSpPr>
          <a:xfrm>
            <a:off x="4445259" y="1761916"/>
            <a:ext cx="1801298" cy="2313940"/>
            <a:chOff x="2616388" y="1504175"/>
            <a:chExt cx="2082425" cy="2675075"/>
          </a:xfrm>
        </p:grpSpPr>
        <p:sp>
          <p:nvSpPr>
            <p:cNvPr id="62" name="Google Shape;62;p15"/>
            <p:cNvSpPr/>
            <p:nvPr/>
          </p:nvSpPr>
          <p:spPr>
            <a:xfrm>
              <a:off x="2616688" y="3345475"/>
              <a:ext cx="1897575" cy="833775"/>
            </a:xfrm>
            <a:custGeom>
              <a:avLst/>
              <a:gdLst/>
              <a:ahLst/>
              <a:cxnLst/>
              <a:rect l="l" t="t" r="r" b="b"/>
              <a:pathLst>
                <a:path w="75903" h="33351" extrusionOk="0">
                  <a:moveTo>
                    <a:pt x="0" y="1"/>
                  </a:moveTo>
                  <a:lnTo>
                    <a:pt x="0" y="989"/>
                  </a:lnTo>
                  <a:cubicBezTo>
                    <a:pt x="0" y="1108"/>
                    <a:pt x="72" y="1215"/>
                    <a:pt x="191" y="1275"/>
                  </a:cubicBezTo>
                  <a:lnTo>
                    <a:pt x="55472" y="33195"/>
                  </a:lnTo>
                  <a:cubicBezTo>
                    <a:pt x="55829" y="33350"/>
                    <a:pt x="56246" y="33338"/>
                    <a:pt x="56591" y="33148"/>
                  </a:cubicBezTo>
                  <a:lnTo>
                    <a:pt x="75629" y="22158"/>
                  </a:lnTo>
                  <a:cubicBezTo>
                    <a:pt x="75784" y="22087"/>
                    <a:pt x="75879" y="21944"/>
                    <a:pt x="75903" y="21789"/>
                  </a:cubicBezTo>
                  <a:lnTo>
                    <a:pt x="75903" y="2080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616388" y="3057550"/>
              <a:ext cx="1897875" cy="1095775"/>
            </a:xfrm>
            <a:custGeom>
              <a:avLst/>
              <a:gdLst/>
              <a:ahLst/>
              <a:cxnLst/>
              <a:rect l="l" t="t" r="r" b="b"/>
              <a:pathLst>
                <a:path w="75915" h="43831" extrusionOk="0">
                  <a:moveTo>
                    <a:pt x="19950" y="0"/>
                  </a:moveTo>
                  <a:cubicBezTo>
                    <a:pt x="19729" y="0"/>
                    <a:pt x="19496" y="55"/>
                    <a:pt x="19312" y="159"/>
                  </a:cubicBezTo>
                  <a:lnTo>
                    <a:pt x="274" y="11149"/>
                  </a:lnTo>
                  <a:cubicBezTo>
                    <a:pt x="120" y="11220"/>
                    <a:pt x="24" y="11351"/>
                    <a:pt x="0" y="11518"/>
                  </a:cubicBezTo>
                  <a:cubicBezTo>
                    <a:pt x="12" y="11637"/>
                    <a:pt x="84" y="11744"/>
                    <a:pt x="191" y="11804"/>
                  </a:cubicBezTo>
                  <a:lnTo>
                    <a:pt x="55484" y="43724"/>
                  </a:lnTo>
                  <a:cubicBezTo>
                    <a:pt x="55647" y="43795"/>
                    <a:pt x="55822" y="43831"/>
                    <a:pt x="55998" y="43831"/>
                  </a:cubicBezTo>
                  <a:cubicBezTo>
                    <a:pt x="56207" y="43831"/>
                    <a:pt x="56415" y="43780"/>
                    <a:pt x="56603" y="43677"/>
                  </a:cubicBezTo>
                  <a:lnTo>
                    <a:pt x="75641" y="32687"/>
                  </a:lnTo>
                  <a:cubicBezTo>
                    <a:pt x="75796" y="32616"/>
                    <a:pt x="75891" y="32485"/>
                    <a:pt x="75915" y="32318"/>
                  </a:cubicBezTo>
                  <a:cubicBezTo>
                    <a:pt x="75903" y="32199"/>
                    <a:pt x="75831" y="32080"/>
                    <a:pt x="75724" y="32032"/>
                  </a:cubicBezTo>
                  <a:lnTo>
                    <a:pt x="20432" y="112"/>
                  </a:lnTo>
                  <a:cubicBezTo>
                    <a:pt x="20303" y="37"/>
                    <a:pt x="20131" y="0"/>
                    <a:pt x="19950"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3763" y="3070150"/>
              <a:ext cx="1853825" cy="1070400"/>
            </a:xfrm>
            <a:custGeom>
              <a:avLst/>
              <a:gdLst/>
              <a:ahLst/>
              <a:cxnLst/>
              <a:rect l="l" t="t" r="r" b="b"/>
              <a:pathLst>
                <a:path w="74153" h="42816" extrusionOk="0">
                  <a:moveTo>
                    <a:pt x="54841" y="42732"/>
                  </a:moveTo>
                  <a:lnTo>
                    <a:pt x="156" y="11157"/>
                  </a:lnTo>
                  <a:cubicBezTo>
                    <a:pt x="1" y="11073"/>
                    <a:pt x="25" y="10931"/>
                    <a:pt x="191" y="10823"/>
                  </a:cubicBezTo>
                  <a:lnTo>
                    <a:pt x="18741" y="108"/>
                  </a:lnTo>
                  <a:cubicBezTo>
                    <a:pt x="18920" y="13"/>
                    <a:pt x="19134" y="1"/>
                    <a:pt x="19313" y="84"/>
                  </a:cubicBezTo>
                  <a:lnTo>
                    <a:pt x="74010" y="31671"/>
                  </a:lnTo>
                  <a:cubicBezTo>
                    <a:pt x="74153" y="31755"/>
                    <a:pt x="74129" y="31897"/>
                    <a:pt x="73962" y="31993"/>
                  </a:cubicBezTo>
                  <a:lnTo>
                    <a:pt x="55413" y="42708"/>
                  </a:lnTo>
                  <a:cubicBezTo>
                    <a:pt x="55234" y="42815"/>
                    <a:pt x="55020" y="42815"/>
                    <a:pt x="54841" y="4273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15"/>
            <p:cNvGrpSpPr/>
            <p:nvPr/>
          </p:nvGrpSpPr>
          <p:grpSpPr>
            <a:xfrm>
              <a:off x="2723238" y="3123575"/>
              <a:ext cx="1675550" cy="965475"/>
              <a:chOff x="2723238" y="3123575"/>
              <a:chExt cx="1675550" cy="965475"/>
            </a:xfrm>
          </p:grpSpPr>
          <p:sp>
            <p:nvSpPr>
              <p:cNvPr id="66" name="Google Shape;66;p15"/>
              <p:cNvSpPr/>
              <p:nvPr/>
            </p:nvSpPr>
            <p:spPr>
              <a:xfrm>
                <a:off x="3065263" y="3123575"/>
                <a:ext cx="141100" cy="79225"/>
              </a:xfrm>
              <a:custGeom>
                <a:avLst/>
                <a:gdLst/>
                <a:ahLst/>
                <a:cxnLst/>
                <a:rect l="l" t="t" r="r" b="b"/>
                <a:pathLst>
                  <a:path w="5644" h="3169" extrusionOk="0">
                    <a:moveTo>
                      <a:pt x="2190" y="0"/>
                    </a:moveTo>
                    <a:cubicBezTo>
                      <a:pt x="2018" y="0"/>
                      <a:pt x="1846" y="42"/>
                      <a:pt x="1691" y="126"/>
                    </a:cubicBezTo>
                    <a:lnTo>
                      <a:pt x="310" y="924"/>
                    </a:lnTo>
                    <a:cubicBezTo>
                      <a:pt x="36" y="1090"/>
                      <a:pt x="0" y="1328"/>
                      <a:pt x="238" y="1459"/>
                    </a:cubicBezTo>
                    <a:lnTo>
                      <a:pt x="3036" y="3079"/>
                    </a:lnTo>
                    <a:cubicBezTo>
                      <a:pt x="3173" y="3139"/>
                      <a:pt x="3317" y="3169"/>
                      <a:pt x="3460" y="3169"/>
                    </a:cubicBezTo>
                    <a:cubicBezTo>
                      <a:pt x="3629" y="3169"/>
                      <a:pt x="3798" y="3127"/>
                      <a:pt x="3953" y="3043"/>
                    </a:cubicBezTo>
                    <a:lnTo>
                      <a:pt x="5346" y="2233"/>
                    </a:lnTo>
                    <a:cubicBezTo>
                      <a:pt x="5620" y="2067"/>
                      <a:pt x="5644" y="1828"/>
                      <a:pt x="5406" y="1697"/>
                    </a:cubicBezTo>
                    <a:lnTo>
                      <a:pt x="2619" y="90"/>
                    </a:lnTo>
                    <a:cubicBezTo>
                      <a:pt x="2483" y="30"/>
                      <a:pt x="2337" y="0"/>
                      <a:pt x="2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3197713" y="3200100"/>
                <a:ext cx="141100" cy="79200"/>
              </a:xfrm>
              <a:custGeom>
                <a:avLst/>
                <a:gdLst/>
                <a:ahLst/>
                <a:cxnLst/>
                <a:rect l="l" t="t" r="r" b="b"/>
                <a:pathLst>
                  <a:path w="5644" h="3168" extrusionOk="0">
                    <a:moveTo>
                      <a:pt x="2199" y="0"/>
                    </a:moveTo>
                    <a:cubicBezTo>
                      <a:pt x="2023" y="0"/>
                      <a:pt x="1848" y="45"/>
                      <a:pt x="1691" y="137"/>
                    </a:cubicBezTo>
                    <a:lnTo>
                      <a:pt x="310" y="934"/>
                    </a:lnTo>
                    <a:cubicBezTo>
                      <a:pt x="36" y="1089"/>
                      <a:pt x="0" y="1327"/>
                      <a:pt x="239" y="1470"/>
                    </a:cubicBezTo>
                    <a:lnTo>
                      <a:pt x="3036" y="3077"/>
                    </a:lnTo>
                    <a:cubicBezTo>
                      <a:pt x="3173" y="3137"/>
                      <a:pt x="3317" y="3167"/>
                      <a:pt x="3460" y="3167"/>
                    </a:cubicBezTo>
                    <a:cubicBezTo>
                      <a:pt x="3630" y="3167"/>
                      <a:pt x="3798" y="3126"/>
                      <a:pt x="3953" y="3042"/>
                    </a:cubicBezTo>
                    <a:lnTo>
                      <a:pt x="5346" y="2244"/>
                    </a:lnTo>
                    <a:cubicBezTo>
                      <a:pt x="5620" y="2077"/>
                      <a:pt x="5644" y="1839"/>
                      <a:pt x="5406" y="1708"/>
                    </a:cubicBezTo>
                    <a:lnTo>
                      <a:pt x="2620" y="89"/>
                    </a:lnTo>
                    <a:cubicBezTo>
                      <a:pt x="2486" y="30"/>
                      <a:pt x="2342" y="0"/>
                      <a:pt x="2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3330463" y="3276550"/>
                <a:ext cx="140825" cy="79075"/>
              </a:xfrm>
              <a:custGeom>
                <a:avLst/>
                <a:gdLst/>
                <a:ahLst/>
                <a:cxnLst/>
                <a:rect l="l" t="t" r="r" b="b"/>
                <a:pathLst>
                  <a:path w="5633" h="3163" extrusionOk="0">
                    <a:moveTo>
                      <a:pt x="2179" y="1"/>
                    </a:moveTo>
                    <a:cubicBezTo>
                      <a:pt x="2006" y="1"/>
                      <a:pt x="1834" y="43"/>
                      <a:pt x="1679" y="127"/>
                    </a:cubicBezTo>
                    <a:lnTo>
                      <a:pt x="298" y="924"/>
                    </a:lnTo>
                    <a:cubicBezTo>
                      <a:pt x="24" y="1091"/>
                      <a:pt x="1" y="1329"/>
                      <a:pt x="227" y="1460"/>
                    </a:cubicBezTo>
                    <a:lnTo>
                      <a:pt x="3025" y="3067"/>
                    </a:lnTo>
                    <a:cubicBezTo>
                      <a:pt x="3159" y="3132"/>
                      <a:pt x="3300" y="3162"/>
                      <a:pt x="3441" y="3162"/>
                    </a:cubicBezTo>
                    <a:cubicBezTo>
                      <a:pt x="3613" y="3162"/>
                      <a:pt x="3784" y="3117"/>
                      <a:pt x="3942" y="3032"/>
                    </a:cubicBezTo>
                    <a:lnTo>
                      <a:pt x="5335" y="2234"/>
                    </a:lnTo>
                    <a:cubicBezTo>
                      <a:pt x="5608" y="2079"/>
                      <a:pt x="5632" y="1841"/>
                      <a:pt x="5394" y="1698"/>
                    </a:cubicBezTo>
                    <a:lnTo>
                      <a:pt x="2608" y="91"/>
                    </a:lnTo>
                    <a:cubicBezTo>
                      <a:pt x="2472" y="31"/>
                      <a:pt x="2325" y="1"/>
                      <a:pt x="2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3462613" y="3353050"/>
                <a:ext cx="141125" cy="79075"/>
              </a:xfrm>
              <a:custGeom>
                <a:avLst/>
                <a:gdLst/>
                <a:ahLst/>
                <a:cxnLst/>
                <a:rect l="l" t="t" r="r" b="b"/>
                <a:pathLst>
                  <a:path w="5645" h="3163" extrusionOk="0">
                    <a:moveTo>
                      <a:pt x="2191" y="1"/>
                    </a:moveTo>
                    <a:cubicBezTo>
                      <a:pt x="2019" y="1"/>
                      <a:pt x="1846" y="43"/>
                      <a:pt x="1692" y="127"/>
                    </a:cubicBezTo>
                    <a:lnTo>
                      <a:pt x="311" y="924"/>
                    </a:lnTo>
                    <a:cubicBezTo>
                      <a:pt x="37" y="1091"/>
                      <a:pt x="1" y="1329"/>
                      <a:pt x="239" y="1460"/>
                    </a:cubicBezTo>
                    <a:lnTo>
                      <a:pt x="3037" y="3067"/>
                    </a:lnTo>
                    <a:cubicBezTo>
                      <a:pt x="3171" y="3132"/>
                      <a:pt x="3315" y="3162"/>
                      <a:pt x="3458" y="3162"/>
                    </a:cubicBezTo>
                    <a:cubicBezTo>
                      <a:pt x="3634" y="3162"/>
                      <a:pt x="3809" y="3117"/>
                      <a:pt x="3966" y="3032"/>
                    </a:cubicBezTo>
                    <a:lnTo>
                      <a:pt x="5347" y="2234"/>
                    </a:lnTo>
                    <a:cubicBezTo>
                      <a:pt x="5609" y="2079"/>
                      <a:pt x="5645" y="1841"/>
                      <a:pt x="5406" y="1698"/>
                    </a:cubicBezTo>
                    <a:lnTo>
                      <a:pt x="2620" y="91"/>
                    </a:lnTo>
                    <a:cubicBezTo>
                      <a:pt x="2484" y="31"/>
                      <a:pt x="2337" y="1"/>
                      <a:pt x="2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3595388" y="3429425"/>
                <a:ext cx="140800" cy="79200"/>
              </a:xfrm>
              <a:custGeom>
                <a:avLst/>
                <a:gdLst/>
                <a:ahLst/>
                <a:cxnLst/>
                <a:rect l="l" t="t" r="r" b="b"/>
                <a:pathLst>
                  <a:path w="5632" h="3168" extrusionOk="0">
                    <a:moveTo>
                      <a:pt x="2187" y="1"/>
                    </a:moveTo>
                    <a:cubicBezTo>
                      <a:pt x="2013" y="1"/>
                      <a:pt x="1841" y="46"/>
                      <a:pt x="1691" y="131"/>
                    </a:cubicBezTo>
                    <a:lnTo>
                      <a:pt x="298" y="929"/>
                    </a:lnTo>
                    <a:cubicBezTo>
                      <a:pt x="24" y="1096"/>
                      <a:pt x="0" y="1334"/>
                      <a:pt x="238" y="1465"/>
                    </a:cubicBezTo>
                    <a:lnTo>
                      <a:pt x="3024" y="3072"/>
                    </a:lnTo>
                    <a:cubicBezTo>
                      <a:pt x="3158" y="3137"/>
                      <a:pt x="3302" y="3167"/>
                      <a:pt x="3446" y="3167"/>
                    </a:cubicBezTo>
                    <a:cubicBezTo>
                      <a:pt x="3621" y="3167"/>
                      <a:pt x="3796" y="3122"/>
                      <a:pt x="3953" y="3037"/>
                    </a:cubicBezTo>
                    <a:lnTo>
                      <a:pt x="5334" y="2239"/>
                    </a:lnTo>
                    <a:cubicBezTo>
                      <a:pt x="5608" y="2084"/>
                      <a:pt x="5632" y="1846"/>
                      <a:pt x="5406" y="1703"/>
                    </a:cubicBezTo>
                    <a:lnTo>
                      <a:pt x="2608" y="96"/>
                    </a:lnTo>
                    <a:cubicBezTo>
                      <a:pt x="2474" y="31"/>
                      <a:pt x="2330" y="1"/>
                      <a:pt x="21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3727838" y="3505775"/>
                <a:ext cx="141100" cy="79325"/>
              </a:xfrm>
              <a:custGeom>
                <a:avLst/>
                <a:gdLst/>
                <a:ahLst/>
                <a:cxnLst/>
                <a:rect l="l" t="t" r="r" b="b"/>
                <a:pathLst>
                  <a:path w="5644" h="3173" extrusionOk="0">
                    <a:moveTo>
                      <a:pt x="2188" y="1"/>
                    </a:moveTo>
                    <a:cubicBezTo>
                      <a:pt x="2014" y="1"/>
                      <a:pt x="1842" y="46"/>
                      <a:pt x="1691" y="137"/>
                    </a:cubicBezTo>
                    <a:lnTo>
                      <a:pt x="298" y="935"/>
                    </a:lnTo>
                    <a:cubicBezTo>
                      <a:pt x="24" y="1090"/>
                      <a:pt x="0" y="1328"/>
                      <a:pt x="239" y="1471"/>
                    </a:cubicBezTo>
                    <a:lnTo>
                      <a:pt x="3025" y="3078"/>
                    </a:lnTo>
                    <a:cubicBezTo>
                      <a:pt x="3159" y="3142"/>
                      <a:pt x="3302" y="3173"/>
                      <a:pt x="3446" y="3173"/>
                    </a:cubicBezTo>
                    <a:cubicBezTo>
                      <a:pt x="3621" y="3173"/>
                      <a:pt x="3796" y="3128"/>
                      <a:pt x="3953" y="3042"/>
                    </a:cubicBezTo>
                    <a:lnTo>
                      <a:pt x="5334" y="2245"/>
                    </a:lnTo>
                    <a:cubicBezTo>
                      <a:pt x="5608" y="2090"/>
                      <a:pt x="5644" y="1852"/>
                      <a:pt x="5406" y="1709"/>
                    </a:cubicBezTo>
                    <a:lnTo>
                      <a:pt x="2608" y="90"/>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3860288" y="3582425"/>
                <a:ext cx="141125" cy="79175"/>
              </a:xfrm>
              <a:custGeom>
                <a:avLst/>
                <a:gdLst/>
                <a:ahLst/>
                <a:cxnLst/>
                <a:rect l="l" t="t" r="r" b="b"/>
                <a:pathLst>
                  <a:path w="5645" h="3167" extrusionOk="0">
                    <a:moveTo>
                      <a:pt x="2188" y="1"/>
                    </a:moveTo>
                    <a:cubicBezTo>
                      <a:pt x="2014" y="1"/>
                      <a:pt x="1842" y="46"/>
                      <a:pt x="1691" y="131"/>
                    </a:cubicBezTo>
                    <a:lnTo>
                      <a:pt x="298" y="929"/>
                    </a:lnTo>
                    <a:cubicBezTo>
                      <a:pt x="25" y="1084"/>
                      <a:pt x="1" y="1322"/>
                      <a:pt x="239" y="1465"/>
                    </a:cubicBezTo>
                    <a:lnTo>
                      <a:pt x="3025" y="3072"/>
                    </a:lnTo>
                    <a:cubicBezTo>
                      <a:pt x="3159" y="3136"/>
                      <a:pt x="3303" y="3167"/>
                      <a:pt x="3446" y="3167"/>
                    </a:cubicBezTo>
                    <a:cubicBezTo>
                      <a:pt x="3621" y="3167"/>
                      <a:pt x="3796" y="3121"/>
                      <a:pt x="3954" y="3036"/>
                    </a:cubicBezTo>
                    <a:lnTo>
                      <a:pt x="5335" y="2239"/>
                    </a:lnTo>
                    <a:cubicBezTo>
                      <a:pt x="5609" y="2084"/>
                      <a:pt x="5644" y="1846"/>
                      <a:pt x="5406" y="1703"/>
                    </a:cubicBezTo>
                    <a:lnTo>
                      <a:pt x="2608" y="95"/>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3992738" y="3658925"/>
                <a:ext cx="141125" cy="79175"/>
              </a:xfrm>
              <a:custGeom>
                <a:avLst/>
                <a:gdLst/>
                <a:ahLst/>
                <a:cxnLst/>
                <a:rect l="l" t="t" r="r" b="b"/>
                <a:pathLst>
                  <a:path w="5645" h="3167" extrusionOk="0">
                    <a:moveTo>
                      <a:pt x="2192" y="1"/>
                    </a:moveTo>
                    <a:cubicBezTo>
                      <a:pt x="2020" y="1"/>
                      <a:pt x="1849" y="46"/>
                      <a:pt x="1692" y="131"/>
                    </a:cubicBezTo>
                    <a:lnTo>
                      <a:pt x="299" y="929"/>
                    </a:lnTo>
                    <a:cubicBezTo>
                      <a:pt x="25" y="1084"/>
                      <a:pt x="1" y="1322"/>
                      <a:pt x="239" y="1465"/>
                    </a:cubicBezTo>
                    <a:lnTo>
                      <a:pt x="3025" y="3072"/>
                    </a:lnTo>
                    <a:cubicBezTo>
                      <a:pt x="3159" y="3136"/>
                      <a:pt x="3303" y="3167"/>
                      <a:pt x="3446" y="3167"/>
                    </a:cubicBezTo>
                    <a:cubicBezTo>
                      <a:pt x="3622" y="3167"/>
                      <a:pt x="3797" y="3121"/>
                      <a:pt x="3954" y="3036"/>
                    </a:cubicBezTo>
                    <a:lnTo>
                      <a:pt x="5335" y="2239"/>
                    </a:lnTo>
                    <a:cubicBezTo>
                      <a:pt x="5609" y="2084"/>
                      <a:pt x="5645" y="1834"/>
                      <a:pt x="5406" y="1703"/>
                    </a:cubicBezTo>
                    <a:lnTo>
                      <a:pt x="2608" y="95"/>
                    </a:lnTo>
                    <a:cubicBezTo>
                      <a:pt x="2474" y="31"/>
                      <a:pt x="2333" y="1"/>
                      <a:pt x="2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4125213" y="3735425"/>
                <a:ext cx="141100" cy="79050"/>
              </a:xfrm>
              <a:custGeom>
                <a:avLst/>
                <a:gdLst/>
                <a:ahLst/>
                <a:cxnLst/>
                <a:rect l="l" t="t" r="r" b="b"/>
                <a:pathLst>
                  <a:path w="5644" h="3162" extrusionOk="0">
                    <a:moveTo>
                      <a:pt x="2192" y="0"/>
                    </a:moveTo>
                    <a:cubicBezTo>
                      <a:pt x="2019" y="0"/>
                      <a:pt x="1848" y="46"/>
                      <a:pt x="1691" y="131"/>
                    </a:cubicBezTo>
                    <a:lnTo>
                      <a:pt x="298" y="929"/>
                    </a:lnTo>
                    <a:cubicBezTo>
                      <a:pt x="36" y="1084"/>
                      <a:pt x="0" y="1322"/>
                      <a:pt x="238" y="1464"/>
                    </a:cubicBezTo>
                    <a:lnTo>
                      <a:pt x="3024" y="3072"/>
                    </a:lnTo>
                    <a:cubicBezTo>
                      <a:pt x="3161" y="3132"/>
                      <a:pt x="3307" y="3162"/>
                      <a:pt x="3453" y="3162"/>
                    </a:cubicBezTo>
                    <a:cubicBezTo>
                      <a:pt x="3626" y="3162"/>
                      <a:pt x="3798" y="3120"/>
                      <a:pt x="3953" y="3036"/>
                    </a:cubicBezTo>
                    <a:lnTo>
                      <a:pt x="5334" y="2238"/>
                    </a:lnTo>
                    <a:cubicBezTo>
                      <a:pt x="5608" y="2084"/>
                      <a:pt x="5644" y="1845"/>
                      <a:pt x="5406" y="1703"/>
                    </a:cubicBezTo>
                    <a:lnTo>
                      <a:pt x="2608" y="95"/>
                    </a:lnTo>
                    <a:cubicBezTo>
                      <a:pt x="2474" y="31"/>
                      <a:pt x="2332"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4257663" y="3811925"/>
                <a:ext cx="141125" cy="79050"/>
              </a:xfrm>
              <a:custGeom>
                <a:avLst/>
                <a:gdLst/>
                <a:ahLst/>
                <a:cxnLst/>
                <a:rect l="l" t="t" r="r" b="b"/>
                <a:pathLst>
                  <a:path w="5645" h="3162" extrusionOk="0">
                    <a:moveTo>
                      <a:pt x="2192" y="0"/>
                    </a:moveTo>
                    <a:cubicBezTo>
                      <a:pt x="2020" y="0"/>
                      <a:pt x="1848" y="46"/>
                      <a:pt x="1691" y="131"/>
                    </a:cubicBezTo>
                    <a:lnTo>
                      <a:pt x="310" y="929"/>
                    </a:lnTo>
                    <a:cubicBezTo>
                      <a:pt x="36" y="1083"/>
                      <a:pt x="1" y="1322"/>
                      <a:pt x="239" y="1464"/>
                    </a:cubicBezTo>
                    <a:lnTo>
                      <a:pt x="3037" y="3072"/>
                    </a:lnTo>
                    <a:cubicBezTo>
                      <a:pt x="3168" y="3132"/>
                      <a:pt x="3311" y="3162"/>
                      <a:pt x="3456" y="3162"/>
                    </a:cubicBezTo>
                    <a:cubicBezTo>
                      <a:pt x="3626" y="3162"/>
                      <a:pt x="3799" y="3120"/>
                      <a:pt x="3953" y="3036"/>
                    </a:cubicBezTo>
                    <a:lnTo>
                      <a:pt x="5335" y="2226"/>
                    </a:lnTo>
                    <a:cubicBezTo>
                      <a:pt x="5608" y="2072"/>
                      <a:pt x="5644" y="1833"/>
                      <a:pt x="5406" y="1703"/>
                    </a:cubicBezTo>
                    <a:lnTo>
                      <a:pt x="2608" y="95"/>
                    </a:lnTo>
                    <a:cubicBezTo>
                      <a:pt x="2474" y="31"/>
                      <a:pt x="2333"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968213" y="3176425"/>
                <a:ext cx="145575" cy="82925"/>
              </a:xfrm>
              <a:custGeom>
                <a:avLst/>
                <a:gdLst/>
                <a:ahLst/>
                <a:cxnLst/>
                <a:rect l="l" t="t" r="r" b="b"/>
                <a:pathLst>
                  <a:path w="5823" h="3317" extrusionOk="0">
                    <a:moveTo>
                      <a:pt x="2286" y="1"/>
                    </a:moveTo>
                    <a:cubicBezTo>
                      <a:pt x="2193" y="1"/>
                      <a:pt x="2099" y="25"/>
                      <a:pt x="2013" y="72"/>
                    </a:cubicBezTo>
                    <a:lnTo>
                      <a:pt x="155" y="1143"/>
                    </a:lnTo>
                    <a:cubicBezTo>
                      <a:pt x="13" y="1226"/>
                      <a:pt x="1" y="1346"/>
                      <a:pt x="120" y="1417"/>
                    </a:cubicBezTo>
                    <a:lnTo>
                      <a:pt x="3323" y="3274"/>
                    </a:lnTo>
                    <a:cubicBezTo>
                      <a:pt x="3393" y="3302"/>
                      <a:pt x="3469" y="3316"/>
                      <a:pt x="3546" y="3316"/>
                    </a:cubicBezTo>
                    <a:cubicBezTo>
                      <a:pt x="3636" y="3316"/>
                      <a:pt x="3727" y="3296"/>
                      <a:pt x="3811" y="3251"/>
                    </a:cubicBezTo>
                    <a:lnTo>
                      <a:pt x="5668" y="2179"/>
                    </a:lnTo>
                    <a:cubicBezTo>
                      <a:pt x="5811" y="2096"/>
                      <a:pt x="5823" y="1965"/>
                      <a:pt x="5704" y="1893"/>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886963" y="3223950"/>
                <a:ext cx="201225" cy="114625"/>
              </a:xfrm>
              <a:custGeom>
                <a:avLst/>
                <a:gdLst/>
                <a:ahLst/>
                <a:cxnLst/>
                <a:rect l="l" t="t" r="r" b="b"/>
                <a:pathLst>
                  <a:path w="8049" h="4585" extrusionOk="0">
                    <a:moveTo>
                      <a:pt x="2260" y="1"/>
                    </a:moveTo>
                    <a:cubicBezTo>
                      <a:pt x="2155" y="1"/>
                      <a:pt x="2049" y="25"/>
                      <a:pt x="1953" y="76"/>
                    </a:cubicBezTo>
                    <a:lnTo>
                      <a:pt x="191" y="1100"/>
                    </a:lnTo>
                    <a:cubicBezTo>
                      <a:pt x="24" y="1195"/>
                      <a:pt x="0" y="1338"/>
                      <a:pt x="155" y="1433"/>
                    </a:cubicBezTo>
                    <a:lnTo>
                      <a:pt x="5525" y="4529"/>
                    </a:lnTo>
                    <a:cubicBezTo>
                      <a:pt x="5605" y="4566"/>
                      <a:pt x="5693" y="4584"/>
                      <a:pt x="5780" y="4584"/>
                    </a:cubicBezTo>
                    <a:cubicBezTo>
                      <a:pt x="5887" y="4584"/>
                      <a:pt x="5993" y="4557"/>
                      <a:pt x="6084" y="4505"/>
                    </a:cubicBezTo>
                    <a:lnTo>
                      <a:pt x="7858" y="3481"/>
                    </a:lnTo>
                    <a:cubicBezTo>
                      <a:pt x="8025" y="3386"/>
                      <a:pt x="8049" y="3243"/>
                      <a:pt x="7894" y="3159"/>
                    </a:cubicBezTo>
                    <a:lnTo>
                      <a:pt x="2524" y="52"/>
                    </a:lnTo>
                    <a:cubicBezTo>
                      <a:pt x="2441" y="19"/>
                      <a:pt x="2351"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2805688" y="3271075"/>
                <a:ext cx="217325" cy="124050"/>
              </a:xfrm>
              <a:custGeom>
                <a:avLst/>
                <a:gdLst/>
                <a:ahLst/>
                <a:cxnLst/>
                <a:rect l="l" t="t" r="r" b="b"/>
                <a:pathLst>
                  <a:path w="8693" h="4962" extrusionOk="0">
                    <a:moveTo>
                      <a:pt x="2248" y="0"/>
                    </a:moveTo>
                    <a:cubicBezTo>
                      <a:pt x="2141" y="0"/>
                      <a:pt x="2036" y="27"/>
                      <a:pt x="1942" y="84"/>
                    </a:cubicBezTo>
                    <a:lnTo>
                      <a:pt x="191" y="1096"/>
                    </a:lnTo>
                    <a:cubicBezTo>
                      <a:pt x="13" y="1191"/>
                      <a:pt x="1" y="1346"/>
                      <a:pt x="144" y="1429"/>
                    </a:cubicBezTo>
                    <a:lnTo>
                      <a:pt x="6168" y="4906"/>
                    </a:lnTo>
                    <a:cubicBezTo>
                      <a:pt x="6254" y="4943"/>
                      <a:pt x="6345" y="4961"/>
                      <a:pt x="6435" y="4961"/>
                    </a:cubicBezTo>
                    <a:cubicBezTo>
                      <a:pt x="6544" y="4961"/>
                      <a:pt x="6653" y="4934"/>
                      <a:pt x="6752" y="4882"/>
                    </a:cubicBezTo>
                    <a:lnTo>
                      <a:pt x="8502" y="3882"/>
                    </a:lnTo>
                    <a:cubicBezTo>
                      <a:pt x="8669" y="3775"/>
                      <a:pt x="8692" y="3620"/>
                      <a:pt x="8538" y="3536"/>
                    </a:cubicBezTo>
                    <a:lnTo>
                      <a:pt x="2525" y="60"/>
                    </a:lnTo>
                    <a:cubicBezTo>
                      <a:pt x="2436" y="21"/>
                      <a:pt x="2341" y="0"/>
                      <a:pt x="2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4160638" y="3864775"/>
                <a:ext cx="145575" cy="82900"/>
              </a:xfrm>
              <a:custGeom>
                <a:avLst/>
                <a:gdLst/>
                <a:ahLst/>
                <a:cxnLst/>
                <a:rect l="l" t="t" r="r" b="b"/>
                <a:pathLst>
                  <a:path w="5823" h="3316" extrusionOk="0">
                    <a:moveTo>
                      <a:pt x="2255" y="1"/>
                    </a:moveTo>
                    <a:cubicBezTo>
                      <a:pt x="2170" y="1"/>
                      <a:pt x="2086" y="21"/>
                      <a:pt x="2012" y="65"/>
                    </a:cubicBezTo>
                    <a:lnTo>
                      <a:pt x="155" y="1148"/>
                    </a:lnTo>
                    <a:cubicBezTo>
                      <a:pt x="12" y="1220"/>
                      <a:pt x="0" y="1351"/>
                      <a:pt x="119" y="1422"/>
                    </a:cubicBezTo>
                    <a:lnTo>
                      <a:pt x="3322" y="3268"/>
                    </a:lnTo>
                    <a:cubicBezTo>
                      <a:pt x="3393" y="3300"/>
                      <a:pt x="3469" y="3316"/>
                      <a:pt x="3544" y="3316"/>
                    </a:cubicBezTo>
                    <a:cubicBezTo>
                      <a:pt x="3633" y="3316"/>
                      <a:pt x="3721" y="3294"/>
                      <a:pt x="3798" y="3256"/>
                    </a:cubicBezTo>
                    <a:lnTo>
                      <a:pt x="5667" y="2172"/>
                    </a:lnTo>
                    <a:cubicBezTo>
                      <a:pt x="5810" y="2089"/>
                      <a:pt x="5822" y="1970"/>
                      <a:pt x="5691" y="1898"/>
                    </a:cubicBezTo>
                    <a:lnTo>
                      <a:pt x="2489" y="53"/>
                    </a:lnTo>
                    <a:cubicBezTo>
                      <a:pt x="2414" y="19"/>
                      <a:pt x="2334" y="1"/>
                      <a:pt x="2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4023113" y="3879875"/>
                <a:ext cx="200950" cy="114525"/>
              </a:xfrm>
              <a:custGeom>
                <a:avLst/>
                <a:gdLst/>
                <a:ahLst/>
                <a:cxnLst/>
                <a:rect l="l" t="t" r="r" b="b"/>
                <a:pathLst>
                  <a:path w="8038" h="4581" extrusionOk="0">
                    <a:moveTo>
                      <a:pt x="2268" y="0"/>
                    </a:moveTo>
                    <a:cubicBezTo>
                      <a:pt x="2160" y="0"/>
                      <a:pt x="2051" y="28"/>
                      <a:pt x="1953" y="80"/>
                    </a:cubicBezTo>
                    <a:lnTo>
                      <a:pt x="191" y="1092"/>
                    </a:lnTo>
                    <a:cubicBezTo>
                      <a:pt x="24" y="1199"/>
                      <a:pt x="0" y="1342"/>
                      <a:pt x="143" y="1425"/>
                    </a:cubicBezTo>
                    <a:lnTo>
                      <a:pt x="5513" y="4521"/>
                    </a:lnTo>
                    <a:cubicBezTo>
                      <a:pt x="5597" y="4560"/>
                      <a:pt x="5688" y="4581"/>
                      <a:pt x="5780" y="4581"/>
                    </a:cubicBezTo>
                    <a:cubicBezTo>
                      <a:pt x="5885" y="4581"/>
                      <a:pt x="5990" y="4554"/>
                      <a:pt x="6085" y="4497"/>
                    </a:cubicBezTo>
                    <a:lnTo>
                      <a:pt x="7847" y="3485"/>
                    </a:lnTo>
                    <a:cubicBezTo>
                      <a:pt x="8013" y="3390"/>
                      <a:pt x="8037" y="3235"/>
                      <a:pt x="7882" y="3152"/>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925188" y="3917450"/>
                <a:ext cx="217300" cy="123975"/>
              </a:xfrm>
              <a:custGeom>
                <a:avLst/>
                <a:gdLst/>
                <a:ahLst/>
                <a:cxnLst/>
                <a:rect l="l" t="t" r="r" b="b"/>
                <a:pathLst>
                  <a:path w="8692" h="4959" extrusionOk="0">
                    <a:moveTo>
                      <a:pt x="2253" y="1"/>
                    </a:moveTo>
                    <a:cubicBezTo>
                      <a:pt x="2143" y="1"/>
                      <a:pt x="2033" y="31"/>
                      <a:pt x="1929" y="89"/>
                    </a:cubicBezTo>
                    <a:lnTo>
                      <a:pt x="191" y="1089"/>
                    </a:lnTo>
                    <a:cubicBezTo>
                      <a:pt x="12" y="1184"/>
                      <a:pt x="0" y="1351"/>
                      <a:pt x="143" y="1422"/>
                    </a:cubicBezTo>
                    <a:lnTo>
                      <a:pt x="6168" y="4899"/>
                    </a:lnTo>
                    <a:cubicBezTo>
                      <a:pt x="6257" y="4938"/>
                      <a:pt x="6351" y="4959"/>
                      <a:pt x="6445" y="4959"/>
                    </a:cubicBezTo>
                    <a:cubicBezTo>
                      <a:pt x="6551" y="4959"/>
                      <a:pt x="6656" y="4932"/>
                      <a:pt x="6751" y="4875"/>
                    </a:cubicBezTo>
                    <a:lnTo>
                      <a:pt x="8501" y="3875"/>
                    </a:lnTo>
                    <a:cubicBezTo>
                      <a:pt x="8668" y="3780"/>
                      <a:pt x="8692" y="3625"/>
                      <a:pt x="8537" y="3542"/>
                    </a:cubicBezTo>
                    <a:lnTo>
                      <a:pt x="2524" y="65"/>
                    </a:lnTo>
                    <a:cubicBezTo>
                      <a:pt x="2438" y="22"/>
                      <a:pt x="2346" y="1"/>
                      <a:pt x="2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2723238" y="3317650"/>
                <a:ext cx="145875" cy="82975"/>
              </a:xfrm>
              <a:custGeom>
                <a:avLst/>
                <a:gdLst/>
                <a:ahLst/>
                <a:cxnLst/>
                <a:rect l="l" t="t" r="r" b="b"/>
                <a:pathLst>
                  <a:path w="5835" h="3319" extrusionOk="0">
                    <a:moveTo>
                      <a:pt x="2284" y="0"/>
                    </a:moveTo>
                    <a:cubicBezTo>
                      <a:pt x="2201" y="0"/>
                      <a:pt x="2120" y="21"/>
                      <a:pt x="2049" y="66"/>
                    </a:cubicBezTo>
                    <a:lnTo>
                      <a:pt x="156" y="1150"/>
                    </a:lnTo>
                    <a:cubicBezTo>
                      <a:pt x="25" y="1233"/>
                      <a:pt x="1" y="1352"/>
                      <a:pt x="120" y="1412"/>
                    </a:cubicBezTo>
                    <a:lnTo>
                      <a:pt x="3346" y="3281"/>
                    </a:lnTo>
                    <a:cubicBezTo>
                      <a:pt x="3408" y="3307"/>
                      <a:pt x="3474" y="3319"/>
                      <a:pt x="3541" y="3319"/>
                    </a:cubicBezTo>
                    <a:cubicBezTo>
                      <a:pt x="3629" y="3319"/>
                      <a:pt x="3718" y="3298"/>
                      <a:pt x="3799" y="3257"/>
                    </a:cubicBezTo>
                    <a:lnTo>
                      <a:pt x="5680" y="2174"/>
                    </a:lnTo>
                    <a:cubicBezTo>
                      <a:pt x="5823" y="2090"/>
                      <a:pt x="5835" y="1971"/>
                      <a:pt x="5716" y="1912"/>
                    </a:cubicBezTo>
                    <a:lnTo>
                      <a:pt x="2489" y="42"/>
                    </a:lnTo>
                    <a:cubicBezTo>
                      <a:pt x="2424" y="15"/>
                      <a:pt x="2353" y="0"/>
                      <a:pt x="2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829513" y="3378950"/>
                <a:ext cx="145875" cy="83100"/>
              </a:xfrm>
              <a:custGeom>
                <a:avLst/>
                <a:gdLst/>
                <a:ahLst/>
                <a:cxnLst/>
                <a:rect l="l" t="t" r="r" b="b"/>
                <a:pathLst>
                  <a:path w="5835" h="3324" extrusionOk="0">
                    <a:moveTo>
                      <a:pt x="2289" y="1"/>
                    </a:moveTo>
                    <a:cubicBezTo>
                      <a:pt x="2207" y="1"/>
                      <a:pt x="2126" y="22"/>
                      <a:pt x="2048" y="67"/>
                    </a:cubicBezTo>
                    <a:lnTo>
                      <a:pt x="155" y="1150"/>
                    </a:lnTo>
                    <a:cubicBezTo>
                      <a:pt x="24" y="1234"/>
                      <a:pt x="0" y="1353"/>
                      <a:pt x="119" y="1412"/>
                    </a:cubicBezTo>
                    <a:lnTo>
                      <a:pt x="3346" y="3281"/>
                    </a:lnTo>
                    <a:cubicBezTo>
                      <a:pt x="3411" y="3309"/>
                      <a:pt x="3484" y="3324"/>
                      <a:pt x="3557" y="3324"/>
                    </a:cubicBezTo>
                    <a:cubicBezTo>
                      <a:pt x="3642" y="3324"/>
                      <a:pt x="3727" y="3303"/>
                      <a:pt x="3798" y="3258"/>
                    </a:cubicBezTo>
                    <a:lnTo>
                      <a:pt x="5692" y="2174"/>
                    </a:lnTo>
                    <a:cubicBezTo>
                      <a:pt x="5823" y="2091"/>
                      <a:pt x="5834" y="1972"/>
                      <a:pt x="5727" y="1912"/>
                    </a:cubicBezTo>
                    <a:lnTo>
                      <a:pt x="2501" y="43"/>
                    </a:lnTo>
                    <a:cubicBezTo>
                      <a:pt x="2430" y="16"/>
                      <a:pt x="2359" y="1"/>
                      <a:pt x="2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935763" y="3440275"/>
                <a:ext cx="145875" cy="83100"/>
              </a:xfrm>
              <a:custGeom>
                <a:avLst/>
                <a:gdLst/>
                <a:ahLst/>
                <a:cxnLst/>
                <a:rect l="l" t="t" r="r" b="b"/>
                <a:pathLst>
                  <a:path w="5835" h="3324" extrusionOk="0">
                    <a:moveTo>
                      <a:pt x="2284" y="1"/>
                    </a:moveTo>
                    <a:cubicBezTo>
                      <a:pt x="2201" y="1"/>
                      <a:pt x="2120" y="21"/>
                      <a:pt x="2049" y="66"/>
                    </a:cubicBezTo>
                    <a:lnTo>
                      <a:pt x="156" y="1150"/>
                    </a:lnTo>
                    <a:cubicBezTo>
                      <a:pt x="25" y="1233"/>
                      <a:pt x="1" y="1352"/>
                      <a:pt x="120" y="1412"/>
                    </a:cubicBezTo>
                    <a:lnTo>
                      <a:pt x="3347" y="3281"/>
                    </a:lnTo>
                    <a:cubicBezTo>
                      <a:pt x="3412" y="3308"/>
                      <a:pt x="3482" y="3323"/>
                      <a:pt x="3553" y="3323"/>
                    </a:cubicBezTo>
                    <a:cubicBezTo>
                      <a:pt x="3637" y="3323"/>
                      <a:pt x="3722" y="3303"/>
                      <a:pt x="3799" y="3257"/>
                    </a:cubicBezTo>
                    <a:lnTo>
                      <a:pt x="5692" y="2174"/>
                    </a:lnTo>
                    <a:cubicBezTo>
                      <a:pt x="5823" y="2091"/>
                      <a:pt x="5835" y="1971"/>
                      <a:pt x="5716" y="1912"/>
                    </a:cubicBezTo>
                    <a:lnTo>
                      <a:pt x="2489" y="43"/>
                    </a:lnTo>
                    <a:cubicBezTo>
                      <a:pt x="2424" y="15"/>
                      <a:pt x="2353" y="1"/>
                      <a:pt x="2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990838" y="3378025"/>
                <a:ext cx="121175" cy="68575"/>
              </a:xfrm>
              <a:custGeom>
                <a:avLst/>
                <a:gdLst/>
                <a:ahLst/>
                <a:cxnLst/>
                <a:rect l="l" t="t" r="r" b="b"/>
                <a:pathLst>
                  <a:path w="4847" h="2743" extrusionOk="0">
                    <a:moveTo>
                      <a:pt x="2257" y="0"/>
                    </a:moveTo>
                    <a:cubicBezTo>
                      <a:pt x="2146" y="0"/>
                      <a:pt x="2034" y="28"/>
                      <a:pt x="1929" y="80"/>
                    </a:cubicBezTo>
                    <a:lnTo>
                      <a:pt x="191" y="1092"/>
                    </a:lnTo>
                    <a:cubicBezTo>
                      <a:pt x="12" y="1199"/>
                      <a:pt x="1" y="1342"/>
                      <a:pt x="143" y="1437"/>
                    </a:cubicBezTo>
                    <a:lnTo>
                      <a:pt x="2310" y="2687"/>
                    </a:lnTo>
                    <a:cubicBezTo>
                      <a:pt x="2394" y="2724"/>
                      <a:pt x="2484" y="2742"/>
                      <a:pt x="2574" y="2742"/>
                    </a:cubicBezTo>
                    <a:cubicBezTo>
                      <a:pt x="2690" y="2742"/>
                      <a:pt x="2805" y="2712"/>
                      <a:pt x="2906" y="2652"/>
                    </a:cubicBezTo>
                    <a:lnTo>
                      <a:pt x="4656" y="1652"/>
                    </a:lnTo>
                    <a:cubicBezTo>
                      <a:pt x="4823" y="1544"/>
                      <a:pt x="4846" y="1402"/>
                      <a:pt x="4692" y="1306"/>
                    </a:cubicBezTo>
                    <a:lnTo>
                      <a:pt x="2525" y="56"/>
                    </a:lnTo>
                    <a:cubicBezTo>
                      <a:pt x="2439" y="19"/>
                      <a:pt x="2348"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3075663" y="3426925"/>
                <a:ext cx="120875" cy="68500"/>
              </a:xfrm>
              <a:custGeom>
                <a:avLst/>
                <a:gdLst/>
                <a:ahLst/>
                <a:cxnLst/>
                <a:rect l="l" t="t" r="r" b="b"/>
                <a:pathLst>
                  <a:path w="4835" h="2740" extrusionOk="0">
                    <a:moveTo>
                      <a:pt x="2255" y="0"/>
                    </a:moveTo>
                    <a:cubicBezTo>
                      <a:pt x="2146" y="0"/>
                      <a:pt x="2039" y="30"/>
                      <a:pt x="1942" y="89"/>
                    </a:cubicBezTo>
                    <a:lnTo>
                      <a:pt x="191" y="1089"/>
                    </a:lnTo>
                    <a:cubicBezTo>
                      <a:pt x="13" y="1196"/>
                      <a:pt x="1" y="1339"/>
                      <a:pt x="156" y="1434"/>
                    </a:cubicBezTo>
                    <a:lnTo>
                      <a:pt x="2311" y="2684"/>
                    </a:lnTo>
                    <a:cubicBezTo>
                      <a:pt x="2396" y="2722"/>
                      <a:pt x="2487" y="2740"/>
                      <a:pt x="2578" y="2740"/>
                    </a:cubicBezTo>
                    <a:cubicBezTo>
                      <a:pt x="2689" y="2740"/>
                      <a:pt x="2801" y="2713"/>
                      <a:pt x="2906" y="2660"/>
                    </a:cubicBezTo>
                    <a:lnTo>
                      <a:pt x="4644" y="1648"/>
                    </a:lnTo>
                    <a:cubicBezTo>
                      <a:pt x="4823" y="1553"/>
                      <a:pt x="4835" y="1398"/>
                      <a:pt x="4692" y="1315"/>
                    </a:cubicBezTo>
                    <a:lnTo>
                      <a:pt x="2525" y="65"/>
                    </a:lnTo>
                    <a:cubicBezTo>
                      <a:pt x="2438" y="21"/>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3160513" y="3475950"/>
                <a:ext cx="120875" cy="68525"/>
              </a:xfrm>
              <a:custGeom>
                <a:avLst/>
                <a:gdLst/>
                <a:ahLst/>
                <a:cxnLst/>
                <a:rect l="l" t="t" r="r" b="b"/>
                <a:pathLst>
                  <a:path w="4835" h="2741" extrusionOk="0">
                    <a:moveTo>
                      <a:pt x="2258" y="1"/>
                    </a:moveTo>
                    <a:cubicBezTo>
                      <a:pt x="2148" y="1"/>
                      <a:pt x="2039" y="28"/>
                      <a:pt x="1941" y="80"/>
                    </a:cubicBezTo>
                    <a:lnTo>
                      <a:pt x="191" y="1092"/>
                    </a:lnTo>
                    <a:cubicBezTo>
                      <a:pt x="24" y="1187"/>
                      <a:pt x="0" y="1342"/>
                      <a:pt x="155" y="1426"/>
                    </a:cubicBezTo>
                    <a:lnTo>
                      <a:pt x="2322" y="2676"/>
                    </a:lnTo>
                    <a:cubicBezTo>
                      <a:pt x="2403" y="2719"/>
                      <a:pt x="2495" y="2740"/>
                      <a:pt x="2587" y="2740"/>
                    </a:cubicBezTo>
                    <a:cubicBezTo>
                      <a:pt x="2697" y="2740"/>
                      <a:pt x="2808" y="2710"/>
                      <a:pt x="2905" y="2652"/>
                    </a:cubicBezTo>
                    <a:lnTo>
                      <a:pt x="4644" y="1652"/>
                    </a:lnTo>
                    <a:cubicBezTo>
                      <a:pt x="4822" y="1545"/>
                      <a:pt x="4834" y="1402"/>
                      <a:pt x="4691" y="1306"/>
                    </a:cubicBezTo>
                    <a:lnTo>
                      <a:pt x="2524" y="56"/>
                    </a:lnTo>
                    <a:cubicBezTo>
                      <a:pt x="2438" y="19"/>
                      <a:pt x="2348"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3245338" y="3524850"/>
                <a:ext cx="121175" cy="68500"/>
              </a:xfrm>
              <a:custGeom>
                <a:avLst/>
                <a:gdLst/>
                <a:ahLst/>
                <a:cxnLst/>
                <a:rect l="l" t="t" r="r" b="b"/>
                <a:pathLst>
                  <a:path w="4847" h="2740" extrusionOk="0">
                    <a:moveTo>
                      <a:pt x="2257" y="0"/>
                    </a:moveTo>
                    <a:cubicBezTo>
                      <a:pt x="2146" y="0"/>
                      <a:pt x="2038" y="30"/>
                      <a:pt x="1941" y="89"/>
                    </a:cubicBezTo>
                    <a:lnTo>
                      <a:pt x="191" y="1101"/>
                    </a:lnTo>
                    <a:cubicBezTo>
                      <a:pt x="24" y="1196"/>
                      <a:pt x="0" y="1351"/>
                      <a:pt x="155" y="1434"/>
                    </a:cubicBezTo>
                    <a:lnTo>
                      <a:pt x="2322" y="2684"/>
                    </a:lnTo>
                    <a:cubicBezTo>
                      <a:pt x="2408" y="2722"/>
                      <a:pt x="2498" y="2740"/>
                      <a:pt x="2588" y="2740"/>
                    </a:cubicBezTo>
                    <a:cubicBezTo>
                      <a:pt x="2698" y="2740"/>
                      <a:pt x="2807" y="2713"/>
                      <a:pt x="2906" y="2660"/>
                    </a:cubicBezTo>
                    <a:lnTo>
                      <a:pt x="4656" y="1648"/>
                    </a:lnTo>
                    <a:cubicBezTo>
                      <a:pt x="4822" y="1553"/>
                      <a:pt x="4846" y="1398"/>
                      <a:pt x="4691" y="1315"/>
                    </a:cubicBezTo>
                    <a:lnTo>
                      <a:pt x="2536" y="65"/>
                    </a:lnTo>
                    <a:cubicBezTo>
                      <a:pt x="2444" y="21"/>
                      <a:pt x="2349"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3330463" y="3573950"/>
                <a:ext cx="120875" cy="68525"/>
              </a:xfrm>
              <a:custGeom>
                <a:avLst/>
                <a:gdLst/>
                <a:ahLst/>
                <a:cxnLst/>
                <a:rect l="l" t="t" r="r" b="b"/>
                <a:pathLst>
                  <a:path w="4835" h="2741" extrusionOk="0">
                    <a:moveTo>
                      <a:pt x="2250" y="1"/>
                    </a:moveTo>
                    <a:cubicBezTo>
                      <a:pt x="2138" y="1"/>
                      <a:pt x="2027" y="31"/>
                      <a:pt x="1929" y="89"/>
                    </a:cubicBezTo>
                    <a:lnTo>
                      <a:pt x="191" y="1089"/>
                    </a:lnTo>
                    <a:cubicBezTo>
                      <a:pt x="12" y="1196"/>
                      <a:pt x="1" y="1339"/>
                      <a:pt x="143" y="1435"/>
                    </a:cubicBezTo>
                    <a:lnTo>
                      <a:pt x="2310" y="2685"/>
                    </a:lnTo>
                    <a:cubicBezTo>
                      <a:pt x="2396" y="2722"/>
                      <a:pt x="2487" y="2740"/>
                      <a:pt x="2577" y="2740"/>
                    </a:cubicBezTo>
                    <a:cubicBezTo>
                      <a:pt x="2687" y="2740"/>
                      <a:pt x="2796" y="2713"/>
                      <a:pt x="2894" y="2661"/>
                    </a:cubicBezTo>
                    <a:lnTo>
                      <a:pt x="4644" y="1649"/>
                    </a:lnTo>
                    <a:cubicBezTo>
                      <a:pt x="4811" y="1554"/>
                      <a:pt x="4835" y="1399"/>
                      <a:pt x="4680" y="1316"/>
                    </a:cubicBezTo>
                    <a:lnTo>
                      <a:pt x="2525" y="65"/>
                    </a:lnTo>
                    <a:cubicBezTo>
                      <a:pt x="2438" y="22"/>
                      <a:pt x="2344" y="1"/>
                      <a:pt x="22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415288" y="3623000"/>
                <a:ext cx="120875" cy="68500"/>
              </a:xfrm>
              <a:custGeom>
                <a:avLst/>
                <a:gdLst/>
                <a:ahLst/>
                <a:cxnLst/>
                <a:rect l="l" t="t" r="r" b="b"/>
                <a:pathLst>
                  <a:path w="4835" h="2740" extrusionOk="0">
                    <a:moveTo>
                      <a:pt x="2259" y="0"/>
                    </a:moveTo>
                    <a:cubicBezTo>
                      <a:pt x="2149" y="0"/>
                      <a:pt x="2040" y="27"/>
                      <a:pt x="1942" y="80"/>
                    </a:cubicBezTo>
                    <a:lnTo>
                      <a:pt x="191" y="1092"/>
                    </a:lnTo>
                    <a:cubicBezTo>
                      <a:pt x="13" y="1187"/>
                      <a:pt x="1" y="1342"/>
                      <a:pt x="144" y="1425"/>
                    </a:cubicBezTo>
                    <a:lnTo>
                      <a:pt x="2311" y="2675"/>
                    </a:lnTo>
                    <a:cubicBezTo>
                      <a:pt x="2398" y="2719"/>
                      <a:pt x="2489" y="2740"/>
                      <a:pt x="2582" y="2740"/>
                    </a:cubicBezTo>
                    <a:cubicBezTo>
                      <a:pt x="2692" y="2740"/>
                      <a:pt x="2802" y="2710"/>
                      <a:pt x="2906" y="2652"/>
                    </a:cubicBezTo>
                    <a:lnTo>
                      <a:pt x="4644" y="1651"/>
                    </a:lnTo>
                    <a:cubicBezTo>
                      <a:pt x="4823" y="1544"/>
                      <a:pt x="4835" y="1401"/>
                      <a:pt x="4692" y="1306"/>
                    </a:cubicBezTo>
                    <a:lnTo>
                      <a:pt x="2525" y="56"/>
                    </a:lnTo>
                    <a:cubicBezTo>
                      <a:pt x="2439" y="18"/>
                      <a:pt x="2349" y="0"/>
                      <a:pt x="2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3500138" y="3672100"/>
                <a:ext cx="120875" cy="68400"/>
              </a:xfrm>
              <a:custGeom>
                <a:avLst/>
                <a:gdLst/>
                <a:ahLst/>
                <a:cxnLst/>
                <a:rect l="l" t="t" r="r" b="b"/>
                <a:pathLst>
                  <a:path w="4835" h="2736" extrusionOk="0">
                    <a:moveTo>
                      <a:pt x="2257" y="1"/>
                    </a:moveTo>
                    <a:cubicBezTo>
                      <a:pt x="2146" y="1"/>
                      <a:pt x="2034" y="28"/>
                      <a:pt x="1929" y="80"/>
                    </a:cubicBezTo>
                    <a:lnTo>
                      <a:pt x="191" y="1092"/>
                    </a:lnTo>
                    <a:cubicBezTo>
                      <a:pt x="12" y="1188"/>
                      <a:pt x="0" y="1342"/>
                      <a:pt x="143" y="1426"/>
                    </a:cubicBezTo>
                    <a:lnTo>
                      <a:pt x="2310" y="2676"/>
                    </a:lnTo>
                    <a:cubicBezTo>
                      <a:pt x="2399" y="2715"/>
                      <a:pt x="2496" y="2736"/>
                      <a:pt x="2593" y="2736"/>
                    </a:cubicBezTo>
                    <a:cubicBezTo>
                      <a:pt x="2702" y="2736"/>
                      <a:pt x="2810" y="2709"/>
                      <a:pt x="2905" y="2652"/>
                    </a:cubicBezTo>
                    <a:lnTo>
                      <a:pt x="4644" y="1640"/>
                    </a:lnTo>
                    <a:cubicBezTo>
                      <a:pt x="4822" y="1545"/>
                      <a:pt x="4834" y="1390"/>
                      <a:pt x="4691" y="1307"/>
                    </a:cubicBezTo>
                    <a:lnTo>
                      <a:pt x="2524" y="57"/>
                    </a:lnTo>
                    <a:cubicBezTo>
                      <a:pt x="2438" y="19"/>
                      <a:pt x="2348" y="1"/>
                      <a:pt x="2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3584963" y="3721000"/>
                <a:ext cx="120875" cy="68525"/>
              </a:xfrm>
              <a:custGeom>
                <a:avLst/>
                <a:gdLst/>
                <a:ahLst/>
                <a:cxnLst/>
                <a:rect l="l" t="t" r="r" b="b"/>
                <a:pathLst>
                  <a:path w="4835" h="2741" extrusionOk="0">
                    <a:moveTo>
                      <a:pt x="2255" y="0"/>
                    </a:moveTo>
                    <a:cubicBezTo>
                      <a:pt x="2146" y="0"/>
                      <a:pt x="2038" y="31"/>
                      <a:pt x="1941" y="89"/>
                    </a:cubicBezTo>
                    <a:lnTo>
                      <a:pt x="191" y="1089"/>
                    </a:lnTo>
                    <a:cubicBezTo>
                      <a:pt x="24" y="1196"/>
                      <a:pt x="0" y="1351"/>
                      <a:pt x="155" y="1434"/>
                    </a:cubicBezTo>
                    <a:lnTo>
                      <a:pt x="2322" y="2684"/>
                    </a:lnTo>
                    <a:cubicBezTo>
                      <a:pt x="2403" y="2722"/>
                      <a:pt x="2493" y="2740"/>
                      <a:pt x="2584" y="2740"/>
                    </a:cubicBezTo>
                    <a:cubicBezTo>
                      <a:pt x="2695" y="2740"/>
                      <a:pt x="2807" y="2713"/>
                      <a:pt x="2906" y="2661"/>
                    </a:cubicBezTo>
                    <a:lnTo>
                      <a:pt x="4656" y="1661"/>
                    </a:lnTo>
                    <a:cubicBezTo>
                      <a:pt x="4822" y="1553"/>
                      <a:pt x="4834" y="1399"/>
                      <a:pt x="4691" y="1315"/>
                    </a:cubicBezTo>
                    <a:lnTo>
                      <a:pt x="2525" y="65"/>
                    </a:lnTo>
                    <a:cubicBezTo>
                      <a:pt x="2438" y="22"/>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3670088" y="3770225"/>
                <a:ext cx="120875" cy="68350"/>
              </a:xfrm>
              <a:custGeom>
                <a:avLst/>
                <a:gdLst/>
                <a:ahLst/>
                <a:cxnLst/>
                <a:rect l="l" t="t" r="r" b="b"/>
                <a:pathLst>
                  <a:path w="4835" h="2734" extrusionOk="0">
                    <a:moveTo>
                      <a:pt x="2246" y="1"/>
                    </a:moveTo>
                    <a:cubicBezTo>
                      <a:pt x="2139" y="1"/>
                      <a:pt x="2031" y="27"/>
                      <a:pt x="1929" y="84"/>
                    </a:cubicBezTo>
                    <a:lnTo>
                      <a:pt x="191" y="1096"/>
                    </a:lnTo>
                    <a:cubicBezTo>
                      <a:pt x="13" y="1192"/>
                      <a:pt x="1" y="1346"/>
                      <a:pt x="143" y="1430"/>
                    </a:cubicBezTo>
                    <a:lnTo>
                      <a:pt x="2310" y="2668"/>
                    </a:lnTo>
                    <a:cubicBezTo>
                      <a:pt x="2400" y="2713"/>
                      <a:pt x="2494" y="2734"/>
                      <a:pt x="2589" y="2734"/>
                    </a:cubicBezTo>
                    <a:cubicBezTo>
                      <a:pt x="2697" y="2734"/>
                      <a:pt x="2805" y="2707"/>
                      <a:pt x="2906" y="2656"/>
                    </a:cubicBezTo>
                    <a:lnTo>
                      <a:pt x="4644" y="1644"/>
                    </a:lnTo>
                    <a:cubicBezTo>
                      <a:pt x="4823" y="1549"/>
                      <a:pt x="4835" y="1394"/>
                      <a:pt x="4692" y="1311"/>
                    </a:cubicBezTo>
                    <a:lnTo>
                      <a:pt x="2525" y="61"/>
                    </a:lnTo>
                    <a:cubicBezTo>
                      <a:pt x="2435" y="22"/>
                      <a:pt x="2341"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3754913" y="3819150"/>
                <a:ext cx="121175" cy="68400"/>
              </a:xfrm>
              <a:custGeom>
                <a:avLst/>
                <a:gdLst/>
                <a:ahLst/>
                <a:cxnLst/>
                <a:rect l="l" t="t" r="r" b="b"/>
                <a:pathLst>
                  <a:path w="4847" h="2736" extrusionOk="0">
                    <a:moveTo>
                      <a:pt x="2264" y="0"/>
                    </a:moveTo>
                    <a:cubicBezTo>
                      <a:pt x="2152" y="0"/>
                      <a:pt x="2040" y="28"/>
                      <a:pt x="1942" y="80"/>
                    </a:cubicBezTo>
                    <a:lnTo>
                      <a:pt x="191" y="1092"/>
                    </a:lnTo>
                    <a:cubicBezTo>
                      <a:pt x="13" y="1187"/>
                      <a:pt x="1" y="1342"/>
                      <a:pt x="144" y="1425"/>
                    </a:cubicBezTo>
                    <a:lnTo>
                      <a:pt x="2311" y="2676"/>
                    </a:lnTo>
                    <a:cubicBezTo>
                      <a:pt x="2400" y="2715"/>
                      <a:pt x="2497" y="2735"/>
                      <a:pt x="2593" y="2735"/>
                    </a:cubicBezTo>
                    <a:cubicBezTo>
                      <a:pt x="2703" y="2735"/>
                      <a:pt x="2811" y="2709"/>
                      <a:pt x="2906" y="2652"/>
                    </a:cubicBezTo>
                    <a:lnTo>
                      <a:pt x="4656" y="1640"/>
                    </a:lnTo>
                    <a:cubicBezTo>
                      <a:pt x="4823" y="1544"/>
                      <a:pt x="4847" y="1390"/>
                      <a:pt x="4692" y="1306"/>
                    </a:cubicBezTo>
                    <a:lnTo>
                      <a:pt x="2525" y="56"/>
                    </a:lnTo>
                    <a:cubicBezTo>
                      <a:pt x="2445" y="19"/>
                      <a:pt x="2355"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3839763" y="3868050"/>
                <a:ext cx="120875" cy="68500"/>
              </a:xfrm>
              <a:custGeom>
                <a:avLst/>
                <a:gdLst/>
                <a:ahLst/>
                <a:cxnLst/>
                <a:rect l="l" t="t" r="r" b="b"/>
                <a:pathLst>
                  <a:path w="4835" h="2740" extrusionOk="0">
                    <a:moveTo>
                      <a:pt x="2254" y="0"/>
                    </a:moveTo>
                    <a:cubicBezTo>
                      <a:pt x="2146" y="0"/>
                      <a:pt x="2038" y="30"/>
                      <a:pt x="1941" y="89"/>
                    </a:cubicBezTo>
                    <a:lnTo>
                      <a:pt x="191" y="1089"/>
                    </a:lnTo>
                    <a:cubicBezTo>
                      <a:pt x="12" y="1196"/>
                      <a:pt x="0" y="1351"/>
                      <a:pt x="155" y="1434"/>
                    </a:cubicBezTo>
                    <a:lnTo>
                      <a:pt x="2310" y="2684"/>
                    </a:lnTo>
                    <a:cubicBezTo>
                      <a:pt x="2396" y="2722"/>
                      <a:pt x="2486" y="2740"/>
                      <a:pt x="2577" y="2740"/>
                    </a:cubicBezTo>
                    <a:cubicBezTo>
                      <a:pt x="2689" y="2740"/>
                      <a:pt x="2801" y="2713"/>
                      <a:pt x="2905" y="2660"/>
                    </a:cubicBezTo>
                    <a:lnTo>
                      <a:pt x="4644" y="1648"/>
                    </a:lnTo>
                    <a:cubicBezTo>
                      <a:pt x="4822" y="1553"/>
                      <a:pt x="4834" y="1398"/>
                      <a:pt x="4691" y="1315"/>
                    </a:cubicBezTo>
                    <a:lnTo>
                      <a:pt x="2524" y="65"/>
                    </a:lnTo>
                    <a:cubicBezTo>
                      <a:pt x="2437" y="21"/>
                      <a:pt x="2346" y="0"/>
                      <a:pt x="2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3057813" y="3322350"/>
                <a:ext cx="123550" cy="69900"/>
              </a:xfrm>
              <a:custGeom>
                <a:avLst/>
                <a:gdLst/>
                <a:ahLst/>
                <a:cxnLst/>
                <a:rect l="l" t="t" r="r" b="b"/>
                <a:pathLst>
                  <a:path w="4942" h="2796" extrusionOk="0">
                    <a:moveTo>
                      <a:pt x="2263" y="1"/>
                    </a:moveTo>
                    <a:cubicBezTo>
                      <a:pt x="2157" y="1"/>
                      <a:pt x="2051" y="28"/>
                      <a:pt x="1953" y="81"/>
                    </a:cubicBezTo>
                    <a:lnTo>
                      <a:pt x="191" y="1104"/>
                    </a:lnTo>
                    <a:cubicBezTo>
                      <a:pt x="24" y="1200"/>
                      <a:pt x="0" y="1355"/>
                      <a:pt x="143" y="1438"/>
                    </a:cubicBezTo>
                    <a:lnTo>
                      <a:pt x="2417" y="2736"/>
                    </a:lnTo>
                    <a:cubicBezTo>
                      <a:pt x="2501" y="2775"/>
                      <a:pt x="2593" y="2795"/>
                      <a:pt x="2683" y="2795"/>
                    </a:cubicBezTo>
                    <a:cubicBezTo>
                      <a:pt x="2786" y="2795"/>
                      <a:pt x="2888" y="2769"/>
                      <a:pt x="2977" y="2712"/>
                    </a:cubicBezTo>
                    <a:lnTo>
                      <a:pt x="4751" y="1700"/>
                    </a:lnTo>
                    <a:cubicBezTo>
                      <a:pt x="4918" y="1605"/>
                      <a:pt x="4942" y="1450"/>
                      <a:pt x="4787" y="1366"/>
                    </a:cubicBezTo>
                    <a:lnTo>
                      <a:pt x="2525" y="57"/>
                    </a:lnTo>
                    <a:cubicBezTo>
                      <a:pt x="2439" y="19"/>
                      <a:pt x="235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3145313" y="3372975"/>
                <a:ext cx="123550" cy="69775"/>
              </a:xfrm>
              <a:custGeom>
                <a:avLst/>
                <a:gdLst/>
                <a:ahLst/>
                <a:cxnLst/>
                <a:rect l="l" t="t" r="r" b="b"/>
                <a:pathLst>
                  <a:path w="4942" h="2791" extrusionOk="0">
                    <a:moveTo>
                      <a:pt x="2269" y="0"/>
                    </a:moveTo>
                    <a:cubicBezTo>
                      <a:pt x="2161" y="0"/>
                      <a:pt x="2052" y="27"/>
                      <a:pt x="1954" y="80"/>
                    </a:cubicBezTo>
                    <a:lnTo>
                      <a:pt x="191" y="1104"/>
                    </a:lnTo>
                    <a:cubicBezTo>
                      <a:pt x="25" y="1199"/>
                      <a:pt x="1" y="1342"/>
                      <a:pt x="144" y="1425"/>
                    </a:cubicBezTo>
                    <a:lnTo>
                      <a:pt x="2418" y="2735"/>
                    </a:lnTo>
                    <a:cubicBezTo>
                      <a:pt x="2498" y="2772"/>
                      <a:pt x="2586" y="2790"/>
                      <a:pt x="2674" y="2790"/>
                    </a:cubicBezTo>
                    <a:cubicBezTo>
                      <a:pt x="2782" y="2790"/>
                      <a:pt x="2891" y="2763"/>
                      <a:pt x="2989" y="2711"/>
                    </a:cubicBezTo>
                    <a:lnTo>
                      <a:pt x="4751" y="1699"/>
                    </a:lnTo>
                    <a:cubicBezTo>
                      <a:pt x="4918" y="1592"/>
                      <a:pt x="4942" y="1449"/>
                      <a:pt x="4787" y="1365"/>
                    </a:cubicBezTo>
                    <a:lnTo>
                      <a:pt x="2525" y="56"/>
                    </a:lnTo>
                    <a:cubicBezTo>
                      <a:pt x="2445" y="18"/>
                      <a:pt x="2357"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3232838" y="3423575"/>
                <a:ext cx="123550" cy="69775"/>
              </a:xfrm>
              <a:custGeom>
                <a:avLst/>
                <a:gdLst/>
                <a:ahLst/>
                <a:cxnLst/>
                <a:rect l="l" t="t" r="r" b="b"/>
                <a:pathLst>
                  <a:path w="4942" h="2791" extrusionOk="0">
                    <a:moveTo>
                      <a:pt x="2268" y="0"/>
                    </a:moveTo>
                    <a:cubicBezTo>
                      <a:pt x="2160" y="0"/>
                      <a:pt x="2051" y="27"/>
                      <a:pt x="1953" y="80"/>
                    </a:cubicBezTo>
                    <a:lnTo>
                      <a:pt x="191" y="1104"/>
                    </a:lnTo>
                    <a:cubicBezTo>
                      <a:pt x="24" y="1199"/>
                      <a:pt x="0" y="1342"/>
                      <a:pt x="155" y="1425"/>
                    </a:cubicBezTo>
                    <a:lnTo>
                      <a:pt x="2417" y="2735"/>
                    </a:lnTo>
                    <a:cubicBezTo>
                      <a:pt x="2498" y="2772"/>
                      <a:pt x="2585" y="2790"/>
                      <a:pt x="2674" y="2790"/>
                    </a:cubicBezTo>
                    <a:cubicBezTo>
                      <a:pt x="2782" y="2790"/>
                      <a:pt x="2891" y="2763"/>
                      <a:pt x="2989" y="2711"/>
                    </a:cubicBezTo>
                    <a:lnTo>
                      <a:pt x="4751" y="1699"/>
                    </a:lnTo>
                    <a:cubicBezTo>
                      <a:pt x="4918" y="1592"/>
                      <a:pt x="4941" y="1449"/>
                      <a:pt x="4787" y="1366"/>
                    </a:cubicBezTo>
                    <a:lnTo>
                      <a:pt x="2524" y="56"/>
                    </a:lnTo>
                    <a:cubicBezTo>
                      <a:pt x="2444" y="18"/>
                      <a:pt x="2356"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3320338" y="3474175"/>
                <a:ext cx="123550" cy="69775"/>
              </a:xfrm>
              <a:custGeom>
                <a:avLst/>
                <a:gdLst/>
                <a:ahLst/>
                <a:cxnLst/>
                <a:rect l="l" t="t" r="r" b="b"/>
                <a:pathLst>
                  <a:path w="4942" h="2791" extrusionOk="0">
                    <a:moveTo>
                      <a:pt x="2268" y="0"/>
                    </a:moveTo>
                    <a:cubicBezTo>
                      <a:pt x="2161" y="0"/>
                      <a:pt x="2052" y="27"/>
                      <a:pt x="1953" y="80"/>
                    </a:cubicBezTo>
                    <a:lnTo>
                      <a:pt x="191" y="1104"/>
                    </a:lnTo>
                    <a:cubicBezTo>
                      <a:pt x="25" y="1199"/>
                      <a:pt x="1" y="1342"/>
                      <a:pt x="156" y="1425"/>
                    </a:cubicBezTo>
                    <a:lnTo>
                      <a:pt x="2418" y="2735"/>
                    </a:lnTo>
                    <a:cubicBezTo>
                      <a:pt x="2503" y="2772"/>
                      <a:pt x="2592" y="2791"/>
                      <a:pt x="2679" y="2791"/>
                    </a:cubicBezTo>
                    <a:cubicBezTo>
                      <a:pt x="2786" y="2791"/>
                      <a:pt x="2891" y="2763"/>
                      <a:pt x="2989" y="2711"/>
                    </a:cubicBezTo>
                    <a:lnTo>
                      <a:pt x="4751" y="1699"/>
                    </a:lnTo>
                    <a:cubicBezTo>
                      <a:pt x="4918" y="1604"/>
                      <a:pt x="4942" y="1449"/>
                      <a:pt x="4799" y="1366"/>
                    </a:cubicBezTo>
                    <a:lnTo>
                      <a:pt x="2525" y="56"/>
                    </a:lnTo>
                    <a:cubicBezTo>
                      <a:pt x="2444" y="18"/>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3407863" y="3524775"/>
                <a:ext cx="123550" cy="69775"/>
              </a:xfrm>
              <a:custGeom>
                <a:avLst/>
                <a:gdLst/>
                <a:ahLst/>
                <a:cxnLst/>
                <a:rect l="l" t="t" r="r" b="b"/>
                <a:pathLst>
                  <a:path w="4942" h="2791" extrusionOk="0">
                    <a:moveTo>
                      <a:pt x="2269" y="0"/>
                    </a:moveTo>
                    <a:cubicBezTo>
                      <a:pt x="2162" y="0"/>
                      <a:pt x="2056" y="27"/>
                      <a:pt x="1965" y="80"/>
                    </a:cubicBezTo>
                    <a:lnTo>
                      <a:pt x="191" y="1092"/>
                    </a:lnTo>
                    <a:cubicBezTo>
                      <a:pt x="24" y="1199"/>
                      <a:pt x="0" y="1342"/>
                      <a:pt x="155" y="1425"/>
                    </a:cubicBezTo>
                    <a:lnTo>
                      <a:pt x="2417" y="2735"/>
                    </a:lnTo>
                    <a:cubicBezTo>
                      <a:pt x="2503" y="2772"/>
                      <a:pt x="2591" y="2791"/>
                      <a:pt x="2678" y="2791"/>
                    </a:cubicBezTo>
                    <a:cubicBezTo>
                      <a:pt x="2785" y="2791"/>
                      <a:pt x="2890" y="2763"/>
                      <a:pt x="2989" y="2711"/>
                    </a:cubicBezTo>
                    <a:lnTo>
                      <a:pt x="4751" y="1687"/>
                    </a:lnTo>
                    <a:cubicBezTo>
                      <a:pt x="4929" y="1592"/>
                      <a:pt x="4941" y="1449"/>
                      <a:pt x="4798" y="1366"/>
                    </a:cubicBezTo>
                    <a:lnTo>
                      <a:pt x="2524" y="56"/>
                    </a:lnTo>
                    <a:cubicBezTo>
                      <a:pt x="2444" y="18"/>
                      <a:pt x="2356"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3495663" y="3575275"/>
                <a:ext cx="123250" cy="69875"/>
              </a:xfrm>
              <a:custGeom>
                <a:avLst/>
                <a:gdLst/>
                <a:ahLst/>
                <a:cxnLst/>
                <a:rect l="l" t="t" r="r" b="b"/>
                <a:pathLst>
                  <a:path w="4930" h="2795" extrusionOk="0">
                    <a:moveTo>
                      <a:pt x="2253" y="0"/>
                    </a:moveTo>
                    <a:cubicBezTo>
                      <a:pt x="2150" y="0"/>
                      <a:pt x="2048" y="27"/>
                      <a:pt x="1953" y="84"/>
                    </a:cubicBezTo>
                    <a:lnTo>
                      <a:pt x="191" y="1096"/>
                    </a:lnTo>
                    <a:cubicBezTo>
                      <a:pt x="12" y="1191"/>
                      <a:pt x="1" y="1346"/>
                      <a:pt x="143" y="1429"/>
                    </a:cubicBezTo>
                    <a:lnTo>
                      <a:pt x="2406" y="2739"/>
                    </a:lnTo>
                    <a:cubicBezTo>
                      <a:pt x="2491" y="2776"/>
                      <a:pt x="2582" y="2795"/>
                      <a:pt x="2671" y="2795"/>
                    </a:cubicBezTo>
                    <a:cubicBezTo>
                      <a:pt x="2779" y="2795"/>
                      <a:pt x="2885" y="2767"/>
                      <a:pt x="2977" y="2715"/>
                    </a:cubicBezTo>
                    <a:lnTo>
                      <a:pt x="4751" y="1691"/>
                    </a:lnTo>
                    <a:cubicBezTo>
                      <a:pt x="4918" y="1596"/>
                      <a:pt x="4930" y="1441"/>
                      <a:pt x="4787" y="1370"/>
                    </a:cubicBezTo>
                    <a:lnTo>
                      <a:pt x="2525" y="60"/>
                    </a:lnTo>
                    <a:cubicBezTo>
                      <a:pt x="2435" y="21"/>
                      <a:pt x="2343" y="0"/>
                      <a:pt x="2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3583163" y="3625975"/>
                <a:ext cx="123575" cy="69775"/>
              </a:xfrm>
              <a:custGeom>
                <a:avLst/>
                <a:gdLst/>
                <a:ahLst/>
                <a:cxnLst/>
                <a:rect l="l" t="t" r="r" b="b"/>
                <a:pathLst>
                  <a:path w="4943" h="2791" extrusionOk="0">
                    <a:moveTo>
                      <a:pt x="2264" y="0"/>
                    </a:moveTo>
                    <a:cubicBezTo>
                      <a:pt x="2157" y="0"/>
                      <a:pt x="2052" y="28"/>
                      <a:pt x="1954" y="80"/>
                    </a:cubicBezTo>
                    <a:lnTo>
                      <a:pt x="191" y="1104"/>
                    </a:lnTo>
                    <a:cubicBezTo>
                      <a:pt x="13" y="1199"/>
                      <a:pt x="1" y="1342"/>
                      <a:pt x="144" y="1425"/>
                    </a:cubicBezTo>
                    <a:lnTo>
                      <a:pt x="2418" y="2735"/>
                    </a:lnTo>
                    <a:cubicBezTo>
                      <a:pt x="2498" y="2772"/>
                      <a:pt x="2586" y="2791"/>
                      <a:pt x="2674" y="2791"/>
                    </a:cubicBezTo>
                    <a:cubicBezTo>
                      <a:pt x="2782" y="2791"/>
                      <a:pt x="2891" y="2764"/>
                      <a:pt x="2989" y="2711"/>
                    </a:cubicBezTo>
                    <a:lnTo>
                      <a:pt x="4752" y="1687"/>
                    </a:lnTo>
                    <a:cubicBezTo>
                      <a:pt x="4918" y="1592"/>
                      <a:pt x="4942" y="1437"/>
                      <a:pt x="4799" y="1354"/>
                    </a:cubicBezTo>
                    <a:lnTo>
                      <a:pt x="2525" y="56"/>
                    </a:lnTo>
                    <a:cubicBezTo>
                      <a:pt x="2439" y="19"/>
                      <a:pt x="2351"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670688" y="3676275"/>
                <a:ext cx="123550" cy="69875"/>
              </a:xfrm>
              <a:custGeom>
                <a:avLst/>
                <a:gdLst/>
                <a:ahLst/>
                <a:cxnLst/>
                <a:rect l="l" t="t" r="r" b="b"/>
                <a:pathLst>
                  <a:path w="4942" h="2795" extrusionOk="0">
                    <a:moveTo>
                      <a:pt x="2268" y="0"/>
                    </a:moveTo>
                    <a:cubicBezTo>
                      <a:pt x="2160" y="0"/>
                      <a:pt x="2051" y="28"/>
                      <a:pt x="1953" y="80"/>
                    </a:cubicBezTo>
                    <a:lnTo>
                      <a:pt x="191" y="1104"/>
                    </a:lnTo>
                    <a:cubicBezTo>
                      <a:pt x="24" y="1199"/>
                      <a:pt x="0" y="1342"/>
                      <a:pt x="143" y="1425"/>
                    </a:cubicBezTo>
                    <a:lnTo>
                      <a:pt x="2417" y="2735"/>
                    </a:lnTo>
                    <a:cubicBezTo>
                      <a:pt x="2501" y="2774"/>
                      <a:pt x="2593" y="2795"/>
                      <a:pt x="2685" y="2795"/>
                    </a:cubicBezTo>
                    <a:cubicBezTo>
                      <a:pt x="2789" y="2795"/>
                      <a:pt x="2894" y="2768"/>
                      <a:pt x="2989" y="2711"/>
                    </a:cubicBezTo>
                    <a:lnTo>
                      <a:pt x="4751" y="1699"/>
                    </a:lnTo>
                    <a:cubicBezTo>
                      <a:pt x="4918" y="1604"/>
                      <a:pt x="4942" y="1449"/>
                      <a:pt x="4787" y="1366"/>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3758188" y="3726875"/>
                <a:ext cx="123550" cy="69925"/>
              </a:xfrm>
              <a:custGeom>
                <a:avLst/>
                <a:gdLst/>
                <a:ahLst/>
                <a:cxnLst/>
                <a:rect l="l" t="t" r="r" b="b"/>
                <a:pathLst>
                  <a:path w="4942" h="2797" extrusionOk="0">
                    <a:moveTo>
                      <a:pt x="2270" y="1"/>
                    </a:moveTo>
                    <a:cubicBezTo>
                      <a:pt x="2163" y="1"/>
                      <a:pt x="2057" y="28"/>
                      <a:pt x="1965" y="80"/>
                    </a:cubicBezTo>
                    <a:lnTo>
                      <a:pt x="191" y="1104"/>
                    </a:lnTo>
                    <a:cubicBezTo>
                      <a:pt x="25" y="1199"/>
                      <a:pt x="1" y="1342"/>
                      <a:pt x="156" y="1426"/>
                    </a:cubicBezTo>
                    <a:lnTo>
                      <a:pt x="2418" y="2735"/>
                    </a:lnTo>
                    <a:cubicBezTo>
                      <a:pt x="2504" y="2775"/>
                      <a:pt x="2599" y="2796"/>
                      <a:pt x="2694" y="2796"/>
                    </a:cubicBezTo>
                    <a:cubicBezTo>
                      <a:pt x="2795" y="2796"/>
                      <a:pt x="2897" y="2772"/>
                      <a:pt x="2989" y="2723"/>
                    </a:cubicBezTo>
                    <a:lnTo>
                      <a:pt x="4751" y="1699"/>
                    </a:lnTo>
                    <a:cubicBezTo>
                      <a:pt x="4918" y="1592"/>
                      <a:pt x="4942" y="1449"/>
                      <a:pt x="4787" y="1366"/>
                    </a:cubicBezTo>
                    <a:lnTo>
                      <a:pt x="2525" y="56"/>
                    </a:lnTo>
                    <a:cubicBezTo>
                      <a:pt x="2445" y="19"/>
                      <a:pt x="2357" y="1"/>
                      <a:pt x="2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845713" y="3777475"/>
                <a:ext cx="123550" cy="69775"/>
              </a:xfrm>
              <a:custGeom>
                <a:avLst/>
                <a:gdLst/>
                <a:ahLst/>
                <a:cxnLst/>
                <a:rect l="l" t="t" r="r" b="b"/>
                <a:pathLst>
                  <a:path w="4942" h="2791" extrusionOk="0">
                    <a:moveTo>
                      <a:pt x="2268" y="1"/>
                    </a:moveTo>
                    <a:cubicBezTo>
                      <a:pt x="2160" y="1"/>
                      <a:pt x="2051" y="28"/>
                      <a:pt x="1953" y="80"/>
                    </a:cubicBezTo>
                    <a:lnTo>
                      <a:pt x="191" y="1104"/>
                    </a:lnTo>
                    <a:cubicBezTo>
                      <a:pt x="24" y="1199"/>
                      <a:pt x="0" y="1342"/>
                      <a:pt x="155" y="1426"/>
                    </a:cubicBezTo>
                    <a:lnTo>
                      <a:pt x="2417" y="2735"/>
                    </a:lnTo>
                    <a:cubicBezTo>
                      <a:pt x="2498" y="2773"/>
                      <a:pt x="2585" y="2791"/>
                      <a:pt x="2674" y="2791"/>
                    </a:cubicBezTo>
                    <a:cubicBezTo>
                      <a:pt x="2782" y="2791"/>
                      <a:pt x="2891" y="2764"/>
                      <a:pt x="2989" y="2711"/>
                    </a:cubicBezTo>
                    <a:lnTo>
                      <a:pt x="4751" y="1687"/>
                    </a:lnTo>
                    <a:cubicBezTo>
                      <a:pt x="4918" y="1592"/>
                      <a:pt x="4941" y="1449"/>
                      <a:pt x="4799" y="1366"/>
                    </a:cubicBezTo>
                    <a:lnTo>
                      <a:pt x="2524" y="56"/>
                    </a:lnTo>
                    <a:cubicBezTo>
                      <a:pt x="2444" y="19"/>
                      <a:pt x="235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3933513" y="3828075"/>
                <a:ext cx="123250" cy="69800"/>
              </a:xfrm>
              <a:custGeom>
                <a:avLst/>
                <a:gdLst/>
                <a:ahLst/>
                <a:cxnLst/>
                <a:rect l="l" t="t" r="r" b="b"/>
                <a:pathLst>
                  <a:path w="4930" h="2792" extrusionOk="0">
                    <a:moveTo>
                      <a:pt x="2258" y="1"/>
                    </a:moveTo>
                    <a:cubicBezTo>
                      <a:pt x="2151" y="1"/>
                      <a:pt x="2045" y="28"/>
                      <a:pt x="1953" y="80"/>
                    </a:cubicBezTo>
                    <a:lnTo>
                      <a:pt x="179" y="1092"/>
                    </a:lnTo>
                    <a:cubicBezTo>
                      <a:pt x="13" y="1199"/>
                      <a:pt x="1" y="1342"/>
                      <a:pt x="144" y="1426"/>
                    </a:cubicBezTo>
                    <a:lnTo>
                      <a:pt x="2406" y="2735"/>
                    </a:lnTo>
                    <a:cubicBezTo>
                      <a:pt x="2491" y="2773"/>
                      <a:pt x="2582" y="2791"/>
                      <a:pt x="2672" y="2791"/>
                    </a:cubicBezTo>
                    <a:cubicBezTo>
                      <a:pt x="2782" y="2791"/>
                      <a:pt x="2891" y="2764"/>
                      <a:pt x="2989" y="2711"/>
                    </a:cubicBezTo>
                    <a:lnTo>
                      <a:pt x="4739" y="1688"/>
                    </a:lnTo>
                    <a:cubicBezTo>
                      <a:pt x="4918" y="1592"/>
                      <a:pt x="4930" y="1449"/>
                      <a:pt x="4787" y="1366"/>
                    </a:cubicBezTo>
                    <a:lnTo>
                      <a:pt x="2513" y="56"/>
                    </a:lnTo>
                    <a:cubicBezTo>
                      <a:pt x="2432" y="19"/>
                      <a:pt x="2345"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3080738" y="3241325"/>
                <a:ext cx="132775" cy="75600"/>
              </a:xfrm>
              <a:custGeom>
                <a:avLst/>
                <a:gdLst/>
                <a:ahLst/>
                <a:cxnLst/>
                <a:rect l="l" t="t" r="r" b="b"/>
                <a:pathLst>
                  <a:path w="5311" h="3024" extrusionOk="0">
                    <a:moveTo>
                      <a:pt x="2285" y="0"/>
                    </a:moveTo>
                    <a:cubicBezTo>
                      <a:pt x="2192" y="0"/>
                      <a:pt x="2099" y="25"/>
                      <a:pt x="2012" y="71"/>
                    </a:cubicBezTo>
                    <a:lnTo>
                      <a:pt x="155" y="1143"/>
                    </a:lnTo>
                    <a:cubicBezTo>
                      <a:pt x="12" y="1226"/>
                      <a:pt x="0" y="1345"/>
                      <a:pt x="119" y="1417"/>
                    </a:cubicBezTo>
                    <a:lnTo>
                      <a:pt x="2810" y="2976"/>
                    </a:lnTo>
                    <a:cubicBezTo>
                      <a:pt x="2879" y="3008"/>
                      <a:pt x="2952" y="3023"/>
                      <a:pt x="3025" y="3023"/>
                    </a:cubicBezTo>
                    <a:cubicBezTo>
                      <a:pt x="3118" y="3023"/>
                      <a:pt x="3212" y="2999"/>
                      <a:pt x="3298" y="2952"/>
                    </a:cubicBezTo>
                    <a:lnTo>
                      <a:pt x="5156" y="1881"/>
                    </a:lnTo>
                    <a:cubicBezTo>
                      <a:pt x="5299" y="1798"/>
                      <a:pt x="5310" y="1678"/>
                      <a:pt x="5191"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3178963" y="3298175"/>
                <a:ext cx="133075" cy="75600"/>
              </a:xfrm>
              <a:custGeom>
                <a:avLst/>
                <a:gdLst/>
                <a:ahLst/>
                <a:cxnLst/>
                <a:rect l="l" t="t" r="r" b="b"/>
                <a:pathLst>
                  <a:path w="5323" h="3024" extrusionOk="0">
                    <a:moveTo>
                      <a:pt x="2286" y="1"/>
                    </a:moveTo>
                    <a:cubicBezTo>
                      <a:pt x="2195" y="1"/>
                      <a:pt x="2104" y="25"/>
                      <a:pt x="2024" y="71"/>
                    </a:cubicBezTo>
                    <a:lnTo>
                      <a:pt x="155" y="1143"/>
                    </a:lnTo>
                    <a:cubicBezTo>
                      <a:pt x="12" y="1226"/>
                      <a:pt x="0" y="1345"/>
                      <a:pt x="131" y="1417"/>
                    </a:cubicBezTo>
                    <a:lnTo>
                      <a:pt x="2822" y="2976"/>
                    </a:lnTo>
                    <a:cubicBezTo>
                      <a:pt x="2891" y="3008"/>
                      <a:pt x="2964" y="3023"/>
                      <a:pt x="3036" y="3023"/>
                    </a:cubicBezTo>
                    <a:cubicBezTo>
                      <a:pt x="3128" y="3023"/>
                      <a:pt x="3219" y="2999"/>
                      <a:pt x="3298" y="2953"/>
                    </a:cubicBezTo>
                    <a:lnTo>
                      <a:pt x="5156" y="1881"/>
                    </a:lnTo>
                    <a:cubicBezTo>
                      <a:pt x="5299" y="1798"/>
                      <a:pt x="5322" y="1679"/>
                      <a:pt x="5191" y="1607"/>
                    </a:cubicBezTo>
                    <a:lnTo>
                      <a:pt x="2501" y="47"/>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3277488" y="3354900"/>
                <a:ext cx="132775" cy="75600"/>
              </a:xfrm>
              <a:custGeom>
                <a:avLst/>
                <a:gdLst/>
                <a:ahLst/>
                <a:cxnLst/>
                <a:rect l="l" t="t" r="r" b="b"/>
                <a:pathLst>
                  <a:path w="5311" h="3024" extrusionOk="0">
                    <a:moveTo>
                      <a:pt x="2256" y="0"/>
                    </a:moveTo>
                    <a:cubicBezTo>
                      <a:pt x="2170" y="0"/>
                      <a:pt x="2087" y="21"/>
                      <a:pt x="2012" y="64"/>
                    </a:cubicBezTo>
                    <a:lnTo>
                      <a:pt x="155" y="1148"/>
                    </a:lnTo>
                    <a:cubicBezTo>
                      <a:pt x="12" y="1231"/>
                      <a:pt x="0" y="1350"/>
                      <a:pt x="119" y="1422"/>
                    </a:cubicBezTo>
                    <a:lnTo>
                      <a:pt x="2810" y="2981"/>
                    </a:lnTo>
                    <a:cubicBezTo>
                      <a:pt x="2881" y="3009"/>
                      <a:pt x="2957" y="3023"/>
                      <a:pt x="3032" y="3023"/>
                    </a:cubicBezTo>
                    <a:cubicBezTo>
                      <a:pt x="3121" y="3023"/>
                      <a:pt x="3209" y="3003"/>
                      <a:pt x="3286" y="2958"/>
                    </a:cubicBezTo>
                    <a:lnTo>
                      <a:pt x="5156" y="1886"/>
                    </a:lnTo>
                    <a:cubicBezTo>
                      <a:pt x="5299" y="1803"/>
                      <a:pt x="5310" y="1672"/>
                      <a:pt x="5191" y="1600"/>
                    </a:cubicBezTo>
                    <a:lnTo>
                      <a:pt x="2489" y="53"/>
                    </a:lnTo>
                    <a:cubicBezTo>
                      <a:pt x="2414" y="18"/>
                      <a:pt x="2334" y="0"/>
                      <a:pt x="2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3375713" y="3411575"/>
                <a:ext cx="133075" cy="75600"/>
              </a:xfrm>
              <a:custGeom>
                <a:avLst/>
                <a:gdLst/>
                <a:ahLst/>
                <a:cxnLst/>
                <a:rect l="l" t="t" r="r" b="b"/>
                <a:pathLst>
                  <a:path w="5323" h="3024" extrusionOk="0">
                    <a:moveTo>
                      <a:pt x="2286" y="1"/>
                    </a:moveTo>
                    <a:cubicBezTo>
                      <a:pt x="2195" y="1"/>
                      <a:pt x="2104" y="25"/>
                      <a:pt x="2024" y="71"/>
                    </a:cubicBezTo>
                    <a:lnTo>
                      <a:pt x="167" y="1143"/>
                    </a:lnTo>
                    <a:cubicBezTo>
                      <a:pt x="24" y="1226"/>
                      <a:pt x="0" y="1345"/>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3473938" y="3468425"/>
                <a:ext cx="133075" cy="75600"/>
              </a:xfrm>
              <a:custGeom>
                <a:avLst/>
                <a:gdLst/>
                <a:ahLst/>
                <a:cxnLst/>
                <a:rect l="l" t="t" r="r" b="b"/>
                <a:pathLst>
                  <a:path w="5323" h="3024" extrusionOk="0">
                    <a:moveTo>
                      <a:pt x="2286" y="1"/>
                    </a:moveTo>
                    <a:cubicBezTo>
                      <a:pt x="2195" y="1"/>
                      <a:pt x="2104" y="25"/>
                      <a:pt x="2024" y="72"/>
                    </a:cubicBezTo>
                    <a:lnTo>
                      <a:pt x="167" y="1143"/>
                    </a:lnTo>
                    <a:cubicBezTo>
                      <a:pt x="24" y="1226"/>
                      <a:pt x="0" y="1346"/>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3572463" y="3525275"/>
                <a:ext cx="132775" cy="75600"/>
              </a:xfrm>
              <a:custGeom>
                <a:avLst/>
                <a:gdLst/>
                <a:ahLst/>
                <a:cxnLst/>
                <a:rect l="l" t="t" r="r" b="b"/>
                <a:pathLst>
                  <a:path w="5311" h="3024" extrusionOk="0">
                    <a:moveTo>
                      <a:pt x="2285" y="1"/>
                    </a:moveTo>
                    <a:cubicBezTo>
                      <a:pt x="2192" y="1"/>
                      <a:pt x="2099" y="25"/>
                      <a:pt x="2013" y="72"/>
                    </a:cubicBezTo>
                    <a:lnTo>
                      <a:pt x="155" y="1143"/>
                    </a:lnTo>
                    <a:cubicBezTo>
                      <a:pt x="12" y="1227"/>
                      <a:pt x="0" y="1346"/>
                      <a:pt x="119" y="1417"/>
                    </a:cubicBezTo>
                    <a:lnTo>
                      <a:pt x="2810" y="2977"/>
                    </a:lnTo>
                    <a:cubicBezTo>
                      <a:pt x="2879" y="3008"/>
                      <a:pt x="2952" y="3024"/>
                      <a:pt x="3026" y="3024"/>
                    </a:cubicBezTo>
                    <a:cubicBezTo>
                      <a:pt x="3118" y="3024"/>
                      <a:pt x="3212" y="2999"/>
                      <a:pt x="3298" y="2953"/>
                    </a:cubicBezTo>
                    <a:lnTo>
                      <a:pt x="5156" y="1881"/>
                    </a:lnTo>
                    <a:cubicBezTo>
                      <a:pt x="5299" y="1798"/>
                      <a:pt x="5311" y="1679"/>
                      <a:pt x="5191" y="1608"/>
                    </a:cubicBezTo>
                    <a:lnTo>
                      <a:pt x="2501" y="48"/>
                    </a:lnTo>
                    <a:cubicBezTo>
                      <a:pt x="2432" y="16"/>
                      <a:pt x="2359" y="1"/>
                      <a:pt x="2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3670688" y="3582000"/>
                <a:ext cx="133075" cy="75600"/>
              </a:xfrm>
              <a:custGeom>
                <a:avLst/>
                <a:gdLst/>
                <a:ahLst/>
                <a:cxnLst/>
                <a:rect l="l" t="t" r="r" b="b"/>
                <a:pathLst>
                  <a:path w="5323" h="3024" extrusionOk="0">
                    <a:moveTo>
                      <a:pt x="2268" y="1"/>
                    </a:moveTo>
                    <a:cubicBezTo>
                      <a:pt x="2182" y="1"/>
                      <a:pt x="2099" y="22"/>
                      <a:pt x="2024" y="65"/>
                    </a:cubicBezTo>
                    <a:lnTo>
                      <a:pt x="167" y="1148"/>
                    </a:lnTo>
                    <a:cubicBezTo>
                      <a:pt x="12" y="1232"/>
                      <a:pt x="0" y="1351"/>
                      <a:pt x="131" y="1422"/>
                    </a:cubicBezTo>
                    <a:lnTo>
                      <a:pt x="2822" y="2982"/>
                    </a:lnTo>
                    <a:cubicBezTo>
                      <a:pt x="2893" y="3009"/>
                      <a:pt x="2969" y="3024"/>
                      <a:pt x="3044" y="3024"/>
                    </a:cubicBezTo>
                    <a:cubicBezTo>
                      <a:pt x="3133" y="3024"/>
                      <a:pt x="3221" y="3003"/>
                      <a:pt x="3298" y="2958"/>
                    </a:cubicBezTo>
                    <a:lnTo>
                      <a:pt x="5156" y="1887"/>
                    </a:lnTo>
                    <a:cubicBezTo>
                      <a:pt x="5299" y="1803"/>
                      <a:pt x="5323" y="1672"/>
                      <a:pt x="5192" y="1601"/>
                    </a:cubicBezTo>
                    <a:lnTo>
                      <a:pt x="2501" y="53"/>
                    </a:lnTo>
                    <a:cubicBezTo>
                      <a:pt x="2426" y="19"/>
                      <a:pt x="234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3769213" y="3638850"/>
                <a:ext cx="132775" cy="75575"/>
              </a:xfrm>
              <a:custGeom>
                <a:avLst/>
                <a:gdLst/>
                <a:ahLst/>
                <a:cxnLst/>
                <a:rect l="l" t="t" r="r" b="b"/>
                <a:pathLst>
                  <a:path w="5311" h="3023" extrusionOk="0">
                    <a:moveTo>
                      <a:pt x="2266" y="1"/>
                    </a:moveTo>
                    <a:cubicBezTo>
                      <a:pt x="2180" y="1"/>
                      <a:pt x="2093" y="22"/>
                      <a:pt x="2013" y="65"/>
                    </a:cubicBezTo>
                    <a:lnTo>
                      <a:pt x="155" y="1137"/>
                    </a:lnTo>
                    <a:cubicBezTo>
                      <a:pt x="12" y="1220"/>
                      <a:pt x="0" y="1351"/>
                      <a:pt x="119" y="1422"/>
                    </a:cubicBezTo>
                    <a:lnTo>
                      <a:pt x="2810" y="2970"/>
                    </a:lnTo>
                    <a:cubicBezTo>
                      <a:pt x="2885" y="3004"/>
                      <a:pt x="2965" y="3022"/>
                      <a:pt x="3045" y="3022"/>
                    </a:cubicBezTo>
                    <a:cubicBezTo>
                      <a:pt x="3131" y="3022"/>
                      <a:pt x="3218" y="3001"/>
                      <a:pt x="3298" y="2958"/>
                    </a:cubicBezTo>
                    <a:lnTo>
                      <a:pt x="5156" y="1875"/>
                    </a:lnTo>
                    <a:cubicBezTo>
                      <a:pt x="5299" y="1803"/>
                      <a:pt x="5311" y="1672"/>
                      <a:pt x="5192" y="1601"/>
                    </a:cubicBezTo>
                    <a:lnTo>
                      <a:pt x="2501" y="53"/>
                    </a:lnTo>
                    <a:cubicBezTo>
                      <a:pt x="2426" y="19"/>
                      <a:pt x="2346" y="1"/>
                      <a:pt x="2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3867438" y="3695550"/>
                <a:ext cx="132775" cy="75600"/>
              </a:xfrm>
              <a:custGeom>
                <a:avLst/>
                <a:gdLst/>
                <a:ahLst/>
                <a:cxnLst/>
                <a:rect l="l" t="t" r="r" b="b"/>
                <a:pathLst>
                  <a:path w="5311" h="3024" extrusionOk="0">
                    <a:moveTo>
                      <a:pt x="2285" y="0"/>
                    </a:moveTo>
                    <a:cubicBezTo>
                      <a:pt x="2193" y="0"/>
                      <a:pt x="2099" y="25"/>
                      <a:pt x="2013" y="71"/>
                    </a:cubicBezTo>
                    <a:lnTo>
                      <a:pt x="155" y="1143"/>
                    </a:lnTo>
                    <a:cubicBezTo>
                      <a:pt x="12" y="1226"/>
                      <a:pt x="0" y="1357"/>
                      <a:pt x="120" y="1428"/>
                    </a:cubicBezTo>
                    <a:lnTo>
                      <a:pt x="2822" y="2976"/>
                    </a:lnTo>
                    <a:cubicBezTo>
                      <a:pt x="2891" y="3008"/>
                      <a:pt x="2962" y="3023"/>
                      <a:pt x="3033" y="3023"/>
                    </a:cubicBezTo>
                    <a:cubicBezTo>
                      <a:pt x="3122" y="3023"/>
                      <a:pt x="3212" y="2999"/>
                      <a:pt x="3298" y="2952"/>
                    </a:cubicBezTo>
                    <a:lnTo>
                      <a:pt x="5156" y="1881"/>
                    </a:lnTo>
                    <a:cubicBezTo>
                      <a:pt x="5299" y="1797"/>
                      <a:pt x="5311" y="1678"/>
                      <a:pt x="5192"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3965963" y="3752400"/>
                <a:ext cx="132775" cy="75600"/>
              </a:xfrm>
              <a:custGeom>
                <a:avLst/>
                <a:gdLst/>
                <a:ahLst/>
                <a:cxnLst/>
                <a:rect l="l" t="t" r="r" b="b"/>
                <a:pathLst>
                  <a:path w="5311" h="3024" extrusionOk="0">
                    <a:moveTo>
                      <a:pt x="2274" y="0"/>
                    </a:moveTo>
                    <a:cubicBezTo>
                      <a:pt x="2183" y="0"/>
                      <a:pt x="2092" y="25"/>
                      <a:pt x="2013" y="71"/>
                    </a:cubicBezTo>
                    <a:lnTo>
                      <a:pt x="155" y="1143"/>
                    </a:lnTo>
                    <a:cubicBezTo>
                      <a:pt x="12" y="1226"/>
                      <a:pt x="0" y="1345"/>
                      <a:pt x="119" y="1417"/>
                    </a:cubicBezTo>
                    <a:lnTo>
                      <a:pt x="2810" y="2976"/>
                    </a:lnTo>
                    <a:cubicBezTo>
                      <a:pt x="2879" y="3008"/>
                      <a:pt x="2952" y="3023"/>
                      <a:pt x="3025" y="3023"/>
                    </a:cubicBezTo>
                    <a:cubicBezTo>
                      <a:pt x="3116" y="3023"/>
                      <a:pt x="3207" y="2999"/>
                      <a:pt x="3287" y="2952"/>
                    </a:cubicBezTo>
                    <a:lnTo>
                      <a:pt x="5156" y="1881"/>
                    </a:lnTo>
                    <a:cubicBezTo>
                      <a:pt x="5299" y="1798"/>
                      <a:pt x="5311" y="1678"/>
                      <a:pt x="5192" y="1607"/>
                    </a:cubicBezTo>
                    <a:lnTo>
                      <a:pt x="2489" y="47"/>
                    </a:lnTo>
                    <a:cubicBezTo>
                      <a:pt x="2420" y="16"/>
                      <a:pt x="2347" y="0"/>
                      <a:pt x="2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4064188" y="3809250"/>
                <a:ext cx="133075" cy="75600"/>
              </a:xfrm>
              <a:custGeom>
                <a:avLst/>
                <a:gdLst/>
                <a:ahLst/>
                <a:cxnLst/>
                <a:rect l="l" t="t" r="r" b="b"/>
                <a:pathLst>
                  <a:path w="5323" h="3024" extrusionOk="0">
                    <a:moveTo>
                      <a:pt x="2286" y="0"/>
                    </a:moveTo>
                    <a:cubicBezTo>
                      <a:pt x="2195" y="0"/>
                      <a:pt x="2104" y="25"/>
                      <a:pt x="2025" y="71"/>
                    </a:cubicBezTo>
                    <a:lnTo>
                      <a:pt x="155" y="1143"/>
                    </a:lnTo>
                    <a:cubicBezTo>
                      <a:pt x="12" y="1226"/>
                      <a:pt x="0" y="1345"/>
                      <a:pt x="120" y="1417"/>
                    </a:cubicBezTo>
                    <a:lnTo>
                      <a:pt x="2822" y="2976"/>
                    </a:lnTo>
                    <a:cubicBezTo>
                      <a:pt x="2891" y="3008"/>
                      <a:pt x="2964" y="3023"/>
                      <a:pt x="3037" y="3023"/>
                    </a:cubicBezTo>
                    <a:cubicBezTo>
                      <a:pt x="3128" y="3023"/>
                      <a:pt x="3219" y="2999"/>
                      <a:pt x="3299" y="2953"/>
                    </a:cubicBezTo>
                    <a:lnTo>
                      <a:pt x="5168" y="1881"/>
                    </a:lnTo>
                    <a:cubicBezTo>
                      <a:pt x="5311" y="1798"/>
                      <a:pt x="5323" y="1667"/>
                      <a:pt x="5204" y="1607"/>
                    </a:cubicBezTo>
                    <a:lnTo>
                      <a:pt x="2501" y="47"/>
                    </a:lnTo>
                    <a:cubicBezTo>
                      <a:pt x="2432" y="16"/>
                      <a:pt x="2359" y="0"/>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3915663" y="4005975"/>
                <a:ext cx="145875" cy="83075"/>
              </a:xfrm>
              <a:custGeom>
                <a:avLst/>
                <a:gdLst/>
                <a:ahLst/>
                <a:cxnLst/>
                <a:rect l="l" t="t" r="r" b="b"/>
                <a:pathLst>
                  <a:path w="5835" h="3323" extrusionOk="0">
                    <a:moveTo>
                      <a:pt x="2283" y="0"/>
                    </a:moveTo>
                    <a:cubicBezTo>
                      <a:pt x="2200" y="0"/>
                      <a:pt x="2119" y="22"/>
                      <a:pt x="2048" y="60"/>
                    </a:cubicBezTo>
                    <a:lnTo>
                      <a:pt x="155" y="1156"/>
                    </a:lnTo>
                    <a:cubicBezTo>
                      <a:pt x="12" y="1227"/>
                      <a:pt x="0" y="1346"/>
                      <a:pt x="119" y="1418"/>
                    </a:cubicBezTo>
                    <a:lnTo>
                      <a:pt x="3346" y="3275"/>
                    </a:lnTo>
                    <a:cubicBezTo>
                      <a:pt x="3411" y="3308"/>
                      <a:pt x="3482" y="3323"/>
                      <a:pt x="3553" y="3323"/>
                    </a:cubicBezTo>
                    <a:cubicBezTo>
                      <a:pt x="3637" y="3323"/>
                      <a:pt x="3721" y="3302"/>
                      <a:pt x="3798" y="3263"/>
                    </a:cubicBezTo>
                    <a:lnTo>
                      <a:pt x="5680" y="2168"/>
                    </a:lnTo>
                    <a:cubicBezTo>
                      <a:pt x="5811" y="2096"/>
                      <a:pt x="5834" y="1977"/>
                      <a:pt x="5715" y="1906"/>
                    </a:cubicBezTo>
                    <a:lnTo>
                      <a:pt x="2489" y="48"/>
                    </a:lnTo>
                    <a:cubicBezTo>
                      <a:pt x="2423" y="16"/>
                      <a:pt x="2353" y="0"/>
                      <a:pt x="2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3809388" y="3944650"/>
                <a:ext cx="145875" cy="83100"/>
              </a:xfrm>
              <a:custGeom>
                <a:avLst/>
                <a:gdLst/>
                <a:ahLst/>
                <a:cxnLst/>
                <a:rect l="l" t="t" r="r" b="b"/>
                <a:pathLst>
                  <a:path w="5835" h="3324" extrusionOk="0">
                    <a:moveTo>
                      <a:pt x="2282" y="1"/>
                    </a:moveTo>
                    <a:cubicBezTo>
                      <a:pt x="2198" y="1"/>
                      <a:pt x="2114" y="22"/>
                      <a:pt x="2037" y="61"/>
                    </a:cubicBezTo>
                    <a:lnTo>
                      <a:pt x="156" y="1156"/>
                    </a:lnTo>
                    <a:cubicBezTo>
                      <a:pt x="13" y="1227"/>
                      <a:pt x="1" y="1347"/>
                      <a:pt x="120" y="1418"/>
                    </a:cubicBezTo>
                    <a:lnTo>
                      <a:pt x="3346" y="3275"/>
                    </a:lnTo>
                    <a:cubicBezTo>
                      <a:pt x="3412" y="3308"/>
                      <a:pt x="3482" y="3323"/>
                      <a:pt x="3552" y="3323"/>
                    </a:cubicBezTo>
                    <a:cubicBezTo>
                      <a:pt x="3635" y="3323"/>
                      <a:pt x="3716" y="3302"/>
                      <a:pt x="3787" y="3263"/>
                    </a:cubicBezTo>
                    <a:lnTo>
                      <a:pt x="5680" y="2168"/>
                    </a:lnTo>
                    <a:cubicBezTo>
                      <a:pt x="5811" y="2097"/>
                      <a:pt x="5835" y="1978"/>
                      <a:pt x="5716" y="1906"/>
                    </a:cubicBezTo>
                    <a:lnTo>
                      <a:pt x="2489" y="49"/>
                    </a:lnTo>
                    <a:cubicBezTo>
                      <a:pt x="2424" y="16"/>
                      <a:pt x="2353" y="1"/>
                      <a:pt x="2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3703138" y="3883350"/>
                <a:ext cx="145875" cy="82950"/>
              </a:xfrm>
              <a:custGeom>
                <a:avLst/>
                <a:gdLst/>
                <a:ahLst/>
                <a:cxnLst/>
                <a:rect l="l" t="t" r="r" b="b"/>
                <a:pathLst>
                  <a:path w="5835" h="3318" extrusionOk="0">
                    <a:moveTo>
                      <a:pt x="2282" y="0"/>
                    </a:moveTo>
                    <a:cubicBezTo>
                      <a:pt x="2198" y="0"/>
                      <a:pt x="2114" y="21"/>
                      <a:pt x="2036" y="60"/>
                    </a:cubicBezTo>
                    <a:lnTo>
                      <a:pt x="143" y="1155"/>
                    </a:lnTo>
                    <a:cubicBezTo>
                      <a:pt x="12" y="1227"/>
                      <a:pt x="0" y="1346"/>
                      <a:pt x="119" y="1417"/>
                    </a:cubicBezTo>
                    <a:lnTo>
                      <a:pt x="3346" y="3275"/>
                    </a:lnTo>
                    <a:cubicBezTo>
                      <a:pt x="3414" y="3303"/>
                      <a:pt x="3488" y="3318"/>
                      <a:pt x="3560" y="3318"/>
                    </a:cubicBezTo>
                    <a:cubicBezTo>
                      <a:pt x="3640" y="3318"/>
                      <a:pt x="3718" y="3300"/>
                      <a:pt x="3786" y="3263"/>
                    </a:cubicBezTo>
                    <a:lnTo>
                      <a:pt x="5679" y="2167"/>
                    </a:lnTo>
                    <a:cubicBezTo>
                      <a:pt x="5810" y="2084"/>
                      <a:pt x="5834" y="1977"/>
                      <a:pt x="5715" y="1905"/>
                    </a:cubicBezTo>
                    <a:lnTo>
                      <a:pt x="2489" y="48"/>
                    </a:lnTo>
                    <a:cubicBezTo>
                      <a:pt x="2423" y="15"/>
                      <a:pt x="2353" y="0"/>
                      <a:pt x="2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3042338" y="3501700"/>
                <a:ext cx="700400" cy="403300"/>
              </a:xfrm>
              <a:custGeom>
                <a:avLst/>
                <a:gdLst/>
                <a:ahLst/>
                <a:cxnLst/>
                <a:rect l="l" t="t" r="r" b="b"/>
                <a:pathLst>
                  <a:path w="28016" h="16132" extrusionOk="0">
                    <a:moveTo>
                      <a:pt x="2294" y="0"/>
                    </a:moveTo>
                    <a:cubicBezTo>
                      <a:pt x="2206" y="0"/>
                      <a:pt x="2117" y="22"/>
                      <a:pt x="2036" y="62"/>
                    </a:cubicBezTo>
                    <a:lnTo>
                      <a:pt x="155" y="1158"/>
                    </a:lnTo>
                    <a:cubicBezTo>
                      <a:pt x="12" y="1229"/>
                      <a:pt x="0" y="1348"/>
                      <a:pt x="119" y="1419"/>
                    </a:cubicBezTo>
                    <a:lnTo>
                      <a:pt x="25539" y="16088"/>
                    </a:lnTo>
                    <a:cubicBezTo>
                      <a:pt x="25607" y="16116"/>
                      <a:pt x="25678" y="16131"/>
                      <a:pt x="25749" y="16131"/>
                    </a:cubicBezTo>
                    <a:cubicBezTo>
                      <a:pt x="25827" y="16131"/>
                      <a:pt x="25905" y="16113"/>
                      <a:pt x="25980" y="16076"/>
                    </a:cubicBezTo>
                    <a:lnTo>
                      <a:pt x="27873" y="14981"/>
                    </a:lnTo>
                    <a:cubicBezTo>
                      <a:pt x="28004" y="14897"/>
                      <a:pt x="28016" y="14790"/>
                      <a:pt x="27909" y="14719"/>
                    </a:cubicBezTo>
                    <a:lnTo>
                      <a:pt x="2489" y="38"/>
                    </a:lnTo>
                    <a:cubicBezTo>
                      <a:pt x="2427" y="13"/>
                      <a:pt x="2361" y="0"/>
                      <a:pt x="2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15"/>
            <p:cNvSpPr/>
            <p:nvPr/>
          </p:nvSpPr>
          <p:spPr>
            <a:xfrm>
              <a:off x="3548638" y="2988300"/>
              <a:ext cx="838525" cy="489075"/>
            </a:xfrm>
            <a:custGeom>
              <a:avLst/>
              <a:gdLst/>
              <a:ahLst/>
              <a:cxnLst/>
              <a:rect l="l" t="t" r="r" b="b"/>
              <a:pathLst>
                <a:path w="33541" h="19563" extrusionOk="0">
                  <a:moveTo>
                    <a:pt x="32481" y="13526"/>
                  </a:moveTo>
                  <a:lnTo>
                    <a:pt x="9585" y="298"/>
                  </a:lnTo>
                  <a:cubicBezTo>
                    <a:pt x="9073" y="0"/>
                    <a:pt x="8180" y="48"/>
                    <a:pt x="7585" y="381"/>
                  </a:cubicBezTo>
                  <a:lnTo>
                    <a:pt x="680" y="4370"/>
                  </a:lnTo>
                  <a:lnTo>
                    <a:pt x="1" y="4215"/>
                  </a:lnTo>
                  <a:lnTo>
                    <a:pt x="1" y="5132"/>
                  </a:lnTo>
                  <a:cubicBezTo>
                    <a:pt x="25" y="5346"/>
                    <a:pt x="156" y="5537"/>
                    <a:pt x="346" y="5632"/>
                  </a:cubicBezTo>
                  <a:lnTo>
                    <a:pt x="23968" y="19265"/>
                  </a:lnTo>
                  <a:cubicBezTo>
                    <a:pt x="24480" y="19562"/>
                    <a:pt x="25373" y="19527"/>
                    <a:pt x="25968" y="19181"/>
                  </a:cubicBezTo>
                  <a:lnTo>
                    <a:pt x="33053" y="15098"/>
                  </a:lnTo>
                  <a:cubicBezTo>
                    <a:pt x="33374" y="14907"/>
                    <a:pt x="33541" y="14669"/>
                    <a:pt x="33541" y="14443"/>
                  </a:cubicBezTo>
                  <a:lnTo>
                    <a:pt x="33541" y="13526"/>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3548638" y="2968000"/>
              <a:ext cx="838525" cy="484075"/>
            </a:xfrm>
            <a:custGeom>
              <a:avLst/>
              <a:gdLst/>
              <a:ahLst/>
              <a:cxnLst/>
              <a:rect l="l" t="t" r="r" b="b"/>
              <a:pathLst>
                <a:path w="33541" h="19363" extrusionOk="0">
                  <a:moveTo>
                    <a:pt x="8720" y="1"/>
                  </a:moveTo>
                  <a:cubicBezTo>
                    <a:pt x="8327" y="1"/>
                    <a:pt x="7911" y="94"/>
                    <a:pt x="7585" y="277"/>
                  </a:cubicBezTo>
                  <a:lnTo>
                    <a:pt x="489" y="4372"/>
                  </a:lnTo>
                  <a:cubicBezTo>
                    <a:pt x="168" y="4563"/>
                    <a:pt x="1" y="4801"/>
                    <a:pt x="1" y="5027"/>
                  </a:cubicBezTo>
                  <a:cubicBezTo>
                    <a:pt x="25" y="5242"/>
                    <a:pt x="156" y="5432"/>
                    <a:pt x="346" y="5527"/>
                  </a:cubicBezTo>
                  <a:lnTo>
                    <a:pt x="23968" y="19160"/>
                  </a:lnTo>
                  <a:cubicBezTo>
                    <a:pt x="24202" y="19296"/>
                    <a:pt x="24517" y="19363"/>
                    <a:pt x="24845" y="19363"/>
                  </a:cubicBezTo>
                  <a:cubicBezTo>
                    <a:pt x="25235" y="19363"/>
                    <a:pt x="25646" y="19269"/>
                    <a:pt x="25968" y="19088"/>
                  </a:cubicBezTo>
                  <a:lnTo>
                    <a:pt x="33053" y="14993"/>
                  </a:lnTo>
                  <a:cubicBezTo>
                    <a:pt x="33374" y="14802"/>
                    <a:pt x="33541" y="14564"/>
                    <a:pt x="33541" y="14338"/>
                  </a:cubicBezTo>
                  <a:cubicBezTo>
                    <a:pt x="33529" y="14112"/>
                    <a:pt x="33398" y="13921"/>
                    <a:pt x="33195" y="13838"/>
                  </a:cubicBezTo>
                  <a:lnTo>
                    <a:pt x="9585" y="193"/>
                  </a:lnTo>
                  <a:cubicBezTo>
                    <a:pt x="9354" y="64"/>
                    <a:pt x="9045" y="1"/>
                    <a:pt x="8720"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3760888" y="2885900"/>
              <a:ext cx="414350" cy="444425"/>
            </a:xfrm>
            <a:custGeom>
              <a:avLst/>
              <a:gdLst/>
              <a:ahLst/>
              <a:cxnLst/>
              <a:rect l="l" t="t" r="r" b="b"/>
              <a:pathLst>
                <a:path w="16574" h="17777" extrusionOk="0">
                  <a:moveTo>
                    <a:pt x="14323" y="8073"/>
                  </a:moveTo>
                  <a:lnTo>
                    <a:pt x="0" y="1"/>
                  </a:lnTo>
                  <a:lnTo>
                    <a:pt x="0" y="8680"/>
                  </a:lnTo>
                  <a:cubicBezTo>
                    <a:pt x="0" y="8728"/>
                    <a:pt x="24" y="8764"/>
                    <a:pt x="71" y="8787"/>
                  </a:cubicBezTo>
                  <a:lnTo>
                    <a:pt x="15526" y="17705"/>
                  </a:lnTo>
                  <a:cubicBezTo>
                    <a:pt x="15669" y="17777"/>
                    <a:pt x="15835" y="17765"/>
                    <a:pt x="15966" y="17693"/>
                  </a:cubicBezTo>
                  <a:lnTo>
                    <a:pt x="16466" y="17408"/>
                  </a:lnTo>
                  <a:cubicBezTo>
                    <a:pt x="16526" y="17372"/>
                    <a:pt x="16574" y="17324"/>
                    <a:pt x="16574" y="17253"/>
                  </a:cubicBezTo>
                  <a:lnTo>
                    <a:pt x="16574" y="8573"/>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3759688" y="2873400"/>
              <a:ext cx="415550" cy="239350"/>
            </a:xfrm>
            <a:custGeom>
              <a:avLst/>
              <a:gdLst/>
              <a:ahLst/>
              <a:cxnLst/>
              <a:rect l="l" t="t" r="r" b="b"/>
              <a:pathLst>
                <a:path w="16622" h="9574" extrusionOk="0">
                  <a:moveTo>
                    <a:pt x="878" y="0"/>
                  </a:moveTo>
                  <a:cubicBezTo>
                    <a:pt x="796" y="0"/>
                    <a:pt x="714" y="21"/>
                    <a:pt x="643" y="60"/>
                  </a:cubicBezTo>
                  <a:lnTo>
                    <a:pt x="143" y="346"/>
                  </a:lnTo>
                  <a:cubicBezTo>
                    <a:pt x="12" y="429"/>
                    <a:pt x="0" y="536"/>
                    <a:pt x="119" y="608"/>
                  </a:cubicBezTo>
                  <a:lnTo>
                    <a:pt x="15574" y="9526"/>
                  </a:lnTo>
                  <a:cubicBezTo>
                    <a:pt x="15639" y="9558"/>
                    <a:pt x="15707" y="9574"/>
                    <a:pt x="15776" y="9574"/>
                  </a:cubicBezTo>
                  <a:cubicBezTo>
                    <a:pt x="15856" y="9574"/>
                    <a:pt x="15937" y="9552"/>
                    <a:pt x="16014" y="9514"/>
                  </a:cubicBezTo>
                  <a:lnTo>
                    <a:pt x="16502" y="9228"/>
                  </a:lnTo>
                  <a:cubicBezTo>
                    <a:pt x="16562" y="9204"/>
                    <a:pt x="16610" y="9145"/>
                    <a:pt x="16622" y="9073"/>
                  </a:cubicBezTo>
                  <a:cubicBezTo>
                    <a:pt x="16610" y="9026"/>
                    <a:pt x="16586" y="8990"/>
                    <a:pt x="16538" y="8966"/>
                  </a:cubicBezTo>
                  <a:lnTo>
                    <a:pt x="1084" y="48"/>
                  </a:lnTo>
                  <a:cubicBezTo>
                    <a:pt x="1018" y="15"/>
                    <a:pt x="948" y="0"/>
                    <a:pt x="878"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3248613" y="1504175"/>
              <a:ext cx="1450200" cy="1892225"/>
            </a:xfrm>
            <a:custGeom>
              <a:avLst/>
              <a:gdLst/>
              <a:ahLst/>
              <a:cxnLst/>
              <a:rect l="l" t="t" r="r" b="b"/>
              <a:pathLst>
                <a:path w="58008" h="75689" extrusionOk="0">
                  <a:moveTo>
                    <a:pt x="56710" y="31219"/>
                  </a:moveTo>
                  <a:lnTo>
                    <a:pt x="2977" y="203"/>
                  </a:lnTo>
                  <a:cubicBezTo>
                    <a:pt x="2655" y="13"/>
                    <a:pt x="2358" y="1"/>
                    <a:pt x="2132" y="132"/>
                  </a:cubicBezTo>
                  <a:lnTo>
                    <a:pt x="0" y="1358"/>
                  </a:lnTo>
                  <a:lnTo>
                    <a:pt x="1679" y="2549"/>
                  </a:lnTo>
                  <a:lnTo>
                    <a:pt x="1679" y="40875"/>
                  </a:lnTo>
                  <a:cubicBezTo>
                    <a:pt x="1679" y="41828"/>
                    <a:pt x="2263" y="42947"/>
                    <a:pt x="2977" y="43363"/>
                  </a:cubicBezTo>
                  <a:lnTo>
                    <a:pt x="55353" y="73605"/>
                  </a:lnTo>
                  <a:lnTo>
                    <a:pt x="55424" y="75689"/>
                  </a:lnTo>
                  <a:lnTo>
                    <a:pt x="57555" y="74451"/>
                  </a:lnTo>
                  <a:cubicBezTo>
                    <a:pt x="57829" y="74296"/>
                    <a:pt x="58008" y="73927"/>
                    <a:pt x="58008" y="73403"/>
                  </a:cubicBezTo>
                  <a:lnTo>
                    <a:pt x="58008" y="33707"/>
                  </a:lnTo>
                  <a:cubicBezTo>
                    <a:pt x="58008" y="32743"/>
                    <a:pt x="57424" y="31636"/>
                    <a:pt x="56710" y="3121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3237288" y="1535150"/>
              <a:ext cx="1408250" cy="1864225"/>
            </a:xfrm>
            <a:custGeom>
              <a:avLst/>
              <a:gdLst/>
              <a:ahLst/>
              <a:cxnLst/>
              <a:rect l="l" t="t" r="r" b="b"/>
              <a:pathLst>
                <a:path w="56330" h="74569" extrusionOk="0">
                  <a:moveTo>
                    <a:pt x="55032" y="31206"/>
                  </a:moveTo>
                  <a:lnTo>
                    <a:pt x="1299" y="203"/>
                  </a:lnTo>
                  <a:cubicBezTo>
                    <a:pt x="977" y="12"/>
                    <a:pt x="680" y="0"/>
                    <a:pt x="453" y="131"/>
                  </a:cubicBezTo>
                  <a:cubicBezTo>
                    <a:pt x="180" y="286"/>
                    <a:pt x="1" y="655"/>
                    <a:pt x="1" y="1179"/>
                  </a:cubicBezTo>
                  <a:lnTo>
                    <a:pt x="1" y="40862"/>
                  </a:lnTo>
                  <a:cubicBezTo>
                    <a:pt x="1" y="41827"/>
                    <a:pt x="584" y="42934"/>
                    <a:pt x="1299" y="43351"/>
                  </a:cubicBezTo>
                  <a:lnTo>
                    <a:pt x="55032" y="74367"/>
                  </a:lnTo>
                  <a:cubicBezTo>
                    <a:pt x="55353" y="74557"/>
                    <a:pt x="55651" y="74569"/>
                    <a:pt x="55877" y="74438"/>
                  </a:cubicBezTo>
                  <a:cubicBezTo>
                    <a:pt x="56151" y="74283"/>
                    <a:pt x="56329" y="73914"/>
                    <a:pt x="56329" y="73390"/>
                  </a:cubicBezTo>
                  <a:lnTo>
                    <a:pt x="56329" y="33695"/>
                  </a:lnTo>
                  <a:cubicBezTo>
                    <a:pt x="56329" y="32742"/>
                    <a:pt x="55746" y="31623"/>
                    <a:pt x="55032" y="31206"/>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3266763" y="1573550"/>
              <a:ext cx="1349000" cy="1787150"/>
            </a:xfrm>
            <a:custGeom>
              <a:avLst/>
              <a:gdLst/>
              <a:ahLst/>
              <a:cxnLst/>
              <a:rect l="l" t="t" r="r" b="b"/>
              <a:pathLst>
                <a:path w="53960" h="71486" extrusionOk="0">
                  <a:moveTo>
                    <a:pt x="53174" y="30492"/>
                  </a:moveTo>
                  <a:lnTo>
                    <a:pt x="798" y="250"/>
                  </a:lnTo>
                  <a:cubicBezTo>
                    <a:pt x="358" y="0"/>
                    <a:pt x="1" y="274"/>
                    <a:pt x="1" y="845"/>
                  </a:cubicBezTo>
                  <a:lnTo>
                    <a:pt x="1" y="39481"/>
                  </a:lnTo>
                  <a:cubicBezTo>
                    <a:pt x="1" y="40065"/>
                    <a:pt x="358" y="40743"/>
                    <a:pt x="798" y="40993"/>
                  </a:cubicBezTo>
                  <a:lnTo>
                    <a:pt x="53174" y="71235"/>
                  </a:lnTo>
                  <a:cubicBezTo>
                    <a:pt x="53603" y="71485"/>
                    <a:pt x="53960" y="71223"/>
                    <a:pt x="53960" y="70640"/>
                  </a:cubicBezTo>
                  <a:lnTo>
                    <a:pt x="53960" y="32004"/>
                  </a:lnTo>
                  <a:cubicBezTo>
                    <a:pt x="53960" y="31421"/>
                    <a:pt x="53614" y="30742"/>
                    <a:pt x="53174" y="3049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5"/>
          <p:cNvSpPr/>
          <p:nvPr/>
        </p:nvSpPr>
        <p:spPr>
          <a:xfrm>
            <a:off x="7096363" y="2099322"/>
            <a:ext cx="1236307" cy="1672149"/>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7089938" y="1728531"/>
            <a:ext cx="1249158" cy="741583"/>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7116460" y="2212656"/>
            <a:ext cx="567349" cy="364108"/>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7116460" y="2263753"/>
            <a:ext cx="567349" cy="364390"/>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7116460" y="2315132"/>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7116460" y="2366511"/>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7116460" y="2417890"/>
            <a:ext cx="567349" cy="364085"/>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7116460" y="2509463"/>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7116460" y="2560842"/>
            <a:ext cx="567349" cy="364085"/>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7116460" y="2611916"/>
            <a:ext cx="567349" cy="364390"/>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7116460" y="2663295"/>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7116460" y="2714674"/>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7116460" y="2806246"/>
            <a:ext cx="567349" cy="364108"/>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7116460" y="2857625"/>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7116460" y="2909004"/>
            <a:ext cx="567349" cy="364085"/>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7116460" y="2960078"/>
            <a:ext cx="567349" cy="364390"/>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7116460" y="3011457"/>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7116460" y="3103029"/>
            <a:ext cx="567349" cy="364108"/>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7116460" y="3154408"/>
            <a:ext cx="567349" cy="364108"/>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7116460" y="3205787"/>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7116460" y="3257166"/>
            <a:ext cx="567349" cy="364085"/>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7116460" y="3308263"/>
            <a:ext cx="567349" cy="36436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7745225" y="2212656"/>
            <a:ext cx="567068" cy="364108"/>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7745225" y="2263753"/>
            <a:ext cx="567068" cy="364390"/>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7745225" y="2315132"/>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7745225" y="2366511"/>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7745225" y="2417890"/>
            <a:ext cx="567068" cy="364085"/>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7745225" y="2509463"/>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7745225" y="2560842"/>
            <a:ext cx="567068" cy="364085"/>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7745225" y="2611916"/>
            <a:ext cx="567068" cy="364390"/>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7745225" y="2663295"/>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7745225" y="2714674"/>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7745225" y="2806246"/>
            <a:ext cx="567068" cy="364108"/>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7745225" y="2857625"/>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7745225" y="2909004"/>
            <a:ext cx="567068" cy="364085"/>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7745225" y="2960078"/>
            <a:ext cx="567068" cy="364390"/>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7745225" y="3011457"/>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7745225" y="3103029"/>
            <a:ext cx="567068" cy="364108"/>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7745225" y="3154408"/>
            <a:ext cx="567068" cy="364108"/>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7745225" y="3205787"/>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7745225" y="3257166"/>
            <a:ext cx="567068" cy="364085"/>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7745225" y="3308263"/>
            <a:ext cx="567068" cy="36436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15"/>
          <p:cNvGrpSpPr/>
          <p:nvPr/>
        </p:nvGrpSpPr>
        <p:grpSpPr>
          <a:xfrm>
            <a:off x="6845427" y="1589551"/>
            <a:ext cx="1738972" cy="1497957"/>
            <a:chOff x="5553063" y="1487604"/>
            <a:chExt cx="1981525" cy="1707075"/>
          </a:xfrm>
        </p:grpSpPr>
        <p:sp>
          <p:nvSpPr>
            <p:cNvPr id="172" name="Google Shape;172;p15"/>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15"/>
          <p:cNvSpPr/>
          <p:nvPr/>
        </p:nvSpPr>
        <p:spPr>
          <a:xfrm>
            <a:off x="5663900" y="1715825"/>
            <a:ext cx="216600" cy="216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5801975" y="1438775"/>
            <a:ext cx="162600" cy="162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6052475" y="1505825"/>
            <a:ext cx="183600" cy="183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6097900" y="1230450"/>
            <a:ext cx="148500" cy="1485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6332400" y="1327775"/>
            <a:ext cx="125100" cy="125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6590925" y="1488450"/>
            <a:ext cx="100800" cy="1008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6590925" y="1267775"/>
            <a:ext cx="100800" cy="1008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825325" y="1438775"/>
            <a:ext cx="82200" cy="822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6945450" y="1601375"/>
            <a:ext cx="70500" cy="705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32575" y="1618675"/>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7213125" y="1776250"/>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7341050" y="1797575"/>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A1DDDD38-E604-3615-0632-E2F21B45D1BF}"/>
              </a:ext>
            </a:extLst>
          </p:cNvPr>
          <p:cNvSpPr>
            <a:spLocks noGrp="1"/>
          </p:cNvSpPr>
          <p:nvPr>
            <p:ph type="body" idx="1"/>
          </p:nvPr>
        </p:nvSpPr>
        <p:spPr>
          <a:xfrm>
            <a:off x="1486759" y="2056614"/>
            <a:ext cx="6170480" cy="1844827"/>
          </a:xfrm>
        </p:spPr>
        <p:txBody>
          <a:bodyPr/>
          <a:lstStyle/>
          <a:p>
            <a:pPr marL="152400" indent="0" algn="ctr">
              <a:buNone/>
            </a:pPr>
            <a:r>
              <a:rPr lang="es-ES" sz="1400" dirty="0">
                <a:solidFill>
                  <a:schemeClr val="tx1"/>
                </a:solidFill>
              </a:rPr>
              <a:t>	</a:t>
            </a:r>
          </a:p>
        </p:txBody>
      </p:sp>
      <p:sp>
        <p:nvSpPr>
          <p:cNvPr id="4" name="Google Shape;165;p15">
            <a:extLst>
              <a:ext uri="{FF2B5EF4-FFF2-40B4-BE49-F238E27FC236}">
                <a16:creationId xmlns:a16="http://schemas.microsoft.com/office/drawing/2014/main" id="{C1668CCC-8798-1E4E-48E0-F709FD46AD41}"/>
              </a:ext>
            </a:extLst>
          </p:cNvPr>
          <p:cNvSpPr/>
          <p:nvPr/>
        </p:nvSpPr>
        <p:spPr>
          <a:xfrm rot="17962805">
            <a:off x="6403921" y="1210448"/>
            <a:ext cx="4369815" cy="272260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p15">
            <a:extLst>
              <a:ext uri="{FF2B5EF4-FFF2-40B4-BE49-F238E27FC236}">
                <a16:creationId xmlns:a16="http://schemas.microsoft.com/office/drawing/2014/main" id="{EA7A5217-B8C0-A674-FC77-DE720561DF1A}"/>
              </a:ext>
            </a:extLst>
          </p:cNvPr>
          <p:cNvSpPr>
            <a:spLocks/>
          </p:cNvSpPr>
          <p:nvPr/>
        </p:nvSpPr>
        <p:spPr>
          <a:xfrm rot="7516793">
            <a:off x="-1501384" y="969320"/>
            <a:ext cx="4031467" cy="3204860"/>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ítulo 6">
            <a:extLst>
              <a:ext uri="{FF2B5EF4-FFF2-40B4-BE49-F238E27FC236}">
                <a16:creationId xmlns:a16="http://schemas.microsoft.com/office/drawing/2014/main" id="{F1CCBA45-6798-5F8C-E72A-83B22B249AE8}"/>
              </a:ext>
            </a:extLst>
          </p:cNvPr>
          <p:cNvSpPr>
            <a:spLocks noGrp="1"/>
          </p:cNvSpPr>
          <p:nvPr>
            <p:ph type="title"/>
          </p:nvPr>
        </p:nvSpPr>
        <p:spPr>
          <a:xfrm>
            <a:off x="1381760" y="293694"/>
            <a:ext cx="6509172" cy="884866"/>
          </a:xfrm>
        </p:spPr>
        <p:txBody>
          <a:bodyPr/>
          <a:lstStyle/>
          <a:p>
            <a:r>
              <a:rPr lang="es-ES" dirty="0">
                <a:latin typeface="Comic Sans MS" panose="030F0702030302020204" pitchFamily="66" charset="0"/>
              </a:rPr>
              <a:t>Crear la siguiente Base de datos </a:t>
            </a:r>
            <a:r>
              <a:rPr lang="es-ES" dirty="0" err="1">
                <a:latin typeface="Comic Sans MS" panose="030F0702030302020204" pitchFamily="66" charset="0"/>
              </a:rPr>
              <a:t>ysus</a:t>
            </a:r>
            <a:r>
              <a:rPr lang="es-ES" dirty="0">
                <a:latin typeface="Comic Sans MS" panose="030F0702030302020204" pitchFamily="66" charset="0"/>
              </a:rPr>
              <a:t> registros</a:t>
            </a:r>
          </a:p>
        </p:txBody>
      </p:sp>
      <p:pic>
        <p:nvPicPr>
          <p:cNvPr id="6" name="Imagen 5">
            <a:extLst>
              <a:ext uri="{FF2B5EF4-FFF2-40B4-BE49-F238E27FC236}">
                <a16:creationId xmlns:a16="http://schemas.microsoft.com/office/drawing/2014/main" id="{CD2EF3FB-495B-ADB2-F70F-6742638299E2}"/>
              </a:ext>
            </a:extLst>
          </p:cNvPr>
          <p:cNvPicPr>
            <a:picLocks noChangeAspect="1"/>
          </p:cNvPicPr>
          <p:nvPr/>
        </p:nvPicPr>
        <p:blipFill>
          <a:blip r:embed="rId2"/>
          <a:stretch>
            <a:fillRect/>
          </a:stretch>
        </p:blipFill>
        <p:spPr>
          <a:xfrm>
            <a:off x="3026155" y="1178560"/>
            <a:ext cx="3091688" cy="3818102"/>
          </a:xfrm>
          <a:prstGeom prst="rect">
            <a:avLst/>
          </a:prstGeom>
        </p:spPr>
      </p:pic>
    </p:spTree>
    <p:extLst>
      <p:ext uri="{BB962C8B-B14F-4D97-AF65-F5344CB8AC3E}">
        <p14:creationId xmlns:p14="http://schemas.microsoft.com/office/powerpoint/2010/main" val="1542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5;p15">
            <a:extLst>
              <a:ext uri="{FF2B5EF4-FFF2-40B4-BE49-F238E27FC236}">
                <a16:creationId xmlns:a16="http://schemas.microsoft.com/office/drawing/2014/main" id="{C1668CCC-8798-1E4E-48E0-F709FD46AD41}"/>
              </a:ext>
            </a:extLst>
          </p:cNvPr>
          <p:cNvSpPr/>
          <p:nvPr/>
        </p:nvSpPr>
        <p:spPr>
          <a:xfrm rot="17962805">
            <a:off x="6403921" y="1210448"/>
            <a:ext cx="4369815" cy="272260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p15">
            <a:extLst>
              <a:ext uri="{FF2B5EF4-FFF2-40B4-BE49-F238E27FC236}">
                <a16:creationId xmlns:a16="http://schemas.microsoft.com/office/drawing/2014/main" id="{EA7A5217-B8C0-A674-FC77-DE720561DF1A}"/>
              </a:ext>
            </a:extLst>
          </p:cNvPr>
          <p:cNvSpPr>
            <a:spLocks/>
          </p:cNvSpPr>
          <p:nvPr/>
        </p:nvSpPr>
        <p:spPr>
          <a:xfrm rot="7516793">
            <a:off x="-1501384" y="969320"/>
            <a:ext cx="4031467" cy="3204860"/>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ítulo 6">
            <a:extLst>
              <a:ext uri="{FF2B5EF4-FFF2-40B4-BE49-F238E27FC236}">
                <a16:creationId xmlns:a16="http://schemas.microsoft.com/office/drawing/2014/main" id="{F9FEFF0A-DD47-F331-ADD6-BEE4F6962317}"/>
              </a:ext>
            </a:extLst>
          </p:cNvPr>
          <p:cNvSpPr>
            <a:spLocks noGrp="1"/>
          </p:cNvSpPr>
          <p:nvPr>
            <p:ph type="title"/>
          </p:nvPr>
        </p:nvSpPr>
        <p:spPr>
          <a:xfrm>
            <a:off x="965199" y="171974"/>
            <a:ext cx="7213600" cy="521931"/>
          </a:xfrm>
        </p:spPr>
        <p:txBody>
          <a:bodyPr/>
          <a:lstStyle/>
          <a:p>
            <a:r>
              <a:rPr lang="es-ES" sz="1600" dirty="0">
                <a:latin typeface="Comic Sans MS" panose="030F0702030302020204" pitchFamily="66" charset="0"/>
              </a:rPr>
              <a:t> Crear una función que sume los valores de la serie Fibonacci. </a:t>
            </a:r>
          </a:p>
        </p:txBody>
      </p:sp>
      <p:pic>
        <p:nvPicPr>
          <p:cNvPr id="6" name="Imagen 5">
            <a:extLst>
              <a:ext uri="{FF2B5EF4-FFF2-40B4-BE49-F238E27FC236}">
                <a16:creationId xmlns:a16="http://schemas.microsoft.com/office/drawing/2014/main" id="{68554C30-11FD-A43C-F37F-D1632EA2B271}"/>
              </a:ext>
            </a:extLst>
          </p:cNvPr>
          <p:cNvPicPr>
            <a:picLocks noChangeAspect="1"/>
          </p:cNvPicPr>
          <p:nvPr/>
        </p:nvPicPr>
        <p:blipFill>
          <a:blip r:embed="rId2"/>
          <a:stretch>
            <a:fillRect/>
          </a:stretch>
        </p:blipFill>
        <p:spPr>
          <a:xfrm>
            <a:off x="1055410" y="566905"/>
            <a:ext cx="3014710" cy="3884445"/>
          </a:xfrm>
          <a:prstGeom prst="rect">
            <a:avLst/>
          </a:prstGeom>
        </p:spPr>
      </p:pic>
      <p:pic>
        <p:nvPicPr>
          <p:cNvPr id="9" name="Imagen 8">
            <a:extLst>
              <a:ext uri="{FF2B5EF4-FFF2-40B4-BE49-F238E27FC236}">
                <a16:creationId xmlns:a16="http://schemas.microsoft.com/office/drawing/2014/main" id="{E18C6FF9-4AEC-7B0F-943F-EFC8F2711FD9}"/>
              </a:ext>
            </a:extLst>
          </p:cNvPr>
          <p:cNvPicPr>
            <a:picLocks noChangeAspect="1"/>
          </p:cNvPicPr>
          <p:nvPr/>
        </p:nvPicPr>
        <p:blipFill>
          <a:blip r:embed="rId3"/>
          <a:stretch>
            <a:fillRect/>
          </a:stretch>
        </p:blipFill>
        <p:spPr>
          <a:xfrm>
            <a:off x="4380010" y="1085850"/>
            <a:ext cx="3901368" cy="2971800"/>
          </a:xfrm>
          <a:prstGeom prst="rect">
            <a:avLst/>
          </a:prstGeom>
        </p:spPr>
      </p:pic>
      <p:pic>
        <p:nvPicPr>
          <p:cNvPr id="11" name="Imagen 10">
            <a:extLst>
              <a:ext uri="{FF2B5EF4-FFF2-40B4-BE49-F238E27FC236}">
                <a16:creationId xmlns:a16="http://schemas.microsoft.com/office/drawing/2014/main" id="{793F318C-172A-E199-D2BF-8927EFCEA358}"/>
              </a:ext>
            </a:extLst>
          </p:cNvPr>
          <p:cNvPicPr>
            <a:picLocks noChangeAspect="1"/>
          </p:cNvPicPr>
          <p:nvPr/>
        </p:nvPicPr>
        <p:blipFill>
          <a:blip r:embed="rId4"/>
          <a:stretch>
            <a:fillRect/>
          </a:stretch>
        </p:blipFill>
        <p:spPr>
          <a:xfrm>
            <a:off x="1232022" y="4571304"/>
            <a:ext cx="2438278" cy="451533"/>
          </a:xfrm>
          <a:prstGeom prst="rect">
            <a:avLst/>
          </a:prstGeom>
        </p:spPr>
      </p:pic>
      <p:pic>
        <p:nvPicPr>
          <p:cNvPr id="13" name="Imagen 12">
            <a:extLst>
              <a:ext uri="{FF2B5EF4-FFF2-40B4-BE49-F238E27FC236}">
                <a16:creationId xmlns:a16="http://schemas.microsoft.com/office/drawing/2014/main" id="{C41A9D7F-58DF-75D3-D227-1AD973FB4FEC}"/>
              </a:ext>
            </a:extLst>
          </p:cNvPr>
          <p:cNvPicPr>
            <a:picLocks noChangeAspect="1"/>
          </p:cNvPicPr>
          <p:nvPr/>
        </p:nvPicPr>
        <p:blipFill>
          <a:blip r:embed="rId5"/>
          <a:stretch>
            <a:fillRect/>
          </a:stretch>
        </p:blipFill>
        <p:spPr>
          <a:xfrm>
            <a:off x="4379524" y="4449595"/>
            <a:ext cx="3901368" cy="418004"/>
          </a:xfrm>
          <a:prstGeom prst="rect">
            <a:avLst/>
          </a:prstGeom>
        </p:spPr>
      </p:pic>
    </p:spTree>
    <p:extLst>
      <p:ext uri="{BB962C8B-B14F-4D97-AF65-F5344CB8AC3E}">
        <p14:creationId xmlns:p14="http://schemas.microsoft.com/office/powerpoint/2010/main" val="2610839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5;p15">
            <a:extLst>
              <a:ext uri="{FF2B5EF4-FFF2-40B4-BE49-F238E27FC236}">
                <a16:creationId xmlns:a16="http://schemas.microsoft.com/office/drawing/2014/main" id="{C1668CCC-8798-1E4E-48E0-F709FD46AD41}"/>
              </a:ext>
            </a:extLst>
          </p:cNvPr>
          <p:cNvSpPr/>
          <p:nvPr/>
        </p:nvSpPr>
        <p:spPr>
          <a:xfrm rot="17962805">
            <a:off x="6403921" y="1210448"/>
            <a:ext cx="4369815" cy="272260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p15">
            <a:extLst>
              <a:ext uri="{FF2B5EF4-FFF2-40B4-BE49-F238E27FC236}">
                <a16:creationId xmlns:a16="http://schemas.microsoft.com/office/drawing/2014/main" id="{EA7A5217-B8C0-A674-FC77-DE720561DF1A}"/>
              </a:ext>
            </a:extLst>
          </p:cNvPr>
          <p:cNvSpPr>
            <a:spLocks/>
          </p:cNvSpPr>
          <p:nvPr/>
        </p:nvSpPr>
        <p:spPr>
          <a:xfrm rot="7516793">
            <a:off x="-1501384" y="969320"/>
            <a:ext cx="4031467" cy="3204860"/>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ítulo 6">
            <a:extLst>
              <a:ext uri="{FF2B5EF4-FFF2-40B4-BE49-F238E27FC236}">
                <a16:creationId xmlns:a16="http://schemas.microsoft.com/office/drawing/2014/main" id="{DCA74282-A784-0D68-798B-8E7970530DCD}"/>
              </a:ext>
            </a:extLst>
          </p:cNvPr>
          <p:cNvSpPr>
            <a:spLocks noGrp="1"/>
          </p:cNvSpPr>
          <p:nvPr>
            <p:ph type="title"/>
          </p:nvPr>
        </p:nvSpPr>
        <p:spPr>
          <a:xfrm>
            <a:off x="1044787" y="356125"/>
            <a:ext cx="7054425" cy="475725"/>
          </a:xfrm>
        </p:spPr>
        <p:txBody>
          <a:bodyPr/>
          <a:lstStyle/>
          <a:p>
            <a:r>
              <a:rPr lang="es-ES" dirty="0">
                <a:latin typeface="Comic Sans MS" panose="030F0702030302020204" pitchFamily="66" charset="0"/>
              </a:rPr>
              <a:t>Manejo de vistas</a:t>
            </a:r>
          </a:p>
        </p:txBody>
      </p:sp>
      <p:pic>
        <p:nvPicPr>
          <p:cNvPr id="6" name="Imagen 5">
            <a:extLst>
              <a:ext uri="{FF2B5EF4-FFF2-40B4-BE49-F238E27FC236}">
                <a16:creationId xmlns:a16="http://schemas.microsoft.com/office/drawing/2014/main" id="{4B50D586-79E9-189B-4E17-77548D794B01}"/>
              </a:ext>
            </a:extLst>
          </p:cNvPr>
          <p:cNvPicPr>
            <a:picLocks noChangeAspect="1"/>
          </p:cNvPicPr>
          <p:nvPr/>
        </p:nvPicPr>
        <p:blipFill>
          <a:blip r:embed="rId2"/>
          <a:stretch>
            <a:fillRect/>
          </a:stretch>
        </p:blipFill>
        <p:spPr>
          <a:xfrm>
            <a:off x="1955063" y="831850"/>
            <a:ext cx="5544031" cy="3629655"/>
          </a:xfrm>
          <a:prstGeom prst="rect">
            <a:avLst/>
          </a:prstGeom>
        </p:spPr>
      </p:pic>
      <p:pic>
        <p:nvPicPr>
          <p:cNvPr id="9" name="Imagen 8">
            <a:extLst>
              <a:ext uri="{FF2B5EF4-FFF2-40B4-BE49-F238E27FC236}">
                <a16:creationId xmlns:a16="http://schemas.microsoft.com/office/drawing/2014/main" id="{B3C9AE19-5C87-036E-9817-EA3C5980E49E}"/>
              </a:ext>
            </a:extLst>
          </p:cNvPr>
          <p:cNvPicPr>
            <a:picLocks noChangeAspect="1"/>
          </p:cNvPicPr>
          <p:nvPr/>
        </p:nvPicPr>
        <p:blipFill>
          <a:blip r:embed="rId3"/>
          <a:stretch>
            <a:fillRect/>
          </a:stretch>
        </p:blipFill>
        <p:spPr>
          <a:xfrm>
            <a:off x="1945390" y="4563990"/>
            <a:ext cx="5563376" cy="476316"/>
          </a:xfrm>
          <a:prstGeom prst="rect">
            <a:avLst/>
          </a:prstGeom>
        </p:spPr>
      </p:pic>
    </p:spTree>
    <p:extLst>
      <p:ext uri="{BB962C8B-B14F-4D97-AF65-F5344CB8AC3E}">
        <p14:creationId xmlns:p14="http://schemas.microsoft.com/office/powerpoint/2010/main" val="701048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5;p15">
            <a:extLst>
              <a:ext uri="{FF2B5EF4-FFF2-40B4-BE49-F238E27FC236}">
                <a16:creationId xmlns:a16="http://schemas.microsoft.com/office/drawing/2014/main" id="{C1668CCC-8798-1E4E-48E0-F709FD46AD41}"/>
              </a:ext>
            </a:extLst>
          </p:cNvPr>
          <p:cNvSpPr/>
          <p:nvPr/>
        </p:nvSpPr>
        <p:spPr>
          <a:xfrm rot="17962805">
            <a:off x="6403921" y="1210448"/>
            <a:ext cx="4369815" cy="272260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p15">
            <a:extLst>
              <a:ext uri="{FF2B5EF4-FFF2-40B4-BE49-F238E27FC236}">
                <a16:creationId xmlns:a16="http://schemas.microsoft.com/office/drawing/2014/main" id="{EA7A5217-B8C0-A674-FC77-DE720561DF1A}"/>
              </a:ext>
            </a:extLst>
          </p:cNvPr>
          <p:cNvSpPr>
            <a:spLocks/>
          </p:cNvSpPr>
          <p:nvPr/>
        </p:nvSpPr>
        <p:spPr>
          <a:xfrm rot="7516793">
            <a:off x="-1501384" y="969320"/>
            <a:ext cx="4031467" cy="3204860"/>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ítulo 6">
            <a:extLst>
              <a:ext uri="{FF2B5EF4-FFF2-40B4-BE49-F238E27FC236}">
                <a16:creationId xmlns:a16="http://schemas.microsoft.com/office/drawing/2014/main" id="{0677C668-5DE8-1EFD-2E80-D04944492B76}"/>
              </a:ext>
            </a:extLst>
          </p:cNvPr>
          <p:cNvSpPr>
            <a:spLocks noGrp="1"/>
          </p:cNvSpPr>
          <p:nvPr>
            <p:ph type="title"/>
          </p:nvPr>
        </p:nvSpPr>
        <p:spPr/>
        <p:txBody>
          <a:bodyPr/>
          <a:lstStyle/>
          <a:p>
            <a:r>
              <a:rPr lang="es-ES" dirty="0">
                <a:latin typeface="Comic Sans MS" panose="030F0702030302020204" pitchFamily="66" charset="0"/>
              </a:rPr>
              <a:t>Manejo de TRIGGERS I.</a:t>
            </a:r>
          </a:p>
        </p:txBody>
      </p:sp>
      <p:pic>
        <p:nvPicPr>
          <p:cNvPr id="6" name="Imagen 5">
            <a:extLst>
              <a:ext uri="{FF2B5EF4-FFF2-40B4-BE49-F238E27FC236}">
                <a16:creationId xmlns:a16="http://schemas.microsoft.com/office/drawing/2014/main" id="{80B08B10-BA06-4CBE-35A4-73E64695291E}"/>
              </a:ext>
            </a:extLst>
          </p:cNvPr>
          <p:cNvPicPr>
            <a:picLocks noChangeAspect="1"/>
          </p:cNvPicPr>
          <p:nvPr/>
        </p:nvPicPr>
        <p:blipFill>
          <a:blip r:embed="rId2"/>
          <a:stretch>
            <a:fillRect/>
          </a:stretch>
        </p:blipFill>
        <p:spPr>
          <a:xfrm>
            <a:off x="1112927" y="919844"/>
            <a:ext cx="3515667" cy="3392710"/>
          </a:xfrm>
          <a:prstGeom prst="rect">
            <a:avLst/>
          </a:prstGeom>
        </p:spPr>
      </p:pic>
      <p:pic>
        <p:nvPicPr>
          <p:cNvPr id="9" name="Imagen 8">
            <a:extLst>
              <a:ext uri="{FF2B5EF4-FFF2-40B4-BE49-F238E27FC236}">
                <a16:creationId xmlns:a16="http://schemas.microsoft.com/office/drawing/2014/main" id="{D60F89A9-5D86-8531-D29F-D0107D39E33D}"/>
              </a:ext>
            </a:extLst>
          </p:cNvPr>
          <p:cNvPicPr>
            <a:picLocks noChangeAspect="1"/>
          </p:cNvPicPr>
          <p:nvPr/>
        </p:nvPicPr>
        <p:blipFill>
          <a:blip r:embed="rId3"/>
          <a:stretch>
            <a:fillRect/>
          </a:stretch>
        </p:blipFill>
        <p:spPr>
          <a:xfrm>
            <a:off x="4872824" y="1712771"/>
            <a:ext cx="3295256" cy="1176479"/>
          </a:xfrm>
          <a:prstGeom prst="rect">
            <a:avLst/>
          </a:prstGeom>
        </p:spPr>
      </p:pic>
    </p:spTree>
    <p:extLst>
      <p:ext uri="{BB962C8B-B14F-4D97-AF65-F5344CB8AC3E}">
        <p14:creationId xmlns:p14="http://schemas.microsoft.com/office/powerpoint/2010/main" val="4006990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5;p15">
            <a:extLst>
              <a:ext uri="{FF2B5EF4-FFF2-40B4-BE49-F238E27FC236}">
                <a16:creationId xmlns:a16="http://schemas.microsoft.com/office/drawing/2014/main" id="{C1668CCC-8798-1E4E-48E0-F709FD46AD41}"/>
              </a:ext>
            </a:extLst>
          </p:cNvPr>
          <p:cNvSpPr/>
          <p:nvPr/>
        </p:nvSpPr>
        <p:spPr>
          <a:xfrm rot="17962805">
            <a:off x="6403921" y="1210448"/>
            <a:ext cx="4369815" cy="272260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p15">
            <a:extLst>
              <a:ext uri="{FF2B5EF4-FFF2-40B4-BE49-F238E27FC236}">
                <a16:creationId xmlns:a16="http://schemas.microsoft.com/office/drawing/2014/main" id="{EA7A5217-B8C0-A674-FC77-DE720561DF1A}"/>
              </a:ext>
            </a:extLst>
          </p:cNvPr>
          <p:cNvSpPr>
            <a:spLocks/>
          </p:cNvSpPr>
          <p:nvPr/>
        </p:nvSpPr>
        <p:spPr>
          <a:xfrm rot="7516793">
            <a:off x="-1501384" y="969320"/>
            <a:ext cx="4031467" cy="3204860"/>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ítulo 6">
            <a:extLst>
              <a:ext uri="{FF2B5EF4-FFF2-40B4-BE49-F238E27FC236}">
                <a16:creationId xmlns:a16="http://schemas.microsoft.com/office/drawing/2014/main" id="{0677C668-5DE8-1EFD-2E80-D04944492B76}"/>
              </a:ext>
            </a:extLst>
          </p:cNvPr>
          <p:cNvSpPr>
            <a:spLocks noGrp="1"/>
          </p:cNvSpPr>
          <p:nvPr>
            <p:ph type="title"/>
          </p:nvPr>
        </p:nvSpPr>
        <p:spPr/>
        <p:txBody>
          <a:bodyPr/>
          <a:lstStyle/>
          <a:p>
            <a:r>
              <a:rPr lang="es-ES" dirty="0">
                <a:latin typeface="Comic Sans MS" panose="030F0702030302020204" pitchFamily="66" charset="0"/>
              </a:rPr>
              <a:t>Manejo de </a:t>
            </a:r>
            <a:r>
              <a:rPr lang="es-ES" dirty="0" err="1">
                <a:latin typeface="Comic Sans MS" panose="030F0702030302020204" pitchFamily="66" charset="0"/>
              </a:rPr>
              <a:t>Triggers</a:t>
            </a:r>
            <a:r>
              <a:rPr lang="es-ES" dirty="0">
                <a:latin typeface="Comic Sans MS" panose="030F0702030302020204" pitchFamily="66" charset="0"/>
              </a:rPr>
              <a:t> II.</a:t>
            </a:r>
          </a:p>
        </p:txBody>
      </p:sp>
      <p:pic>
        <p:nvPicPr>
          <p:cNvPr id="6" name="Imagen 5">
            <a:extLst>
              <a:ext uri="{FF2B5EF4-FFF2-40B4-BE49-F238E27FC236}">
                <a16:creationId xmlns:a16="http://schemas.microsoft.com/office/drawing/2014/main" id="{42803452-4DF8-420F-C237-7FB7FE770230}"/>
              </a:ext>
            </a:extLst>
          </p:cNvPr>
          <p:cNvPicPr>
            <a:picLocks noChangeAspect="1"/>
          </p:cNvPicPr>
          <p:nvPr/>
        </p:nvPicPr>
        <p:blipFill>
          <a:blip r:embed="rId2"/>
          <a:stretch>
            <a:fillRect/>
          </a:stretch>
        </p:blipFill>
        <p:spPr>
          <a:xfrm>
            <a:off x="1298287" y="916126"/>
            <a:ext cx="6547375" cy="2237600"/>
          </a:xfrm>
          <a:prstGeom prst="rect">
            <a:avLst/>
          </a:prstGeom>
        </p:spPr>
      </p:pic>
      <p:pic>
        <p:nvPicPr>
          <p:cNvPr id="9" name="Imagen 8">
            <a:extLst>
              <a:ext uri="{FF2B5EF4-FFF2-40B4-BE49-F238E27FC236}">
                <a16:creationId xmlns:a16="http://schemas.microsoft.com/office/drawing/2014/main" id="{4A8178C0-4649-1516-18DD-462E2B04FC3A}"/>
              </a:ext>
            </a:extLst>
          </p:cNvPr>
          <p:cNvPicPr>
            <a:picLocks noChangeAspect="1"/>
          </p:cNvPicPr>
          <p:nvPr/>
        </p:nvPicPr>
        <p:blipFill>
          <a:blip r:embed="rId3"/>
          <a:stretch>
            <a:fillRect/>
          </a:stretch>
        </p:blipFill>
        <p:spPr>
          <a:xfrm>
            <a:off x="831849" y="3517598"/>
            <a:ext cx="7238975" cy="828138"/>
          </a:xfrm>
          <a:prstGeom prst="rect">
            <a:avLst/>
          </a:prstGeom>
        </p:spPr>
      </p:pic>
    </p:spTree>
    <p:extLst>
      <p:ext uri="{BB962C8B-B14F-4D97-AF65-F5344CB8AC3E}">
        <p14:creationId xmlns:p14="http://schemas.microsoft.com/office/powerpoint/2010/main" val="1100951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5;p15">
            <a:extLst>
              <a:ext uri="{FF2B5EF4-FFF2-40B4-BE49-F238E27FC236}">
                <a16:creationId xmlns:a16="http://schemas.microsoft.com/office/drawing/2014/main" id="{C1668CCC-8798-1E4E-48E0-F709FD46AD41}"/>
              </a:ext>
            </a:extLst>
          </p:cNvPr>
          <p:cNvSpPr/>
          <p:nvPr/>
        </p:nvSpPr>
        <p:spPr>
          <a:xfrm rot="17962805">
            <a:off x="6403921" y="1210448"/>
            <a:ext cx="4369815" cy="272260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p15">
            <a:extLst>
              <a:ext uri="{FF2B5EF4-FFF2-40B4-BE49-F238E27FC236}">
                <a16:creationId xmlns:a16="http://schemas.microsoft.com/office/drawing/2014/main" id="{EA7A5217-B8C0-A674-FC77-DE720561DF1A}"/>
              </a:ext>
            </a:extLst>
          </p:cNvPr>
          <p:cNvSpPr>
            <a:spLocks/>
          </p:cNvSpPr>
          <p:nvPr/>
        </p:nvSpPr>
        <p:spPr>
          <a:xfrm rot="7516793">
            <a:off x="-1501384" y="969320"/>
            <a:ext cx="4031467" cy="3204860"/>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ítulo 6">
            <a:extLst>
              <a:ext uri="{FF2B5EF4-FFF2-40B4-BE49-F238E27FC236}">
                <a16:creationId xmlns:a16="http://schemas.microsoft.com/office/drawing/2014/main" id="{0677C668-5DE8-1EFD-2E80-D04944492B76}"/>
              </a:ext>
            </a:extLst>
          </p:cNvPr>
          <p:cNvSpPr>
            <a:spLocks noGrp="1"/>
          </p:cNvSpPr>
          <p:nvPr>
            <p:ph type="title"/>
          </p:nvPr>
        </p:nvSpPr>
        <p:spPr>
          <a:xfrm>
            <a:off x="474428" y="18769"/>
            <a:ext cx="8114400" cy="572700"/>
          </a:xfrm>
        </p:spPr>
        <p:txBody>
          <a:bodyPr/>
          <a:lstStyle/>
          <a:p>
            <a:r>
              <a:rPr lang="es-ES" dirty="0">
                <a:latin typeface="Comic Sans MS" panose="030F0702030302020204" pitchFamily="66" charset="0"/>
              </a:rPr>
              <a:t>Manejo de TRIGGERS III.</a:t>
            </a:r>
          </a:p>
        </p:txBody>
      </p:sp>
      <p:pic>
        <p:nvPicPr>
          <p:cNvPr id="6" name="Imagen 5">
            <a:extLst>
              <a:ext uri="{FF2B5EF4-FFF2-40B4-BE49-F238E27FC236}">
                <a16:creationId xmlns:a16="http://schemas.microsoft.com/office/drawing/2014/main" id="{346E4DA6-45DA-6430-2103-7152BFA2C3F7}"/>
              </a:ext>
            </a:extLst>
          </p:cNvPr>
          <p:cNvPicPr>
            <a:picLocks noChangeAspect="1"/>
          </p:cNvPicPr>
          <p:nvPr/>
        </p:nvPicPr>
        <p:blipFill>
          <a:blip r:embed="rId2"/>
          <a:stretch>
            <a:fillRect/>
          </a:stretch>
        </p:blipFill>
        <p:spPr>
          <a:xfrm>
            <a:off x="2765464" y="514595"/>
            <a:ext cx="3613072" cy="3478476"/>
          </a:xfrm>
          <a:prstGeom prst="rect">
            <a:avLst/>
          </a:prstGeom>
        </p:spPr>
      </p:pic>
      <p:pic>
        <p:nvPicPr>
          <p:cNvPr id="9" name="Imagen 8">
            <a:extLst>
              <a:ext uri="{FF2B5EF4-FFF2-40B4-BE49-F238E27FC236}">
                <a16:creationId xmlns:a16="http://schemas.microsoft.com/office/drawing/2014/main" id="{EC7B347C-6795-785C-A729-E6C8FBAF21DD}"/>
              </a:ext>
            </a:extLst>
          </p:cNvPr>
          <p:cNvPicPr>
            <a:picLocks noChangeAspect="1"/>
          </p:cNvPicPr>
          <p:nvPr/>
        </p:nvPicPr>
        <p:blipFill>
          <a:blip r:embed="rId3"/>
          <a:stretch>
            <a:fillRect/>
          </a:stretch>
        </p:blipFill>
        <p:spPr>
          <a:xfrm>
            <a:off x="889000" y="4165082"/>
            <a:ext cx="7162800" cy="323815"/>
          </a:xfrm>
          <a:prstGeom prst="rect">
            <a:avLst/>
          </a:prstGeom>
        </p:spPr>
      </p:pic>
    </p:spTree>
    <p:extLst>
      <p:ext uri="{BB962C8B-B14F-4D97-AF65-F5344CB8AC3E}">
        <p14:creationId xmlns:p14="http://schemas.microsoft.com/office/powerpoint/2010/main" val="2359533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5;p15">
            <a:extLst>
              <a:ext uri="{FF2B5EF4-FFF2-40B4-BE49-F238E27FC236}">
                <a16:creationId xmlns:a16="http://schemas.microsoft.com/office/drawing/2014/main" id="{C1668CCC-8798-1E4E-48E0-F709FD46AD41}"/>
              </a:ext>
            </a:extLst>
          </p:cNvPr>
          <p:cNvSpPr/>
          <p:nvPr/>
        </p:nvSpPr>
        <p:spPr>
          <a:xfrm rot="17962805">
            <a:off x="6403921" y="1210448"/>
            <a:ext cx="4369815" cy="272260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p15">
            <a:extLst>
              <a:ext uri="{FF2B5EF4-FFF2-40B4-BE49-F238E27FC236}">
                <a16:creationId xmlns:a16="http://schemas.microsoft.com/office/drawing/2014/main" id="{EA7A5217-B8C0-A674-FC77-DE720561DF1A}"/>
              </a:ext>
            </a:extLst>
          </p:cNvPr>
          <p:cNvSpPr>
            <a:spLocks/>
          </p:cNvSpPr>
          <p:nvPr/>
        </p:nvSpPr>
        <p:spPr>
          <a:xfrm rot="7516793">
            <a:off x="-1501384" y="969320"/>
            <a:ext cx="4031467" cy="3204860"/>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ítulo 6">
            <a:extLst>
              <a:ext uri="{FF2B5EF4-FFF2-40B4-BE49-F238E27FC236}">
                <a16:creationId xmlns:a16="http://schemas.microsoft.com/office/drawing/2014/main" id="{0677C668-5DE8-1EFD-2E80-D04944492B76}"/>
              </a:ext>
            </a:extLst>
          </p:cNvPr>
          <p:cNvSpPr>
            <a:spLocks noGrp="1"/>
          </p:cNvSpPr>
          <p:nvPr>
            <p:ph type="title"/>
          </p:nvPr>
        </p:nvSpPr>
        <p:spPr>
          <a:xfrm>
            <a:off x="514775" y="0"/>
            <a:ext cx="8114400" cy="865325"/>
          </a:xfrm>
        </p:spPr>
        <p:txBody>
          <a:bodyPr/>
          <a:lstStyle/>
          <a:p>
            <a:r>
              <a:rPr lang="es-ES" dirty="0">
                <a:latin typeface="Comic Sans MS" panose="030F0702030302020204" pitchFamily="66" charset="0"/>
              </a:rPr>
              <a:t>Crear una consulta SQL que haga uso de todas las tablas.</a:t>
            </a:r>
          </a:p>
        </p:txBody>
      </p:sp>
      <p:pic>
        <p:nvPicPr>
          <p:cNvPr id="6" name="Imagen 5">
            <a:extLst>
              <a:ext uri="{FF2B5EF4-FFF2-40B4-BE49-F238E27FC236}">
                <a16:creationId xmlns:a16="http://schemas.microsoft.com/office/drawing/2014/main" id="{A61892FE-66E8-8977-8CE2-D74D0092E7A2}"/>
              </a:ext>
            </a:extLst>
          </p:cNvPr>
          <p:cNvPicPr>
            <a:picLocks noChangeAspect="1"/>
          </p:cNvPicPr>
          <p:nvPr/>
        </p:nvPicPr>
        <p:blipFill>
          <a:blip r:embed="rId2"/>
          <a:stretch>
            <a:fillRect/>
          </a:stretch>
        </p:blipFill>
        <p:spPr>
          <a:xfrm>
            <a:off x="1414135" y="954426"/>
            <a:ext cx="6315680" cy="2866347"/>
          </a:xfrm>
          <a:prstGeom prst="rect">
            <a:avLst/>
          </a:prstGeom>
        </p:spPr>
      </p:pic>
      <p:pic>
        <p:nvPicPr>
          <p:cNvPr id="9" name="Imagen 8">
            <a:extLst>
              <a:ext uri="{FF2B5EF4-FFF2-40B4-BE49-F238E27FC236}">
                <a16:creationId xmlns:a16="http://schemas.microsoft.com/office/drawing/2014/main" id="{0C6E39D3-4839-E75C-1831-373C19F1AF0E}"/>
              </a:ext>
            </a:extLst>
          </p:cNvPr>
          <p:cNvPicPr>
            <a:picLocks noChangeAspect="1"/>
          </p:cNvPicPr>
          <p:nvPr/>
        </p:nvPicPr>
        <p:blipFill>
          <a:blip r:embed="rId3"/>
          <a:stretch>
            <a:fillRect/>
          </a:stretch>
        </p:blipFill>
        <p:spPr>
          <a:xfrm>
            <a:off x="1527660" y="3909874"/>
            <a:ext cx="6088629" cy="877962"/>
          </a:xfrm>
          <a:prstGeom prst="rect">
            <a:avLst/>
          </a:prstGeom>
        </p:spPr>
      </p:pic>
    </p:spTree>
    <p:extLst>
      <p:ext uri="{BB962C8B-B14F-4D97-AF65-F5344CB8AC3E}">
        <p14:creationId xmlns:p14="http://schemas.microsoft.com/office/powerpoint/2010/main" val="3118675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FA6730-72CE-42FA-79D3-A6A747A9F16F}"/>
              </a:ext>
            </a:extLst>
          </p:cNvPr>
          <p:cNvSpPr>
            <a:spLocks noGrp="1"/>
          </p:cNvSpPr>
          <p:nvPr>
            <p:ph type="title"/>
          </p:nvPr>
        </p:nvSpPr>
        <p:spPr>
          <a:xfrm>
            <a:off x="1689960" y="726118"/>
            <a:ext cx="5764080" cy="593973"/>
          </a:xfrm>
        </p:spPr>
        <p:txBody>
          <a:bodyPr/>
          <a:lstStyle/>
          <a:p>
            <a:r>
              <a:rPr lang="es-ES" sz="2400" b="1" dirty="0">
                <a:latin typeface="Comic Sans MS" panose="030F0702030302020204" pitchFamily="66" charset="0"/>
              </a:rPr>
              <a:t>Defina que es lenguaje procedural en MySQL</a:t>
            </a:r>
          </a:p>
        </p:txBody>
      </p:sp>
      <p:sp>
        <p:nvSpPr>
          <p:cNvPr id="3" name="Marcador de texto 2">
            <a:extLst>
              <a:ext uri="{FF2B5EF4-FFF2-40B4-BE49-F238E27FC236}">
                <a16:creationId xmlns:a16="http://schemas.microsoft.com/office/drawing/2014/main" id="{A1DDDD38-E604-3615-0632-E2F21B45D1BF}"/>
              </a:ext>
            </a:extLst>
          </p:cNvPr>
          <p:cNvSpPr>
            <a:spLocks noGrp="1"/>
          </p:cNvSpPr>
          <p:nvPr>
            <p:ph type="body" idx="1"/>
          </p:nvPr>
        </p:nvSpPr>
        <p:spPr>
          <a:xfrm>
            <a:off x="1486760" y="2167421"/>
            <a:ext cx="6170480" cy="1436272"/>
          </a:xfrm>
        </p:spPr>
        <p:txBody>
          <a:bodyPr/>
          <a:lstStyle/>
          <a:p>
            <a:pPr marL="152400" indent="0" algn="ctr">
              <a:buNone/>
            </a:pPr>
            <a:r>
              <a:rPr lang="es-ES" sz="1400" i="0" dirty="0">
                <a:solidFill>
                  <a:schemeClr val="tx1"/>
                </a:solidFill>
                <a:effectLst/>
                <a:latin typeface="Comic Sans MS" panose="030F0702030302020204" pitchFamily="66" charset="0"/>
              </a:rPr>
              <a:t>Los procedimientos almacenados MySQL, también conocidos como </a:t>
            </a:r>
            <a:r>
              <a:rPr lang="es-ES" sz="1400" i="1" dirty="0">
                <a:solidFill>
                  <a:schemeClr val="tx1"/>
                </a:solidFill>
                <a:effectLst/>
                <a:latin typeface="Comic Sans MS" panose="030F0702030302020204" pitchFamily="66" charset="0"/>
              </a:rPr>
              <a:t>Stored Procedure</a:t>
            </a:r>
            <a:r>
              <a:rPr lang="es-ES" sz="1400" i="0" dirty="0">
                <a:solidFill>
                  <a:schemeClr val="tx1"/>
                </a:solidFill>
                <a:effectLst/>
                <a:latin typeface="Comic Sans MS" panose="030F0702030302020204" pitchFamily="66" charset="0"/>
              </a:rPr>
              <a:t>, se presentan como conjuntos de instrucciones escritas en el </a:t>
            </a:r>
            <a:r>
              <a:rPr lang="es-ES" sz="1400" i="0" u="none" strike="noStrike" dirty="0">
                <a:solidFill>
                  <a:schemeClr val="tx1"/>
                </a:solidFill>
                <a:effectLst/>
                <a:latin typeface="Comic Sans MS" panose="030F0702030302020204" pitchFamily="66" charset="0"/>
              </a:rPr>
              <a:t>lenguaje SQL</a:t>
            </a:r>
            <a:r>
              <a:rPr lang="es-ES" sz="1400" i="0" dirty="0">
                <a:solidFill>
                  <a:schemeClr val="tx1"/>
                </a:solidFill>
                <a:effectLst/>
                <a:latin typeface="Comic Sans MS" panose="030F0702030302020204" pitchFamily="66" charset="0"/>
              </a:rPr>
              <a:t>. Su objetivo es realizar una tarea determinada, desde operaciones sencillas hasta tareas muy complejas.</a:t>
            </a:r>
            <a:endParaRPr lang="es-ES" sz="1400" dirty="0">
              <a:solidFill>
                <a:schemeClr val="tx1"/>
              </a:solidFill>
              <a:latin typeface="Comic Sans MS" panose="030F0702030302020204" pitchFamily="66" charset="0"/>
            </a:endParaRPr>
          </a:p>
        </p:txBody>
      </p:sp>
      <p:sp>
        <p:nvSpPr>
          <p:cNvPr id="4" name="Google Shape;165;p15">
            <a:extLst>
              <a:ext uri="{FF2B5EF4-FFF2-40B4-BE49-F238E27FC236}">
                <a16:creationId xmlns:a16="http://schemas.microsoft.com/office/drawing/2014/main" id="{C1668CCC-8798-1E4E-48E0-F709FD46AD41}"/>
              </a:ext>
            </a:extLst>
          </p:cNvPr>
          <p:cNvSpPr/>
          <p:nvPr/>
        </p:nvSpPr>
        <p:spPr>
          <a:xfrm rot="17962805">
            <a:off x="6403921" y="1210448"/>
            <a:ext cx="4369815" cy="272260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p15">
            <a:extLst>
              <a:ext uri="{FF2B5EF4-FFF2-40B4-BE49-F238E27FC236}">
                <a16:creationId xmlns:a16="http://schemas.microsoft.com/office/drawing/2014/main" id="{EA7A5217-B8C0-A674-FC77-DE720561DF1A}"/>
              </a:ext>
            </a:extLst>
          </p:cNvPr>
          <p:cNvSpPr>
            <a:spLocks/>
          </p:cNvSpPr>
          <p:nvPr/>
        </p:nvSpPr>
        <p:spPr>
          <a:xfrm rot="7516793">
            <a:off x="-1501384" y="969320"/>
            <a:ext cx="4031467" cy="3204860"/>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993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FA6730-72CE-42FA-79D3-A6A747A9F16F}"/>
              </a:ext>
            </a:extLst>
          </p:cNvPr>
          <p:cNvSpPr>
            <a:spLocks noGrp="1"/>
          </p:cNvSpPr>
          <p:nvPr>
            <p:ph type="title"/>
          </p:nvPr>
        </p:nvSpPr>
        <p:spPr>
          <a:xfrm>
            <a:off x="1625613" y="758452"/>
            <a:ext cx="5892773" cy="846828"/>
          </a:xfrm>
        </p:spPr>
        <p:txBody>
          <a:bodyPr/>
          <a:lstStyle/>
          <a:p>
            <a:r>
              <a:rPr lang="es-ES" sz="2400" b="1" dirty="0">
                <a:latin typeface="Comic Sans MS" panose="030F0702030302020204" pitchFamily="66" charset="0"/>
              </a:rPr>
              <a:t>Defina que es una FUCNTION en MySQL.</a:t>
            </a:r>
          </a:p>
        </p:txBody>
      </p:sp>
      <p:sp>
        <p:nvSpPr>
          <p:cNvPr id="3" name="Marcador de texto 2">
            <a:extLst>
              <a:ext uri="{FF2B5EF4-FFF2-40B4-BE49-F238E27FC236}">
                <a16:creationId xmlns:a16="http://schemas.microsoft.com/office/drawing/2014/main" id="{A1DDDD38-E604-3615-0632-E2F21B45D1BF}"/>
              </a:ext>
            </a:extLst>
          </p:cNvPr>
          <p:cNvSpPr>
            <a:spLocks noGrp="1"/>
          </p:cNvSpPr>
          <p:nvPr>
            <p:ph type="body" idx="1"/>
          </p:nvPr>
        </p:nvSpPr>
        <p:spPr>
          <a:xfrm>
            <a:off x="1486760" y="2293680"/>
            <a:ext cx="6170480" cy="1844827"/>
          </a:xfrm>
        </p:spPr>
        <p:txBody>
          <a:bodyPr/>
          <a:lstStyle/>
          <a:p>
            <a:pPr marL="152400" indent="0" algn="ctr">
              <a:buNone/>
            </a:pPr>
            <a:r>
              <a:rPr lang="es-ES" sz="1800" i="0" dirty="0">
                <a:solidFill>
                  <a:schemeClr val="tx1"/>
                </a:solidFill>
                <a:effectLst/>
                <a:latin typeface="Comic Sans MS" panose="030F0702030302020204" pitchFamily="66" charset="0"/>
              </a:rPr>
              <a:t>Las funciones son piezas de código que reciben datos de entrada, realizan operaciones con ellos y luego devuelven un resultado.</a:t>
            </a:r>
            <a:endParaRPr lang="es-ES" sz="1800" dirty="0">
              <a:solidFill>
                <a:schemeClr val="tx1"/>
              </a:solidFill>
              <a:latin typeface="Comic Sans MS" panose="030F0702030302020204" pitchFamily="66" charset="0"/>
            </a:endParaRPr>
          </a:p>
        </p:txBody>
      </p:sp>
      <p:sp>
        <p:nvSpPr>
          <p:cNvPr id="4" name="Google Shape;165;p15">
            <a:extLst>
              <a:ext uri="{FF2B5EF4-FFF2-40B4-BE49-F238E27FC236}">
                <a16:creationId xmlns:a16="http://schemas.microsoft.com/office/drawing/2014/main" id="{C1668CCC-8798-1E4E-48E0-F709FD46AD41}"/>
              </a:ext>
            </a:extLst>
          </p:cNvPr>
          <p:cNvSpPr/>
          <p:nvPr/>
        </p:nvSpPr>
        <p:spPr>
          <a:xfrm rot="17962805">
            <a:off x="6403921" y="1210448"/>
            <a:ext cx="4369815" cy="272260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p15">
            <a:extLst>
              <a:ext uri="{FF2B5EF4-FFF2-40B4-BE49-F238E27FC236}">
                <a16:creationId xmlns:a16="http://schemas.microsoft.com/office/drawing/2014/main" id="{EA7A5217-B8C0-A674-FC77-DE720561DF1A}"/>
              </a:ext>
            </a:extLst>
          </p:cNvPr>
          <p:cNvSpPr>
            <a:spLocks/>
          </p:cNvSpPr>
          <p:nvPr/>
        </p:nvSpPr>
        <p:spPr>
          <a:xfrm rot="7516793">
            <a:off x="-1501384" y="969320"/>
            <a:ext cx="4031467" cy="3204860"/>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8333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FA6730-72CE-42FA-79D3-A6A747A9F16F}"/>
              </a:ext>
            </a:extLst>
          </p:cNvPr>
          <p:cNvSpPr>
            <a:spLocks noGrp="1"/>
          </p:cNvSpPr>
          <p:nvPr>
            <p:ph type="title"/>
          </p:nvPr>
        </p:nvSpPr>
        <p:spPr>
          <a:xfrm>
            <a:off x="1227673" y="266700"/>
            <a:ext cx="6688654" cy="815664"/>
          </a:xfrm>
        </p:spPr>
        <p:txBody>
          <a:bodyPr/>
          <a:lstStyle/>
          <a:p>
            <a:r>
              <a:rPr lang="es-ES" sz="2400" b="1" dirty="0">
                <a:latin typeface="Comic Sans MS" panose="030F0702030302020204" pitchFamily="66" charset="0"/>
              </a:rPr>
              <a:t>Cuál es la diferencia entre funciones y procedimientos almacenados.</a:t>
            </a:r>
          </a:p>
        </p:txBody>
      </p:sp>
      <p:sp>
        <p:nvSpPr>
          <p:cNvPr id="3" name="Marcador de texto 2">
            <a:extLst>
              <a:ext uri="{FF2B5EF4-FFF2-40B4-BE49-F238E27FC236}">
                <a16:creationId xmlns:a16="http://schemas.microsoft.com/office/drawing/2014/main" id="{A1DDDD38-E604-3615-0632-E2F21B45D1BF}"/>
              </a:ext>
            </a:extLst>
          </p:cNvPr>
          <p:cNvSpPr>
            <a:spLocks noGrp="1"/>
          </p:cNvSpPr>
          <p:nvPr>
            <p:ph type="body" idx="1"/>
          </p:nvPr>
        </p:nvSpPr>
        <p:spPr>
          <a:xfrm>
            <a:off x="650240" y="1467333"/>
            <a:ext cx="7816427" cy="3409467"/>
          </a:xfrm>
        </p:spPr>
        <p:txBody>
          <a:bodyPr/>
          <a:lstStyle/>
          <a:p>
            <a:pPr marL="152400" indent="0">
              <a:buNone/>
            </a:pPr>
            <a:r>
              <a:rPr lang="es-ES" sz="1400" b="1" u="sng" dirty="0">
                <a:solidFill>
                  <a:schemeClr val="tx1"/>
                </a:solidFill>
                <a:latin typeface="Comic Sans MS" panose="030F0702030302020204" pitchFamily="66" charset="0"/>
              </a:rPr>
              <a:t>FUNCIONES</a:t>
            </a:r>
          </a:p>
          <a:p>
            <a:pPr marL="152400" indent="0">
              <a:buNone/>
            </a:pPr>
            <a:endParaRPr lang="es-ES" sz="1400" u="sng" dirty="0">
              <a:solidFill>
                <a:schemeClr val="tx1"/>
              </a:solidFill>
              <a:latin typeface="Comic Sans MS" panose="030F0702030302020204" pitchFamily="66" charset="0"/>
            </a:endParaRPr>
          </a:p>
          <a:p>
            <a:pPr lvl="1">
              <a:buFont typeface="Arial" panose="020B0604020202020204" pitchFamily="34" charset="0"/>
              <a:buChar char="•"/>
            </a:pPr>
            <a:r>
              <a:rPr lang="es-ES" sz="1100" u="sng" dirty="0">
                <a:solidFill>
                  <a:srgbClr val="333333"/>
                </a:solidFill>
                <a:latin typeface="Comic Sans MS" panose="030F0702030302020204" pitchFamily="66" charset="0"/>
              </a:rPr>
              <a:t>L</a:t>
            </a:r>
            <a:r>
              <a:rPr lang="es-ES" sz="1100" b="0" i="0" u="sng" dirty="0">
                <a:solidFill>
                  <a:srgbClr val="333333"/>
                </a:solidFill>
                <a:effectLst/>
                <a:latin typeface="Comic Sans MS" panose="030F0702030302020204" pitchFamily="66" charset="0"/>
              </a:rPr>
              <a:t>as funciones siempre retornan un valor, mientras que un procedimiento almacenado puede que retorne un valor o puede que no lo haga. Es decir que puede comportarse como un método o como una función, haciendo una analogía con el desarrollo de software.</a:t>
            </a:r>
          </a:p>
          <a:p>
            <a:pPr marL="152400" indent="0">
              <a:buNone/>
            </a:pPr>
            <a:endParaRPr lang="es-ES" sz="1400" u="sng" dirty="0">
              <a:solidFill>
                <a:schemeClr val="tx1"/>
              </a:solidFill>
              <a:latin typeface="Comic Sans MS" panose="030F0702030302020204" pitchFamily="66" charset="0"/>
            </a:endParaRPr>
          </a:p>
          <a:p>
            <a:pPr marL="152400" indent="0">
              <a:buNone/>
            </a:pPr>
            <a:r>
              <a:rPr lang="es-ES" sz="1400" b="1" u="sng" dirty="0">
                <a:solidFill>
                  <a:schemeClr val="tx1"/>
                </a:solidFill>
                <a:latin typeface="Comic Sans MS" panose="030F0702030302020204" pitchFamily="66" charset="0"/>
              </a:rPr>
              <a:t>PROCEDIMIENTO ALMACENADOS</a:t>
            </a:r>
          </a:p>
          <a:p>
            <a:pPr marL="152400" indent="0">
              <a:buNone/>
            </a:pPr>
            <a:endParaRPr lang="es-ES" sz="1400" u="sng" dirty="0">
              <a:solidFill>
                <a:schemeClr val="tx1"/>
              </a:solidFill>
              <a:latin typeface="Comic Sans MS" panose="030F0702030302020204" pitchFamily="66" charset="0"/>
            </a:endParaRPr>
          </a:p>
          <a:p>
            <a:pPr lvl="1">
              <a:buFont typeface="Arial" panose="020B0604020202020204" pitchFamily="34" charset="0"/>
              <a:buChar char="•"/>
            </a:pPr>
            <a:r>
              <a:rPr lang="es-ES" sz="1100" b="0" i="0" u="sng" dirty="0">
                <a:solidFill>
                  <a:srgbClr val="333333"/>
                </a:solidFill>
                <a:effectLst/>
                <a:latin typeface="Comic Sans MS" panose="030F0702030302020204" pitchFamily="66" charset="0"/>
              </a:rPr>
              <a:t>Los procedimientos almacenados pueden ser invocados desde el entorno de desarrollo, es decir desde .NET, pero las funciones no.  Así que al momento de desarrollar, siempre nos comunicaremos con procedimientos almacenados.</a:t>
            </a:r>
          </a:p>
          <a:p>
            <a:pPr lvl="1">
              <a:buFont typeface="Arial" panose="020B0604020202020204" pitchFamily="34" charset="0"/>
              <a:buChar char="•"/>
            </a:pPr>
            <a:endParaRPr lang="es-ES" sz="1100" b="0" i="0" u="sng" dirty="0">
              <a:solidFill>
                <a:srgbClr val="333333"/>
              </a:solidFill>
              <a:effectLst/>
              <a:latin typeface="Comic Sans MS" panose="030F0702030302020204" pitchFamily="66" charset="0"/>
            </a:endParaRPr>
          </a:p>
          <a:p>
            <a:pPr marL="609600" lvl="1" indent="0">
              <a:buNone/>
            </a:pPr>
            <a:r>
              <a:rPr lang="es-ES" sz="1100" u="sng" dirty="0">
                <a:solidFill>
                  <a:srgbClr val="333333"/>
                </a:solidFill>
                <a:latin typeface="Comic Sans MS" panose="030F0702030302020204" pitchFamily="66" charset="0"/>
              </a:rPr>
              <a:t>En resumen</a:t>
            </a:r>
          </a:p>
          <a:p>
            <a:pPr lvl="2">
              <a:buFont typeface="Arial" panose="020B0604020202020204" pitchFamily="34" charset="0"/>
              <a:buChar char="•"/>
            </a:pPr>
            <a:r>
              <a:rPr lang="es-ES" sz="1100" b="0" i="0" u="sng" dirty="0">
                <a:solidFill>
                  <a:srgbClr val="333333"/>
                </a:solidFill>
                <a:effectLst/>
                <a:latin typeface="Comic Sans MS" panose="030F0702030302020204" pitchFamily="66" charset="0"/>
              </a:rPr>
              <a:t>Las funciones de hecho no pueden ser invocadas por sí solas, mientras que los procedimientos almacenados sí. </a:t>
            </a:r>
            <a:br>
              <a:rPr lang="es-ES" sz="1600" u="sng" dirty="0"/>
            </a:br>
            <a:endParaRPr lang="es-ES" sz="1100" b="0" i="0" u="sng" dirty="0">
              <a:solidFill>
                <a:schemeClr val="tx1"/>
              </a:solidFill>
              <a:effectLst/>
              <a:latin typeface="Comic Sans MS" panose="030F0702030302020204" pitchFamily="66" charset="0"/>
            </a:endParaRPr>
          </a:p>
          <a:p>
            <a:pPr marL="609600" lvl="1" indent="0">
              <a:buNone/>
            </a:pPr>
            <a:endParaRPr lang="es-ES" sz="1100" b="0" i="0" u="sng" dirty="0">
              <a:solidFill>
                <a:srgbClr val="333333"/>
              </a:solidFill>
              <a:effectLst/>
              <a:latin typeface="Comic Sans MS" panose="030F0702030302020204" pitchFamily="66" charset="0"/>
            </a:endParaRPr>
          </a:p>
        </p:txBody>
      </p:sp>
      <p:sp>
        <p:nvSpPr>
          <p:cNvPr id="4" name="Google Shape;165;p15">
            <a:extLst>
              <a:ext uri="{FF2B5EF4-FFF2-40B4-BE49-F238E27FC236}">
                <a16:creationId xmlns:a16="http://schemas.microsoft.com/office/drawing/2014/main" id="{C1668CCC-8798-1E4E-48E0-F709FD46AD41}"/>
              </a:ext>
            </a:extLst>
          </p:cNvPr>
          <p:cNvSpPr/>
          <p:nvPr/>
        </p:nvSpPr>
        <p:spPr>
          <a:xfrm rot="17962805">
            <a:off x="6403921" y="1210448"/>
            <a:ext cx="4369815" cy="272260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p15">
            <a:extLst>
              <a:ext uri="{FF2B5EF4-FFF2-40B4-BE49-F238E27FC236}">
                <a16:creationId xmlns:a16="http://schemas.microsoft.com/office/drawing/2014/main" id="{EA7A5217-B8C0-A674-FC77-DE720561DF1A}"/>
              </a:ext>
            </a:extLst>
          </p:cNvPr>
          <p:cNvSpPr>
            <a:spLocks/>
          </p:cNvSpPr>
          <p:nvPr/>
        </p:nvSpPr>
        <p:spPr>
          <a:xfrm rot="7516793">
            <a:off x="-1501384" y="969320"/>
            <a:ext cx="4031467" cy="3204860"/>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5827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FA6730-72CE-42FA-79D3-A6A747A9F16F}"/>
              </a:ext>
            </a:extLst>
          </p:cNvPr>
          <p:cNvSpPr>
            <a:spLocks noGrp="1"/>
          </p:cNvSpPr>
          <p:nvPr>
            <p:ph type="title"/>
          </p:nvPr>
        </p:nvSpPr>
        <p:spPr>
          <a:xfrm>
            <a:off x="1192120" y="663625"/>
            <a:ext cx="6759760" cy="968748"/>
          </a:xfrm>
        </p:spPr>
        <p:txBody>
          <a:bodyPr/>
          <a:lstStyle/>
          <a:p>
            <a:r>
              <a:rPr lang="es-ES" sz="2400" b="1" dirty="0">
                <a:latin typeface="Comic Sans MS" panose="030F0702030302020204" pitchFamily="66" charset="0"/>
              </a:rPr>
              <a:t>Cómo se ejecuta una función y un procedimiento almacenado.</a:t>
            </a:r>
          </a:p>
        </p:txBody>
      </p:sp>
      <p:sp>
        <p:nvSpPr>
          <p:cNvPr id="4" name="Google Shape;165;p15">
            <a:extLst>
              <a:ext uri="{FF2B5EF4-FFF2-40B4-BE49-F238E27FC236}">
                <a16:creationId xmlns:a16="http://schemas.microsoft.com/office/drawing/2014/main" id="{C1668CCC-8798-1E4E-48E0-F709FD46AD41}"/>
              </a:ext>
            </a:extLst>
          </p:cNvPr>
          <p:cNvSpPr/>
          <p:nvPr/>
        </p:nvSpPr>
        <p:spPr>
          <a:xfrm rot="17962805">
            <a:off x="6403921" y="1210448"/>
            <a:ext cx="4369815" cy="272260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p15">
            <a:extLst>
              <a:ext uri="{FF2B5EF4-FFF2-40B4-BE49-F238E27FC236}">
                <a16:creationId xmlns:a16="http://schemas.microsoft.com/office/drawing/2014/main" id="{EA7A5217-B8C0-A674-FC77-DE720561DF1A}"/>
              </a:ext>
            </a:extLst>
          </p:cNvPr>
          <p:cNvSpPr>
            <a:spLocks/>
          </p:cNvSpPr>
          <p:nvPr/>
        </p:nvSpPr>
        <p:spPr>
          <a:xfrm rot="7516793">
            <a:off x="-1501384" y="969320"/>
            <a:ext cx="4031467" cy="3204860"/>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Rectangle 3">
            <a:extLst>
              <a:ext uri="{FF2B5EF4-FFF2-40B4-BE49-F238E27FC236}">
                <a16:creationId xmlns:a16="http://schemas.microsoft.com/office/drawing/2014/main" id="{5482A8E3-48A6-BC7E-62BD-811939207BF0}"/>
              </a:ext>
            </a:extLst>
          </p:cNvPr>
          <p:cNvSpPr>
            <a:spLocks noGrp="1" noChangeArrowheads="1"/>
          </p:cNvSpPr>
          <p:nvPr>
            <p:ph type="body" idx="1"/>
          </p:nvPr>
        </p:nvSpPr>
        <p:spPr bwMode="auto">
          <a:xfrm>
            <a:off x="1059020" y="1931414"/>
            <a:ext cx="3508573" cy="29123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chemeClr val="tx1"/>
                </a:solidFill>
                <a:effectLst/>
                <a:latin typeface="Comic Sans MS" panose="030F0702030302020204" pitchFamily="66" charset="0"/>
                <a:cs typeface="Arial" panose="020B0604020202020204" pitchFamily="34" charset="0"/>
              </a:rPr>
              <a:t>Una funciona se ejecuta</a:t>
            </a:r>
            <a:r>
              <a:rPr kumimoji="0" lang="es-ES" altLang="es-E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2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chemeClr val="tx1"/>
                </a:solidFill>
                <a:effectLst/>
                <a:latin typeface="Comic Sans MS" panose="030F0702030302020204" pitchFamily="66" charset="0"/>
              </a:rPr>
              <a:t>create function NOMBRE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chemeClr val="tx1"/>
                </a:solidFill>
                <a:effectLst/>
                <a:latin typeface="Comic Sans MS" panose="030F0702030302020204" pitchFamily="66" charset="0"/>
              </a:rPr>
              <a:t>(@PARAMETRO TIPO=VALORPORDEFECTO)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chemeClr val="tx1"/>
                </a:solidFill>
                <a:effectLst/>
                <a:latin typeface="Comic Sans MS" panose="030F0702030302020204" pitchFamily="66" charset="0"/>
              </a:rPr>
              <a:t>returns TIPO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chemeClr val="tx1"/>
                </a:solidFill>
                <a:effectLst/>
                <a:latin typeface="Comic Sans MS" panose="030F0702030302020204" pitchFamily="66" charset="0"/>
              </a:rPr>
              <a:t>begin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chemeClr val="tx1"/>
                </a:solidFill>
                <a:effectLst/>
                <a:latin typeface="Comic Sans MS" panose="030F0702030302020204" pitchFamily="66" charset="0"/>
              </a:rPr>
              <a:t>INSTRUCCIONES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chemeClr val="tx1"/>
                </a:solidFill>
                <a:effectLst/>
                <a:latin typeface="Comic Sans MS" panose="030F0702030302020204" pitchFamily="66" charset="0"/>
              </a:rPr>
              <a:t>return VALOR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chemeClr val="tx1"/>
                </a:solidFill>
                <a:effectLst/>
                <a:latin typeface="Comic Sans MS" panose="030F0702030302020204" pitchFamily="66" charset="0"/>
              </a:rPr>
              <a:t>end;</a:t>
            </a:r>
            <a:r>
              <a:rPr kumimoji="0" lang="es-ES" altLang="es-ES" sz="600" b="0" i="0" u="none" strike="noStrike" cap="none" normalizeH="0" baseline="0" dirty="0">
                <a:ln>
                  <a:noFill/>
                </a:ln>
                <a:solidFill>
                  <a:schemeClr val="tx1"/>
                </a:solidFill>
                <a:effectLst/>
                <a:latin typeface="Comic Sans MS" panose="030F0702030302020204" pitchFamily="66"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600" b="0" i="0" u="none" strike="noStrike" cap="none" normalizeH="0" baseline="0" dirty="0">
              <a:ln>
                <a:noFill/>
              </a:ln>
              <a:solidFill>
                <a:schemeClr val="tx1"/>
              </a:solidFill>
              <a:effectLst/>
              <a:latin typeface="Comic Sans MS" panose="030F070203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600" dirty="0">
              <a:solidFill>
                <a:schemeClr val="tx1"/>
              </a:solidFill>
              <a:latin typeface="Comic Sans MS" panose="030F0702030302020204" pitchFamily="66" charset="0"/>
            </a:endParaRPr>
          </a:p>
          <a:p>
            <a:pPr algn="l">
              <a:buFont typeface="Arial" panose="020B0604020202020204" pitchFamily="34" charset="0"/>
              <a:buChar char="•"/>
            </a:pPr>
            <a:r>
              <a:rPr lang="es-ES" sz="1100" b="0" i="0" dirty="0">
                <a:solidFill>
                  <a:schemeClr val="tx1"/>
                </a:solidFill>
                <a:effectLst/>
                <a:latin typeface="Comic Sans MS" panose="030F0702030302020204" pitchFamily="66" charset="0"/>
              </a:rPr>
              <a:t>Luego del nombre se colocan (opcionalmente) los parámetros de entrada con su tipo.</a:t>
            </a:r>
          </a:p>
          <a:p>
            <a:pPr algn="l">
              <a:buFont typeface="Arial" panose="020B0604020202020204" pitchFamily="34" charset="0"/>
              <a:buChar char="•"/>
            </a:pPr>
            <a:r>
              <a:rPr lang="es-ES" sz="1100" b="0" i="0" dirty="0">
                <a:solidFill>
                  <a:schemeClr val="tx1"/>
                </a:solidFill>
                <a:effectLst/>
                <a:latin typeface="Comic Sans MS" panose="030F0702030302020204" pitchFamily="66" charset="0"/>
              </a:rPr>
              <a:t>La cláusula "returns" indica el tipo de dato retornado.</a:t>
            </a:r>
          </a:p>
        </p:txBody>
      </p:sp>
      <p:sp>
        <p:nvSpPr>
          <p:cNvPr id="9" name="Rectangle 3">
            <a:extLst>
              <a:ext uri="{FF2B5EF4-FFF2-40B4-BE49-F238E27FC236}">
                <a16:creationId xmlns:a16="http://schemas.microsoft.com/office/drawing/2014/main" id="{D052D7C9-0D57-E46B-591B-0B83F0612A8D}"/>
              </a:ext>
            </a:extLst>
          </p:cNvPr>
          <p:cNvSpPr txBox="1">
            <a:spLocks noChangeArrowheads="1"/>
          </p:cNvSpPr>
          <p:nvPr/>
        </p:nvSpPr>
        <p:spPr bwMode="auto">
          <a:xfrm>
            <a:off x="4567593" y="1931414"/>
            <a:ext cx="3508573" cy="2492990"/>
          </a:xfrm>
          <a:prstGeom prst="rect">
            <a:avLst/>
          </a:prstGeom>
          <a:noFill/>
          <a:ln w="9525">
            <a:noFill/>
            <a:miter lim="800000"/>
            <a:headEnd/>
            <a:tailEnd/>
          </a:ln>
          <a:effec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9pPr>
          </a:lstStyle>
          <a:p>
            <a:pPr marL="0" indent="0" eaLnBrk="0" fontAlgn="base" hangingPunct="0">
              <a:lnSpc>
                <a:spcPct val="100000"/>
              </a:lnSpc>
              <a:spcBef>
                <a:spcPct val="0"/>
              </a:spcBef>
              <a:spcAft>
                <a:spcPct val="0"/>
              </a:spcAft>
              <a:buClrTx/>
              <a:buSzTx/>
              <a:buFontTx/>
              <a:buNone/>
            </a:pPr>
            <a:r>
              <a:rPr lang="es-ES" altLang="es-ES" b="1" dirty="0">
                <a:solidFill>
                  <a:schemeClr val="tx1"/>
                </a:solidFill>
                <a:latin typeface="Comic Sans MS" panose="030F0702030302020204" pitchFamily="66" charset="0"/>
                <a:cs typeface="Arial" panose="020B0604020202020204" pitchFamily="34" charset="0"/>
              </a:rPr>
              <a:t>Un procedimiento almacenado se ejecuta:</a:t>
            </a:r>
          </a:p>
          <a:p>
            <a:pPr marL="0" indent="0" eaLnBrk="0" fontAlgn="base" hangingPunct="0">
              <a:lnSpc>
                <a:spcPct val="100000"/>
              </a:lnSpc>
              <a:spcBef>
                <a:spcPct val="0"/>
              </a:spcBef>
              <a:spcAft>
                <a:spcPct val="0"/>
              </a:spcAft>
              <a:buClrTx/>
              <a:buSzTx/>
              <a:buFontTx/>
              <a:buNone/>
            </a:pPr>
            <a:endParaRPr lang="es-ES" altLang="es-ES" dirty="0">
              <a:solidFill>
                <a:schemeClr val="tx1"/>
              </a:solidFill>
              <a:latin typeface="Comic Sans MS" panose="030F0702030302020204" pitchFamily="66" charset="0"/>
              <a:cs typeface="Arial" panose="020B0604020202020204" pitchFamily="34" charset="0"/>
            </a:endParaRPr>
          </a:p>
          <a:p>
            <a:pPr marL="0" indent="0" eaLnBrk="0" fontAlgn="base" hangingPunct="0">
              <a:lnSpc>
                <a:spcPct val="100000"/>
              </a:lnSpc>
              <a:spcBef>
                <a:spcPct val="0"/>
              </a:spcBef>
              <a:spcAft>
                <a:spcPct val="0"/>
              </a:spcAft>
              <a:buClrTx/>
              <a:buSzTx/>
              <a:buFontTx/>
              <a:buNone/>
            </a:pPr>
            <a:r>
              <a:rPr lang="es-ES" altLang="es-ES" dirty="0">
                <a:solidFill>
                  <a:schemeClr val="tx1"/>
                </a:solidFill>
                <a:latin typeface="Comic Sans MS" panose="030F0702030302020204" pitchFamily="66" charset="0"/>
                <a:cs typeface="Arial" panose="020B0604020202020204" pitchFamily="34" charset="0"/>
              </a:rPr>
              <a:t>CREATE PROCEDURE  Saludar</a:t>
            </a:r>
          </a:p>
          <a:p>
            <a:pPr marL="0" indent="0" eaLnBrk="0" fontAlgn="base" hangingPunct="0">
              <a:lnSpc>
                <a:spcPct val="100000"/>
              </a:lnSpc>
              <a:spcBef>
                <a:spcPct val="0"/>
              </a:spcBef>
              <a:spcAft>
                <a:spcPct val="0"/>
              </a:spcAft>
              <a:buClrTx/>
              <a:buSzTx/>
              <a:buFontTx/>
              <a:buNone/>
            </a:pPr>
            <a:endParaRPr lang="es-ES" altLang="es-ES" dirty="0">
              <a:solidFill>
                <a:schemeClr val="tx1"/>
              </a:solidFill>
              <a:latin typeface="Comic Sans MS" panose="030F0702030302020204" pitchFamily="66" charset="0"/>
              <a:cs typeface="Arial" panose="020B0604020202020204" pitchFamily="34" charset="0"/>
            </a:endParaRPr>
          </a:p>
          <a:p>
            <a:pPr marL="0" indent="0" eaLnBrk="0" fontAlgn="base" hangingPunct="0">
              <a:lnSpc>
                <a:spcPct val="100000"/>
              </a:lnSpc>
              <a:spcBef>
                <a:spcPct val="0"/>
              </a:spcBef>
              <a:spcAft>
                <a:spcPct val="0"/>
              </a:spcAft>
              <a:buClrTx/>
              <a:buSzTx/>
              <a:buFontTx/>
              <a:buNone/>
            </a:pPr>
            <a:r>
              <a:rPr lang="es-ES" altLang="es-ES" dirty="0">
                <a:solidFill>
                  <a:schemeClr val="tx1"/>
                </a:solidFill>
                <a:latin typeface="Comic Sans MS" panose="030F0702030302020204" pitchFamily="66" charset="0"/>
                <a:cs typeface="Arial" panose="020B0604020202020204" pitchFamily="34" charset="0"/>
              </a:rPr>
              <a:t>      AS</a:t>
            </a:r>
          </a:p>
          <a:p>
            <a:pPr marL="0" indent="0" eaLnBrk="0" fontAlgn="base" hangingPunct="0">
              <a:lnSpc>
                <a:spcPct val="100000"/>
              </a:lnSpc>
              <a:spcBef>
                <a:spcPct val="0"/>
              </a:spcBef>
              <a:spcAft>
                <a:spcPct val="0"/>
              </a:spcAft>
              <a:buClrTx/>
              <a:buSzTx/>
              <a:buFontTx/>
              <a:buNone/>
            </a:pPr>
            <a:endParaRPr lang="es-ES" altLang="es-ES" dirty="0">
              <a:solidFill>
                <a:schemeClr val="tx1"/>
              </a:solidFill>
              <a:latin typeface="Comic Sans MS" panose="030F0702030302020204" pitchFamily="66" charset="0"/>
              <a:cs typeface="Arial" panose="020B0604020202020204" pitchFamily="34" charset="0"/>
            </a:endParaRPr>
          </a:p>
          <a:p>
            <a:pPr marL="0" indent="0" eaLnBrk="0" fontAlgn="base" hangingPunct="0">
              <a:lnSpc>
                <a:spcPct val="100000"/>
              </a:lnSpc>
              <a:spcBef>
                <a:spcPct val="0"/>
              </a:spcBef>
              <a:spcAft>
                <a:spcPct val="0"/>
              </a:spcAft>
              <a:buClrTx/>
              <a:buSzTx/>
              <a:buFontTx/>
              <a:buNone/>
            </a:pPr>
            <a:r>
              <a:rPr lang="es-ES" altLang="es-ES" dirty="0">
                <a:solidFill>
                  <a:schemeClr val="tx1"/>
                </a:solidFill>
                <a:latin typeface="Comic Sans MS" panose="030F0702030302020204" pitchFamily="66" charset="0"/>
                <a:cs typeface="Arial" panose="020B0604020202020204" pitchFamily="34" charset="0"/>
              </a:rPr>
              <a:t>      PRINT 'Hola, Como estas?’;</a:t>
            </a:r>
          </a:p>
          <a:p>
            <a:pPr marL="0" indent="0" eaLnBrk="0" fontAlgn="base" hangingPunct="0">
              <a:lnSpc>
                <a:spcPct val="100000"/>
              </a:lnSpc>
              <a:spcBef>
                <a:spcPct val="0"/>
              </a:spcBef>
              <a:spcAft>
                <a:spcPct val="0"/>
              </a:spcAft>
              <a:buClrTx/>
              <a:buSzTx/>
              <a:buFontTx/>
              <a:buNone/>
            </a:pPr>
            <a:endParaRPr lang="es-ES" altLang="es-ES" dirty="0">
              <a:solidFill>
                <a:schemeClr val="tx1"/>
              </a:solidFill>
              <a:latin typeface="Comic Sans MS" panose="030F0702030302020204" pitchFamily="66" charset="0"/>
              <a:cs typeface="Arial" panose="020B0604020202020204" pitchFamily="34" charset="0"/>
            </a:endParaRPr>
          </a:p>
          <a:p>
            <a:pPr marL="0" indent="0" eaLnBrk="0" fontAlgn="base" hangingPunct="0">
              <a:lnSpc>
                <a:spcPct val="100000"/>
              </a:lnSpc>
              <a:spcBef>
                <a:spcPct val="0"/>
              </a:spcBef>
              <a:spcAft>
                <a:spcPct val="0"/>
              </a:spcAft>
              <a:buClrTx/>
              <a:buSzTx/>
              <a:buFontTx/>
              <a:buNone/>
            </a:pPr>
            <a:r>
              <a:rPr lang="es-ES" altLang="es-ES" dirty="0">
                <a:solidFill>
                  <a:schemeClr val="tx1"/>
                </a:solidFill>
                <a:latin typeface="Comic Sans MS" panose="030F0702030302020204" pitchFamily="66" charset="0"/>
                <a:cs typeface="Arial" panose="020B0604020202020204" pitchFamily="34" charset="0"/>
              </a:rPr>
              <a:t>GO : Indicamos GO para cerrar el lote que crea el procedimiento y empezar  otro lote.</a:t>
            </a:r>
          </a:p>
          <a:p>
            <a:pPr marL="0" indent="0" eaLnBrk="0" fontAlgn="base" hangingPunct="0">
              <a:lnSpc>
                <a:spcPct val="100000"/>
              </a:lnSpc>
              <a:spcBef>
                <a:spcPct val="0"/>
              </a:spcBef>
              <a:spcAft>
                <a:spcPct val="0"/>
              </a:spcAft>
              <a:buClrTx/>
              <a:buSzTx/>
              <a:buFontTx/>
              <a:buNone/>
            </a:pPr>
            <a:endParaRPr lang="es-ES" altLang="es-ES" dirty="0">
              <a:solidFill>
                <a:schemeClr val="tx1"/>
              </a:solidFill>
              <a:latin typeface="Comic Sans MS" panose="030F0702030302020204" pitchFamily="66" charset="0"/>
              <a:cs typeface="Arial" panose="020B0604020202020204" pitchFamily="34" charset="0"/>
            </a:endParaRPr>
          </a:p>
          <a:p>
            <a:pPr marL="0" indent="0" eaLnBrk="0" fontAlgn="base" hangingPunct="0">
              <a:lnSpc>
                <a:spcPct val="100000"/>
              </a:lnSpc>
              <a:spcBef>
                <a:spcPct val="0"/>
              </a:spcBef>
              <a:spcAft>
                <a:spcPct val="0"/>
              </a:spcAft>
              <a:buClrTx/>
              <a:buSzTx/>
              <a:buFontTx/>
              <a:buNone/>
            </a:pPr>
            <a:r>
              <a:rPr lang="es-ES" altLang="es-ES" dirty="0">
                <a:solidFill>
                  <a:schemeClr val="tx1"/>
                </a:solidFill>
                <a:latin typeface="Comic Sans MS" panose="030F0702030302020204" pitchFamily="66" charset="0"/>
                <a:cs typeface="Arial" panose="020B0604020202020204" pitchFamily="34" charset="0"/>
              </a:rPr>
              <a:t>EXECUTE Saludar: De esta forma llamamos al procedimiento  (y se ejecuta). </a:t>
            </a:r>
            <a:endParaRPr lang="es-ES" sz="1100"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3803059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FA6730-72CE-42FA-79D3-A6A747A9F16F}"/>
              </a:ext>
            </a:extLst>
          </p:cNvPr>
          <p:cNvSpPr>
            <a:spLocks noGrp="1"/>
          </p:cNvSpPr>
          <p:nvPr>
            <p:ph type="title"/>
          </p:nvPr>
        </p:nvSpPr>
        <p:spPr>
          <a:xfrm>
            <a:off x="1927026" y="723708"/>
            <a:ext cx="5289947" cy="562569"/>
          </a:xfrm>
        </p:spPr>
        <p:txBody>
          <a:bodyPr/>
          <a:lstStyle/>
          <a:p>
            <a:r>
              <a:rPr lang="es-ES" sz="2400" b="1" dirty="0">
                <a:latin typeface="Comic Sans MS" panose="030F0702030302020204" pitchFamily="66" charset="0"/>
              </a:rPr>
              <a:t>Defina que es una TRIGGER en MySQL</a:t>
            </a:r>
          </a:p>
        </p:txBody>
      </p:sp>
      <p:sp>
        <p:nvSpPr>
          <p:cNvPr id="4" name="Google Shape;165;p15">
            <a:extLst>
              <a:ext uri="{FF2B5EF4-FFF2-40B4-BE49-F238E27FC236}">
                <a16:creationId xmlns:a16="http://schemas.microsoft.com/office/drawing/2014/main" id="{C1668CCC-8798-1E4E-48E0-F709FD46AD41}"/>
              </a:ext>
            </a:extLst>
          </p:cNvPr>
          <p:cNvSpPr/>
          <p:nvPr/>
        </p:nvSpPr>
        <p:spPr>
          <a:xfrm rot="17962805">
            <a:off x="6403921" y="1210448"/>
            <a:ext cx="4369815" cy="272260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p15">
            <a:extLst>
              <a:ext uri="{FF2B5EF4-FFF2-40B4-BE49-F238E27FC236}">
                <a16:creationId xmlns:a16="http://schemas.microsoft.com/office/drawing/2014/main" id="{EA7A5217-B8C0-A674-FC77-DE720561DF1A}"/>
              </a:ext>
            </a:extLst>
          </p:cNvPr>
          <p:cNvSpPr>
            <a:spLocks/>
          </p:cNvSpPr>
          <p:nvPr/>
        </p:nvSpPr>
        <p:spPr>
          <a:xfrm rot="7516793">
            <a:off x="-1501384" y="969320"/>
            <a:ext cx="4031467" cy="3204860"/>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Rectangle 1">
            <a:extLst>
              <a:ext uri="{FF2B5EF4-FFF2-40B4-BE49-F238E27FC236}">
                <a16:creationId xmlns:a16="http://schemas.microsoft.com/office/drawing/2014/main" id="{AFD48A0A-1935-818A-568E-AF5CB4EFCEAA}"/>
              </a:ext>
            </a:extLst>
          </p:cNvPr>
          <p:cNvSpPr>
            <a:spLocks noGrp="1" noChangeArrowheads="1"/>
          </p:cNvSpPr>
          <p:nvPr>
            <p:ph type="body" idx="1"/>
          </p:nvPr>
        </p:nvSpPr>
        <p:spPr bwMode="auto">
          <a:xfrm>
            <a:off x="1527283" y="2460482"/>
            <a:ext cx="6089432" cy="1508105"/>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None/>
              <a:tabLst/>
            </a:pPr>
            <a:endParaRPr kumimoji="0" lang="es-ES" altLang="es-ES" sz="1600" b="0" i="0" u="none" strike="noStrike" cap="none" normalizeH="0" baseline="0" dirty="0">
              <a:ln>
                <a:noFill/>
              </a:ln>
              <a:solidFill>
                <a:schemeClr val="tx1"/>
              </a:solidFill>
              <a:effectLst/>
              <a:latin typeface="Comic Sans MS" panose="030F0702030302020204" pitchFamily="66" charset="0"/>
            </a:endParaRPr>
          </a:p>
          <a:p>
            <a:pPr marL="0" marR="0" lvl="0" indent="0" algn="ctr" defTabSz="914400" rtl="0" eaLnBrk="0" fontAlgn="base" latinLnBrk="0" hangingPunct="0">
              <a:lnSpc>
                <a:spcPct val="100000"/>
              </a:lnSpc>
              <a:spcBef>
                <a:spcPct val="0"/>
              </a:spcBef>
              <a:spcAft>
                <a:spcPct val="0"/>
              </a:spcAft>
              <a:buClrTx/>
              <a:buSzTx/>
              <a:buNone/>
              <a:tabLst/>
            </a:pPr>
            <a:r>
              <a:rPr kumimoji="0" lang="es-ES" altLang="es-ES" sz="1600" b="0" i="0" u="none" strike="noStrike" cap="none" normalizeH="0" baseline="0" dirty="0">
                <a:ln>
                  <a:noFill/>
                </a:ln>
                <a:solidFill>
                  <a:schemeClr val="tx1"/>
                </a:solidFill>
                <a:effectLst/>
                <a:latin typeface="Comic Sans MS" panose="030F0702030302020204" pitchFamily="66" charset="0"/>
              </a:rPr>
              <a:t>Es un objeto que se crea con la sentencia CREATE TRIGGER y tiene que estar asociado a una tabla. Un </a:t>
            </a:r>
            <a:r>
              <a:rPr kumimoji="0" lang="es-ES" altLang="es-ES" sz="1600" b="0" i="1" u="none" strike="noStrike" cap="none" normalizeH="0" baseline="0" dirty="0">
                <a:ln>
                  <a:noFill/>
                </a:ln>
                <a:solidFill>
                  <a:schemeClr val="tx1"/>
                </a:solidFill>
                <a:effectLst/>
                <a:latin typeface="Comic Sans MS" panose="030F0702030302020204" pitchFamily="66" charset="0"/>
              </a:rPr>
              <a:t>trigger</a:t>
            </a:r>
            <a:r>
              <a:rPr kumimoji="0" lang="es-ES" altLang="es-ES" sz="1600" b="0" i="0" u="none" strike="noStrike" cap="none" normalizeH="0" baseline="0" dirty="0">
                <a:ln>
                  <a:noFill/>
                </a:ln>
                <a:solidFill>
                  <a:schemeClr val="tx1"/>
                </a:solidFill>
                <a:effectLst/>
                <a:latin typeface="Comic Sans MS" panose="030F0702030302020204" pitchFamily="66" charset="0"/>
              </a:rPr>
              <a:t> se activa cuando ocurre un evento de inserción, actualización o borrado, sobre la tabla a la que está asociado.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303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FA6730-72CE-42FA-79D3-A6A747A9F16F}"/>
              </a:ext>
            </a:extLst>
          </p:cNvPr>
          <p:cNvSpPr>
            <a:spLocks noGrp="1"/>
          </p:cNvSpPr>
          <p:nvPr>
            <p:ph type="title"/>
          </p:nvPr>
        </p:nvSpPr>
        <p:spPr>
          <a:xfrm>
            <a:off x="1398705" y="448411"/>
            <a:ext cx="6346587" cy="824975"/>
          </a:xfrm>
        </p:spPr>
        <p:txBody>
          <a:bodyPr/>
          <a:lstStyle/>
          <a:p>
            <a:r>
              <a:rPr lang="es-ES" sz="2400" b="1" dirty="0">
                <a:latin typeface="Comic Sans MS" panose="030F0702030302020204" pitchFamily="66" charset="0"/>
              </a:rPr>
              <a:t>En un trigger que papel juega las variables OLD y NEW</a:t>
            </a:r>
          </a:p>
        </p:txBody>
      </p:sp>
      <p:sp>
        <p:nvSpPr>
          <p:cNvPr id="3" name="Marcador de texto 2">
            <a:extLst>
              <a:ext uri="{FF2B5EF4-FFF2-40B4-BE49-F238E27FC236}">
                <a16:creationId xmlns:a16="http://schemas.microsoft.com/office/drawing/2014/main" id="{A1DDDD38-E604-3615-0632-E2F21B45D1BF}"/>
              </a:ext>
            </a:extLst>
          </p:cNvPr>
          <p:cNvSpPr>
            <a:spLocks noGrp="1"/>
          </p:cNvSpPr>
          <p:nvPr>
            <p:ph type="body" idx="1"/>
          </p:nvPr>
        </p:nvSpPr>
        <p:spPr>
          <a:xfrm>
            <a:off x="1486758" y="1983276"/>
            <a:ext cx="6170480" cy="2711813"/>
          </a:xfrm>
        </p:spPr>
        <p:txBody>
          <a:bodyPr/>
          <a:lstStyle/>
          <a:p>
            <a:pPr marL="152400" indent="0" algn="l">
              <a:buNone/>
            </a:pPr>
            <a:r>
              <a:rPr lang="es-ES" sz="1400" b="1" i="0" dirty="0">
                <a:solidFill>
                  <a:schemeClr val="tx1"/>
                </a:solidFill>
                <a:effectLst/>
                <a:latin typeface="Comic Sans MS" panose="030F0702030302020204" pitchFamily="66" charset="0"/>
              </a:rPr>
              <a:t>Variable NEW</a:t>
            </a:r>
          </a:p>
          <a:p>
            <a:pPr algn="l">
              <a:buFont typeface="Arial" panose="020B0604020202020204" pitchFamily="34" charset="0"/>
              <a:buChar char="•"/>
            </a:pPr>
            <a:r>
              <a:rPr lang="es-ES" b="0" i="0" dirty="0">
                <a:solidFill>
                  <a:schemeClr val="tx1"/>
                </a:solidFill>
                <a:effectLst/>
                <a:latin typeface="Comic Sans MS" panose="030F0702030302020204" pitchFamily="66" charset="0"/>
              </a:rPr>
              <a:t>NEW almacena el valor que aporta la consulta a la base de datos. Con esta variable podemos acceder a los datos introducidos. Con </a:t>
            </a:r>
            <a:r>
              <a:rPr lang="es-ES" b="0" i="1" dirty="0">
                <a:solidFill>
                  <a:schemeClr val="tx1"/>
                </a:solidFill>
                <a:effectLst/>
                <a:latin typeface="Comic Sans MS" panose="030F0702030302020204" pitchFamily="66" charset="0"/>
              </a:rPr>
              <a:t>NEW.nombre_columna</a:t>
            </a:r>
            <a:r>
              <a:rPr lang="es-ES" b="0" i="0" dirty="0">
                <a:solidFill>
                  <a:schemeClr val="tx1"/>
                </a:solidFill>
                <a:effectLst/>
                <a:latin typeface="Comic Sans MS" panose="030F0702030302020204" pitchFamily="66" charset="0"/>
              </a:rPr>
              <a:t> se almacenará la información con el nuevo valor que tendrá ese registro modificado (desde un UPDATE o INSERT) en la tabla. </a:t>
            </a:r>
          </a:p>
          <a:p>
            <a:pPr algn="l">
              <a:buFont typeface="Arial" panose="020B0604020202020204" pitchFamily="34" charset="0"/>
              <a:buChar char="•"/>
            </a:pPr>
            <a:r>
              <a:rPr lang="es-ES" i="0" dirty="0">
                <a:solidFill>
                  <a:schemeClr val="tx1"/>
                </a:solidFill>
                <a:effectLst/>
                <a:latin typeface="Comic Sans MS" panose="030F0702030302020204" pitchFamily="66" charset="0"/>
              </a:rPr>
              <a:t>Los trigger relacionados con DELETE no tendrán disponible la variable NEW.</a:t>
            </a:r>
          </a:p>
          <a:p>
            <a:pPr marL="152400" indent="0" algn="l">
              <a:buNone/>
            </a:pPr>
            <a:r>
              <a:rPr lang="es-ES" sz="1400" b="1" i="0" dirty="0">
                <a:solidFill>
                  <a:schemeClr val="tx1"/>
                </a:solidFill>
                <a:effectLst/>
                <a:latin typeface="Exo 2"/>
              </a:rPr>
              <a:t>Variable OLD</a:t>
            </a:r>
          </a:p>
          <a:p>
            <a:pPr algn="l">
              <a:buFont typeface="Arial" panose="020B0604020202020204" pitchFamily="34" charset="0"/>
              <a:buChar char="•"/>
            </a:pPr>
            <a:r>
              <a:rPr lang="es-ES" b="0" i="0" dirty="0">
                <a:solidFill>
                  <a:schemeClr val="tx1"/>
                </a:solidFill>
                <a:effectLst/>
                <a:latin typeface="Comic Sans MS" panose="030F0702030302020204" pitchFamily="66" charset="0"/>
              </a:rPr>
              <a:t>OLD a diferencia de NEW, almacena el valor de las columnas que van a ser borradas o eliminadas. Al igual que pasa con NEW, </a:t>
            </a:r>
          </a:p>
          <a:p>
            <a:pPr algn="l">
              <a:buFont typeface="Arial" panose="020B0604020202020204" pitchFamily="34" charset="0"/>
              <a:buChar char="•"/>
            </a:pPr>
            <a:r>
              <a:rPr lang="es-ES" i="0" dirty="0">
                <a:solidFill>
                  <a:schemeClr val="tx1"/>
                </a:solidFill>
                <a:effectLst/>
                <a:latin typeface="Comic Sans MS" panose="030F0702030302020204" pitchFamily="66" charset="0"/>
              </a:rPr>
              <a:t>OLD no está disponible en todas las instrucciones, más concretamente el valor no se puede recuperar cuando la instrucción es un INSERT.</a:t>
            </a:r>
          </a:p>
          <a:p>
            <a:pPr marL="152400" indent="0" algn="ctr">
              <a:buNone/>
            </a:pPr>
            <a:endParaRPr lang="es-ES" sz="1400" dirty="0">
              <a:solidFill>
                <a:schemeClr val="tx1"/>
              </a:solidFill>
            </a:endParaRPr>
          </a:p>
        </p:txBody>
      </p:sp>
      <p:sp>
        <p:nvSpPr>
          <p:cNvPr id="4" name="Google Shape;165;p15">
            <a:extLst>
              <a:ext uri="{FF2B5EF4-FFF2-40B4-BE49-F238E27FC236}">
                <a16:creationId xmlns:a16="http://schemas.microsoft.com/office/drawing/2014/main" id="{C1668CCC-8798-1E4E-48E0-F709FD46AD41}"/>
              </a:ext>
            </a:extLst>
          </p:cNvPr>
          <p:cNvSpPr/>
          <p:nvPr/>
        </p:nvSpPr>
        <p:spPr>
          <a:xfrm rot="17962805">
            <a:off x="6403921" y="1210448"/>
            <a:ext cx="4369815" cy="272260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p15">
            <a:extLst>
              <a:ext uri="{FF2B5EF4-FFF2-40B4-BE49-F238E27FC236}">
                <a16:creationId xmlns:a16="http://schemas.microsoft.com/office/drawing/2014/main" id="{EA7A5217-B8C0-A674-FC77-DE720561DF1A}"/>
              </a:ext>
            </a:extLst>
          </p:cNvPr>
          <p:cNvSpPr>
            <a:spLocks/>
          </p:cNvSpPr>
          <p:nvPr/>
        </p:nvSpPr>
        <p:spPr>
          <a:xfrm rot="7516793">
            <a:off x="-1501384" y="969320"/>
            <a:ext cx="4031467" cy="3204860"/>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6780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FA6730-72CE-42FA-79D3-A6A747A9F16F}"/>
              </a:ext>
            </a:extLst>
          </p:cNvPr>
          <p:cNvSpPr>
            <a:spLocks noGrp="1"/>
          </p:cNvSpPr>
          <p:nvPr>
            <p:ph type="title"/>
          </p:nvPr>
        </p:nvSpPr>
        <p:spPr>
          <a:xfrm>
            <a:off x="890706" y="98574"/>
            <a:ext cx="7362587" cy="811429"/>
          </a:xfrm>
        </p:spPr>
        <p:txBody>
          <a:bodyPr/>
          <a:lstStyle/>
          <a:p>
            <a:r>
              <a:rPr lang="es-ES" sz="2400" b="1" dirty="0">
                <a:latin typeface="Comic Sans MS" panose="030F0702030302020204" pitchFamily="66" charset="0"/>
              </a:rPr>
              <a:t>En un trigger que papel juega los conceptos(cláusulas) BEFORE o AFTER</a:t>
            </a:r>
          </a:p>
        </p:txBody>
      </p:sp>
      <p:sp>
        <p:nvSpPr>
          <p:cNvPr id="4" name="Google Shape;165;p15">
            <a:extLst>
              <a:ext uri="{FF2B5EF4-FFF2-40B4-BE49-F238E27FC236}">
                <a16:creationId xmlns:a16="http://schemas.microsoft.com/office/drawing/2014/main" id="{C1668CCC-8798-1E4E-48E0-F709FD46AD41}"/>
              </a:ext>
            </a:extLst>
          </p:cNvPr>
          <p:cNvSpPr/>
          <p:nvPr/>
        </p:nvSpPr>
        <p:spPr>
          <a:xfrm rot="17962805">
            <a:off x="6403921" y="1210448"/>
            <a:ext cx="4369815" cy="272260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p15">
            <a:extLst>
              <a:ext uri="{FF2B5EF4-FFF2-40B4-BE49-F238E27FC236}">
                <a16:creationId xmlns:a16="http://schemas.microsoft.com/office/drawing/2014/main" id="{EA7A5217-B8C0-A674-FC77-DE720561DF1A}"/>
              </a:ext>
            </a:extLst>
          </p:cNvPr>
          <p:cNvSpPr>
            <a:spLocks/>
          </p:cNvSpPr>
          <p:nvPr/>
        </p:nvSpPr>
        <p:spPr>
          <a:xfrm rot="7516793">
            <a:off x="-1501384" y="969320"/>
            <a:ext cx="4031467" cy="3204860"/>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Rectangle 1">
            <a:extLst>
              <a:ext uri="{FF2B5EF4-FFF2-40B4-BE49-F238E27FC236}">
                <a16:creationId xmlns:a16="http://schemas.microsoft.com/office/drawing/2014/main" id="{18FCC0F0-EFA1-88E0-4F84-C42197BD019F}"/>
              </a:ext>
            </a:extLst>
          </p:cNvPr>
          <p:cNvSpPr>
            <a:spLocks noGrp="1" noChangeArrowheads="1"/>
          </p:cNvSpPr>
          <p:nvPr>
            <p:ph type="body" idx="1"/>
          </p:nvPr>
        </p:nvSpPr>
        <p:spPr bwMode="auto">
          <a:xfrm>
            <a:off x="1419307" y="1258221"/>
            <a:ext cx="6305384" cy="353635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200" b="0" i="0" u="none" strike="noStrike" cap="none" normalizeH="0" baseline="0" dirty="0">
              <a:ln>
                <a:noFill/>
              </a:ln>
              <a:solidFill>
                <a:srgbClr val="DAD3C9"/>
              </a:solidFill>
              <a:effectLst/>
              <a:latin typeface="Libre Baskerville" panose="020B0604020202020204" pitchFamily="2"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effectLst/>
                <a:latin typeface="Comic Sans MS" panose="030F0702030302020204" pitchFamily="66" charset="0"/>
              </a:rPr>
              <a:t>El modificador </a:t>
            </a:r>
            <a:r>
              <a:rPr kumimoji="0" lang="es-ES" altLang="es-ES" sz="1100" b="0" i="0" u="none" strike="noStrike" cap="none" normalizeH="0" baseline="0" dirty="0">
                <a:ln>
                  <a:noFill/>
                </a:ln>
                <a:effectLst/>
                <a:latin typeface="Comic Sans MS" panose="030F0702030302020204" pitchFamily="66" charset="0"/>
                <a:cs typeface="Courier New" panose="02070309020205020404" pitchFamily="49" charset="0"/>
              </a:rPr>
              <a:t>BEFORE</a:t>
            </a:r>
            <a:r>
              <a:rPr kumimoji="0" lang="es-ES" altLang="es-ES" sz="1100" b="0" i="0" u="none" strike="noStrike" cap="none" normalizeH="0" baseline="0" dirty="0">
                <a:ln>
                  <a:noFill/>
                </a:ln>
                <a:effectLst/>
                <a:latin typeface="Comic Sans MS" panose="030F0702030302020204" pitchFamily="66" charset="0"/>
              </a:rPr>
              <a:t> o </a:t>
            </a:r>
            <a:r>
              <a:rPr kumimoji="0" lang="es-ES" altLang="es-ES" sz="1100" b="0" i="0" u="none" strike="noStrike" cap="none" normalizeH="0" baseline="0" dirty="0">
                <a:ln>
                  <a:noFill/>
                </a:ln>
                <a:effectLst/>
                <a:latin typeface="Comic Sans MS" panose="030F0702030302020204" pitchFamily="66" charset="0"/>
                <a:cs typeface="Courier New" panose="02070309020205020404" pitchFamily="49" charset="0"/>
              </a:rPr>
              <a:t>AFTER</a:t>
            </a:r>
            <a:r>
              <a:rPr kumimoji="0" lang="es-ES" altLang="es-ES" sz="1100" b="0" i="0" u="none" strike="noStrike" cap="none" normalizeH="0" baseline="0" dirty="0">
                <a:ln>
                  <a:noFill/>
                </a:ln>
                <a:effectLst/>
                <a:latin typeface="Comic Sans MS" panose="030F0702030302020204" pitchFamily="66" charset="0"/>
              </a:rPr>
              <a:t> indica que el trigger se ejecutará antes o después de ejecutarse la sentencia SQL definida por </a:t>
            </a:r>
            <a:r>
              <a:rPr kumimoji="0" lang="es-ES" altLang="es-ES" sz="1100" b="0" i="0" u="none" strike="noStrike" cap="none" normalizeH="0" baseline="0" dirty="0">
                <a:ln>
                  <a:noFill/>
                </a:ln>
                <a:effectLst/>
                <a:latin typeface="Comic Sans MS" panose="030F0702030302020204" pitchFamily="66" charset="0"/>
                <a:cs typeface="Courier New" panose="02070309020205020404" pitchFamily="49" charset="0"/>
              </a:rPr>
              <a:t>DELETE</a:t>
            </a:r>
            <a:r>
              <a:rPr kumimoji="0" lang="es-ES" altLang="es-ES" sz="1100" b="0" i="0" u="none" strike="noStrike" cap="none" normalizeH="0" baseline="0" dirty="0">
                <a:ln>
                  <a:noFill/>
                </a:ln>
                <a:effectLst/>
                <a:latin typeface="Comic Sans MS" panose="030F0702030302020204" pitchFamily="66" charset="0"/>
              </a:rPr>
              <a:t>, </a:t>
            </a:r>
            <a:r>
              <a:rPr kumimoji="0" lang="es-ES" altLang="es-ES" sz="1100" b="0" i="0" u="none" strike="noStrike" cap="none" normalizeH="0" baseline="0" dirty="0">
                <a:ln>
                  <a:noFill/>
                </a:ln>
                <a:effectLst/>
                <a:latin typeface="Comic Sans MS" panose="030F0702030302020204" pitchFamily="66" charset="0"/>
                <a:cs typeface="Courier New" panose="02070309020205020404" pitchFamily="49" charset="0"/>
              </a:rPr>
              <a:t>INSERT</a:t>
            </a:r>
            <a:r>
              <a:rPr kumimoji="0" lang="es-ES" altLang="es-ES" sz="1100" b="0" i="0" u="none" strike="noStrike" cap="none" normalizeH="0" baseline="0" dirty="0">
                <a:ln>
                  <a:noFill/>
                </a:ln>
                <a:effectLst/>
                <a:latin typeface="Comic Sans MS" panose="030F0702030302020204" pitchFamily="66" charset="0"/>
              </a:rPr>
              <a:t> o </a:t>
            </a:r>
            <a:r>
              <a:rPr kumimoji="0" lang="es-ES" altLang="es-ES" sz="1100" b="0" i="0" u="none" strike="noStrike" cap="none" normalizeH="0" baseline="0" dirty="0">
                <a:ln>
                  <a:noFill/>
                </a:ln>
                <a:effectLst/>
                <a:latin typeface="Comic Sans MS" panose="030F0702030302020204" pitchFamily="66" charset="0"/>
                <a:cs typeface="Courier New" panose="02070309020205020404" pitchFamily="49" charset="0"/>
              </a:rPr>
              <a:t>UPDATE</a:t>
            </a:r>
            <a:r>
              <a:rPr kumimoji="0" lang="es-ES" altLang="es-ES" sz="1100" b="0" i="0" u="none" strike="noStrike" cap="none" normalizeH="0" baseline="0" dirty="0">
                <a:ln>
                  <a:noFill/>
                </a:ln>
                <a:effectLst/>
                <a:latin typeface="Comic Sans MS" panose="030F0702030302020204" pitchFamily="66" charset="0"/>
              </a:rPr>
              <a:t>. Si incluimos el modificador OF el trigger solo se ejecutará cuando la sentencia SQL afecte a los campos incluidos en la lista. </a:t>
            </a:r>
          </a:p>
          <a:p>
            <a:pPr marL="0" marR="0" lvl="0" indent="0" algn="ctr" defTabSz="914400" rtl="0" eaLnBrk="0" fontAlgn="base" latinLnBrk="0" hangingPunct="0">
              <a:lnSpc>
                <a:spcPct val="100000"/>
              </a:lnSpc>
              <a:spcBef>
                <a:spcPct val="0"/>
              </a:spcBef>
              <a:spcAft>
                <a:spcPct val="0"/>
              </a:spcAft>
              <a:buClrTx/>
              <a:buSzTx/>
              <a:buFontTx/>
              <a:buNone/>
              <a:tabLst/>
            </a:pPr>
            <a:endParaRPr lang="es-ES" altLang="es-ES" sz="1600" dirty="0">
              <a:latin typeface="Comic Sans MS" panose="030F0702030302020204" pitchFamily="66" charset="0"/>
            </a:endParaRPr>
          </a:p>
          <a:p>
            <a:pPr algn="l">
              <a:buFont typeface="Arial" panose="020B0604020202020204" pitchFamily="34" charset="0"/>
              <a:buChar char="•"/>
            </a:pPr>
            <a:r>
              <a:rPr lang="es-ES" sz="1100" b="1" i="0" dirty="0">
                <a:effectLst/>
                <a:latin typeface="Comic Sans MS" panose="030F0702030302020204" pitchFamily="66" charset="0"/>
              </a:rPr>
              <a:t>BEFORE INSERT</a:t>
            </a:r>
            <a:r>
              <a:rPr lang="es-ES" sz="1100" b="0" i="0" dirty="0">
                <a:effectLst/>
                <a:latin typeface="Comic Sans MS" panose="030F0702030302020204" pitchFamily="66" charset="0"/>
              </a:rPr>
              <a:t> Acciones a realizar antes de insertar uno más o registros en una tabla.</a:t>
            </a:r>
          </a:p>
          <a:p>
            <a:pPr algn="l">
              <a:buFont typeface="Arial" panose="020B0604020202020204" pitchFamily="34" charset="0"/>
              <a:buChar char="•"/>
            </a:pPr>
            <a:r>
              <a:rPr lang="es-ES" sz="1100" b="1" i="0" dirty="0">
                <a:effectLst/>
                <a:latin typeface="Comic Sans MS" panose="030F0702030302020204" pitchFamily="66" charset="0"/>
              </a:rPr>
              <a:t>AFTER INSERT</a:t>
            </a:r>
            <a:r>
              <a:rPr lang="es-ES" sz="1100" b="0" i="0" dirty="0">
                <a:effectLst/>
                <a:latin typeface="Comic Sans MS" panose="030F0702030302020204" pitchFamily="66" charset="0"/>
              </a:rPr>
              <a:t> Acciones a realizar después de insertar uno más o registros en una tabla.</a:t>
            </a:r>
          </a:p>
          <a:p>
            <a:pPr algn="l">
              <a:buFont typeface="Arial" panose="020B0604020202020204" pitchFamily="34" charset="0"/>
              <a:buChar char="•"/>
            </a:pPr>
            <a:r>
              <a:rPr lang="es-ES" sz="1100" b="1" i="0" dirty="0">
                <a:effectLst/>
                <a:latin typeface="Comic Sans MS" panose="030F0702030302020204" pitchFamily="66" charset="0"/>
              </a:rPr>
              <a:t>BEFORE UPDATE</a:t>
            </a:r>
            <a:r>
              <a:rPr lang="es-ES" sz="1100" b="0" i="0" dirty="0">
                <a:effectLst/>
                <a:latin typeface="Comic Sans MS" panose="030F0702030302020204" pitchFamily="66" charset="0"/>
              </a:rPr>
              <a:t> Acciones a realizar antes de actualizar uno más o registros en una tabla.</a:t>
            </a:r>
          </a:p>
          <a:p>
            <a:pPr algn="l">
              <a:buFont typeface="Arial" panose="020B0604020202020204" pitchFamily="34" charset="0"/>
              <a:buChar char="•"/>
            </a:pPr>
            <a:r>
              <a:rPr lang="es-ES" sz="1100" b="1" i="0" dirty="0">
                <a:effectLst/>
                <a:latin typeface="Comic Sans MS" panose="030F0702030302020204" pitchFamily="66" charset="0"/>
              </a:rPr>
              <a:t>AFTER UPDATE</a:t>
            </a:r>
            <a:r>
              <a:rPr lang="es-ES" sz="1100" b="0" i="0" dirty="0">
                <a:effectLst/>
                <a:latin typeface="Comic Sans MS" panose="030F0702030302020204" pitchFamily="66" charset="0"/>
              </a:rPr>
              <a:t> Acciones a realizar después de actualizar uno más o registros en una tabla.</a:t>
            </a:r>
          </a:p>
          <a:p>
            <a:pPr algn="l">
              <a:buFont typeface="Arial" panose="020B0604020202020204" pitchFamily="34" charset="0"/>
              <a:buChar char="•"/>
            </a:pPr>
            <a:r>
              <a:rPr lang="es-ES" sz="1100" b="1" i="0" dirty="0">
                <a:effectLst/>
                <a:latin typeface="Comic Sans MS" panose="030F0702030302020204" pitchFamily="66" charset="0"/>
              </a:rPr>
              <a:t>BEFORE DELETE</a:t>
            </a:r>
            <a:r>
              <a:rPr lang="es-ES" sz="1100" b="0" i="0" dirty="0">
                <a:effectLst/>
                <a:latin typeface="Comic Sans MS" panose="030F0702030302020204" pitchFamily="66" charset="0"/>
              </a:rPr>
              <a:t> Acciones a realizar antes de eliminar uno más o registros en una tabla.</a:t>
            </a:r>
          </a:p>
          <a:p>
            <a:pPr algn="l">
              <a:buFont typeface="Arial" panose="020B0604020202020204" pitchFamily="34" charset="0"/>
              <a:buChar char="•"/>
            </a:pPr>
            <a:r>
              <a:rPr lang="es-ES" sz="1100" b="1" i="0" dirty="0">
                <a:effectLst/>
                <a:latin typeface="Comic Sans MS" panose="030F0702030302020204" pitchFamily="66" charset="0"/>
              </a:rPr>
              <a:t>AFTER DELETE</a:t>
            </a:r>
            <a:r>
              <a:rPr lang="es-ES" sz="1100" b="0" i="0" dirty="0">
                <a:effectLst/>
                <a:latin typeface="Comic Sans MS" panose="030F0702030302020204" pitchFamily="66" charset="0"/>
              </a:rPr>
              <a:t> Acciones a realizar después de eliminar uno más o registros en una tabla.</a:t>
            </a:r>
          </a:p>
        </p:txBody>
      </p:sp>
    </p:spTree>
    <p:extLst>
      <p:ext uri="{BB962C8B-B14F-4D97-AF65-F5344CB8AC3E}">
        <p14:creationId xmlns:p14="http://schemas.microsoft.com/office/powerpoint/2010/main" val="2700334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FA6730-72CE-42FA-79D3-A6A747A9F16F}"/>
              </a:ext>
            </a:extLst>
          </p:cNvPr>
          <p:cNvSpPr>
            <a:spLocks noGrp="1"/>
          </p:cNvSpPr>
          <p:nvPr>
            <p:ph type="title"/>
          </p:nvPr>
        </p:nvSpPr>
        <p:spPr>
          <a:xfrm>
            <a:off x="1127772" y="585338"/>
            <a:ext cx="6888453" cy="885937"/>
          </a:xfrm>
        </p:spPr>
        <p:txBody>
          <a:bodyPr/>
          <a:lstStyle/>
          <a:p>
            <a:r>
              <a:rPr lang="es-ES" sz="2400" b="1" dirty="0">
                <a:latin typeface="Comic Sans MS" panose="030F0702030302020204" pitchFamily="66" charset="0"/>
              </a:rPr>
              <a:t>A que se refiere cuando se habla de eventos en TRIGGERS</a:t>
            </a:r>
          </a:p>
        </p:txBody>
      </p:sp>
      <p:sp>
        <p:nvSpPr>
          <p:cNvPr id="3" name="Marcador de texto 2">
            <a:extLst>
              <a:ext uri="{FF2B5EF4-FFF2-40B4-BE49-F238E27FC236}">
                <a16:creationId xmlns:a16="http://schemas.microsoft.com/office/drawing/2014/main" id="{A1DDDD38-E604-3615-0632-E2F21B45D1BF}"/>
              </a:ext>
            </a:extLst>
          </p:cNvPr>
          <p:cNvSpPr>
            <a:spLocks noGrp="1"/>
          </p:cNvSpPr>
          <p:nvPr>
            <p:ph type="body" idx="1"/>
          </p:nvPr>
        </p:nvSpPr>
        <p:spPr>
          <a:xfrm>
            <a:off x="1486758" y="2432034"/>
            <a:ext cx="6170480" cy="1749999"/>
          </a:xfrm>
        </p:spPr>
        <p:txBody>
          <a:bodyPr/>
          <a:lstStyle/>
          <a:p>
            <a:pPr marL="152400" indent="0" algn="ctr">
              <a:buNone/>
            </a:pPr>
            <a:r>
              <a:rPr lang="es-ES" sz="1400" b="0" i="0" dirty="0">
                <a:solidFill>
                  <a:schemeClr val="tx1"/>
                </a:solidFill>
                <a:effectLst/>
                <a:latin typeface="Comic Sans MS" panose="030F0702030302020204" pitchFamily="66" charset="0"/>
              </a:rPr>
              <a:t>Los eventos en un trigger son las operaciones de inserción (INSERT), borrado (DELETE) o actualización (UPDATE), ya que modifican los datos de una tabla.</a:t>
            </a:r>
          </a:p>
          <a:p>
            <a:pPr marL="152400" indent="0" algn="ctr">
              <a:buNone/>
            </a:pPr>
            <a:r>
              <a:rPr lang="es-ES" sz="1400" b="0" i="0" dirty="0">
                <a:solidFill>
                  <a:schemeClr val="tx1"/>
                </a:solidFill>
                <a:effectLst/>
                <a:latin typeface="Comic Sans MS" panose="030F0702030302020204" pitchFamily="66" charset="0"/>
              </a:rPr>
              <a:t>La utilidad principal de un trigger es mejorar la gestión de la base de datos, ya que no requieren que un usuario los ejecute</a:t>
            </a:r>
          </a:p>
        </p:txBody>
      </p:sp>
      <p:sp>
        <p:nvSpPr>
          <p:cNvPr id="4" name="Google Shape;165;p15">
            <a:extLst>
              <a:ext uri="{FF2B5EF4-FFF2-40B4-BE49-F238E27FC236}">
                <a16:creationId xmlns:a16="http://schemas.microsoft.com/office/drawing/2014/main" id="{C1668CCC-8798-1E4E-48E0-F709FD46AD41}"/>
              </a:ext>
            </a:extLst>
          </p:cNvPr>
          <p:cNvSpPr/>
          <p:nvPr/>
        </p:nvSpPr>
        <p:spPr>
          <a:xfrm rot="17962805">
            <a:off x="6403921" y="1210448"/>
            <a:ext cx="4369815" cy="272260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p15">
            <a:extLst>
              <a:ext uri="{FF2B5EF4-FFF2-40B4-BE49-F238E27FC236}">
                <a16:creationId xmlns:a16="http://schemas.microsoft.com/office/drawing/2014/main" id="{EA7A5217-B8C0-A674-FC77-DE720561DF1A}"/>
              </a:ext>
            </a:extLst>
          </p:cNvPr>
          <p:cNvSpPr>
            <a:spLocks/>
          </p:cNvSpPr>
          <p:nvPr/>
        </p:nvSpPr>
        <p:spPr>
          <a:xfrm rot="7516793">
            <a:off x="-1501384" y="969320"/>
            <a:ext cx="4031467" cy="3204860"/>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2997153"/>
      </p:ext>
    </p:extLst>
  </p:cSld>
  <p:clrMapOvr>
    <a:masterClrMapping/>
  </p:clrMapOvr>
</p:sld>
</file>

<file path=ppt/theme/theme1.xml><?xml version="1.0" encoding="utf-8"?>
<a:theme xmlns:a="http://schemas.openxmlformats.org/drawingml/2006/main" name="Data Migration Process Infographics by Slidesgo">
  <a:themeElements>
    <a:clrScheme name="Simple Light">
      <a:dk1>
        <a:srgbClr val="000000"/>
      </a:dk1>
      <a:lt1>
        <a:srgbClr val="FFFFFF"/>
      </a:lt1>
      <a:dk2>
        <a:srgbClr val="DDDDDD"/>
      </a:dk2>
      <a:lt2>
        <a:srgbClr val="293E8D"/>
      </a:lt2>
      <a:accent1>
        <a:srgbClr val="4335AF"/>
      </a:accent1>
      <a:accent2>
        <a:srgbClr val="9659F4"/>
      </a:accent2>
      <a:accent3>
        <a:srgbClr val="5CCFFB"/>
      </a:accent3>
      <a:accent4>
        <a:srgbClr val="A0FDF1"/>
      </a:accent4>
      <a:accent5>
        <a:srgbClr val="FCCAF5"/>
      </a:accent5>
      <a:accent6>
        <a:srgbClr val="FA72DC"/>
      </a:accent6>
      <a:hlink>
        <a:srgbClr val="21347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770</Words>
  <Application>Microsoft Office PowerPoint</Application>
  <PresentationFormat>Presentación en pantalla (16:9)</PresentationFormat>
  <Paragraphs>72</Paragraphs>
  <Slides>16</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16</vt:i4>
      </vt:variant>
    </vt:vector>
  </HeadingPairs>
  <TitlesOfParts>
    <vt:vector size="24" baseType="lpstr">
      <vt:lpstr>Exo 2</vt:lpstr>
      <vt:lpstr>Libre Baskerville</vt:lpstr>
      <vt:lpstr>Arial</vt:lpstr>
      <vt:lpstr>Comic Sans MS</vt:lpstr>
      <vt:lpstr>Fira Sans Extra Condensed SemiBold</vt:lpstr>
      <vt:lpstr>Arial Unicode MS</vt:lpstr>
      <vt:lpstr>Roboto</vt:lpstr>
      <vt:lpstr>Data Migration Process Infographics by Slidesgo</vt:lpstr>
      <vt:lpstr>BASE  DE  DATOS</vt:lpstr>
      <vt:lpstr>Defina que es lenguaje procedural en MySQL</vt:lpstr>
      <vt:lpstr>Defina que es una FUCNTION en MySQL.</vt:lpstr>
      <vt:lpstr>Cuál es la diferencia entre funciones y procedimientos almacenados.</vt:lpstr>
      <vt:lpstr>Cómo se ejecuta una función y un procedimiento almacenado.</vt:lpstr>
      <vt:lpstr>Defina que es una TRIGGER en MySQL</vt:lpstr>
      <vt:lpstr>En un trigger que papel juega las variables OLD y NEW</vt:lpstr>
      <vt:lpstr>En un trigger que papel juega los conceptos(cláusulas) BEFORE o AFTER</vt:lpstr>
      <vt:lpstr>A que se refiere cuando se habla de eventos en TRIGGERS</vt:lpstr>
      <vt:lpstr>Crear la siguiente Base de datos ysus registros</vt:lpstr>
      <vt:lpstr> Crear una función que sume los valores de la serie Fibonacci. </vt:lpstr>
      <vt:lpstr>Manejo de vistas</vt:lpstr>
      <vt:lpstr>Manejo de TRIGGERS I.</vt:lpstr>
      <vt:lpstr>Manejo de Triggers II.</vt:lpstr>
      <vt:lpstr>Manejo de TRIGGERS III.</vt:lpstr>
      <vt:lpstr>Crear una consulta SQL que haga uso de todas las tablas.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 DE DATOS</dc:title>
  <cp:lastModifiedBy>Heytan Valencia</cp:lastModifiedBy>
  <cp:revision>7</cp:revision>
  <dcterms:modified xsi:type="dcterms:W3CDTF">2022-11-30T05:24:18Z</dcterms:modified>
</cp:coreProperties>
</file>