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1"/>
  </p:sldMasterIdLst>
  <p:notesMasterIdLst>
    <p:notesMasterId r:id="rId20"/>
  </p:notesMasterIdLst>
  <p:sldIdLst>
    <p:sldId id="256" r:id="rId2"/>
    <p:sldId id="260" r:id="rId3"/>
    <p:sldId id="311" r:id="rId4"/>
    <p:sldId id="312" r:id="rId5"/>
    <p:sldId id="313" r:id="rId6"/>
    <p:sldId id="314" r:id="rId7"/>
    <p:sldId id="315" r:id="rId8"/>
    <p:sldId id="316" r:id="rId9"/>
    <p:sldId id="318" r:id="rId10"/>
    <p:sldId id="319" r:id="rId11"/>
    <p:sldId id="321" r:id="rId12"/>
    <p:sldId id="322" r:id="rId13"/>
    <p:sldId id="323" r:id="rId14"/>
    <p:sldId id="324" r:id="rId15"/>
    <p:sldId id="325" r:id="rId16"/>
    <p:sldId id="326" r:id="rId17"/>
    <p:sldId id="327" r:id="rId18"/>
    <p:sldId id="328"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Lato" panose="020F0502020204030203" pitchFamily="34" charset="0"/>
      <p:regular r:id="rId21"/>
      <p:bold r:id="rId22"/>
      <p:italic r:id="rId23"/>
      <p:boldItalic r:id="rId24"/>
    </p:embeddedFont>
    <p:embeddedFont>
      <p:font typeface="Nunito Light" pitchFamily="2" charset="0"/>
      <p:regular r:id="rId25"/>
      <p:italic r:id="rId26"/>
    </p:embeddedFont>
    <p:embeddedFont>
      <p:font typeface="Open Sans" panose="020B0606030504020204" pitchFamily="34" charset="0"/>
      <p:regular r:id="rId27"/>
      <p:bold r:id="rId28"/>
      <p:italic r:id="rId29"/>
      <p:boldItalic r:id="rId30"/>
    </p:embeddedFont>
    <p:embeddedFont>
      <p:font typeface="Poppins" panose="00000500000000000000" pitchFamily="2" charset="0"/>
      <p:regular r:id="rId31"/>
      <p:bold r:id="rId32"/>
      <p:italic r:id="rId33"/>
      <p:boldItalic r:id="rId34"/>
    </p:embeddedFont>
    <p:embeddedFont>
      <p:font typeface="Poppins SemiBold" panose="00000700000000000000" pitchFamily="2" charset="0"/>
      <p:bold r:id="rId35"/>
      <p:boldItalic r:id="rId36"/>
    </p:embeddedFont>
    <p:embeddedFont>
      <p:font typeface="Roboto" panose="02000000000000000000" pitchFamily="2"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D37D0D-DE2A-4351-9BE4-33A8DE0B5465}">
  <a:tblStyle styleId="{21D37D0D-DE2A-4351-9BE4-33A8DE0B54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4" autoAdjust="0"/>
    <p:restoredTop sz="94660"/>
  </p:normalViewPr>
  <p:slideViewPr>
    <p:cSldViewPr snapToGrid="0">
      <p:cViewPr>
        <p:scale>
          <a:sx n="125" d="100"/>
          <a:sy n="125" d="100"/>
        </p:scale>
        <p:origin x="612"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d4e97ef0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d4e97ef0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56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34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869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248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380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552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996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2da052de2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2da052de2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813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dk1"/>
            </a:gs>
            <a:gs pos="100000">
              <a:schemeClr val="lt1"/>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926475" y="1039950"/>
            <a:ext cx="4649100" cy="19581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37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926475" y="3373050"/>
            <a:ext cx="2656200" cy="730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rgbClr val="66666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286800" y="0"/>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7"/>
          <p:cNvSpPr txBox="1">
            <a:spLocks noGrp="1"/>
          </p:cNvSpPr>
          <p:nvPr>
            <p:ph type="subTitle" idx="1"/>
          </p:nvPr>
        </p:nvSpPr>
        <p:spPr>
          <a:xfrm>
            <a:off x="3372600" y="2233671"/>
            <a:ext cx="4104600" cy="207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42" name="Google Shape;42;p7"/>
          <p:cNvSpPr/>
          <p:nvPr/>
        </p:nvSpPr>
        <p:spPr>
          <a:xfrm flipH="1">
            <a:off x="6286800" y="4822125"/>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77475" y="-951200"/>
            <a:ext cx="2981400" cy="29814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308275" y="1426075"/>
            <a:ext cx="1490700" cy="14907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bg>
      <p:bgPr>
        <a:gradFill>
          <a:gsLst>
            <a:gs pos="0">
              <a:schemeClr val="dk1"/>
            </a:gs>
            <a:gs pos="100000">
              <a:schemeClr val="lt1"/>
            </a:gs>
          </a:gsLst>
          <a:lin ang="5400700" scaled="0"/>
        </a:gradFill>
        <a:effectLst/>
      </p:bgPr>
    </p:bg>
    <p:spTree>
      <p:nvGrpSpPr>
        <p:cNvPr id="1" name="Shape 212"/>
        <p:cNvGrpSpPr/>
        <p:nvPr/>
      </p:nvGrpSpPr>
      <p:grpSpPr>
        <a:xfrm>
          <a:off x="0" y="0"/>
          <a:ext cx="0" cy="0"/>
          <a:chOff x="0" y="0"/>
          <a:chExt cx="0" cy="0"/>
        </a:xfrm>
      </p:grpSpPr>
      <p:sp>
        <p:nvSpPr>
          <p:cNvPr id="213" name="Google Shape;213;p28"/>
          <p:cNvSpPr/>
          <p:nvPr/>
        </p:nvSpPr>
        <p:spPr>
          <a:xfrm rot="10800000" flipH="1">
            <a:off x="0" y="0"/>
            <a:ext cx="28575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flipH="1">
            <a:off x="6286800" y="4822125"/>
            <a:ext cx="28572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542100" y="4363450"/>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a:off x="8430775" y="-818150"/>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713225" y="4790200"/>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bg>
      <p:bgPr>
        <a:gradFill>
          <a:gsLst>
            <a:gs pos="0">
              <a:schemeClr val="dk1"/>
            </a:gs>
            <a:gs pos="100000">
              <a:schemeClr val="lt1"/>
            </a:gs>
          </a:gsLst>
          <a:lin ang="18900732" scaled="0"/>
        </a:gradFill>
        <a:effectLst/>
      </p:bgPr>
    </p:bg>
    <p:spTree>
      <p:nvGrpSpPr>
        <p:cNvPr id="1" name="Shape 218"/>
        <p:cNvGrpSpPr/>
        <p:nvPr/>
      </p:nvGrpSpPr>
      <p:grpSpPr>
        <a:xfrm>
          <a:off x="0" y="0"/>
          <a:ext cx="0" cy="0"/>
          <a:chOff x="0" y="0"/>
          <a:chExt cx="0" cy="0"/>
        </a:xfrm>
      </p:grpSpPr>
      <p:sp>
        <p:nvSpPr>
          <p:cNvPr id="219" name="Google Shape;219;p29"/>
          <p:cNvSpPr/>
          <p:nvPr/>
        </p:nvSpPr>
        <p:spPr>
          <a:xfrm>
            <a:off x="0" y="4822125"/>
            <a:ext cx="1613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rot="10800000">
            <a:off x="7527900" y="0"/>
            <a:ext cx="1616100" cy="321300"/>
          </a:xfrm>
          <a:prstGeom prst="round1Rect">
            <a:avLst>
              <a:gd name="adj" fmla="val 50000"/>
            </a:avLst>
          </a:prstGeom>
          <a:gradFill>
            <a:gsLst>
              <a:gs pos="0">
                <a:schemeClr val="l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61150" y="-818150"/>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8239950" y="4237275"/>
            <a:ext cx="1490700" cy="1491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713225" y="-391400"/>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1pPr>
            <a:lvl2pPr lvl="1"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2pPr>
            <a:lvl3pPr lvl="2"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3pPr>
            <a:lvl4pPr lvl="3"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4pPr>
            <a:lvl5pPr lvl="4"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5pPr>
            <a:lvl6pPr lvl="5"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6pPr>
            <a:lvl7pPr lvl="6"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7pPr>
            <a:lvl8pPr lvl="7"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8pPr>
            <a:lvl9pPr lvl="8" rtl="0">
              <a:spcBef>
                <a:spcPts val="0"/>
              </a:spcBef>
              <a:spcAft>
                <a:spcPts val="0"/>
              </a:spcAft>
              <a:buClr>
                <a:schemeClr val="accent2"/>
              </a:buClr>
              <a:buSzPts val="3000"/>
              <a:buFont typeface="Poppins SemiBold"/>
              <a:buNone/>
              <a:defRPr sz="3000">
                <a:solidFill>
                  <a:schemeClr val="accent2"/>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74" r:id="rId4"/>
    <p:sldLayoutId id="214748367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ctrTitle"/>
          </p:nvPr>
        </p:nvSpPr>
        <p:spPr>
          <a:xfrm>
            <a:off x="3926475" y="850650"/>
            <a:ext cx="4649100" cy="214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dirty="0">
                <a:solidFill>
                  <a:schemeClr val="lt2"/>
                </a:solidFill>
                <a:latin typeface="Poppins SemiBold" panose="00000700000000000000" pitchFamily="2" charset="0"/>
                <a:ea typeface="Open Sans" panose="020B0606030504020204" pitchFamily="34" charset="0"/>
                <a:cs typeface="Poppins SemiBold" panose="00000700000000000000" pitchFamily="2" charset="0"/>
              </a:rPr>
              <a:t>ESTRUCTURA DE DATOS</a:t>
            </a:r>
            <a:endParaRPr dirty="0">
              <a:solidFill>
                <a:schemeClr val="lt2"/>
              </a:solidFill>
              <a:latin typeface="Poppins SemiBold" panose="00000700000000000000" pitchFamily="2" charset="0"/>
              <a:ea typeface="Open Sans" panose="020B0606030504020204" pitchFamily="34" charset="0"/>
              <a:cs typeface="Poppins SemiBold" panose="00000700000000000000" pitchFamily="2" charset="0"/>
            </a:endParaRPr>
          </a:p>
        </p:txBody>
      </p:sp>
      <p:cxnSp>
        <p:nvCxnSpPr>
          <p:cNvPr id="236" name="Google Shape;236;p33"/>
          <p:cNvCxnSpPr/>
          <p:nvPr/>
        </p:nvCxnSpPr>
        <p:spPr>
          <a:xfrm>
            <a:off x="3926475" y="3189225"/>
            <a:ext cx="1272300" cy="0"/>
          </a:xfrm>
          <a:prstGeom prst="straightConnector1">
            <a:avLst/>
          </a:prstGeom>
          <a:noFill/>
          <a:ln w="9525" cap="flat" cmpd="sng">
            <a:solidFill>
              <a:schemeClr val="accent2"/>
            </a:solidFill>
            <a:prstDash val="solid"/>
            <a:round/>
            <a:headEnd type="none" w="med" len="med"/>
            <a:tailEnd type="none" w="med" len="med"/>
          </a:ln>
        </p:spPr>
      </p:cxnSp>
      <p:sp>
        <p:nvSpPr>
          <p:cNvPr id="237" name="Google Shape;237;p33"/>
          <p:cNvSpPr/>
          <p:nvPr/>
        </p:nvSpPr>
        <p:spPr>
          <a:xfrm>
            <a:off x="7096000" y="3825650"/>
            <a:ext cx="2981400" cy="29814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7707775" y="3165300"/>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8549975" y="2977775"/>
            <a:ext cx="1490700" cy="14907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0" name="Google Shape;240;p33" descr="Habitación con servidores iluminados"/>
          <p:cNvPicPr preferRelativeResize="0"/>
          <p:nvPr/>
        </p:nvPicPr>
        <p:blipFill>
          <a:blip r:embed="rId3"/>
          <a:srcRect l="4958" r="4958"/>
          <a:stretch/>
        </p:blipFill>
        <p:spPr>
          <a:xfrm>
            <a:off x="-764525" y="966750"/>
            <a:ext cx="4338600" cy="3210000"/>
          </a:xfrm>
          <a:prstGeom prst="roundRect">
            <a:avLst>
              <a:gd name="adj" fmla="val 16667"/>
            </a:avLst>
          </a:prstGeom>
          <a:noFill/>
          <a:ln>
            <a:noFill/>
          </a:ln>
        </p:spPr>
      </p:pic>
      <p:sp>
        <p:nvSpPr>
          <p:cNvPr id="241" name="Google Shape;241;p33"/>
          <p:cNvSpPr/>
          <p:nvPr/>
        </p:nvSpPr>
        <p:spPr>
          <a:xfrm>
            <a:off x="-1081350" y="-635675"/>
            <a:ext cx="2162700" cy="2163000"/>
          </a:xfrm>
          <a:prstGeom prst="ellipse">
            <a:avLst/>
          </a:prstGeom>
          <a:solidFill>
            <a:schemeClr val="dk1"/>
          </a:solidFill>
          <a:ln>
            <a:noFill/>
          </a:ln>
          <a:effectLst>
            <a:outerShdw blurRad="214313"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2361550" y="539500"/>
            <a:ext cx="637500" cy="6375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000" dirty="0"/>
              <a:t>¿Qué son los paquetes en JAVA?</a:t>
            </a:r>
            <a:endParaRPr sz="2000" dirty="0"/>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1618638"/>
            <a:ext cx="1272300" cy="0"/>
          </a:xfrm>
          <a:prstGeom prst="straightConnector1">
            <a:avLst/>
          </a:prstGeom>
          <a:noFill/>
          <a:ln w="9525" cap="flat" cmpd="sng">
            <a:solidFill>
              <a:schemeClr val="accent2"/>
            </a:solidFill>
            <a:prstDash val="solid"/>
            <a:round/>
            <a:headEnd type="none" w="med" len="med"/>
            <a:tailEnd type="none" w="med" len="med"/>
          </a:ln>
        </p:spPr>
      </p:cxnSp>
      <p:sp>
        <p:nvSpPr>
          <p:cNvPr id="4" name="Google Shape;291;p37">
            <a:extLst>
              <a:ext uri="{FF2B5EF4-FFF2-40B4-BE49-F238E27FC236}">
                <a16:creationId xmlns:a16="http://schemas.microsoft.com/office/drawing/2014/main" id="{4FB2AC0F-F797-ACFA-D0F0-D1B6C1182AAB}"/>
              </a:ext>
            </a:extLst>
          </p:cNvPr>
          <p:cNvSpPr txBox="1">
            <a:spLocks/>
          </p:cNvSpPr>
          <p:nvPr/>
        </p:nvSpPr>
        <p:spPr>
          <a:xfrm>
            <a:off x="3433560" y="1971040"/>
            <a:ext cx="4104600" cy="20590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accent2"/>
              </a:buClr>
              <a:buSzPts val="3000"/>
              <a:buFont typeface="Poppins SemiBold"/>
              <a:buNone/>
              <a:defRPr sz="3000" b="0" i="0" u="none" strike="noStrike" cap="none">
                <a:solidFill>
                  <a:schemeClr val="accent2"/>
                </a:solidFill>
                <a:latin typeface="Poppins SemiBold"/>
                <a:ea typeface="Poppins SemiBold"/>
                <a:cs typeface="Poppins SemiBold"/>
                <a:sym typeface="Poppins SemiBold"/>
              </a:defRPr>
            </a:lvl9pPr>
          </a:lstStyle>
          <a:p>
            <a:pPr algn="ctr"/>
            <a:r>
              <a:rPr lang="es-ES" sz="1200" b="0" i="0" dirty="0">
                <a:effectLst/>
                <a:latin typeface="Open Sans" panose="020B0606030504020204" pitchFamily="34" charset="0"/>
              </a:rPr>
              <a:t>Los paquetes son el mecanismo que usa Java</a:t>
            </a:r>
            <a:r>
              <a:rPr lang="es-ES" sz="1200" i="0" dirty="0">
                <a:effectLst/>
                <a:latin typeface="Open Sans" panose="020B0606030504020204" pitchFamily="34" charset="0"/>
              </a:rPr>
              <a:t> para facilitar la modularidad del código</a:t>
            </a:r>
            <a:r>
              <a:rPr lang="es-ES" sz="1200" b="0" i="0" dirty="0">
                <a:effectLst/>
                <a:latin typeface="Open Sans" panose="020B0606030504020204" pitchFamily="34" charset="0"/>
              </a:rPr>
              <a:t>. Un paquete puede contener una o más definiciones de interfaces y clases, distribuyéndose habitualmente como un archivo. Para utilizar los elementos de un paquete es necesario importar este en el módulo de código en curso, usando para ello la sentencia IMPORT</a:t>
            </a:r>
            <a:endParaRPr lang="es-ES" sz="2000" dirty="0"/>
          </a:p>
        </p:txBody>
      </p:sp>
    </p:spTree>
    <p:extLst>
      <p:ext uri="{BB962C8B-B14F-4D97-AF65-F5344CB8AC3E}">
        <p14:creationId xmlns:p14="http://schemas.microsoft.com/office/powerpoint/2010/main" val="342089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8063AA-3DBB-B4C3-5DAF-B17E6B0CE74D}"/>
              </a:ext>
            </a:extLst>
          </p:cNvPr>
          <p:cNvSpPr>
            <a:spLocks noGrp="1"/>
          </p:cNvSpPr>
          <p:nvPr>
            <p:ph type="title"/>
          </p:nvPr>
        </p:nvSpPr>
        <p:spPr/>
        <p:txBody>
          <a:bodyPr/>
          <a:lstStyle/>
          <a:p>
            <a:r>
              <a:rPr lang="es-ES" dirty="0"/>
              <a:t>¿Cómo se define una clase </a:t>
            </a:r>
            <a:r>
              <a:rPr lang="es-ES" dirty="0" err="1"/>
              <a:t>main</a:t>
            </a:r>
            <a:r>
              <a:rPr lang="es-ES" dirty="0"/>
              <a:t> en JAVA y muestra un ejemplo?</a:t>
            </a:r>
          </a:p>
        </p:txBody>
      </p:sp>
      <p:sp>
        <p:nvSpPr>
          <p:cNvPr id="4" name="Rectangle 1">
            <a:extLst>
              <a:ext uri="{FF2B5EF4-FFF2-40B4-BE49-F238E27FC236}">
                <a16:creationId xmlns:a16="http://schemas.microsoft.com/office/drawing/2014/main" id="{6BD8C221-76E9-2FEA-BF2A-C85C1943449B}"/>
              </a:ext>
            </a:extLst>
          </p:cNvPr>
          <p:cNvSpPr>
            <a:spLocks noGrp="1" noChangeArrowheads="1"/>
          </p:cNvSpPr>
          <p:nvPr>
            <p:ph type="subTitle" idx="1"/>
          </p:nvPr>
        </p:nvSpPr>
        <p:spPr bwMode="auto">
          <a:xfrm>
            <a:off x="5990771" y="2251703"/>
            <a:ext cx="2972858" cy="1292662"/>
          </a:xfrm>
          <a:prstGeom prst="rect">
            <a:avLst/>
          </a:prstGeom>
          <a:solidFill>
            <a:srgbClr val="1F21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E0474B"/>
                </a:solidFill>
                <a:effectLst/>
                <a:latin typeface="JetBrains Mono"/>
              </a:rPr>
              <a:t>public</a:t>
            </a:r>
            <a:r>
              <a:rPr kumimoji="0" lang="es-ES" altLang="es-ES" sz="1000" b="0" i="0" u="none" strike="noStrike" cap="none" normalizeH="0" baseline="0" dirty="0">
                <a:ln>
                  <a:noFill/>
                </a:ln>
                <a:solidFill>
                  <a:srgbClr val="E0474B"/>
                </a:solidFill>
                <a:effectLst/>
                <a:latin typeface="JetBrains Mono"/>
              </a:rPr>
              <a:t> </a:t>
            </a:r>
            <a:r>
              <a:rPr kumimoji="0" lang="es-ES" altLang="es-ES" sz="1000" b="0" i="0" u="none" strike="noStrike" cap="none" normalizeH="0" baseline="0" dirty="0" err="1">
                <a:ln>
                  <a:noFill/>
                </a:ln>
                <a:solidFill>
                  <a:srgbClr val="E0474B"/>
                </a:solidFill>
                <a:effectLst/>
                <a:latin typeface="JetBrains Mono"/>
              </a:rPr>
              <a:t>class</a:t>
            </a:r>
            <a:r>
              <a:rPr kumimoji="0" lang="es-ES" altLang="es-ES" sz="1000" b="0" i="0" u="none" strike="noStrike" cap="none" normalizeH="0" baseline="0" dirty="0">
                <a:ln>
                  <a:noFill/>
                </a:ln>
                <a:solidFill>
                  <a:srgbClr val="E0474B"/>
                </a:solidFill>
                <a:effectLst/>
                <a:latin typeface="JetBrains Mono"/>
              </a:rPr>
              <a:t> </a:t>
            </a:r>
            <a:r>
              <a:rPr kumimoji="0" lang="es-ES" altLang="es-ES" sz="1000" b="0" i="0" u="none" strike="noStrike" cap="none" normalizeH="0" baseline="0" dirty="0" err="1">
                <a:ln>
                  <a:noFill/>
                </a:ln>
                <a:solidFill>
                  <a:srgbClr val="EAD979"/>
                </a:solidFill>
                <a:effectLst/>
                <a:latin typeface="JetBrains Mono"/>
              </a:rPr>
              <a:t>Main</a:t>
            </a:r>
            <a:r>
              <a:rPr kumimoji="0" lang="es-ES" altLang="es-ES" sz="1000" b="0" i="0" u="none" strike="noStrike" cap="none" normalizeH="0" baseline="0" dirty="0">
                <a:ln>
                  <a:noFill/>
                </a:ln>
                <a:solidFill>
                  <a:srgbClr val="EAD979"/>
                </a:solidFill>
                <a:effectLst/>
                <a:latin typeface="JetBrains Mono"/>
              </a:rPr>
              <a:t> </a:t>
            </a:r>
            <a:r>
              <a:rPr kumimoji="0" lang="es-ES" altLang="es-ES" sz="1000" b="0" i="0" u="none" strike="noStrike" cap="none" normalizeH="0" baseline="0" dirty="0">
                <a:ln>
                  <a:noFill/>
                </a:ln>
                <a:solidFill>
                  <a:srgbClr val="F8F8F2"/>
                </a:solidFill>
                <a:effectLst/>
                <a:latin typeface="JetBrains Mono"/>
              </a:rPr>
              <a:t>{</a:t>
            </a: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a:t>
            </a:r>
            <a:r>
              <a:rPr kumimoji="0" lang="es-ES" altLang="es-ES" sz="1000" b="0" i="0" u="none" strike="noStrike" cap="none" normalizeH="0" baseline="0" dirty="0" err="1">
                <a:ln>
                  <a:noFill/>
                </a:ln>
                <a:solidFill>
                  <a:srgbClr val="E0474B"/>
                </a:solidFill>
                <a:effectLst/>
                <a:latin typeface="JetBrains Mono"/>
              </a:rPr>
              <a:t>public</a:t>
            </a:r>
            <a:r>
              <a:rPr kumimoji="0" lang="es-ES" altLang="es-ES" sz="1000" b="0" i="0" u="none" strike="noStrike" cap="none" normalizeH="0" baseline="0" dirty="0">
                <a:ln>
                  <a:noFill/>
                </a:ln>
                <a:solidFill>
                  <a:srgbClr val="E0474B"/>
                </a:solidFill>
                <a:effectLst/>
                <a:latin typeface="JetBrains Mono"/>
              </a:rPr>
              <a:t> </a:t>
            </a:r>
            <a:r>
              <a:rPr kumimoji="0" lang="es-ES" altLang="es-ES" sz="1000" b="0" i="0" u="none" strike="noStrike" cap="none" normalizeH="0" baseline="0" dirty="0" err="1">
                <a:ln>
                  <a:noFill/>
                </a:ln>
                <a:solidFill>
                  <a:srgbClr val="E0474B"/>
                </a:solidFill>
                <a:effectLst/>
                <a:latin typeface="JetBrains Mono"/>
              </a:rPr>
              <a:t>static</a:t>
            </a:r>
            <a:r>
              <a:rPr kumimoji="0" lang="es-ES" altLang="es-ES" sz="1000" b="0" i="0" u="none" strike="noStrike" cap="none" normalizeH="0" baseline="0" dirty="0">
                <a:ln>
                  <a:noFill/>
                </a:ln>
                <a:solidFill>
                  <a:srgbClr val="E0474B"/>
                </a:solidFill>
                <a:effectLst/>
                <a:latin typeface="JetBrains Mono"/>
              </a:rPr>
              <a:t> </a:t>
            </a:r>
            <a:r>
              <a:rPr kumimoji="0" lang="es-ES" altLang="es-ES" sz="1000" b="0" i="0" u="none" strike="noStrike" cap="none" normalizeH="0" baseline="0" dirty="0" err="1">
                <a:ln>
                  <a:noFill/>
                </a:ln>
                <a:solidFill>
                  <a:srgbClr val="E0474B"/>
                </a:solidFill>
                <a:effectLst/>
                <a:latin typeface="JetBrains Mono"/>
              </a:rPr>
              <a:t>void</a:t>
            </a:r>
            <a:r>
              <a:rPr kumimoji="0" lang="es-ES" altLang="es-ES" sz="1000" b="0" i="0" u="none" strike="noStrike" cap="none" normalizeH="0" baseline="0" dirty="0">
                <a:ln>
                  <a:noFill/>
                </a:ln>
                <a:solidFill>
                  <a:srgbClr val="E0474B"/>
                </a:solidFill>
                <a:effectLst/>
                <a:latin typeface="JetBrains Mono"/>
              </a:rPr>
              <a:t> </a:t>
            </a:r>
            <a:r>
              <a:rPr kumimoji="0" lang="es-ES" altLang="es-ES" sz="1000" b="0" i="0" u="none" strike="noStrike" cap="none" normalizeH="0" baseline="0" dirty="0" err="1">
                <a:ln>
                  <a:noFill/>
                </a:ln>
                <a:solidFill>
                  <a:srgbClr val="9DACF6"/>
                </a:solidFill>
                <a:effectLst/>
                <a:latin typeface="JetBrains Mono"/>
              </a:rPr>
              <a:t>main</a:t>
            </a:r>
            <a:r>
              <a:rPr kumimoji="0" lang="es-ES" altLang="es-ES" sz="1000" b="0" i="0" u="none" strike="noStrike" cap="none" normalizeH="0" baseline="0" dirty="0">
                <a:ln>
                  <a:noFill/>
                </a:ln>
                <a:solidFill>
                  <a:srgbClr val="F8F8F2"/>
                </a:solidFill>
                <a:effectLst/>
                <a:latin typeface="JetBrains Mono"/>
              </a:rPr>
              <a:t>(</a:t>
            </a:r>
            <a:r>
              <a:rPr kumimoji="0" lang="es-ES" altLang="es-ES" sz="1000" b="0" i="0" u="none" strike="noStrike" cap="none" normalizeH="0" baseline="0" dirty="0" err="1">
                <a:ln>
                  <a:noFill/>
                </a:ln>
                <a:solidFill>
                  <a:srgbClr val="EAD979"/>
                </a:solidFill>
                <a:effectLst/>
                <a:latin typeface="JetBrains Mono"/>
              </a:rPr>
              <a:t>String</a:t>
            </a:r>
            <a:r>
              <a:rPr kumimoji="0" lang="es-ES" altLang="es-ES" sz="1000" b="0" i="0" u="none" strike="noStrike" cap="none" normalizeH="0" baseline="0" dirty="0">
                <a:ln>
                  <a:noFill/>
                </a:ln>
                <a:solidFill>
                  <a:srgbClr val="F8F8F2"/>
                </a:solidFill>
                <a:effectLst/>
                <a:latin typeface="JetBrains Mono"/>
              </a:rPr>
              <a:t>[] </a:t>
            </a:r>
            <a:r>
              <a:rPr kumimoji="0" lang="es-ES" altLang="es-ES" sz="1000" b="0" i="1" u="none" strike="noStrike" cap="none" normalizeH="0" baseline="0" dirty="0" err="1">
                <a:ln>
                  <a:noFill/>
                </a:ln>
                <a:solidFill>
                  <a:srgbClr val="F6E3CC"/>
                </a:solidFill>
                <a:effectLst/>
                <a:latin typeface="JetBrains Mono"/>
              </a:rPr>
              <a:t>args</a:t>
            </a:r>
            <a:r>
              <a:rPr kumimoji="0" lang="es-ES" altLang="es-ES" sz="1000" b="0" i="0" u="none" strike="noStrike" cap="none" normalizeH="0" baseline="0" dirty="0">
                <a:ln>
                  <a:noFill/>
                </a:ln>
                <a:solidFill>
                  <a:srgbClr val="F8F8F2"/>
                </a:solidFill>
                <a:effectLst/>
                <a:latin typeface="JetBrains Mono"/>
              </a:rPr>
              <a:t>) </a:t>
            </a:r>
            <a:r>
              <a:rPr kumimoji="0" lang="es-ES" altLang="es-ES" sz="1000" b="0" i="0" u="none" strike="noStrike" cap="none" normalizeH="0" baseline="0" dirty="0">
                <a:ln>
                  <a:noFill/>
                </a:ln>
                <a:solidFill>
                  <a:srgbClr val="EAD979"/>
                </a:solidFill>
                <a:effectLst/>
                <a:latin typeface="JetBrains Mono"/>
              </a:rPr>
              <a:t>{</a:t>
            </a:r>
            <a:br>
              <a:rPr kumimoji="0" lang="es-ES" altLang="es-ES" sz="1000" b="0" i="0" u="none" strike="noStrike" cap="none" normalizeH="0" baseline="0" dirty="0">
                <a:ln>
                  <a:noFill/>
                </a:ln>
                <a:solidFill>
                  <a:srgbClr val="EAD979"/>
                </a:solidFill>
                <a:effectLst/>
                <a:latin typeface="JetBrains Mono"/>
              </a:rPr>
            </a:br>
            <a:br>
              <a:rPr kumimoji="0" lang="es-ES" altLang="es-ES" sz="1000" b="0" i="0" u="none" strike="noStrike" cap="none" normalizeH="0" baseline="0" dirty="0">
                <a:ln>
                  <a:noFill/>
                </a:ln>
                <a:solidFill>
                  <a:srgbClr val="EAD979"/>
                </a:solidFill>
                <a:effectLst/>
                <a:latin typeface="JetBrains Mono"/>
              </a:rPr>
            </a:br>
            <a:r>
              <a:rPr kumimoji="0" lang="es-ES" altLang="es-ES" sz="1000" b="0" i="0" u="none" strike="noStrike" cap="none" normalizeH="0" baseline="0" dirty="0">
                <a:ln>
                  <a:noFill/>
                </a:ln>
                <a:solidFill>
                  <a:srgbClr val="EAD979"/>
                </a:solidFill>
                <a:effectLst/>
                <a:latin typeface="JetBrains Mono"/>
              </a:rPr>
              <a:t>        Scanner </a:t>
            </a:r>
            <a:r>
              <a:rPr kumimoji="0" lang="es-ES" altLang="es-ES" sz="1000" b="0" i="0" u="none" strike="noStrike" cap="none" normalizeH="0" baseline="0" dirty="0">
                <a:ln>
                  <a:noFill/>
                </a:ln>
                <a:solidFill>
                  <a:srgbClr val="F8F8F2"/>
                </a:solidFill>
                <a:effectLst/>
                <a:latin typeface="JetBrains Mono"/>
              </a:rPr>
              <a:t>lectura</a:t>
            </a:r>
            <a:r>
              <a:rPr kumimoji="0" lang="es-ES" altLang="es-ES" sz="1000" b="0" i="0" u="none" strike="noStrike" cap="none" normalizeH="0" baseline="0" dirty="0">
                <a:ln>
                  <a:noFill/>
                </a:ln>
                <a:solidFill>
                  <a:srgbClr val="BD84DD"/>
                </a:solidFill>
                <a:effectLst/>
                <a:latin typeface="JetBrains Mono"/>
              </a:rPr>
              <a:t>=</a:t>
            </a:r>
            <a:r>
              <a:rPr kumimoji="0" lang="es-ES" altLang="es-ES" sz="1000" b="0" i="0" u="none" strike="noStrike" cap="none" normalizeH="0" baseline="0" dirty="0">
                <a:ln>
                  <a:noFill/>
                </a:ln>
                <a:solidFill>
                  <a:srgbClr val="E0474B"/>
                </a:solidFill>
                <a:effectLst/>
                <a:latin typeface="JetBrains Mono"/>
              </a:rPr>
              <a:t>new </a:t>
            </a:r>
            <a:r>
              <a:rPr kumimoji="0" lang="es-ES" altLang="es-ES" sz="1000" b="0" i="0" u="none" strike="noStrike" cap="none" normalizeH="0" baseline="0" dirty="0">
                <a:ln>
                  <a:noFill/>
                </a:ln>
                <a:solidFill>
                  <a:srgbClr val="EAD979"/>
                </a:solidFill>
                <a:effectLst/>
                <a:latin typeface="JetBrains Mono"/>
              </a:rPr>
              <a:t>Scanner</a:t>
            </a:r>
            <a:r>
              <a:rPr kumimoji="0" lang="es-ES" altLang="es-ES" sz="1000" b="0" i="0" u="none" strike="noStrike" cap="none" normalizeH="0" baseline="0" dirty="0">
                <a:ln>
                  <a:noFill/>
                </a:ln>
                <a:solidFill>
                  <a:srgbClr val="F8F8F2"/>
                </a:solidFill>
                <a:effectLst/>
                <a:latin typeface="JetBrains Mono"/>
              </a:rPr>
              <a:t>(</a:t>
            </a:r>
            <a:r>
              <a:rPr kumimoji="0" lang="es-ES" altLang="es-ES" sz="1000" b="0" i="0" u="none" strike="noStrike" cap="none" normalizeH="0" baseline="0" dirty="0">
                <a:ln>
                  <a:noFill/>
                </a:ln>
                <a:solidFill>
                  <a:srgbClr val="EAD979"/>
                </a:solidFill>
                <a:effectLst/>
                <a:latin typeface="JetBrains Mono"/>
              </a:rPr>
              <a:t>System</a:t>
            </a:r>
            <a:r>
              <a:rPr kumimoji="0" lang="es-ES" altLang="es-ES" sz="1000" b="0" i="0" u="none" strike="noStrike" cap="none" normalizeH="0" baseline="0" dirty="0">
                <a:ln>
                  <a:noFill/>
                </a:ln>
                <a:solidFill>
                  <a:srgbClr val="F8F8F2"/>
                </a:solidFill>
                <a:effectLst/>
                <a:latin typeface="JetBrains Mono"/>
              </a:rPr>
              <a:t>.</a:t>
            </a:r>
            <a:r>
              <a:rPr kumimoji="0" lang="es-ES" altLang="es-ES" sz="1000" b="0" i="1" u="none" strike="noStrike" cap="none" normalizeH="0" baseline="0" dirty="0">
                <a:ln>
                  <a:noFill/>
                </a:ln>
                <a:solidFill>
                  <a:srgbClr val="86DBFD"/>
                </a:solidFill>
                <a:effectLst/>
                <a:latin typeface="JetBrains Mono"/>
              </a:rPr>
              <a:t>in</a:t>
            </a:r>
            <a:r>
              <a:rPr kumimoji="0" lang="es-ES" altLang="es-ES" sz="1000" b="0" i="0" u="none" strike="noStrike" cap="none" normalizeH="0" baseline="0" dirty="0">
                <a:ln>
                  <a:noFill/>
                </a:ln>
                <a:solidFill>
                  <a:srgbClr val="F8F8F2"/>
                </a:solidFill>
                <a:effectLst/>
                <a:latin typeface="JetBrains Mono"/>
              </a:rPr>
              <a:t>);</a:t>
            </a: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a:t>
            </a:r>
            <a:r>
              <a:rPr kumimoji="0" lang="es-ES" altLang="es-ES" sz="1000" b="0" i="0" u="none" strike="noStrike" cap="none" normalizeH="0" baseline="0" dirty="0" err="1">
                <a:ln>
                  <a:noFill/>
                </a:ln>
                <a:solidFill>
                  <a:srgbClr val="E0474B"/>
                </a:solidFill>
                <a:effectLst/>
                <a:latin typeface="JetBrains Mono"/>
              </a:rPr>
              <a:t>int</a:t>
            </a:r>
            <a:r>
              <a:rPr kumimoji="0" lang="es-ES" altLang="es-ES" sz="1000" b="0" i="0" u="none" strike="noStrike" cap="none" normalizeH="0" baseline="0" dirty="0">
                <a:ln>
                  <a:noFill/>
                </a:ln>
                <a:solidFill>
                  <a:srgbClr val="E0474B"/>
                </a:solidFill>
                <a:effectLst/>
                <a:latin typeface="JetBrains Mono"/>
              </a:rPr>
              <a:t> </a:t>
            </a:r>
            <a:r>
              <a:rPr kumimoji="0" lang="es-ES" altLang="es-ES" sz="1000" b="0" i="0" u="none" strike="noStrike" cap="none" normalizeH="0" baseline="0" dirty="0" err="1">
                <a:ln>
                  <a:noFill/>
                </a:ln>
                <a:solidFill>
                  <a:srgbClr val="F8F8F2"/>
                </a:solidFill>
                <a:effectLst/>
                <a:latin typeface="JetBrains Mono"/>
              </a:rPr>
              <a:t>nPais</a:t>
            </a:r>
            <a:r>
              <a:rPr kumimoji="0" lang="es-ES" altLang="es-ES" sz="1000" b="0" i="0" u="none" strike="noStrike" cap="none" normalizeH="0" baseline="0" dirty="0">
                <a:ln>
                  <a:noFill/>
                </a:ln>
                <a:solidFill>
                  <a:srgbClr val="F8F8F2"/>
                </a:solidFill>
                <a:effectLst/>
                <a:latin typeface="JetBrains Mono"/>
              </a:rPr>
              <a:t> </a:t>
            </a:r>
            <a:r>
              <a:rPr kumimoji="0" lang="es-ES" altLang="es-ES" sz="1000" b="0" i="0" u="none" strike="noStrike" cap="none" normalizeH="0" baseline="0" dirty="0">
                <a:ln>
                  <a:noFill/>
                </a:ln>
                <a:solidFill>
                  <a:srgbClr val="BD84DD"/>
                </a:solidFill>
                <a:effectLst/>
                <a:latin typeface="JetBrains Mono"/>
              </a:rPr>
              <a:t>=</a:t>
            </a:r>
            <a:r>
              <a:rPr kumimoji="0" lang="es-ES" altLang="es-ES" sz="1000" b="0" i="0" u="none" strike="noStrike" cap="none" normalizeH="0" baseline="0" dirty="0">
                <a:ln>
                  <a:noFill/>
                </a:ln>
                <a:solidFill>
                  <a:srgbClr val="86DBFD"/>
                </a:solidFill>
                <a:effectLst/>
                <a:latin typeface="JetBrains Mono"/>
              </a:rPr>
              <a:t>1</a:t>
            </a:r>
            <a:r>
              <a:rPr kumimoji="0" lang="es-ES" altLang="es-ES" sz="1000" b="0" i="0" u="none" strike="noStrike" cap="none" normalizeH="0" baseline="0" dirty="0">
                <a:ln>
                  <a:noFill/>
                </a:ln>
                <a:solidFill>
                  <a:srgbClr val="F8F8F2"/>
                </a:solidFill>
                <a:effectLst/>
                <a:latin typeface="JetBrains Mono"/>
              </a:rPr>
              <a:t>;</a:t>
            </a: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a:t>
            </a:r>
            <a:r>
              <a:rPr kumimoji="0" lang="es-ES" altLang="es-ES" sz="1000" b="0" i="0" u="none" strike="noStrike" cap="none" normalizeH="0" baseline="0" dirty="0" err="1">
                <a:ln>
                  <a:noFill/>
                </a:ln>
                <a:solidFill>
                  <a:srgbClr val="EAD979"/>
                </a:solidFill>
                <a:effectLst/>
                <a:latin typeface="JetBrains Mono"/>
              </a:rPr>
              <a:t>Pais</a:t>
            </a:r>
            <a:r>
              <a:rPr kumimoji="0" lang="es-ES" altLang="es-ES" sz="1000" b="0" i="0" u="none" strike="noStrike" cap="none" normalizeH="0" baseline="0" dirty="0">
                <a:ln>
                  <a:noFill/>
                </a:ln>
                <a:solidFill>
                  <a:srgbClr val="F8F8F2"/>
                </a:solidFill>
                <a:effectLst/>
                <a:latin typeface="JetBrains Mono"/>
              </a:rPr>
              <a:t>[] </a:t>
            </a:r>
            <a:r>
              <a:rPr kumimoji="0" lang="es-ES" altLang="es-ES" sz="1000" b="0" i="0" u="none" strike="noStrike" cap="none" normalizeH="0" baseline="0" dirty="0" err="1">
                <a:ln>
                  <a:noFill/>
                </a:ln>
                <a:solidFill>
                  <a:srgbClr val="F8F8F2"/>
                </a:solidFill>
                <a:effectLst/>
                <a:latin typeface="JetBrains Mono"/>
              </a:rPr>
              <a:t>pais</a:t>
            </a:r>
            <a:r>
              <a:rPr kumimoji="0" lang="es-ES" altLang="es-ES" sz="1000" b="0" i="0" u="none" strike="noStrike" cap="none" normalizeH="0" baseline="0" dirty="0">
                <a:ln>
                  <a:noFill/>
                </a:ln>
                <a:solidFill>
                  <a:srgbClr val="F8F8F2"/>
                </a:solidFill>
                <a:effectLst/>
                <a:latin typeface="JetBrains Mono"/>
              </a:rPr>
              <a:t> </a:t>
            </a:r>
            <a:r>
              <a:rPr kumimoji="0" lang="es-ES" altLang="es-ES" sz="1000" b="0" i="0" u="none" strike="noStrike" cap="none" normalizeH="0" baseline="0" dirty="0">
                <a:ln>
                  <a:noFill/>
                </a:ln>
                <a:solidFill>
                  <a:srgbClr val="BD84DD"/>
                </a:solidFill>
                <a:effectLst/>
                <a:latin typeface="JetBrains Mono"/>
              </a:rPr>
              <a:t>= </a:t>
            </a:r>
            <a:r>
              <a:rPr kumimoji="0" lang="es-ES" altLang="es-ES" sz="1000" b="0" i="0" u="none" strike="noStrike" cap="none" normalizeH="0" baseline="0" dirty="0">
                <a:ln>
                  <a:noFill/>
                </a:ln>
                <a:solidFill>
                  <a:srgbClr val="E0474B"/>
                </a:solidFill>
                <a:effectLst/>
                <a:latin typeface="JetBrains Mono"/>
              </a:rPr>
              <a:t>new </a:t>
            </a:r>
            <a:r>
              <a:rPr kumimoji="0" lang="es-ES" altLang="es-ES" sz="1000" b="0" i="0" u="none" strike="noStrike" cap="none" normalizeH="0" baseline="0" dirty="0" err="1">
                <a:ln>
                  <a:noFill/>
                </a:ln>
                <a:solidFill>
                  <a:srgbClr val="EAD979"/>
                </a:solidFill>
                <a:effectLst/>
                <a:latin typeface="JetBrains Mono"/>
              </a:rPr>
              <a:t>Pais</a:t>
            </a:r>
            <a:r>
              <a:rPr kumimoji="0" lang="es-ES" altLang="es-ES" sz="1000" b="0" i="0" u="none" strike="noStrike" cap="none" normalizeH="0" baseline="0" dirty="0">
                <a:ln>
                  <a:noFill/>
                </a:ln>
                <a:solidFill>
                  <a:srgbClr val="F8F8F2"/>
                </a:solidFill>
                <a:effectLst/>
                <a:latin typeface="JetBrains Mono"/>
              </a:rPr>
              <a:t>[</a:t>
            </a:r>
            <a:r>
              <a:rPr kumimoji="0" lang="es-ES" altLang="es-ES" sz="1000" b="0" i="0" u="none" strike="noStrike" cap="none" normalizeH="0" baseline="0" dirty="0" err="1">
                <a:ln>
                  <a:noFill/>
                </a:ln>
                <a:solidFill>
                  <a:srgbClr val="F8F8F2"/>
                </a:solidFill>
                <a:effectLst/>
                <a:latin typeface="JetBrains Mono"/>
              </a:rPr>
              <a:t>nPais</a:t>
            </a:r>
            <a:r>
              <a:rPr kumimoji="0" lang="es-ES" altLang="es-ES" sz="1000" b="0" i="0" u="none" strike="noStrike" cap="none" normalizeH="0" baseline="0" dirty="0">
                <a:ln>
                  <a:noFill/>
                </a:ln>
                <a:solidFill>
                  <a:srgbClr val="F8F8F2"/>
                </a:solidFill>
                <a:effectLst/>
                <a:latin typeface="JetBrains Mono"/>
              </a:rPr>
              <a:t>];</a:t>
            </a:r>
            <a:br>
              <a:rPr kumimoji="0" lang="es-ES" altLang="es-ES" sz="1000" b="0" i="0" u="none" strike="noStrike" cap="none" normalizeH="0" baseline="0" dirty="0">
                <a:ln>
                  <a:noFill/>
                </a:ln>
                <a:solidFill>
                  <a:srgbClr val="F8F8F2"/>
                </a:solidFill>
                <a:effectLst/>
                <a:latin typeface="JetBrains Mono"/>
              </a:rPr>
            </a:b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6" name="CuadroTexto 5">
            <a:extLst>
              <a:ext uri="{FF2B5EF4-FFF2-40B4-BE49-F238E27FC236}">
                <a16:creationId xmlns:a16="http://schemas.microsoft.com/office/drawing/2014/main" id="{89CF243E-0279-DD21-E5C6-79FE30DB9D20}"/>
              </a:ext>
            </a:extLst>
          </p:cNvPr>
          <p:cNvSpPr txBox="1"/>
          <p:nvPr/>
        </p:nvSpPr>
        <p:spPr>
          <a:xfrm>
            <a:off x="2368730" y="2251703"/>
            <a:ext cx="3357880" cy="1600438"/>
          </a:xfrm>
          <a:prstGeom prst="rect">
            <a:avLst/>
          </a:prstGeom>
          <a:noFill/>
        </p:spPr>
        <p:txBody>
          <a:bodyPr wrap="square">
            <a:spAutoFit/>
          </a:bodyPr>
          <a:lstStyle/>
          <a:p>
            <a:r>
              <a:rPr lang="es-ES" i="0" dirty="0">
                <a:solidFill>
                  <a:schemeClr val="accent2"/>
                </a:solidFill>
                <a:effectLst/>
                <a:latin typeface="arial" panose="020B0604020202020204" pitchFamily="34" charset="0"/>
              </a:rPr>
              <a:t>El método </a:t>
            </a:r>
            <a:r>
              <a:rPr lang="es-ES" i="0" dirty="0" err="1">
                <a:solidFill>
                  <a:schemeClr val="accent2"/>
                </a:solidFill>
                <a:effectLst/>
                <a:latin typeface="arial" panose="020B0604020202020204" pitchFamily="34" charset="0"/>
              </a:rPr>
              <a:t>main</a:t>
            </a:r>
            <a:r>
              <a:rPr lang="es-ES" i="0" dirty="0">
                <a:solidFill>
                  <a:schemeClr val="accent2"/>
                </a:solidFill>
                <a:effectLst/>
                <a:latin typeface="arial" panose="020B0604020202020204" pitchFamily="34" charset="0"/>
              </a:rPr>
              <a:t>() acepta un parámetro (y solo uno): una matriz de tipo </a:t>
            </a:r>
            <a:r>
              <a:rPr lang="es-ES" i="0" dirty="0" err="1">
                <a:solidFill>
                  <a:schemeClr val="accent2"/>
                </a:solidFill>
                <a:effectLst/>
                <a:latin typeface="arial" panose="020B0604020202020204" pitchFamily="34" charset="0"/>
              </a:rPr>
              <a:t>String</a:t>
            </a:r>
            <a:r>
              <a:rPr lang="es-ES" i="0" dirty="0">
                <a:solidFill>
                  <a:schemeClr val="accent2"/>
                </a:solidFill>
                <a:effectLst/>
                <a:latin typeface="arial" panose="020B0604020202020204" pitchFamily="34" charset="0"/>
              </a:rPr>
              <a:t>. </a:t>
            </a:r>
            <a:r>
              <a:rPr lang="es-ES" b="0" i="0" dirty="0">
                <a:solidFill>
                  <a:schemeClr val="accent2"/>
                </a:solidFill>
                <a:effectLst/>
                <a:latin typeface="arial" panose="020B0604020202020204" pitchFamily="34" charset="0"/>
              </a:rPr>
              <a:t>Esta matriz recoge los valores que introduzcas a la hora de ejecutar tu aplicación desde la línea de comandos. Da igual el valor que introduzcas; el JRE lo transformará a </a:t>
            </a:r>
            <a:r>
              <a:rPr lang="es-ES" b="0" i="0" dirty="0" err="1">
                <a:solidFill>
                  <a:schemeClr val="accent2"/>
                </a:solidFill>
                <a:effectLst/>
                <a:latin typeface="arial" panose="020B0604020202020204" pitchFamily="34" charset="0"/>
              </a:rPr>
              <a:t>String</a:t>
            </a:r>
            <a:r>
              <a:rPr lang="es-ES" b="0" i="0" dirty="0">
                <a:solidFill>
                  <a:schemeClr val="accent2"/>
                </a:solidFill>
                <a:effectLst/>
                <a:latin typeface="arial" panose="020B0604020202020204" pitchFamily="34" charset="0"/>
              </a:rPr>
              <a:t>.</a:t>
            </a:r>
            <a:endParaRPr lang="es-ES" dirty="0">
              <a:solidFill>
                <a:schemeClr val="accent2"/>
              </a:solidFill>
            </a:endParaRPr>
          </a:p>
        </p:txBody>
      </p:sp>
    </p:spTree>
    <p:extLst>
      <p:ext uri="{BB962C8B-B14F-4D97-AF65-F5344CB8AC3E}">
        <p14:creationId xmlns:p14="http://schemas.microsoft.com/office/powerpoint/2010/main" val="1876764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79382CB-3761-1B0B-4C4F-D9A8EE478761}"/>
              </a:ext>
            </a:extLst>
          </p:cNvPr>
          <p:cNvSpPr txBox="1"/>
          <p:nvPr/>
        </p:nvSpPr>
        <p:spPr>
          <a:xfrm>
            <a:off x="806027" y="1503679"/>
            <a:ext cx="2851573" cy="1477328"/>
          </a:xfrm>
          <a:prstGeom prst="rect">
            <a:avLst/>
          </a:prstGeom>
          <a:noFill/>
        </p:spPr>
        <p:txBody>
          <a:bodyPr wrap="square">
            <a:spAutoFit/>
          </a:bodyPr>
          <a:lstStyle/>
          <a:p>
            <a:r>
              <a:rPr lang="es-ES" sz="900" dirty="0">
                <a:latin typeface="Poppins SemiBold" panose="00000700000000000000" pitchFamily="2" charset="0"/>
                <a:cs typeface="Poppins SemiBold" panose="00000700000000000000" pitchFamily="2" charset="0"/>
              </a:rPr>
              <a:t>Generar la clase Provincia</a:t>
            </a:r>
            <a:br>
              <a:rPr lang="es-ES" sz="900" dirty="0">
                <a:latin typeface="Poppins SemiBold" panose="00000700000000000000" pitchFamily="2" charset="0"/>
                <a:cs typeface="Poppins SemiBold" panose="00000700000000000000" pitchFamily="2" charset="0"/>
              </a:rPr>
            </a:br>
            <a:r>
              <a:rPr lang="es-ES" sz="900" dirty="0">
                <a:latin typeface="Poppins SemiBold" panose="00000700000000000000" pitchFamily="2" charset="0"/>
                <a:cs typeface="Poppins SemiBold" panose="00000700000000000000" pitchFamily="2" charset="0"/>
              </a:rPr>
              <a:t>Crear una clase MAIN </a:t>
            </a:r>
            <a:br>
              <a:rPr lang="es-ES" sz="900" dirty="0">
                <a:latin typeface="Poppins SemiBold" panose="00000700000000000000" pitchFamily="2" charset="0"/>
                <a:cs typeface="Poppins SemiBold" panose="00000700000000000000" pitchFamily="2" charset="0"/>
              </a:rPr>
            </a:br>
            <a:br>
              <a:rPr lang="es-ES" sz="900" dirty="0">
                <a:latin typeface="Poppins SemiBold" panose="00000700000000000000" pitchFamily="2" charset="0"/>
                <a:cs typeface="Poppins SemiBold" panose="00000700000000000000" pitchFamily="2" charset="0"/>
              </a:rPr>
            </a:br>
            <a:r>
              <a:rPr lang="es-ES" sz="900" dirty="0">
                <a:latin typeface="Poppins SemiBold" panose="00000700000000000000" pitchFamily="2" charset="0"/>
                <a:cs typeface="Poppins SemiBold" panose="00000700000000000000" pitchFamily="2" charset="0"/>
              </a:rPr>
              <a:t>■ Crear todos los gets y sets de la clase. </a:t>
            </a:r>
            <a:br>
              <a:rPr lang="es-ES" sz="900" dirty="0">
                <a:latin typeface="Poppins SemiBold" panose="00000700000000000000" pitchFamily="2" charset="0"/>
                <a:cs typeface="Poppins SemiBold" panose="00000700000000000000" pitchFamily="2" charset="0"/>
              </a:rPr>
            </a:br>
            <a:br>
              <a:rPr lang="es-ES" sz="900" dirty="0">
                <a:latin typeface="Poppins SemiBold" panose="00000700000000000000" pitchFamily="2" charset="0"/>
                <a:cs typeface="Poppins SemiBold" panose="00000700000000000000" pitchFamily="2" charset="0"/>
              </a:rPr>
            </a:br>
            <a:r>
              <a:rPr lang="es-ES" sz="900" dirty="0">
                <a:latin typeface="Poppins SemiBold" panose="00000700000000000000" pitchFamily="2" charset="0"/>
                <a:cs typeface="Poppins SemiBold" panose="00000700000000000000" pitchFamily="2" charset="0"/>
              </a:rPr>
              <a:t>■ El constructor no recibe parámetros. </a:t>
            </a:r>
            <a:br>
              <a:rPr lang="es-ES" sz="900" dirty="0">
                <a:latin typeface="Poppins SemiBold" panose="00000700000000000000" pitchFamily="2" charset="0"/>
                <a:cs typeface="Poppins SemiBold" panose="00000700000000000000" pitchFamily="2" charset="0"/>
              </a:rPr>
            </a:br>
            <a:br>
              <a:rPr lang="es-ES" sz="900" dirty="0">
                <a:latin typeface="Poppins SemiBold" panose="00000700000000000000" pitchFamily="2" charset="0"/>
                <a:cs typeface="Poppins SemiBold" panose="00000700000000000000" pitchFamily="2" charset="0"/>
              </a:rPr>
            </a:br>
            <a:r>
              <a:rPr lang="es-ES" sz="900" dirty="0">
                <a:latin typeface="Poppins SemiBold" panose="00000700000000000000" pitchFamily="2" charset="0"/>
                <a:cs typeface="Poppins SemiBold" panose="00000700000000000000" pitchFamily="2" charset="0"/>
              </a:rPr>
              <a:t>■ Crear una instancia de la clase Provincia.</a:t>
            </a:r>
            <a:br>
              <a:rPr lang="es-ES" sz="900" dirty="0">
                <a:latin typeface="Poppins SemiBold" panose="00000700000000000000" pitchFamily="2" charset="0"/>
                <a:cs typeface="Poppins SemiBold" panose="00000700000000000000" pitchFamily="2" charset="0"/>
              </a:rPr>
            </a:br>
            <a:br>
              <a:rPr lang="es-ES" sz="900" dirty="0">
                <a:latin typeface="Poppins SemiBold" panose="00000700000000000000" pitchFamily="2" charset="0"/>
                <a:cs typeface="Poppins SemiBold" panose="00000700000000000000" pitchFamily="2" charset="0"/>
              </a:rPr>
            </a:br>
            <a:r>
              <a:rPr lang="es-ES" sz="900" dirty="0">
                <a:latin typeface="Poppins SemiBold" panose="00000700000000000000" pitchFamily="2" charset="0"/>
                <a:cs typeface="Poppins SemiBold" panose="00000700000000000000" pitchFamily="2" charset="0"/>
              </a:rPr>
              <a:t>■ Mostrar los datos de una provincia.</a:t>
            </a:r>
          </a:p>
        </p:txBody>
      </p:sp>
      <p:sp>
        <p:nvSpPr>
          <p:cNvPr id="4" name="Rectangle 1">
            <a:extLst>
              <a:ext uri="{FF2B5EF4-FFF2-40B4-BE49-F238E27FC236}">
                <a16:creationId xmlns:a16="http://schemas.microsoft.com/office/drawing/2014/main" id="{2D26BB5B-792B-A85C-1942-E69C4F376AAE}"/>
              </a:ext>
            </a:extLst>
          </p:cNvPr>
          <p:cNvSpPr>
            <a:spLocks noChangeArrowheads="1"/>
          </p:cNvSpPr>
          <p:nvPr/>
        </p:nvSpPr>
        <p:spPr bwMode="auto">
          <a:xfrm>
            <a:off x="4233335" y="330860"/>
            <a:ext cx="4504267" cy="4662815"/>
          </a:xfrm>
          <a:prstGeom prst="rect">
            <a:avLst/>
          </a:prstGeom>
          <a:solidFill>
            <a:srgbClr val="1F21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E0474B"/>
                </a:solidFill>
                <a:effectLst/>
                <a:latin typeface="JetBrains Mono"/>
              </a:rPr>
              <a:t>package</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Pais</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class</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Provincia </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private</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String</a:t>
            </a:r>
            <a:r>
              <a:rPr kumimoji="0" lang="es-ES" altLang="es-ES" sz="900" b="0" i="0" u="none" strike="noStrike" cap="none" normalizeH="0" baseline="0" dirty="0">
                <a:ln>
                  <a:noFill/>
                </a:ln>
                <a:solidFill>
                  <a:srgbClr val="EAD979"/>
                </a:solidFill>
                <a:effectLst/>
                <a:latin typeface="JetBrains Mono"/>
              </a:rPr>
              <a:t> </a:t>
            </a:r>
            <a:r>
              <a:rPr kumimoji="0" lang="es-ES" altLang="es-ES" sz="900" b="1" i="0" u="none" strike="noStrike" cap="none" normalizeH="0" baseline="0" dirty="0">
                <a:ln>
                  <a:noFill/>
                </a:ln>
                <a:solidFill>
                  <a:srgbClr val="F8F8F2"/>
                </a:solidFill>
                <a:effectLst/>
                <a:latin typeface="JetBrains Mono"/>
              </a:rPr>
              <a:t>nombre</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1" u="none" strike="noStrike" cap="none" normalizeH="0" baseline="0" dirty="0">
                <a:ln>
                  <a:noFill/>
                </a:ln>
                <a:solidFill>
                  <a:srgbClr val="596477"/>
                </a:solidFill>
                <a:effectLst/>
                <a:latin typeface="JetBrains Mono"/>
              </a:rPr>
              <a:t>//constructor sin </a:t>
            </a:r>
            <a:r>
              <a:rPr kumimoji="0" lang="es-ES" altLang="es-ES" sz="900" b="0" i="1" u="none" strike="noStrike" cap="none" normalizeH="0" baseline="0" dirty="0" err="1">
                <a:ln>
                  <a:noFill/>
                </a:ln>
                <a:solidFill>
                  <a:srgbClr val="596477"/>
                </a:solidFill>
                <a:effectLst/>
                <a:latin typeface="JetBrains Mono"/>
              </a:rPr>
              <a:t>parametros</a:t>
            </a:r>
            <a:br>
              <a:rPr kumimoji="0" lang="es-ES" altLang="es-ES" sz="900" b="0" i="1" u="none" strike="noStrike" cap="none" normalizeH="0" baseline="0" dirty="0">
                <a:ln>
                  <a:noFill/>
                </a:ln>
                <a:solidFill>
                  <a:srgbClr val="596477"/>
                </a:solidFill>
                <a:effectLst/>
                <a:latin typeface="JetBrains Mono"/>
              </a:rPr>
            </a:br>
            <a:r>
              <a:rPr kumimoji="0" lang="es-ES" altLang="es-ES" sz="900" b="0" i="1" u="none" strike="noStrike" cap="none" normalizeH="0" baseline="0" dirty="0">
                <a:ln>
                  <a:noFill/>
                </a:ln>
                <a:solidFill>
                  <a:srgbClr val="596477"/>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a:ln>
                  <a:noFill/>
                </a:ln>
                <a:solidFill>
                  <a:srgbClr val="9DACF6"/>
                </a:solidFill>
                <a:effectLst/>
                <a:latin typeface="JetBrains Mono"/>
              </a:rPr>
              <a:t>Provincia</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this</a:t>
            </a:r>
            <a:r>
              <a:rPr kumimoji="0" lang="es-ES" altLang="es-ES" sz="900" b="0" i="0" u="none" strike="noStrike" cap="none" normalizeH="0" baseline="0" dirty="0" err="1">
                <a:ln>
                  <a:noFill/>
                </a:ln>
                <a:solidFill>
                  <a:srgbClr val="F8F8F2"/>
                </a:solidFill>
                <a:effectLst/>
                <a:latin typeface="JetBrains Mono"/>
              </a:rPr>
              <a:t>.</a:t>
            </a:r>
            <a:r>
              <a:rPr kumimoji="0" lang="es-ES" altLang="es-ES" sz="900" b="1" i="0" u="none" strike="noStrike" cap="none" normalizeH="0" baseline="0" dirty="0" err="1">
                <a:ln>
                  <a:noFill/>
                </a:ln>
                <a:solidFill>
                  <a:srgbClr val="F8F8F2"/>
                </a:solidFill>
                <a:effectLst/>
                <a:latin typeface="JetBrains Mono"/>
              </a:rPr>
              <a:t>nombre</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F6E3CC"/>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a:ln>
                  <a:noFill/>
                </a:ln>
                <a:solidFill>
                  <a:srgbClr val="9DACF6"/>
                </a:solidFill>
                <a:effectLst/>
                <a:latin typeface="JetBrains Mono"/>
              </a:rPr>
              <a:t>Provincia</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err="1">
                <a:ln>
                  <a:noFill/>
                </a:ln>
                <a:solidFill>
                  <a:srgbClr val="EAD979"/>
                </a:solidFill>
                <a:effectLst/>
                <a:latin typeface="JetBrains Mono"/>
              </a:rPr>
              <a:t>String</a:t>
            </a:r>
            <a:r>
              <a:rPr kumimoji="0" lang="es-ES" altLang="es-ES" sz="900" b="0" i="0" u="none" strike="noStrike" cap="none" normalizeH="0" baseline="0" dirty="0">
                <a:ln>
                  <a:noFill/>
                </a:ln>
                <a:solidFill>
                  <a:srgbClr val="EAD979"/>
                </a:solidFill>
                <a:effectLst/>
                <a:latin typeface="JetBrains Mono"/>
              </a:rPr>
              <a:t> </a:t>
            </a:r>
            <a:r>
              <a:rPr kumimoji="0" lang="es-ES" altLang="es-ES" sz="900" b="0" i="1" u="none" strike="noStrike" cap="none" normalizeH="0" baseline="0" dirty="0">
                <a:ln>
                  <a:noFill/>
                </a:ln>
                <a:solidFill>
                  <a:srgbClr val="F6E3CC"/>
                </a:solidFill>
                <a:effectLst/>
                <a:latin typeface="JetBrains Mono"/>
              </a:rPr>
              <a:t>nombre</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this</a:t>
            </a:r>
            <a:r>
              <a:rPr kumimoji="0" lang="es-ES" altLang="es-ES" sz="900" b="0" i="0" u="none" strike="noStrike" cap="none" normalizeH="0" baseline="0" dirty="0" err="1">
                <a:ln>
                  <a:noFill/>
                </a:ln>
                <a:solidFill>
                  <a:srgbClr val="F8F8F2"/>
                </a:solidFill>
                <a:effectLst/>
                <a:latin typeface="JetBrains Mono"/>
              </a:rPr>
              <a:t>.</a:t>
            </a:r>
            <a:r>
              <a:rPr kumimoji="0" lang="es-ES" altLang="es-ES" sz="900" b="1" i="0" u="none" strike="noStrike" cap="none" normalizeH="0" baseline="0" dirty="0" err="1">
                <a:ln>
                  <a:noFill/>
                </a:ln>
                <a:solidFill>
                  <a:srgbClr val="F8F8F2"/>
                </a:solidFill>
                <a:effectLst/>
                <a:latin typeface="JetBrains Mono"/>
              </a:rPr>
              <a:t>nombre</a:t>
            </a:r>
            <a:r>
              <a:rPr kumimoji="0" lang="es-ES" altLang="es-ES" sz="900" b="0" i="0" u="none" strike="noStrike" cap="none" normalizeH="0" baseline="0" dirty="0">
                <a:ln>
                  <a:noFill/>
                </a:ln>
                <a:solidFill>
                  <a:srgbClr val="BD84DD"/>
                </a:solidFill>
                <a:effectLst/>
                <a:latin typeface="JetBrains Mono"/>
              </a:rPr>
              <a:t>=</a:t>
            </a:r>
            <a:r>
              <a:rPr kumimoji="0" lang="es-ES" altLang="es-ES" sz="900" b="0" i="1" u="none" strike="noStrike" cap="none" normalizeH="0" baseline="0" dirty="0">
                <a:ln>
                  <a:noFill/>
                </a:ln>
                <a:solidFill>
                  <a:srgbClr val="F6E3CC"/>
                </a:solidFill>
                <a:effectLst/>
                <a:latin typeface="JetBrains Mono"/>
              </a:rPr>
              <a:t>nombre</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1" u="none" strike="noStrike" cap="none" normalizeH="0" baseline="0" dirty="0">
                <a:ln>
                  <a:noFill/>
                </a:ln>
                <a:solidFill>
                  <a:srgbClr val="596477"/>
                </a:solidFill>
                <a:effectLst/>
                <a:latin typeface="JetBrains Mono"/>
              </a:rPr>
              <a:t>//</a:t>
            </a:r>
            <a:r>
              <a:rPr kumimoji="0" lang="es-ES" altLang="es-ES" sz="900" b="0" i="1" u="none" strike="noStrike" cap="none" normalizeH="0" baseline="0" dirty="0" err="1">
                <a:ln>
                  <a:noFill/>
                </a:ln>
                <a:solidFill>
                  <a:srgbClr val="596477"/>
                </a:solidFill>
                <a:effectLst/>
                <a:latin typeface="JetBrains Mono"/>
              </a:rPr>
              <a:t>get</a:t>
            </a:r>
            <a:r>
              <a:rPr kumimoji="0" lang="es-ES" altLang="es-ES" sz="900" b="0" i="1" u="none" strike="noStrike" cap="none" normalizeH="0" baseline="0" dirty="0">
                <a:ln>
                  <a:noFill/>
                </a:ln>
                <a:solidFill>
                  <a:srgbClr val="596477"/>
                </a:solidFill>
                <a:effectLst/>
                <a:latin typeface="JetBrains Mono"/>
              </a:rPr>
              <a:t> </a:t>
            </a:r>
            <a:r>
              <a:rPr kumimoji="0" lang="es-ES" altLang="es-ES" sz="900" b="0" i="1" u="none" strike="noStrike" cap="none" normalizeH="0" baseline="0" dirty="0" err="1">
                <a:ln>
                  <a:noFill/>
                </a:ln>
                <a:solidFill>
                  <a:srgbClr val="596477"/>
                </a:solidFill>
                <a:effectLst/>
                <a:latin typeface="JetBrains Mono"/>
              </a:rPr>
              <a:t>obtner</a:t>
            </a:r>
            <a:br>
              <a:rPr kumimoji="0" lang="es-ES" altLang="es-ES" sz="900" b="0" i="1" u="none" strike="noStrike" cap="none" normalizeH="0" baseline="0" dirty="0">
                <a:ln>
                  <a:noFill/>
                </a:ln>
                <a:solidFill>
                  <a:srgbClr val="596477"/>
                </a:solidFill>
                <a:effectLst/>
                <a:latin typeface="JetBrains Mono"/>
              </a:rPr>
            </a:br>
            <a:r>
              <a:rPr kumimoji="0" lang="es-ES" altLang="es-ES" sz="900" b="0" i="1" u="none" strike="noStrike" cap="none" normalizeH="0" baseline="0" dirty="0">
                <a:ln>
                  <a:noFill/>
                </a:ln>
                <a:solidFill>
                  <a:srgbClr val="596477"/>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String</a:t>
            </a: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9DACF6"/>
                </a:solidFill>
                <a:effectLst/>
                <a:latin typeface="JetBrains Mono"/>
              </a:rPr>
              <a:t>getNombre</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return </a:t>
            </a:r>
            <a:r>
              <a:rPr kumimoji="0" lang="es-ES" altLang="es-ES" sz="900" b="0" i="0" u="none" strike="noStrike" cap="none" normalizeH="0" baseline="0" dirty="0" err="1">
                <a:ln>
                  <a:noFill/>
                </a:ln>
                <a:solidFill>
                  <a:srgbClr val="E0474B"/>
                </a:solidFill>
                <a:effectLst/>
                <a:latin typeface="JetBrains Mono"/>
              </a:rPr>
              <a:t>this</a:t>
            </a:r>
            <a:r>
              <a:rPr kumimoji="0" lang="es-ES" altLang="es-ES" sz="900" b="0" i="0" u="none" strike="noStrike" cap="none" normalizeH="0" baseline="0" dirty="0" err="1">
                <a:ln>
                  <a:noFill/>
                </a:ln>
                <a:solidFill>
                  <a:srgbClr val="F8F8F2"/>
                </a:solidFill>
                <a:effectLst/>
                <a:latin typeface="JetBrains Mono"/>
              </a:rPr>
              <a:t>.</a:t>
            </a:r>
            <a:r>
              <a:rPr kumimoji="0" lang="es-ES" altLang="es-ES" sz="900" b="1" i="0" u="none" strike="noStrike" cap="none" normalizeH="0" baseline="0" dirty="0" err="1">
                <a:ln>
                  <a:noFill/>
                </a:ln>
                <a:solidFill>
                  <a:srgbClr val="F8F8F2"/>
                </a:solidFill>
                <a:effectLst/>
                <a:latin typeface="JetBrains Mono"/>
              </a:rPr>
              <a:t>nombre</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1" u="none" strike="noStrike" cap="none" normalizeH="0" baseline="0" dirty="0">
                <a:ln>
                  <a:noFill/>
                </a:ln>
                <a:solidFill>
                  <a:srgbClr val="596477"/>
                </a:solidFill>
                <a:effectLst/>
                <a:latin typeface="JetBrains Mono"/>
              </a:rPr>
              <a:t>//set = establecer</a:t>
            </a:r>
            <a:br>
              <a:rPr kumimoji="0" lang="es-ES" altLang="es-ES" sz="900" b="0" i="1" u="none" strike="noStrike" cap="none" normalizeH="0" baseline="0" dirty="0">
                <a:ln>
                  <a:noFill/>
                </a:ln>
                <a:solidFill>
                  <a:srgbClr val="596477"/>
                </a:solidFill>
                <a:effectLst/>
                <a:latin typeface="JetBrains Mono"/>
              </a:rPr>
            </a:br>
            <a:r>
              <a:rPr kumimoji="0" lang="es-ES" altLang="es-ES" sz="900" b="0" i="1" u="none" strike="noStrike" cap="none" normalizeH="0" baseline="0" dirty="0">
                <a:ln>
                  <a:noFill/>
                </a:ln>
                <a:solidFill>
                  <a:srgbClr val="596477"/>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void</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9DACF6"/>
                </a:solidFill>
                <a:effectLst/>
                <a:latin typeface="JetBrains Mono"/>
              </a:rPr>
              <a:t>setNombre</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err="1">
                <a:ln>
                  <a:noFill/>
                </a:ln>
                <a:solidFill>
                  <a:srgbClr val="EAD979"/>
                </a:solidFill>
                <a:effectLst/>
                <a:latin typeface="JetBrains Mono"/>
              </a:rPr>
              <a:t>String</a:t>
            </a:r>
            <a:r>
              <a:rPr kumimoji="0" lang="es-ES" altLang="es-ES" sz="900" b="0" i="0" u="none" strike="noStrike" cap="none" normalizeH="0" baseline="0" dirty="0">
                <a:ln>
                  <a:noFill/>
                </a:ln>
                <a:solidFill>
                  <a:srgbClr val="EAD979"/>
                </a:solidFill>
                <a:effectLst/>
                <a:latin typeface="JetBrains Mono"/>
              </a:rPr>
              <a:t> </a:t>
            </a:r>
            <a:r>
              <a:rPr kumimoji="0" lang="es-ES" altLang="es-ES" sz="900" b="0" i="1" u="none" strike="noStrike" cap="none" normalizeH="0" baseline="0" dirty="0" err="1">
                <a:ln>
                  <a:noFill/>
                </a:ln>
                <a:solidFill>
                  <a:srgbClr val="F6E3CC"/>
                </a:solidFill>
                <a:effectLst/>
                <a:latin typeface="JetBrains Mono"/>
              </a:rPr>
              <a:t>nuevoNombre</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this</a:t>
            </a:r>
            <a:r>
              <a:rPr kumimoji="0" lang="es-ES" altLang="es-ES" sz="900" b="0" i="0" u="none" strike="noStrike" cap="none" normalizeH="0" baseline="0" dirty="0" err="1">
                <a:ln>
                  <a:noFill/>
                </a:ln>
                <a:solidFill>
                  <a:srgbClr val="F8F8F2"/>
                </a:solidFill>
                <a:effectLst/>
                <a:latin typeface="JetBrains Mono"/>
              </a:rPr>
              <a:t>.</a:t>
            </a:r>
            <a:r>
              <a:rPr kumimoji="0" lang="es-ES" altLang="es-ES" sz="900" b="1" i="0" u="none" strike="noStrike" cap="none" normalizeH="0" baseline="0" dirty="0" err="1">
                <a:ln>
                  <a:noFill/>
                </a:ln>
                <a:solidFill>
                  <a:srgbClr val="F8F8F2"/>
                </a:solidFill>
                <a:effectLst/>
                <a:latin typeface="JetBrains Mono"/>
              </a:rPr>
              <a:t>nombre</a:t>
            </a:r>
            <a:r>
              <a:rPr kumimoji="0" lang="es-ES" altLang="es-ES" sz="900" b="0" i="0" u="none" strike="noStrike" cap="none" normalizeH="0" baseline="0" dirty="0">
                <a:ln>
                  <a:noFill/>
                </a:ln>
                <a:solidFill>
                  <a:srgbClr val="BD84DD"/>
                </a:solidFill>
                <a:effectLst/>
                <a:latin typeface="JetBrains Mono"/>
              </a:rPr>
              <a:t>=</a:t>
            </a:r>
            <a:r>
              <a:rPr kumimoji="0" lang="es-ES" altLang="es-ES" sz="900" b="0" i="1" u="none" strike="noStrike" cap="none" normalizeH="0" baseline="0" dirty="0" err="1">
                <a:ln>
                  <a:noFill/>
                </a:ln>
                <a:solidFill>
                  <a:srgbClr val="F6E3CC"/>
                </a:solidFill>
                <a:effectLst/>
                <a:latin typeface="JetBrains Mono"/>
              </a:rPr>
              <a:t>nuevoNombre</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1" u="none" strike="noStrike" cap="none" normalizeH="0" baseline="0" dirty="0">
                <a:ln>
                  <a:noFill/>
                </a:ln>
                <a:solidFill>
                  <a:srgbClr val="596477"/>
                </a:solidFill>
                <a:effectLst/>
                <a:latin typeface="JetBrains Mono"/>
              </a:rPr>
              <a:t>//mostrar provincia</a:t>
            </a:r>
            <a:br>
              <a:rPr kumimoji="0" lang="es-ES" altLang="es-ES" sz="900" b="0" i="1" u="none" strike="noStrike" cap="none" normalizeH="0" baseline="0" dirty="0">
                <a:ln>
                  <a:noFill/>
                </a:ln>
                <a:solidFill>
                  <a:srgbClr val="596477"/>
                </a:solidFill>
                <a:effectLst/>
                <a:latin typeface="JetBrains Mono"/>
              </a:rPr>
            </a:br>
            <a:r>
              <a:rPr kumimoji="0" lang="es-ES" altLang="es-ES" sz="900" b="0" i="1" u="none" strike="noStrike" cap="none" normalizeH="0" baseline="0" dirty="0">
                <a:ln>
                  <a:noFill/>
                </a:ln>
                <a:solidFill>
                  <a:srgbClr val="596477"/>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void</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9DACF6"/>
                </a:solidFill>
                <a:effectLst/>
                <a:latin typeface="JetBrains Mono"/>
              </a:rPr>
              <a:t>mostrarProvincia</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System</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1" u="none" strike="noStrike" cap="none" normalizeH="0" baseline="0" dirty="0" err="1">
                <a:ln>
                  <a:noFill/>
                </a:ln>
                <a:solidFill>
                  <a:srgbClr val="86DBFD"/>
                </a:solidFill>
                <a:effectLst/>
                <a:latin typeface="JetBrains Mono"/>
              </a:rPr>
              <a:t>out</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0" u="none" strike="noStrike" cap="none" normalizeH="0" baseline="0" dirty="0" err="1">
                <a:ln>
                  <a:noFill/>
                </a:ln>
                <a:solidFill>
                  <a:srgbClr val="84D0FF"/>
                </a:solidFill>
                <a:effectLst/>
                <a:latin typeface="JetBrains Mono"/>
              </a:rPr>
              <a:t>println</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F6E3CC"/>
                </a:solidFill>
                <a:effectLst/>
                <a:latin typeface="JetBrains Mono"/>
              </a:rPr>
              <a:t>"------------------ Datos de Provincia -----------------------------"</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System</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1" u="none" strike="noStrike" cap="none" normalizeH="0" baseline="0" dirty="0" err="1">
                <a:ln>
                  <a:noFill/>
                </a:ln>
                <a:solidFill>
                  <a:srgbClr val="86DBFD"/>
                </a:solidFill>
                <a:effectLst/>
                <a:latin typeface="JetBrains Mono"/>
              </a:rPr>
              <a:t>out</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0" u="none" strike="noStrike" cap="none" normalizeH="0" baseline="0" dirty="0" err="1">
                <a:ln>
                  <a:noFill/>
                </a:ln>
                <a:solidFill>
                  <a:srgbClr val="84D0FF"/>
                </a:solidFill>
                <a:effectLst/>
                <a:latin typeface="JetBrains Mono"/>
              </a:rPr>
              <a:t>println</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F6E3CC"/>
                </a:solidFill>
                <a:effectLst/>
                <a:latin typeface="JetBrains Mono"/>
              </a:rPr>
              <a:t>"Nombre de provincia: "</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err="1">
                <a:ln>
                  <a:noFill/>
                </a:ln>
                <a:solidFill>
                  <a:srgbClr val="84D0FF"/>
                </a:solidFill>
                <a:effectLst/>
                <a:latin typeface="JetBrains Mono"/>
              </a:rPr>
              <a:t>getNombre</a:t>
            </a:r>
            <a:r>
              <a:rPr kumimoji="0" lang="es-ES" altLang="es-ES" sz="900" b="0" i="0" u="none" strike="noStrike" cap="none" normalizeH="0" baseline="0" dirty="0">
                <a:ln>
                  <a:noFill/>
                </a:ln>
                <a:solidFill>
                  <a:srgbClr val="EAD979"/>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F8F8F2"/>
                </a:solidFill>
                <a:effectLst/>
                <a:latin typeface="JetBrains Mono"/>
              </a:rPr>
              <a:t>}</a:t>
            </a:r>
            <a:endParaRPr kumimoji="0" lang="es-ES" altLang="es-ES"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606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79382CB-3761-1B0B-4C4F-D9A8EE478761}"/>
              </a:ext>
            </a:extLst>
          </p:cNvPr>
          <p:cNvSpPr txBox="1"/>
          <p:nvPr/>
        </p:nvSpPr>
        <p:spPr>
          <a:xfrm>
            <a:off x="474134" y="1313713"/>
            <a:ext cx="3095413" cy="2516073"/>
          </a:xfrm>
          <a:prstGeom prst="rect">
            <a:avLst/>
          </a:prstGeom>
          <a:noFill/>
        </p:spPr>
        <p:txBody>
          <a:bodyPr wrap="square">
            <a:spAutoFit/>
          </a:bodyPr>
          <a:lstStyle/>
          <a:p>
            <a:r>
              <a:rPr lang="es-ES" sz="1050" dirty="0">
                <a:latin typeface="Poppins SemiBold" panose="00000700000000000000" pitchFamily="2" charset="0"/>
                <a:cs typeface="Poppins SemiBold" panose="00000700000000000000" pitchFamily="2" charset="0"/>
              </a:rPr>
              <a:t>Generar la clase Departamento.</a:t>
            </a:r>
          </a:p>
          <a:p>
            <a:r>
              <a:rPr lang="es-ES" sz="1050" dirty="0">
                <a:latin typeface="Poppins SemiBold" panose="00000700000000000000" pitchFamily="2" charset="0"/>
                <a:cs typeface="Poppins SemiBold" panose="00000700000000000000" pitchFamily="2" charset="0"/>
              </a:rPr>
              <a:t>Crear una clase MAIN (Utilizar el MAIN del anterior ejercicio) </a:t>
            </a:r>
          </a:p>
          <a:p>
            <a:endParaRPr lang="es-ES" sz="1050" dirty="0">
              <a:latin typeface="Poppins SemiBold" panose="00000700000000000000" pitchFamily="2" charset="0"/>
              <a:cs typeface="Poppins SemiBold" panose="00000700000000000000" pitchFamily="2" charset="0"/>
            </a:endParaRPr>
          </a:p>
          <a:p>
            <a:r>
              <a:rPr lang="es-ES" sz="1050" dirty="0">
                <a:latin typeface="Poppins SemiBold" panose="00000700000000000000" pitchFamily="2" charset="0"/>
                <a:cs typeface="Poppins SemiBold" panose="00000700000000000000" pitchFamily="2" charset="0"/>
              </a:rPr>
              <a:t>■ Crear todos los gets y sets de la clase.</a:t>
            </a:r>
          </a:p>
          <a:p>
            <a:r>
              <a:rPr lang="es-ES" sz="1050" dirty="0">
                <a:latin typeface="Poppins SemiBold" panose="00000700000000000000" pitchFamily="2" charset="0"/>
                <a:cs typeface="Poppins SemiBold" panose="00000700000000000000" pitchFamily="2" charset="0"/>
              </a:rPr>
              <a:t> </a:t>
            </a:r>
          </a:p>
          <a:p>
            <a:r>
              <a:rPr lang="es-ES" sz="1050" dirty="0">
                <a:latin typeface="Poppins SemiBold" panose="00000700000000000000" pitchFamily="2" charset="0"/>
                <a:cs typeface="Poppins SemiBold" panose="00000700000000000000" pitchFamily="2" charset="0"/>
              </a:rPr>
              <a:t>■ El constructor no recibe parámetros. </a:t>
            </a:r>
          </a:p>
          <a:p>
            <a:endParaRPr lang="es-ES" sz="1050" dirty="0">
              <a:latin typeface="Poppins SemiBold" panose="00000700000000000000" pitchFamily="2" charset="0"/>
              <a:cs typeface="Poppins SemiBold" panose="00000700000000000000" pitchFamily="2" charset="0"/>
            </a:endParaRPr>
          </a:p>
          <a:p>
            <a:r>
              <a:rPr lang="es-ES" sz="1050" dirty="0">
                <a:latin typeface="Poppins SemiBold" panose="00000700000000000000" pitchFamily="2" charset="0"/>
                <a:cs typeface="Poppins SemiBold" panose="00000700000000000000" pitchFamily="2" charset="0"/>
              </a:rPr>
              <a:t>■ Crear una instancia de la clase Departamento. </a:t>
            </a:r>
          </a:p>
          <a:p>
            <a:endParaRPr lang="es-ES" sz="1050" dirty="0">
              <a:latin typeface="Poppins SemiBold" panose="00000700000000000000" pitchFamily="2" charset="0"/>
              <a:cs typeface="Poppins SemiBold" panose="00000700000000000000" pitchFamily="2" charset="0"/>
            </a:endParaRPr>
          </a:p>
          <a:p>
            <a:r>
              <a:rPr lang="es-ES" sz="1050" dirty="0">
                <a:latin typeface="Poppins SemiBold" panose="00000700000000000000" pitchFamily="2" charset="0"/>
                <a:cs typeface="Poppins SemiBold" panose="00000700000000000000" pitchFamily="2" charset="0"/>
              </a:rPr>
              <a:t>■ Omitir el método</a:t>
            </a:r>
          </a:p>
          <a:p>
            <a:r>
              <a:rPr lang="es-ES" sz="1050" dirty="0">
                <a:latin typeface="Poppins SemiBold" panose="00000700000000000000" pitchFamily="2" charset="0"/>
                <a:cs typeface="Poppins SemiBold" panose="00000700000000000000" pitchFamily="2" charset="0"/>
              </a:rPr>
              <a:t> </a:t>
            </a:r>
            <a:r>
              <a:rPr lang="es-ES" sz="1050" dirty="0" err="1">
                <a:latin typeface="Poppins SemiBold" panose="00000700000000000000" pitchFamily="2" charset="0"/>
                <a:cs typeface="Poppins SemiBold" panose="00000700000000000000" pitchFamily="2" charset="0"/>
              </a:rPr>
              <a:t>agregaNuevaProvincia</a:t>
            </a:r>
            <a:r>
              <a:rPr lang="es-ES" sz="1050" dirty="0">
                <a:latin typeface="Poppins SemiBold" panose="00000700000000000000" pitchFamily="2" charset="0"/>
                <a:cs typeface="Poppins SemiBold" panose="00000700000000000000" pitchFamily="2" charset="0"/>
              </a:rPr>
              <a:t>() </a:t>
            </a:r>
          </a:p>
          <a:p>
            <a:endParaRPr lang="es-ES" sz="1050" dirty="0">
              <a:latin typeface="Poppins SemiBold" panose="00000700000000000000" pitchFamily="2" charset="0"/>
              <a:cs typeface="Poppins SemiBold" panose="00000700000000000000" pitchFamily="2" charset="0"/>
            </a:endParaRPr>
          </a:p>
          <a:p>
            <a:r>
              <a:rPr lang="es-ES" sz="1050" dirty="0">
                <a:latin typeface="Poppins SemiBold" panose="00000700000000000000" pitchFamily="2" charset="0"/>
                <a:cs typeface="Poppins SemiBold" panose="00000700000000000000" pitchFamily="2" charset="0"/>
              </a:rPr>
              <a:t>■ Mostrar los datos de los departamentos.</a:t>
            </a:r>
          </a:p>
        </p:txBody>
      </p:sp>
      <p:sp>
        <p:nvSpPr>
          <p:cNvPr id="5" name="Rectangle 2">
            <a:extLst>
              <a:ext uri="{FF2B5EF4-FFF2-40B4-BE49-F238E27FC236}">
                <a16:creationId xmlns:a16="http://schemas.microsoft.com/office/drawing/2014/main" id="{B6F1CC12-32A7-2517-9D4C-3EA4995C29AD}"/>
              </a:ext>
            </a:extLst>
          </p:cNvPr>
          <p:cNvSpPr>
            <a:spLocks noChangeArrowheads="1"/>
          </p:cNvSpPr>
          <p:nvPr/>
        </p:nvSpPr>
        <p:spPr bwMode="auto">
          <a:xfrm>
            <a:off x="4146126" y="53340"/>
            <a:ext cx="4389119" cy="2031325"/>
          </a:xfrm>
          <a:prstGeom prst="rect">
            <a:avLst/>
          </a:prstGeom>
          <a:solidFill>
            <a:srgbClr val="1F21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700" b="0" i="0" u="none" strike="noStrike" cap="none" normalizeH="0" baseline="0" dirty="0" err="1">
                <a:ln>
                  <a:noFill/>
                </a:ln>
                <a:solidFill>
                  <a:srgbClr val="E0474B"/>
                </a:solidFill>
                <a:effectLst/>
                <a:latin typeface="JetBrains Mono"/>
              </a:rPr>
              <a:t>public</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class</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Departamento </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private</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err="1">
                <a:ln>
                  <a:noFill/>
                </a:ln>
                <a:solidFill>
                  <a:srgbClr val="EAD979"/>
                </a:solidFill>
                <a:effectLst/>
                <a:latin typeface="JetBrains Mono"/>
              </a:rPr>
              <a:t>String</a:t>
            </a:r>
            <a:r>
              <a:rPr kumimoji="0" lang="es-ES" altLang="es-ES" sz="700" b="0" i="0" u="none" strike="noStrike" cap="none" normalizeH="0" baseline="0" dirty="0">
                <a:ln>
                  <a:noFill/>
                </a:ln>
                <a:solidFill>
                  <a:srgbClr val="EAD979"/>
                </a:solidFill>
                <a:effectLst/>
                <a:latin typeface="JetBrains Mono"/>
              </a:rPr>
              <a:t> </a:t>
            </a:r>
            <a:r>
              <a:rPr kumimoji="0" lang="es-ES" altLang="es-ES" sz="700" b="1" i="0" u="none" strike="noStrike" cap="none" normalizeH="0" baseline="0" dirty="0">
                <a:ln>
                  <a:noFill/>
                </a:ln>
                <a:solidFill>
                  <a:srgbClr val="F8F8F2"/>
                </a:solidFill>
                <a:effectLst/>
                <a:latin typeface="JetBrains Mono"/>
              </a:rPr>
              <a:t>nombre</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private</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Provincia</a:t>
            </a:r>
            <a:r>
              <a:rPr kumimoji="0" lang="es-ES" altLang="es-ES" sz="700" b="0" i="0" u="none" strike="noStrike" cap="none" normalizeH="0" baseline="0" dirty="0">
                <a:ln>
                  <a:noFill/>
                </a:ln>
                <a:solidFill>
                  <a:srgbClr val="F8F8F2"/>
                </a:solidFill>
                <a:effectLst/>
                <a:latin typeface="JetBrains Mono"/>
              </a:rPr>
              <a:t>[] </a:t>
            </a:r>
            <a:r>
              <a:rPr kumimoji="0" lang="es-ES" altLang="es-ES" sz="700" b="1" i="0" u="none" strike="noStrike" cap="none" normalizeH="0" baseline="0" dirty="0" err="1">
                <a:ln>
                  <a:noFill/>
                </a:ln>
                <a:solidFill>
                  <a:srgbClr val="F8F8F2"/>
                </a:solidFill>
                <a:effectLst/>
                <a:latin typeface="JetBrains Mono"/>
              </a:rPr>
              <a:t>nroProvincias</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public</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a:ln>
                  <a:noFill/>
                </a:ln>
                <a:solidFill>
                  <a:srgbClr val="9DACF6"/>
                </a:solidFill>
                <a:effectLst/>
                <a:latin typeface="JetBrains Mono"/>
              </a:rPr>
              <a:t>Departamento</a:t>
            </a: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this</a:t>
            </a:r>
            <a:r>
              <a:rPr kumimoji="0" lang="es-ES" altLang="es-ES" sz="700" b="0" i="0" u="none" strike="noStrike" cap="none" normalizeH="0" baseline="0" dirty="0" err="1">
                <a:ln>
                  <a:noFill/>
                </a:ln>
                <a:solidFill>
                  <a:srgbClr val="F8F8F2"/>
                </a:solidFill>
                <a:effectLst/>
                <a:latin typeface="JetBrains Mono"/>
              </a:rPr>
              <a:t>.</a:t>
            </a:r>
            <a:r>
              <a:rPr kumimoji="0" lang="es-ES" altLang="es-ES" sz="700" b="1" i="0" u="none" strike="noStrike" cap="none" normalizeH="0" baseline="0" dirty="0" err="1">
                <a:ln>
                  <a:noFill/>
                </a:ln>
                <a:solidFill>
                  <a:srgbClr val="F8F8F2"/>
                </a:solidFill>
                <a:effectLst/>
                <a:latin typeface="JetBrains Mono"/>
              </a:rPr>
              <a:t>nombre</a:t>
            </a:r>
            <a:r>
              <a:rPr kumimoji="0" lang="es-ES" altLang="es-ES" sz="700" b="1"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BD84DD"/>
                </a:solidFill>
                <a:effectLst/>
                <a:latin typeface="JetBrains Mono"/>
              </a:rPr>
              <a:t>= </a:t>
            </a:r>
            <a:r>
              <a:rPr kumimoji="0" lang="es-ES" altLang="es-ES" sz="700" b="0" i="0" u="none" strike="noStrike" cap="none" normalizeH="0" baseline="0" dirty="0">
                <a:ln>
                  <a:noFill/>
                </a:ln>
                <a:solidFill>
                  <a:srgbClr val="F6E3CC"/>
                </a:solidFill>
                <a:effectLst/>
                <a:latin typeface="JetBrains Mono"/>
              </a:rPr>
              <a:t>""</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this</a:t>
            </a:r>
            <a:r>
              <a:rPr kumimoji="0" lang="es-ES" altLang="es-ES" sz="700" b="0" i="0" u="none" strike="noStrike" cap="none" normalizeH="0" baseline="0" dirty="0" err="1">
                <a:ln>
                  <a:noFill/>
                </a:ln>
                <a:solidFill>
                  <a:srgbClr val="F8F8F2"/>
                </a:solidFill>
                <a:effectLst/>
                <a:latin typeface="JetBrains Mono"/>
              </a:rPr>
              <a:t>.</a:t>
            </a:r>
            <a:r>
              <a:rPr kumimoji="0" lang="es-ES" altLang="es-ES" sz="700" b="1" i="0" u="none" strike="noStrike" cap="none" normalizeH="0" baseline="0" dirty="0" err="1">
                <a:ln>
                  <a:noFill/>
                </a:ln>
                <a:solidFill>
                  <a:srgbClr val="F8F8F2"/>
                </a:solidFill>
                <a:effectLst/>
                <a:latin typeface="JetBrains Mono"/>
              </a:rPr>
              <a:t>nroProvincias</a:t>
            </a:r>
            <a:r>
              <a:rPr kumimoji="0" lang="es-ES" altLang="es-ES" sz="700" b="1"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BD84DD"/>
                </a:solidFill>
                <a:effectLst/>
                <a:latin typeface="JetBrains Mono"/>
              </a:rPr>
              <a:t>= </a:t>
            </a:r>
            <a:r>
              <a:rPr kumimoji="0" lang="es-ES" altLang="es-ES" sz="700" b="0" i="0" u="none" strike="noStrike" cap="none" normalizeH="0" baseline="0" dirty="0">
                <a:ln>
                  <a:noFill/>
                </a:ln>
                <a:solidFill>
                  <a:srgbClr val="E0474B"/>
                </a:solidFill>
                <a:effectLst/>
                <a:latin typeface="JetBrains Mono"/>
              </a:rPr>
              <a:t>new </a:t>
            </a:r>
            <a:r>
              <a:rPr kumimoji="0" lang="es-ES" altLang="es-ES" sz="700" b="0" i="0" u="none" strike="noStrike" cap="none" normalizeH="0" baseline="0" dirty="0">
                <a:ln>
                  <a:noFill/>
                </a:ln>
                <a:solidFill>
                  <a:srgbClr val="EAD979"/>
                </a:solidFill>
                <a:effectLst/>
                <a:latin typeface="JetBrains Mono"/>
              </a:rPr>
              <a:t>Provincia</a:t>
            </a:r>
            <a:r>
              <a:rPr kumimoji="0" lang="es-ES" altLang="es-ES" sz="700" b="0" i="0" u="none" strike="noStrike" cap="none" normalizeH="0" baseline="0" dirty="0">
                <a:ln>
                  <a:noFill/>
                </a:ln>
                <a:solidFill>
                  <a:srgbClr val="F8F8F2"/>
                </a:solidFill>
                <a:effectLst/>
                <a:latin typeface="JetBrains Mono"/>
              </a:rPr>
              <a:t>[</a:t>
            </a:r>
            <a:r>
              <a:rPr kumimoji="0" lang="es-ES" altLang="es-ES" sz="700" b="0" i="0" u="none" strike="noStrike" cap="none" normalizeH="0" baseline="0" dirty="0">
                <a:ln>
                  <a:noFill/>
                </a:ln>
                <a:solidFill>
                  <a:srgbClr val="86DBFD"/>
                </a:solidFill>
                <a:effectLst/>
                <a:latin typeface="JetBrains Mono"/>
              </a:rPr>
              <a:t>0</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public</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a:ln>
                  <a:noFill/>
                </a:ln>
                <a:solidFill>
                  <a:srgbClr val="9DACF6"/>
                </a:solidFill>
                <a:effectLst/>
                <a:latin typeface="JetBrains Mono"/>
              </a:rPr>
              <a:t>Departamento</a:t>
            </a:r>
            <a:r>
              <a:rPr kumimoji="0" lang="es-ES" altLang="es-ES" sz="700" b="0" i="0" u="none" strike="noStrike" cap="none" normalizeH="0" baseline="0" dirty="0">
                <a:ln>
                  <a:noFill/>
                </a:ln>
                <a:solidFill>
                  <a:srgbClr val="F8F8F2"/>
                </a:solidFill>
                <a:effectLst/>
                <a:latin typeface="JetBrains Mono"/>
              </a:rPr>
              <a:t>(</a:t>
            </a:r>
            <a:r>
              <a:rPr kumimoji="0" lang="es-ES" altLang="es-ES" sz="700" b="0" i="0" u="none" strike="noStrike" cap="none" normalizeH="0" baseline="0" dirty="0" err="1">
                <a:ln>
                  <a:noFill/>
                </a:ln>
                <a:solidFill>
                  <a:srgbClr val="EAD979"/>
                </a:solidFill>
                <a:effectLst/>
                <a:latin typeface="JetBrains Mono"/>
              </a:rPr>
              <a:t>String</a:t>
            </a:r>
            <a:r>
              <a:rPr kumimoji="0" lang="es-ES" altLang="es-ES" sz="700" b="0" i="0" u="none" strike="noStrike" cap="none" normalizeH="0" baseline="0" dirty="0">
                <a:ln>
                  <a:noFill/>
                </a:ln>
                <a:solidFill>
                  <a:srgbClr val="EAD979"/>
                </a:solidFill>
                <a:effectLst/>
                <a:latin typeface="JetBrains Mono"/>
              </a:rPr>
              <a:t> </a:t>
            </a:r>
            <a:r>
              <a:rPr kumimoji="0" lang="es-ES" altLang="es-ES" sz="700" b="0" i="1" u="none" strike="noStrike" cap="none" normalizeH="0" baseline="0" dirty="0">
                <a:ln>
                  <a:noFill/>
                </a:ln>
                <a:solidFill>
                  <a:srgbClr val="F6E3CC"/>
                </a:solidFill>
                <a:effectLst/>
                <a:latin typeface="JetBrains Mono"/>
              </a:rPr>
              <a:t>nombre</a:t>
            </a:r>
            <a:r>
              <a:rPr kumimoji="0" lang="es-ES" altLang="es-ES" sz="700" b="0" i="0" u="none" strike="noStrike" cap="none" normalizeH="0" baseline="0" dirty="0">
                <a:ln>
                  <a:noFill/>
                </a:ln>
                <a:solidFill>
                  <a:srgbClr val="BD84DD"/>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Provincia</a:t>
            </a:r>
            <a:r>
              <a:rPr kumimoji="0" lang="es-ES" altLang="es-ES" sz="700" b="0" i="0" u="none" strike="noStrike" cap="none" normalizeH="0" baseline="0" dirty="0">
                <a:ln>
                  <a:noFill/>
                </a:ln>
                <a:solidFill>
                  <a:srgbClr val="F8F8F2"/>
                </a:solidFill>
                <a:effectLst/>
                <a:latin typeface="JetBrains Mono"/>
              </a:rPr>
              <a:t>[] </a:t>
            </a:r>
            <a:r>
              <a:rPr kumimoji="0" lang="es-ES" altLang="es-ES" sz="700" b="0" i="1" u="none" strike="noStrike" cap="none" normalizeH="0" baseline="0" dirty="0" err="1">
                <a:ln>
                  <a:noFill/>
                </a:ln>
                <a:solidFill>
                  <a:srgbClr val="F6E3CC"/>
                </a:solidFill>
                <a:effectLst/>
                <a:latin typeface="JetBrains Mono"/>
              </a:rPr>
              <a:t>nroProvincias</a:t>
            </a: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this</a:t>
            </a:r>
            <a:r>
              <a:rPr kumimoji="0" lang="es-ES" altLang="es-ES" sz="700" b="0" i="0" u="none" strike="noStrike" cap="none" normalizeH="0" baseline="0" dirty="0" err="1">
                <a:ln>
                  <a:noFill/>
                </a:ln>
                <a:solidFill>
                  <a:srgbClr val="F8F8F2"/>
                </a:solidFill>
                <a:effectLst/>
                <a:latin typeface="JetBrains Mono"/>
              </a:rPr>
              <a:t>.</a:t>
            </a:r>
            <a:r>
              <a:rPr kumimoji="0" lang="es-ES" altLang="es-ES" sz="700" b="1" i="0" u="none" strike="noStrike" cap="none" normalizeH="0" baseline="0" dirty="0" err="1">
                <a:ln>
                  <a:noFill/>
                </a:ln>
                <a:solidFill>
                  <a:srgbClr val="F8F8F2"/>
                </a:solidFill>
                <a:effectLst/>
                <a:latin typeface="JetBrains Mono"/>
              </a:rPr>
              <a:t>nombre</a:t>
            </a:r>
            <a:r>
              <a:rPr kumimoji="0" lang="es-ES" altLang="es-ES" sz="700" b="1"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BD84DD"/>
                </a:solidFill>
                <a:effectLst/>
                <a:latin typeface="JetBrains Mono"/>
              </a:rPr>
              <a:t>= </a:t>
            </a:r>
            <a:r>
              <a:rPr kumimoji="0" lang="es-ES" altLang="es-ES" sz="700" b="0" i="1" u="none" strike="noStrike" cap="none" normalizeH="0" baseline="0" dirty="0">
                <a:ln>
                  <a:noFill/>
                </a:ln>
                <a:solidFill>
                  <a:srgbClr val="F6E3CC"/>
                </a:solidFill>
                <a:effectLst/>
                <a:latin typeface="JetBrains Mono"/>
              </a:rPr>
              <a:t>nombre</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this</a:t>
            </a:r>
            <a:r>
              <a:rPr kumimoji="0" lang="es-ES" altLang="es-ES" sz="700" b="0" i="0" u="none" strike="noStrike" cap="none" normalizeH="0" baseline="0" dirty="0" err="1">
                <a:ln>
                  <a:noFill/>
                </a:ln>
                <a:solidFill>
                  <a:srgbClr val="F8F8F2"/>
                </a:solidFill>
                <a:effectLst/>
                <a:latin typeface="JetBrains Mono"/>
              </a:rPr>
              <a:t>.</a:t>
            </a:r>
            <a:r>
              <a:rPr kumimoji="0" lang="es-ES" altLang="es-ES" sz="700" b="1" i="0" u="none" strike="noStrike" cap="none" normalizeH="0" baseline="0" dirty="0" err="1">
                <a:ln>
                  <a:noFill/>
                </a:ln>
                <a:solidFill>
                  <a:srgbClr val="F8F8F2"/>
                </a:solidFill>
                <a:effectLst/>
                <a:latin typeface="JetBrains Mono"/>
              </a:rPr>
              <a:t>nroProvincias</a:t>
            </a:r>
            <a:r>
              <a:rPr kumimoji="0" lang="es-ES" altLang="es-ES" sz="700" b="1"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BD84DD"/>
                </a:solidFill>
                <a:effectLst/>
                <a:latin typeface="JetBrains Mono"/>
              </a:rPr>
              <a:t>= </a:t>
            </a:r>
            <a:r>
              <a:rPr kumimoji="0" lang="es-ES" altLang="es-ES" sz="700" b="0" i="1" u="none" strike="noStrike" cap="none" normalizeH="0" baseline="0" dirty="0" err="1">
                <a:ln>
                  <a:noFill/>
                </a:ln>
                <a:solidFill>
                  <a:srgbClr val="F6E3CC"/>
                </a:solidFill>
                <a:effectLst/>
                <a:latin typeface="JetBrains Mono"/>
              </a:rPr>
              <a:t>nroProvincias</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1" u="none" strike="noStrike" cap="none" normalizeH="0" baseline="0" dirty="0">
                <a:ln>
                  <a:noFill/>
                </a:ln>
                <a:solidFill>
                  <a:srgbClr val="596477"/>
                </a:solidFill>
                <a:effectLst/>
                <a:latin typeface="JetBrains Mono"/>
              </a:rPr>
              <a:t>//crear un </a:t>
            </a:r>
            <a:r>
              <a:rPr kumimoji="0" lang="es-ES" altLang="es-ES" sz="700" b="0" i="1" u="none" strike="noStrike" cap="none" normalizeH="0" baseline="0" dirty="0" err="1">
                <a:ln>
                  <a:noFill/>
                </a:ln>
                <a:solidFill>
                  <a:srgbClr val="596477"/>
                </a:solidFill>
                <a:effectLst/>
                <a:latin typeface="JetBrains Mono"/>
              </a:rPr>
              <a:t>metodo</a:t>
            </a:r>
            <a:r>
              <a:rPr kumimoji="0" lang="es-ES" altLang="es-ES" sz="700" b="0" i="1" u="none" strike="noStrike" cap="none" normalizeH="0" baseline="0" dirty="0">
                <a:ln>
                  <a:noFill/>
                </a:ln>
                <a:solidFill>
                  <a:srgbClr val="596477"/>
                </a:solidFill>
                <a:effectLst/>
                <a:latin typeface="JetBrains Mono"/>
              </a:rPr>
              <a:t> que ingrese una provincia</a:t>
            </a:r>
            <a:br>
              <a:rPr kumimoji="0" lang="es-ES" altLang="es-ES" sz="700" b="0" i="1" u="none" strike="noStrike" cap="none" normalizeH="0" baseline="0" dirty="0">
                <a:ln>
                  <a:noFill/>
                </a:ln>
                <a:solidFill>
                  <a:srgbClr val="596477"/>
                </a:solidFill>
                <a:effectLst/>
                <a:latin typeface="JetBrains Mono"/>
              </a:rPr>
            </a:br>
            <a:br>
              <a:rPr kumimoji="0" lang="es-ES" altLang="es-ES" sz="700" b="0" i="1" u="none" strike="noStrike" cap="none" normalizeH="0" baseline="0" dirty="0">
                <a:ln>
                  <a:noFill/>
                </a:ln>
                <a:solidFill>
                  <a:srgbClr val="596477"/>
                </a:solidFill>
                <a:effectLst/>
                <a:latin typeface="JetBrains Mono"/>
              </a:rPr>
            </a:br>
            <a:r>
              <a:rPr kumimoji="0" lang="es-ES" altLang="es-ES" sz="700" b="0" i="1" u="none" strike="noStrike" cap="none" normalizeH="0" baseline="0" dirty="0">
                <a:ln>
                  <a:noFill/>
                </a:ln>
                <a:solidFill>
                  <a:srgbClr val="596477"/>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public</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void</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err="1">
                <a:ln>
                  <a:noFill/>
                </a:ln>
                <a:solidFill>
                  <a:srgbClr val="9DACF6"/>
                </a:solidFill>
                <a:effectLst/>
                <a:latin typeface="JetBrains Mono"/>
              </a:rPr>
              <a:t>agregaNuevaProvincia</a:t>
            </a:r>
            <a:r>
              <a:rPr kumimoji="0" lang="es-ES" altLang="es-ES" sz="700" b="0" i="0" u="none" strike="noStrike" cap="none" normalizeH="0" baseline="0" dirty="0">
                <a:ln>
                  <a:noFill/>
                </a:ln>
                <a:solidFill>
                  <a:srgbClr val="F8F8F2"/>
                </a:solidFill>
                <a:effectLst/>
                <a:latin typeface="JetBrains Mono"/>
              </a:rPr>
              <a:t>(</a:t>
            </a:r>
            <a:r>
              <a:rPr kumimoji="0" lang="es-ES" altLang="es-ES" sz="700" b="0" i="0" u="none" strike="noStrike" cap="none" normalizeH="0" baseline="0" dirty="0">
                <a:ln>
                  <a:noFill/>
                </a:ln>
                <a:solidFill>
                  <a:srgbClr val="EAD979"/>
                </a:solidFill>
                <a:effectLst/>
                <a:latin typeface="JetBrains Mono"/>
              </a:rPr>
              <a:t>Provincia</a:t>
            </a:r>
            <a:r>
              <a:rPr kumimoji="0" lang="es-ES" altLang="es-ES" sz="700" b="0" i="0" u="none" strike="noStrike" cap="none" normalizeH="0" baseline="0" dirty="0">
                <a:ln>
                  <a:noFill/>
                </a:ln>
                <a:solidFill>
                  <a:srgbClr val="F8F8F2"/>
                </a:solidFill>
                <a:effectLst/>
                <a:latin typeface="JetBrains Mono"/>
              </a:rPr>
              <a:t>[]  </a:t>
            </a:r>
            <a:r>
              <a:rPr kumimoji="0" lang="es-ES" altLang="es-ES" sz="700" b="0" i="1" u="none" strike="noStrike" cap="none" normalizeH="0" baseline="0" dirty="0" err="1">
                <a:ln>
                  <a:noFill/>
                </a:ln>
                <a:solidFill>
                  <a:srgbClr val="F6E3CC"/>
                </a:solidFill>
                <a:effectLst/>
                <a:latin typeface="JetBrains Mono"/>
              </a:rPr>
              <a:t>nuevoNroProvincias</a:t>
            </a: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this</a:t>
            </a:r>
            <a:r>
              <a:rPr kumimoji="0" lang="es-ES" altLang="es-ES" sz="700" b="0" i="0" u="none" strike="noStrike" cap="none" normalizeH="0" baseline="0" dirty="0" err="1">
                <a:ln>
                  <a:noFill/>
                </a:ln>
                <a:solidFill>
                  <a:srgbClr val="F8F8F2"/>
                </a:solidFill>
                <a:effectLst/>
                <a:latin typeface="JetBrains Mono"/>
              </a:rPr>
              <a:t>.</a:t>
            </a:r>
            <a:r>
              <a:rPr kumimoji="0" lang="es-ES" altLang="es-ES" sz="700" b="1" i="0" u="none" strike="noStrike" cap="none" normalizeH="0" baseline="0" dirty="0" err="1">
                <a:ln>
                  <a:noFill/>
                </a:ln>
                <a:solidFill>
                  <a:srgbClr val="F8F8F2"/>
                </a:solidFill>
                <a:effectLst/>
                <a:latin typeface="JetBrains Mono"/>
              </a:rPr>
              <a:t>nroProvincias</a:t>
            </a:r>
            <a:r>
              <a:rPr kumimoji="0" lang="es-ES" altLang="es-ES" sz="700" b="0" i="0" u="none" strike="noStrike" cap="none" normalizeH="0" baseline="0" dirty="0">
                <a:ln>
                  <a:noFill/>
                </a:ln>
                <a:solidFill>
                  <a:srgbClr val="BD84DD"/>
                </a:solidFill>
                <a:effectLst/>
                <a:latin typeface="JetBrains Mono"/>
              </a:rPr>
              <a:t>=</a:t>
            </a:r>
            <a:r>
              <a:rPr kumimoji="0" lang="es-ES" altLang="es-ES" sz="700" b="0" i="1" u="none" strike="noStrike" cap="none" normalizeH="0" baseline="0" dirty="0" err="1">
                <a:ln>
                  <a:noFill/>
                </a:ln>
                <a:solidFill>
                  <a:srgbClr val="F6E3CC"/>
                </a:solidFill>
                <a:effectLst/>
                <a:latin typeface="JetBrains Mono"/>
              </a:rPr>
              <a:t>nuevoNroProvincias</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endParaRPr kumimoji="0" lang="es-ES" altLang="es-ES" sz="7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B7019E7A-850C-8003-B02F-C5FBDCDEBEFB}"/>
              </a:ext>
            </a:extLst>
          </p:cNvPr>
          <p:cNvSpPr>
            <a:spLocks noChangeArrowheads="1"/>
          </p:cNvSpPr>
          <p:nvPr/>
        </p:nvSpPr>
        <p:spPr bwMode="auto">
          <a:xfrm>
            <a:off x="4146126" y="2084665"/>
            <a:ext cx="4389119" cy="3000821"/>
          </a:xfrm>
          <a:prstGeom prst="rect">
            <a:avLst/>
          </a:prstGeom>
          <a:solidFill>
            <a:srgbClr val="1F21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700" b="0" i="1" u="none" strike="noStrike" cap="none" normalizeH="0" baseline="0" dirty="0">
                <a:ln>
                  <a:noFill/>
                </a:ln>
                <a:solidFill>
                  <a:srgbClr val="596477"/>
                </a:solidFill>
                <a:effectLst/>
                <a:latin typeface="JetBrains Mono"/>
              </a:rPr>
              <a:t>//</a:t>
            </a:r>
            <a:r>
              <a:rPr kumimoji="0" lang="es-ES" altLang="es-ES" sz="700" b="0" i="1" u="none" strike="noStrike" cap="none" normalizeH="0" baseline="0" dirty="0" err="1">
                <a:ln>
                  <a:noFill/>
                </a:ln>
                <a:solidFill>
                  <a:srgbClr val="596477"/>
                </a:solidFill>
                <a:effectLst/>
                <a:latin typeface="JetBrains Mono"/>
              </a:rPr>
              <a:t>get</a:t>
            </a:r>
            <a:br>
              <a:rPr kumimoji="0" lang="es-ES" altLang="es-ES" sz="700" b="0" i="1" u="none" strike="noStrike" cap="none" normalizeH="0" baseline="0" dirty="0">
                <a:ln>
                  <a:noFill/>
                </a:ln>
                <a:solidFill>
                  <a:srgbClr val="596477"/>
                </a:solidFill>
                <a:effectLst/>
                <a:latin typeface="JetBrains Mono"/>
              </a:rPr>
            </a:br>
            <a:r>
              <a:rPr kumimoji="0" lang="es-ES" altLang="es-ES" sz="700" b="0" i="1" u="none" strike="noStrike" cap="none" normalizeH="0" baseline="0" dirty="0">
                <a:ln>
                  <a:noFill/>
                </a:ln>
                <a:solidFill>
                  <a:srgbClr val="596477"/>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public</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err="1">
                <a:ln>
                  <a:noFill/>
                </a:ln>
                <a:solidFill>
                  <a:srgbClr val="EAD979"/>
                </a:solidFill>
                <a:effectLst/>
                <a:latin typeface="JetBrains Mono"/>
              </a:rPr>
              <a:t>String</a:t>
            </a:r>
            <a:r>
              <a:rPr kumimoji="0" lang="es-ES" altLang="es-ES" sz="700" b="0" i="0" u="none" strike="noStrike" cap="none" normalizeH="0" baseline="0" dirty="0">
                <a:ln>
                  <a:noFill/>
                </a:ln>
                <a:solidFill>
                  <a:srgbClr val="EAD979"/>
                </a:solidFill>
                <a:effectLst/>
                <a:latin typeface="JetBrains Mono"/>
              </a:rPr>
              <a:t> </a:t>
            </a:r>
            <a:r>
              <a:rPr kumimoji="0" lang="es-ES" altLang="es-ES" sz="700" b="0" i="0" u="none" strike="noStrike" cap="none" normalizeH="0" baseline="0" dirty="0" err="1">
                <a:ln>
                  <a:noFill/>
                </a:ln>
                <a:solidFill>
                  <a:srgbClr val="9DACF6"/>
                </a:solidFill>
                <a:effectLst/>
                <a:latin typeface="JetBrains Mono"/>
              </a:rPr>
              <a:t>getNombre</a:t>
            </a: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0" u="none" strike="noStrike" cap="none" normalizeH="0" baseline="0" dirty="0">
                <a:ln>
                  <a:noFill/>
                </a:ln>
                <a:solidFill>
                  <a:srgbClr val="E0474B"/>
                </a:solidFill>
                <a:effectLst/>
                <a:latin typeface="JetBrains Mono"/>
              </a:rPr>
              <a:t>return </a:t>
            </a:r>
            <a:r>
              <a:rPr kumimoji="0" lang="es-ES" altLang="es-ES" sz="700" b="0" i="0" u="none" strike="noStrike" cap="none" normalizeH="0" baseline="0" dirty="0" err="1">
                <a:ln>
                  <a:noFill/>
                </a:ln>
                <a:solidFill>
                  <a:srgbClr val="E0474B"/>
                </a:solidFill>
                <a:effectLst/>
                <a:latin typeface="JetBrains Mono"/>
              </a:rPr>
              <a:t>this</a:t>
            </a:r>
            <a:r>
              <a:rPr kumimoji="0" lang="es-ES" altLang="es-ES" sz="700" b="0" i="0" u="none" strike="noStrike" cap="none" normalizeH="0" baseline="0" dirty="0" err="1">
                <a:ln>
                  <a:noFill/>
                </a:ln>
                <a:solidFill>
                  <a:srgbClr val="F8F8F2"/>
                </a:solidFill>
                <a:effectLst/>
                <a:latin typeface="JetBrains Mono"/>
              </a:rPr>
              <a:t>.</a:t>
            </a:r>
            <a:r>
              <a:rPr kumimoji="0" lang="es-ES" altLang="es-ES" sz="700" b="1" i="0" u="none" strike="noStrike" cap="none" normalizeH="0" baseline="0" dirty="0" err="1">
                <a:ln>
                  <a:noFill/>
                </a:ln>
                <a:solidFill>
                  <a:srgbClr val="F8F8F2"/>
                </a:solidFill>
                <a:effectLst/>
                <a:latin typeface="JetBrains Mono"/>
              </a:rPr>
              <a:t>nombre</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public</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Provincia</a:t>
            </a: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err="1">
                <a:ln>
                  <a:noFill/>
                </a:ln>
                <a:solidFill>
                  <a:srgbClr val="9DACF6"/>
                </a:solidFill>
                <a:effectLst/>
                <a:latin typeface="JetBrains Mono"/>
              </a:rPr>
              <a:t>getNroProvincias</a:t>
            </a: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0" u="none" strike="noStrike" cap="none" normalizeH="0" baseline="0" dirty="0">
                <a:ln>
                  <a:noFill/>
                </a:ln>
                <a:solidFill>
                  <a:srgbClr val="E0474B"/>
                </a:solidFill>
                <a:effectLst/>
                <a:latin typeface="JetBrains Mono"/>
              </a:rPr>
              <a:t>return </a:t>
            </a:r>
            <a:r>
              <a:rPr kumimoji="0" lang="es-ES" altLang="es-ES" sz="700" b="0" i="0" u="none" strike="noStrike" cap="none" normalizeH="0" baseline="0" dirty="0" err="1">
                <a:ln>
                  <a:noFill/>
                </a:ln>
                <a:solidFill>
                  <a:srgbClr val="E0474B"/>
                </a:solidFill>
                <a:effectLst/>
                <a:latin typeface="JetBrains Mono"/>
              </a:rPr>
              <a:t>this</a:t>
            </a:r>
            <a:r>
              <a:rPr kumimoji="0" lang="es-ES" altLang="es-ES" sz="700" b="0" i="0" u="none" strike="noStrike" cap="none" normalizeH="0" baseline="0" dirty="0" err="1">
                <a:ln>
                  <a:noFill/>
                </a:ln>
                <a:solidFill>
                  <a:srgbClr val="F8F8F2"/>
                </a:solidFill>
                <a:effectLst/>
                <a:latin typeface="JetBrains Mono"/>
              </a:rPr>
              <a:t>.</a:t>
            </a:r>
            <a:r>
              <a:rPr kumimoji="0" lang="es-ES" altLang="es-ES" sz="700" b="1" i="0" u="none" strike="noStrike" cap="none" normalizeH="0" baseline="0" dirty="0" err="1">
                <a:ln>
                  <a:noFill/>
                </a:ln>
                <a:solidFill>
                  <a:srgbClr val="F8F8F2"/>
                </a:solidFill>
                <a:effectLst/>
                <a:latin typeface="JetBrains Mono"/>
              </a:rPr>
              <a:t>nroProvincias</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1" u="none" strike="noStrike" cap="none" normalizeH="0" baseline="0" dirty="0">
                <a:ln>
                  <a:noFill/>
                </a:ln>
                <a:solidFill>
                  <a:srgbClr val="596477"/>
                </a:solidFill>
                <a:effectLst/>
                <a:latin typeface="JetBrains Mono"/>
              </a:rPr>
              <a:t>//set</a:t>
            </a:r>
            <a:br>
              <a:rPr kumimoji="0" lang="es-ES" altLang="es-ES" sz="700" b="0" i="1" u="none" strike="noStrike" cap="none" normalizeH="0" baseline="0" dirty="0">
                <a:ln>
                  <a:noFill/>
                </a:ln>
                <a:solidFill>
                  <a:srgbClr val="596477"/>
                </a:solidFill>
                <a:effectLst/>
                <a:latin typeface="JetBrains Mono"/>
              </a:rPr>
            </a:br>
            <a:r>
              <a:rPr kumimoji="0" lang="es-ES" altLang="es-ES" sz="700" b="0" i="1" u="none" strike="noStrike" cap="none" normalizeH="0" baseline="0" dirty="0">
                <a:ln>
                  <a:noFill/>
                </a:ln>
                <a:solidFill>
                  <a:srgbClr val="596477"/>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public</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void</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err="1">
                <a:ln>
                  <a:noFill/>
                </a:ln>
                <a:solidFill>
                  <a:srgbClr val="9DACF6"/>
                </a:solidFill>
                <a:effectLst/>
                <a:latin typeface="JetBrains Mono"/>
              </a:rPr>
              <a:t>setNombre</a:t>
            </a:r>
            <a:r>
              <a:rPr kumimoji="0" lang="es-ES" altLang="es-ES" sz="700" b="0" i="0" u="none" strike="noStrike" cap="none" normalizeH="0" baseline="0" dirty="0">
                <a:ln>
                  <a:noFill/>
                </a:ln>
                <a:solidFill>
                  <a:srgbClr val="F8F8F2"/>
                </a:solidFill>
                <a:effectLst/>
                <a:latin typeface="JetBrains Mono"/>
              </a:rPr>
              <a:t>(</a:t>
            </a:r>
            <a:r>
              <a:rPr kumimoji="0" lang="es-ES" altLang="es-ES" sz="700" b="0" i="0" u="none" strike="noStrike" cap="none" normalizeH="0" baseline="0" dirty="0" err="1">
                <a:ln>
                  <a:noFill/>
                </a:ln>
                <a:solidFill>
                  <a:srgbClr val="EAD979"/>
                </a:solidFill>
                <a:effectLst/>
                <a:latin typeface="JetBrains Mono"/>
              </a:rPr>
              <a:t>String</a:t>
            </a:r>
            <a:r>
              <a:rPr kumimoji="0" lang="es-ES" altLang="es-ES" sz="700" b="0" i="0" u="none" strike="noStrike" cap="none" normalizeH="0" baseline="0" dirty="0">
                <a:ln>
                  <a:noFill/>
                </a:ln>
                <a:solidFill>
                  <a:srgbClr val="EAD979"/>
                </a:solidFill>
                <a:effectLst/>
                <a:latin typeface="JetBrains Mono"/>
              </a:rPr>
              <a:t> </a:t>
            </a:r>
            <a:r>
              <a:rPr kumimoji="0" lang="es-ES" altLang="es-ES" sz="700" b="0" i="1" u="none" strike="noStrike" cap="none" normalizeH="0" baseline="0" dirty="0" err="1">
                <a:ln>
                  <a:noFill/>
                </a:ln>
                <a:solidFill>
                  <a:srgbClr val="F6E3CC"/>
                </a:solidFill>
                <a:effectLst/>
                <a:latin typeface="JetBrains Mono"/>
              </a:rPr>
              <a:t>nuevoNombre</a:t>
            </a: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this</a:t>
            </a:r>
            <a:r>
              <a:rPr kumimoji="0" lang="es-ES" altLang="es-ES" sz="700" b="0" i="0" u="none" strike="noStrike" cap="none" normalizeH="0" baseline="0" dirty="0" err="1">
                <a:ln>
                  <a:noFill/>
                </a:ln>
                <a:solidFill>
                  <a:srgbClr val="F8F8F2"/>
                </a:solidFill>
                <a:effectLst/>
                <a:latin typeface="JetBrains Mono"/>
              </a:rPr>
              <a:t>.</a:t>
            </a:r>
            <a:r>
              <a:rPr kumimoji="0" lang="es-ES" altLang="es-ES" sz="700" b="1" i="0" u="none" strike="noStrike" cap="none" normalizeH="0" baseline="0" dirty="0" err="1">
                <a:ln>
                  <a:noFill/>
                </a:ln>
                <a:solidFill>
                  <a:srgbClr val="F8F8F2"/>
                </a:solidFill>
                <a:effectLst/>
                <a:latin typeface="JetBrains Mono"/>
              </a:rPr>
              <a:t>nombre</a:t>
            </a:r>
            <a:r>
              <a:rPr kumimoji="0" lang="es-ES" altLang="es-ES" sz="700" b="1"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BD84DD"/>
                </a:solidFill>
                <a:effectLst/>
                <a:latin typeface="JetBrains Mono"/>
              </a:rPr>
              <a:t>= </a:t>
            </a:r>
            <a:r>
              <a:rPr kumimoji="0" lang="es-ES" altLang="es-ES" sz="700" b="0" i="1" u="none" strike="noStrike" cap="none" normalizeH="0" baseline="0" dirty="0" err="1">
                <a:ln>
                  <a:noFill/>
                </a:ln>
                <a:solidFill>
                  <a:srgbClr val="F6E3CC"/>
                </a:solidFill>
                <a:effectLst/>
                <a:latin typeface="JetBrains Mono"/>
              </a:rPr>
              <a:t>nuevoNombre</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1" u="none" strike="noStrike" cap="none" normalizeH="0" baseline="0" dirty="0">
                <a:ln>
                  <a:noFill/>
                </a:ln>
                <a:solidFill>
                  <a:srgbClr val="596477"/>
                </a:solidFill>
                <a:effectLst/>
                <a:latin typeface="JetBrains Mono"/>
              </a:rPr>
              <a:t>//set</a:t>
            </a:r>
            <a:br>
              <a:rPr kumimoji="0" lang="es-ES" altLang="es-ES" sz="700" b="0" i="1" u="none" strike="noStrike" cap="none" normalizeH="0" baseline="0" dirty="0">
                <a:ln>
                  <a:noFill/>
                </a:ln>
                <a:solidFill>
                  <a:srgbClr val="596477"/>
                </a:solidFill>
                <a:effectLst/>
                <a:latin typeface="JetBrains Mono"/>
              </a:rPr>
            </a:br>
            <a:r>
              <a:rPr kumimoji="0" lang="es-ES" altLang="es-ES" sz="700" b="0" i="1" u="none" strike="noStrike" cap="none" normalizeH="0" baseline="0" dirty="0">
                <a:ln>
                  <a:noFill/>
                </a:ln>
                <a:solidFill>
                  <a:srgbClr val="596477"/>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public</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void</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err="1">
                <a:ln>
                  <a:noFill/>
                </a:ln>
                <a:solidFill>
                  <a:srgbClr val="9DACF6"/>
                </a:solidFill>
                <a:effectLst/>
                <a:latin typeface="JetBrains Mono"/>
              </a:rPr>
              <a:t>setNroProvincias</a:t>
            </a:r>
            <a:r>
              <a:rPr kumimoji="0" lang="es-ES" altLang="es-ES" sz="700" b="0" i="0" u="none" strike="noStrike" cap="none" normalizeH="0" baseline="0" dirty="0">
                <a:ln>
                  <a:noFill/>
                </a:ln>
                <a:solidFill>
                  <a:srgbClr val="F8F8F2"/>
                </a:solidFill>
                <a:effectLst/>
                <a:latin typeface="JetBrains Mono"/>
              </a:rPr>
              <a:t>(</a:t>
            </a:r>
            <a:r>
              <a:rPr kumimoji="0" lang="es-ES" altLang="es-ES" sz="700" b="0" i="0" u="none" strike="noStrike" cap="none" normalizeH="0" baseline="0" dirty="0">
                <a:ln>
                  <a:noFill/>
                </a:ln>
                <a:solidFill>
                  <a:srgbClr val="EAD979"/>
                </a:solidFill>
                <a:effectLst/>
                <a:latin typeface="JetBrains Mono"/>
              </a:rPr>
              <a:t>Provincia</a:t>
            </a:r>
            <a:r>
              <a:rPr kumimoji="0" lang="es-ES" altLang="es-ES" sz="700" b="0" i="0" u="none" strike="noStrike" cap="none" normalizeH="0" baseline="0" dirty="0">
                <a:ln>
                  <a:noFill/>
                </a:ln>
                <a:solidFill>
                  <a:srgbClr val="F8F8F2"/>
                </a:solidFill>
                <a:effectLst/>
                <a:latin typeface="JetBrains Mono"/>
              </a:rPr>
              <a:t>[] </a:t>
            </a:r>
            <a:r>
              <a:rPr kumimoji="0" lang="es-ES" altLang="es-ES" sz="700" b="0" i="1" u="none" strike="noStrike" cap="none" normalizeH="0" baseline="0" dirty="0" err="1">
                <a:ln>
                  <a:noFill/>
                </a:ln>
                <a:solidFill>
                  <a:srgbClr val="F6E3CC"/>
                </a:solidFill>
                <a:effectLst/>
                <a:latin typeface="JetBrains Mono"/>
              </a:rPr>
              <a:t>nuevoNroProvincias</a:t>
            </a:r>
            <a:r>
              <a:rPr kumimoji="0" lang="es-ES" altLang="es-ES" sz="700" b="0" i="0" u="none" strike="noStrike" cap="none" normalizeH="0" baseline="0" dirty="0">
                <a:ln>
                  <a:noFill/>
                </a:ln>
                <a:solidFill>
                  <a:srgbClr val="F8F8F2"/>
                </a:solidFill>
                <a:effectLst/>
                <a:latin typeface="JetBrains Mono"/>
              </a:rPr>
              <a:t>)</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this</a:t>
            </a:r>
            <a:r>
              <a:rPr kumimoji="0" lang="es-ES" altLang="es-ES" sz="700" b="0" i="0" u="none" strike="noStrike" cap="none" normalizeH="0" baseline="0" dirty="0" err="1">
                <a:ln>
                  <a:noFill/>
                </a:ln>
                <a:solidFill>
                  <a:srgbClr val="F8F8F2"/>
                </a:solidFill>
                <a:effectLst/>
                <a:latin typeface="JetBrains Mono"/>
              </a:rPr>
              <a:t>.</a:t>
            </a:r>
            <a:r>
              <a:rPr kumimoji="0" lang="es-ES" altLang="es-ES" sz="700" b="1" i="0" u="none" strike="noStrike" cap="none" normalizeH="0" baseline="0" dirty="0" err="1">
                <a:ln>
                  <a:noFill/>
                </a:ln>
                <a:solidFill>
                  <a:srgbClr val="F8F8F2"/>
                </a:solidFill>
                <a:effectLst/>
                <a:latin typeface="JetBrains Mono"/>
              </a:rPr>
              <a:t>nroProvincias</a:t>
            </a:r>
            <a:r>
              <a:rPr kumimoji="0" lang="es-ES" altLang="es-ES" sz="700" b="1"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BD84DD"/>
                </a:solidFill>
                <a:effectLst/>
                <a:latin typeface="JetBrains Mono"/>
              </a:rPr>
              <a:t>= </a:t>
            </a:r>
            <a:r>
              <a:rPr kumimoji="0" lang="es-ES" altLang="es-ES" sz="700" b="0" i="1" u="none" strike="noStrike" cap="none" normalizeH="0" baseline="0" dirty="0" err="1">
                <a:ln>
                  <a:noFill/>
                </a:ln>
                <a:solidFill>
                  <a:srgbClr val="F6E3CC"/>
                </a:solidFill>
                <a:effectLst/>
                <a:latin typeface="JetBrains Mono"/>
              </a:rPr>
              <a:t>nuevoNroProvincias</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1" u="none" strike="noStrike" cap="none" normalizeH="0" baseline="0" dirty="0">
                <a:ln>
                  <a:noFill/>
                </a:ln>
                <a:solidFill>
                  <a:srgbClr val="596477"/>
                </a:solidFill>
                <a:effectLst/>
                <a:latin typeface="JetBrains Mono"/>
              </a:rPr>
              <a:t>//mostrar</a:t>
            </a:r>
            <a:br>
              <a:rPr kumimoji="0" lang="es-ES" altLang="es-ES" sz="700" b="0" i="1" u="none" strike="noStrike" cap="none" normalizeH="0" baseline="0" dirty="0">
                <a:ln>
                  <a:noFill/>
                </a:ln>
                <a:solidFill>
                  <a:srgbClr val="596477"/>
                </a:solidFill>
                <a:effectLst/>
                <a:latin typeface="JetBrains Mono"/>
              </a:rPr>
            </a:br>
            <a:r>
              <a:rPr kumimoji="0" lang="es-ES" altLang="es-ES" sz="700" b="0" i="1" u="none" strike="noStrike" cap="none" normalizeH="0" baseline="0" dirty="0">
                <a:ln>
                  <a:noFill/>
                </a:ln>
                <a:solidFill>
                  <a:srgbClr val="596477"/>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public</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void</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err="1">
                <a:ln>
                  <a:noFill/>
                </a:ln>
                <a:solidFill>
                  <a:srgbClr val="9DACF6"/>
                </a:solidFill>
                <a:effectLst/>
                <a:latin typeface="JetBrains Mono"/>
              </a:rPr>
              <a:t>mostrarDepartamento</a:t>
            </a:r>
            <a:r>
              <a:rPr kumimoji="0" lang="es-ES" altLang="es-ES" sz="700" b="0" i="0" u="none" strike="noStrike" cap="none" normalizeH="0" baseline="0" dirty="0">
                <a:ln>
                  <a:noFill/>
                </a:ln>
                <a:solidFill>
                  <a:srgbClr val="F8F8F2"/>
                </a:solidFill>
                <a:effectLst/>
                <a:latin typeface="JetBrains Mono"/>
              </a:rPr>
              <a:t>()</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EAD979"/>
                </a:solidFill>
                <a:effectLst/>
                <a:latin typeface="JetBrains Mono"/>
              </a:rPr>
              <a:t>        </a:t>
            </a:r>
            <a:r>
              <a:rPr kumimoji="0" lang="es-ES" altLang="es-ES" sz="700" b="0" i="0" u="none" strike="noStrike" cap="none" normalizeH="0" baseline="0" dirty="0" err="1">
                <a:ln>
                  <a:noFill/>
                </a:ln>
                <a:solidFill>
                  <a:srgbClr val="EAD979"/>
                </a:solidFill>
                <a:effectLst/>
                <a:latin typeface="JetBrains Mono"/>
              </a:rPr>
              <a:t>System</a:t>
            </a:r>
            <a:r>
              <a:rPr kumimoji="0" lang="es-ES" altLang="es-ES" sz="700" b="0" i="0" u="none" strike="noStrike" cap="none" normalizeH="0" baseline="0" dirty="0" err="1">
                <a:ln>
                  <a:noFill/>
                </a:ln>
                <a:solidFill>
                  <a:srgbClr val="F8F8F2"/>
                </a:solidFill>
                <a:effectLst/>
                <a:latin typeface="JetBrains Mono"/>
              </a:rPr>
              <a:t>.</a:t>
            </a:r>
            <a:r>
              <a:rPr kumimoji="0" lang="es-ES" altLang="es-ES" sz="700" b="0" i="1" u="none" strike="noStrike" cap="none" normalizeH="0" baseline="0" dirty="0" err="1">
                <a:ln>
                  <a:noFill/>
                </a:ln>
                <a:solidFill>
                  <a:srgbClr val="86DBFD"/>
                </a:solidFill>
                <a:effectLst/>
                <a:latin typeface="JetBrains Mono"/>
              </a:rPr>
              <a:t>out</a:t>
            </a:r>
            <a:r>
              <a:rPr kumimoji="0" lang="es-ES" altLang="es-ES" sz="700" b="0" i="0" u="none" strike="noStrike" cap="none" normalizeH="0" baseline="0" dirty="0" err="1">
                <a:ln>
                  <a:noFill/>
                </a:ln>
                <a:solidFill>
                  <a:srgbClr val="F8F8F2"/>
                </a:solidFill>
                <a:effectLst/>
                <a:latin typeface="JetBrains Mono"/>
              </a:rPr>
              <a:t>.</a:t>
            </a:r>
            <a:r>
              <a:rPr kumimoji="0" lang="es-ES" altLang="es-ES" sz="700" b="0" i="0" u="none" strike="noStrike" cap="none" normalizeH="0" baseline="0" dirty="0" err="1">
                <a:ln>
                  <a:noFill/>
                </a:ln>
                <a:solidFill>
                  <a:srgbClr val="84D0FF"/>
                </a:solidFill>
                <a:effectLst/>
                <a:latin typeface="JetBrains Mono"/>
              </a:rPr>
              <a:t>println</a:t>
            </a:r>
            <a:r>
              <a:rPr kumimoji="0" lang="es-ES" altLang="es-ES" sz="700" b="0" i="0" u="none" strike="noStrike" cap="none" normalizeH="0" baseline="0" dirty="0">
                <a:ln>
                  <a:noFill/>
                </a:ln>
                <a:solidFill>
                  <a:srgbClr val="F8F8F2"/>
                </a:solidFill>
                <a:effectLst/>
                <a:latin typeface="JetBrains Mono"/>
              </a:rPr>
              <a:t>(</a:t>
            </a:r>
            <a:r>
              <a:rPr kumimoji="0" lang="es-ES" altLang="es-ES" sz="700" b="0" i="0" u="none" strike="noStrike" cap="none" normalizeH="0" baseline="0" dirty="0">
                <a:ln>
                  <a:noFill/>
                </a:ln>
                <a:solidFill>
                  <a:srgbClr val="F6E3CC"/>
                </a:solidFill>
                <a:effectLst/>
                <a:latin typeface="JetBrains Mono"/>
              </a:rPr>
              <a:t>"-------------------- Datos de departamento ---------------"</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err="1">
                <a:ln>
                  <a:noFill/>
                </a:ln>
                <a:solidFill>
                  <a:srgbClr val="EAD979"/>
                </a:solidFill>
                <a:effectLst/>
                <a:latin typeface="JetBrains Mono"/>
              </a:rPr>
              <a:t>System</a:t>
            </a:r>
            <a:r>
              <a:rPr kumimoji="0" lang="es-ES" altLang="es-ES" sz="700" b="0" i="0" u="none" strike="noStrike" cap="none" normalizeH="0" baseline="0" dirty="0" err="1">
                <a:ln>
                  <a:noFill/>
                </a:ln>
                <a:solidFill>
                  <a:srgbClr val="F8F8F2"/>
                </a:solidFill>
                <a:effectLst/>
                <a:latin typeface="JetBrains Mono"/>
              </a:rPr>
              <a:t>.</a:t>
            </a:r>
            <a:r>
              <a:rPr kumimoji="0" lang="es-ES" altLang="es-ES" sz="700" b="0" i="1" u="none" strike="noStrike" cap="none" normalizeH="0" baseline="0" dirty="0" err="1">
                <a:ln>
                  <a:noFill/>
                </a:ln>
                <a:solidFill>
                  <a:srgbClr val="86DBFD"/>
                </a:solidFill>
                <a:effectLst/>
                <a:latin typeface="JetBrains Mono"/>
              </a:rPr>
              <a:t>out</a:t>
            </a:r>
            <a:r>
              <a:rPr kumimoji="0" lang="es-ES" altLang="es-ES" sz="700" b="0" i="0" u="none" strike="noStrike" cap="none" normalizeH="0" baseline="0" dirty="0" err="1">
                <a:ln>
                  <a:noFill/>
                </a:ln>
                <a:solidFill>
                  <a:srgbClr val="F8F8F2"/>
                </a:solidFill>
                <a:effectLst/>
                <a:latin typeface="JetBrains Mono"/>
              </a:rPr>
              <a:t>.</a:t>
            </a:r>
            <a:r>
              <a:rPr kumimoji="0" lang="es-ES" altLang="es-ES" sz="700" b="0" i="0" u="none" strike="noStrike" cap="none" normalizeH="0" baseline="0" dirty="0" err="1">
                <a:ln>
                  <a:noFill/>
                </a:ln>
                <a:solidFill>
                  <a:srgbClr val="84D0FF"/>
                </a:solidFill>
                <a:effectLst/>
                <a:latin typeface="JetBrains Mono"/>
              </a:rPr>
              <a:t>println</a:t>
            </a:r>
            <a:r>
              <a:rPr kumimoji="0" lang="es-ES" altLang="es-ES" sz="700" b="0" i="0" u="none" strike="noStrike" cap="none" normalizeH="0" baseline="0" dirty="0">
                <a:ln>
                  <a:noFill/>
                </a:ln>
                <a:solidFill>
                  <a:srgbClr val="F8F8F2"/>
                </a:solidFill>
                <a:effectLst/>
                <a:latin typeface="JetBrains Mono"/>
              </a:rPr>
              <a:t>(</a:t>
            </a:r>
            <a:r>
              <a:rPr kumimoji="0" lang="es-ES" altLang="es-ES" sz="700" b="0" i="0" u="none" strike="noStrike" cap="none" normalizeH="0" baseline="0" dirty="0">
                <a:ln>
                  <a:noFill/>
                </a:ln>
                <a:solidFill>
                  <a:srgbClr val="F6E3CC"/>
                </a:solidFill>
                <a:effectLst/>
                <a:latin typeface="JetBrains Mono"/>
              </a:rPr>
              <a:t>"Nombre del departamento: "</a:t>
            </a:r>
            <a:r>
              <a:rPr kumimoji="0" lang="es-ES" altLang="es-ES" sz="700" b="0" i="0" u="none" strike="noStrike" cap="none" normalizeH="0" baseline="0" dirty="0">
                <a:ln>
                  <a:noFill/>
                </a:ln>
                <a:solidFill>
                  <a:srgbClr val="BD84DD"/>
                </a:solidFill>
                <a:effectLst/>
                <a:latin typeface="JetBrains Mono"/>
              </a:rPr>
              <a:t>+</a:t>
            </a:r>
            <a:r>
              <a:rPr kumimoji="0" lang="es-ES" altLang="es-ES" sz="700" b="0" i="0" u="none" strike="noStrike" cap="none" normalizeH="0" baseline="0" dirty="0" err="1">
                <a:ln>
                  <a:noFill/>
                </a:ln>
                <a:solidFill>
                  <a:srgbClr val="84D0FF"/>
                </a:solidFill>
                <a:effectLst/>
                <a:latin typeface="JetBrains Mono"/>
              </a:rPr>
              <a:t>getNombre</a:t>
            </a:r>
            <a:r>
              <a:rPr kumimoji="0" lang="es-ES" altLang="es-ES" sz="700" b="0" i="0" u="none" strike="noStrike" cap="none" normalizeH="0" baseline="0" dirty="0">
                <a:ln>
                  <a:noFill/>
                </a:ln>
                <a:solidFill>
                  <a:srgbClr val="EAD979"/>
                </a:solidFill>
                <a:effectLst/>
                <a:latin typeface="JetBrains Mono"/>
              </a:rPr>
              <a:t>()</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for</a:t>
            </a:r>
            <a:r>
              <a:rPr kumimoji="0" lang="es-ES" altLang="es-ES" sz="700" b="0" i="0" u="none" strike="noStrike" cap="none" normalizeH="0" baseline="0" dirty="0">
                <a:ln>
                  <a:noFill/>
                </a:ln>
                <a:solidFill>
                  <a:srgbClr val="F8F8F2"/>
                </a:solidFill>
                <a:effectLst/>
                <a:latin typeface="JetBrains Mono"/>
              </a:rPr>
              <a:t>(</a:t>
            </a:r>
            <a:r>
              <a:rPr kumimoji="0" lang="es-ES" altLang="es-ES" sz="700" b="0" i="0" u="none" strike="noStrike" cap="none" normalizeH="0" baseline="0" dirty="0" err="1">
                <a:ln>
                  <a:noFill/>
                </a:ln>
                <a:solidFill>
                  <a:srgbClr val="E0474B"/>
                </a:solidFill>
                <a:effectLst/>
                <a:latin typeface="JetBrains Mono"/>
              </a:rPr>
              <a:t>int</a:t>
            </a:r>
            <a:r>
              <a:rPr kumimoji="0" lang="es-ES" altLang="es-ES" sz="700" b="0" i="0" u="none" strike="noStrike" cap="none" normalizeH="0" baseline="0" dirty="0">
                <a:ln>
                  <a:noFill/>
                </a:ln>
                <a:solidFill>
                  <a:srgbClr val="E0474B"/>
                </a:solidFill>
                <a:effectLst/>
                <a:latin typeface="JetBrains Mono"/>
              </a:rPr>
              <a:t> </a:t>
            </a:r>
            <a:r>
              <a:rPr kumimoji="0" lang="es-ES" altLang="es-ES" sz="700" b="0" i="0" u="none" strike="noStrike" cap="none" normalizeH="0" baseline="0" dirty="0">
                <a:ln>
                  <a:noFill/>
                </a:ln>
                <a:solidFill>
                  <a:srgbClr val="F8F8F2"/>
                </a:solidFill>
                <a:effectLst/>
                <a:latin typeface="JetBrains Mono"/>
              </a:rPr>
              <a:t>i</a:t>
            </a:r>
            <a:r>
              <a:rPr kumimoji="0" lang="es-ES" altLang="es-ES" sz="700" b="0" i="0" u="none" strike="noStrike" cap="none" normalizeH="0" baseline="0" dirty="0">
                <a:ln>
                  <a:noFill/>
                </a:ln>
                <a:solidFill>
                  <a:srgbClr val="BD84DD"/>
                </a:solidFill>
                <a:effectLst/>
                <a:latin typeface="JetBrains Mono"/>
              </a:rPr>
              <a:t>=</a:t>
            </a:r>
            <a:r>
              <a:rPr kumimoji="0" lang="es-ES" altLang="es-ES" sz="700" b="0" i="0" u="none" strike="noStrike" cap="none" normalizeH="0" baseline="0" dirty="0">
                <a:ln>
                  <a:noFill/>
                </a:ln>
                <a:solidFill>
                  <a:srgbClr val="86DBFD"/>
                </a:solidFill>
                <a:effectLst/>
                <a:latin typeface="JetBrains Mono"/>
              </a:rPr>
              <a:t>0</a:t>
            </a:r>
            <a:r>
              <a:rPr kumimoji="0" lang="es-ES" altLang="es-ES" sz="700" b="0" i="0" u="none" strike="noStrike" cap="none" normalizeH="0" baseline="0" dirty="0">
                <a:ln>
                  <a:noFill/>
                </a:ln>
                <a:solidFill>
                  <a:srgbClr val="F8F8F2"/>
                </a:solidFill>
                <a:effectLst/>
                <a:latin typeface="JetBrains Mono"/>
              </a:rPr>
              <a:t>;i </a:t>
            </a:r>
            <a:r>
              <a:rPr kumimoji="0" lang="es-ES" altLang="es-ES" sz="700" b="0" i="0" u="none" strike="noStrike" cap="none" normalizeH="0" baseline="0" dirty="0">
                <a:ln>
                  <a:noFill/>
                </a:ln>
                <a:solidFill>
                  <a:srgbClr val="BD84DD"/>
                </a:solidFill>
                <a:effectLst/>
                <a:latin typeface="JetBrains Mono"/>
              </a:rPr>
              <a:t>&lt;</a:t>
            </a:r>
            <a:r>
              <a:rPr kumimoji="0" lang="es-ES" altLang="es-ES" sz="700" b="0" i="0" u="none" strike="noStrike" cap="none" normalizeH="0" baseline="0" dirty="0" err="1">
                <a:ln>
                  <a:noFill/>
                </a:ln>
                <a:solidFill>
                  <a:srgbClr val="E0474B"/>
                </a:solidFill>
                <a:effectLst/>
                <a:latin typeface="JetBrains Mono"/>
              </a:rPr>
              <a:t>this</a:t>
            </a:r>
            <a:r>
              <a:rPr kumimoji="0" lang="es-ES" altLang="es-ES" sz="700" b="0" i="0" u="none" strike="noStrike" cap="none" normalizeH="0" baseline="0" dirty="0" err="1">
                <a:ln>
                  <a:noFill/>
                </a:ln>
                <a:solidFill>
                  <a:srgbClr val="F8F8F2"/>
                </a:solidFill>
                <a:effectLst/>
                <a:latin typeface="JetBrains Mono"/>
              </a:rPr>
              <a:t>.</a:t>
            </a:r>
            <a:r>
              <a:rPr kumimoji="0" lang="es-ES" altLang="es-ES" sz="700" b="0" i="0" u="none" strike="noStrike" cap="none" normalizeH="0" baseline="0" dirty="0" err="1">
                <a:ln>
                  <a:noFill/>
                </a:ln>
                <a:solidFill>
                  <a:srgbClr val="84D0FF"/>
                </a:solidFill>
                <a:effectLst/>
                <a:latin typeface="JetBrains Mono"/>
              </a:rPr>
              <a:t>getNroProvincias</a:t>
            </a:r>
            <a:r>
              <a:rPr kumimoji="0" lang="es-ES" altLang="es-ES" sz="700" b="0" i="0" u="none" strike="noStrike" cap="none" normalizeH="0" baseline="0" dirty="0">
                <a:ln>
                  <a:noFill/>
                </a:ln>
                <a:solidFill>
                  <a:srgbClr val="EAD979"/>
                </a:solidFill>
                <a:effectLst/>
                <a:latin typeface="JetBrains Mono"/>
              </a:rPr>
              <a:t>()</a:t>
            </a:r>
            <a:r>
              <a:rPr kumimoji="0" lang="es-ES" altLang="es-ES" sz="700" b="0" i="0" u="none" strike="noStrike" cap="none" normalizeH="0" baseline="0" dirty="0">
                <a:ln>
                  <a:noFill/>
                </a:ln>
                <a:solidFill>
                  <a:srgbClr val="F8F8F2"/>
                </a:solidFill>
                <a:effectLst/>
                <a:latin typeface="JetBrains Mono"/>
              </a:rPr>
              <a:t>.</a:t>
            </a:r>
            <a:r>
              <a:rPr kumimoji="0" lang="es-ES" altLang="es-ES" sz="700" b="1" i="0" u="none" strike="noStrike" cap="none" normalizeH="0" baseline="0" dirty="0" err="1">
                <a:ln>
                  <a:noFill/>
                </a:ln>
                <a:solidFill>
                  <a:srgbClr val="F8F8F2"/>
                </a:solidFill>
                <a:effectLst/>
                <a:latin typeface="JetBrains Mono"/>
              </a:rPr>
              <a:t>length</a:t>
            </a:r>
            <a:r>
              <a:rPr kumimoji="0" lang="es-ES" altLang="es-ES" sz="700" b="0" i="0" u="none" strike="noStrike" cap="none" normalizeH="0" baseline="0" dirty="0" err="1">
                <a:ln>
                  <a:noFill/>
                </a:ln>
                <a:solidFill>
                  <a:srgbClr val="F8F8F2"/>
                </a:solidFill>
                <a:effectLst/>
                <a:latin typeface="JetBrains Mono"/>
              </a:rPr>
              <a:t>;i</a:t>
            </a:r>
            <a:r>
              <a:rPr kumimoji="0" lang="es-ES" altLang="es-ES" sz="700" b="0" i="0" u="none" strike="noStrike" cap="none" normalizeH="0" baseline="0" dirty="0">
                <a:ln>
                  <a:noFill/>
                </a:ln>
                <a:solidFill>
                  <a:srgbClr val="BD84DD"/>
                </a:solidFill>
                <a:effectLst/>
                <a:latin typeface="JetBrains Mono"/>
              </a:rPr>
              <a:t>++</a:t>
            </a: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9DACF6"/>
                </a:solidFill>
                <a:effectLst/>
                <a:latin typeface="JetBrains Mono"/>
              </a:rPr>
              <a:t>{</a:t>
            </a:r>
            <a:br>
              <a:rPr kumimoji="0" lang="es-ES" altLang="es-ES" sz="700" b="0" i="0" u="none" strike="noStrike" cap="none" normalizeH="0" baseline="0" dirty="0">
                <a:ln>
                  <a:noFill/>
                </a:ln>
                <a:solidFill>
                  <a:srgbClr val="9DACF6"/>
                </a:solidFill>
                <a:effectLst/>
                <a:latin typeface="JetBrains Mono"/>
              </a:rPr>
            </a:br>
            <a:r>
              <a:rPr kumimoji="0" lang="es-ES" altLang="es-ES" sz="700" b="0" i="0" u="none" strike="noStrike" cap="none" normalizeH="0" baseline="0" dirty="0">
                <a:ln>
                  <a:noFill/>
                </a:ln>
                <a:solidFill>
                  <a:srgbClr val="9DACF6"/>
                </a:solidFill>
                <a:effectLst/>
                <a:latin typeface="JetBrains Mono"/>
              </a:rPr>
              <a:t>            </a:t>
            </a:r>
            <a:r>
              <a:rPr kumimoji="0" lang="es-ES" altLang="es-ES" sz="700" b="0" i="0" u="none" strike="noStrike" cap="none" normalizeH="0" baseline="0" dirty="0" err="1">
                <a:ln>
                  <a:noFill/>
                </a:ln>
                <a:solidFill>
                  <a:srgbClr val="E0474B"/>
                </a:solidFill>
                <a:effectLst/>
                <a:latin typeface="JetBrains Mono"/>
              </a:rPr>
              <a:t>this</a:t>
            </a:r>
            <a:r>
              <a:rPr kumimoji="0" lang="es-ES" altLang="es-ES" sz="700" b="0" i="0" u="none" strike="noStrike" cap="none" normalizeH="0" baseline="0" dirty="0" err="1">
                <a:ln>
                  <a:noFill/>
                </a:ln>
                <a:solidFill>
                  <a:srgbClr val="F8F8F2"/>
                </a:solidFill>
                <a:effectLst/>
                <a:latin typeface="JetBrains Mono"/>
              </a:rPr>
              <a:t>.</a:t>
            </a:r>
            <a:r>
              <a:rPr kumimoji="0" lang="es-ES" altLang="es-ES" sz="700" b="0" i="0" u="none" strike="noStrike" cap="none" normalizeH="0" baseline="0" dirty="0" err="1">
                <a:ln>
                  <a:noFill/>
                </a:ln>
                <a:solidFill>
                  <a:srgbClr val="84D0FF"/>
                </a:solidFill>
                <a:effectLst/>
                <a:latin typeface="JetBrains Mono"/>
              </a:rPr>
              <a:t>getNroProvincias</a:t>
            </a:r>
            <a:r>
              <a:rPr kumimoji="0" lang="es-ES" altLang="es-ES" sz="700" b="0" i="0" u="none" strike="noStrike" cap="none" normalizeH="0" baseline="0" dirty="0">
                <a:ln>
                  <a:noFill/>
                </a:ln>
                <a:solidFill>
                  <a:srgbClr val="EAD979"/>
                </a:solidFill>
                <a:effectLst/>
                <a:latin typeface="JetBrains Mono"/>
              </a:rPr>
              <a:t>()</a:t>
            </a:r>
            <a:r>
              <a:rPr kumimoji="0" lang="es-ES" altLang="es-ES" sz="700" b="0" i="0" u="none" strike="noStrike" cap="none" normalizeH="0" baseline="0" dirty="0">
                <a:ln>
                  <a:noFill/>
                </a:ln>
                <a:solidFill>
                  <a:srgbClr val="F8F8F2"/>
                </a:solidFill>
                <a:effectLst/>
                <a:latin typeface="JetBrains Mono"/>
              </a:rPr>
              <a:t>[i].</a:t>
            </a:r>
            <a:r>
              <a:rPr kumimoji="0" lang="es-ES" altLang="es-ES" sz="700" b="0" i="0" u="none" strike="noStrike" cap="none" normalizeH="0" baseline="0" dirty="0" err="1">
                <a:ln>
                  <a:noFill/>
                </a:ln>
                <a:solidFill>
                  <a:srgbClr val="84D0FF"/>
                </a:solidFill>
                <a:effectLst/>
                <a:latin typeface="JetBrains Mono"/>
              </a:rPr>
              <a:t>mostrarProvincia</a:t>
            </a:r>
            <a:r>
              <a:rPr kumimoji="0" lang="es-ES" altLang="es-ES" sz="700" b="0" i="0" u="none" strike="noStrike" cap="none" normalizeH="0" baseline="0" dirty="0">
                <a:ln>
                  <a:noFill/>
                </a:ln>
                <a:solidFill>
                  <a:srgbClr val="EAD979"/>
                </a:solidFill>
                <a:effectLst/>
                <a:latin typeface="JetBrains Mono"/>
              </a:rPr>
              <a:t>()</a:t>
            </a:r>
            <a:r>
              <a:rPr kumimoji="0" lang="es-ES" altLang="es-ES" sz="700" b="0" i="0" u="none" strike="noStrike" cap="none" normalizeH="0" baseline="0" dirty="0">
                <a:ln>
                  <a:noFill/>
                </a:ln>
                <a:solidFill>
                  <a:srgbClr val="F8F8F2"/>
                </a:solidFill>
                <a:effectLst/>
                <a:latin typeface="JetBrains Mono"/>
              </a:rPr>
              <a:t>;</a:t>
            </a:r>
            <a:br>
              <a:rPr kumimoji="0" lang="es-ES" altLang="es-ES" sz="700" b="0" i="0" u="none" strike="noStrike" cap="none" normalizeH="0" baseline="0" dirty="0">
                <a:ln>
                  <a:noFill/>
                </a:ln>
                <a:solidFill>
                  <a:srgbClr val="F8F8F2"/>
                </a:solidFill>
                <a:effectLst/>
                <a:latin typeface="JetBrains Mono"/>
              </a:rPr>
            </a:br>
            <a:r>
              <a:rPr kumimoji="0" lang="es-ES" altLang="es-ES" sz="700" b="0" i="0" u="none" strike="noStrike" cap="none" normalizeH="0" baseline="0" dirty="0">
                <a:ln>
                  <a:noFill/>
                </a:ln>
                <a:solidFill>
                  <a:srgbClr val="F8F8F2"/>
                </a:solidFill>
                <a:effectLst/>
                <a:latin typeface="JetBrains Mono"/>
              </a:rPr>
              <a:t>        </a:t>
            </a:r>
            <a:r>
              <a:rPr kumimoji="0" lang="es-ES" altLang="es-ES" sz="700" b="0" i="0" u="none" strike="noStrike" cap="none" normalizeH="0" baseline="0" dirty="0">
                <a:ln>
                  <a:noFill/>
                </a:ln>
                <a:solidFill>
                  <a:srgbClr val="9DACF6"/>
                </a:solidFill>
                <a:effectLst/>
                <a:latin typeface="JetBrains Mono"/>
              </a:rPr>
              <a:t>}</a:t>
            </a:r>
            <a:br>
              <a:rPr kumimoji="0" lang="es-ES" altLang="es-ES" sz="700" b="0" i="0" u="none" strike="noStrike" cap="none" normalizeH="0" baseline="0" dirty="0">
                <a:ln>
                  <a:noFill/>
                </a:ln>
                <a:solidFill>
                  <a:srgbClr val="9DACF6"/>
                </a:solidFill>
                <a:effectLst/>
                <a:latin typeface="JetBrains Mono"/>
              </a:rPr>
            </a:br>
            <a:r>
              <a:rPr kumimoji="0" lang="es-ES" altLang="es-ES" sz="700" b="0" i="0" u="none" strike="noStrike" cap="none" normalizeH="0" baseline="0" dirty="0">
                <a:ln>
                  <a:noFill/>
                </a:ln>
                <a:solidFill>
                  <a:srgbClr val="9DACF6"/>
                </a:solidFill>
                <a:effectLst/>
                <a:latin typeface="JetBrains Mono"/>
              </a:rPr>
              <a:t>    </a:t>
            </a:r>
            <a:r>
              <a:rPr kumimoji="0" lang="es-ES" altLang="es-ES" sz="700" b="0" i="0" u="none" strike="noStrike" cap="none" normalizeH="0" baseline="0" dirty="0">
                <a:ln>
                  <a:noFill/>
                </a:ln>
                <a:solidFill>
                  <a:srgbClr val="EAD979"/>
                </a:solidFill>
                <a:effectLst/>
                <a:latin typeface="JetBrains Mono"/>
              </a:rPr>
              <a:t>}</a:t>
            </a:r>
            <a:br>
              <a:rPr kumimoji="0" lang="es-ES" altLang="es-ES" sz="700" b="0" i="0" u="none" strike="noStrike" cap="none" normalizeH="0" baseline="0" dirty="0">
                <a:ln>
                  <a:noFill/>
                </a:ln>
                <a:solidFill>
                  <a:srgbClr val="EAD979"/>
                </a:solidFill>
                <a:effectLst/>
                <a:latin typeface="JetBrains Mono"/>
              </a:rPr>
            </a:br>
            <a:r>
              <a:rPr kumimoji="0" lang="es-ES" altLang="es-ES" sz="700" b="0" i="0" u="none" strike="noStrike" cap="none" normalizeH="0" baseline="0" dirty="0">
                <a:ln>
                  <a:noFill/>
                </a:ln>
                <a:solidFill>
                  <a:srgbClr val="F8F8F2"/>
                </a:solidFill>
                <a:effectLst/>
                <a:latin typeface="JetBrains Mono"/>
              </a:rPr>
              <a:t>}</a:t>
            </a:r>
            <a:endParaRPr kumimoji="0" lang="es-ES" altLang="es-ES" sz="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3251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79382CB-3761-1B0B-4C4F-D9A8EE478761}"/>
              </a:ext>
            </a:extLst>
          </p:cNvPr>
          <p:cNvSpPr txBox="1"/>
          <p:nvPr/>
        </p:nvSpPr>
        <p:spPr>
          <a:xfrm>
            <a:off x="947843" y="1137880"/>
            <a:ext cx="7248313" cy="2308324"/>
          </a:xfrm>
          <a:prstGeom prst="rect">
            <a:avLst/>
          </a:prstGeom>
          <a:noFill/>
        </p:spPr>
        <p:txBody>
          <a:bodyPr wrap="square">
            <a:spAutoFit/>
          </a:bodyPr>
          <a:lstStyle/>
          <a:p>
            <a:pPr algn="ctr"/>
            <a:r>
              <a:rPr lang="es-ES" sz="1200" dirty="0">
                <a:latin typeface="Poppins SemiBold" panose="00000700000000000000" pitchFamily="2" charset="0"/>
                <a:cs typeface="Poppins SemiBold" panose="00000700000000000000" pitchFamily="2" charset="0"/>
              </a:rPr>
              <a:t>Generar la clase País.</a:t>
            </a:r>
          </a:p>
          <a:p>
            <a:pPr algn="ctr"/>
            <a:r>
              <a:rPr lang="es-ES" sz="1200" dirty="0">
                <a:latin typeface="Poppins SemiBold" panose="00000700000000000000" pitchFamily="2" charset="0"/>
                <a:cs typeface="Poppins SemiBold" panose="00000700000000000000" pitchFamily="2" charset="0"/>
              </a:rPr>
              <a:t>Crear una clase MAIN (Utilizar el MAIN del anterior ejercicio) </a:t>
            </a:r>
          </a:p>
          <a:p>
            <a:pPr algn="ctr"/>
            <a:endParaRPr lang="es-ES" sz="1200" dirty="0">
              <a:latin typeface="Poppins SemiBold" panose="00000700000000000000" pitchFamily="2" charset="0"/>
              <a:cs typeface="Poppins SemiBold" panose="00000700000000000000" pitchFamily="2" charset="0"/>
            </a:endParaRPr>
          </a:p>
          <a:p>
            <a:pPr algn="ctr"/>
            <a:r>
              <a:rPr lang="es-ES" sz="1200" dirty="0">
                <a:latin typeface="Poppins SemiBold" panose="00000700000000000000" pitchFamily="2" charset="0"/>
                <a:cs typeface="Poppins SemiBold" panose="00000700000000000000" pitchFamily="2" charset="0"/>
              </a:rPr>
              <a:t>■ Crear una instancia de la clase País</a:t>
            </a:r>
          </a:p>
          <a:p>
            <a:pPr algn="ctr"/>
            <a:endParaRPr lang="es-ES" sz="1200" dirty="0">
              <a:latin typeface="Poppins SemiBold" panose="00000700000000000000" pitchFamily="2" charset="0"/>
              <a:cs typeface="Poppins SemiBold" panose="00000700000000000000" pitchFamily="2" charset="0"/>
            </a:endParaRPr>
          </a:p>
          <a:p>
            <a:pPr algn="ctr"/>
            <a:r>
              <a:rPr lang="es-ES" sz="1200" dirty="0">
                <a:latin typeface="Poppins SemiBold" panose="00000700000000000000" pitchFamily="2" charset="0"/>
                <a:cs typeface="Poppins SemiBold" panose="00000700000000000000" pitchFamily="2" charset="0"/>
              </a:rPr>
              <a:t>■ El constructor no recibe parámetros.</a:t>
            </a:r>
          </a:p>
          <a:p>
            <a:pPr algn="ctr"/>
            <a:endParaRPr lang="es-ES" sz="1200" dirty="0">
              <a:latin typeface="Poppins SemiBold" panose="00000700000000000000" pitchFamily="2" charset="0"/>
              <a:cs typeface="Poppins SemiBold" panose="00000700000000000000" pitchFamily="2" charset="0"/>
            </a:endParaRPr>
          </a:p>
          <a:p>
            <a:pPr algn="ctr"/>
            <a:r>
              <a:rPr lang="es-ES" sz="1200" dirty="0">
                <a:latin typeface="Poppins SemiBold" panose="00000700000000000000" pitchFamily="2" charset="0"/>
                <a:cs typeface="Poppins SemiBold" panose="00000700000000000000" pitchFamily="2" charset="0"/>
              </a:rPr>
              <a:t>■ Crear una instancia de la clase Departamento.</a:t>
            </a:r>
          </a:p>
          <a:p>
            <a:pPr algn="ctr"/>
            <a:r>
              <a:rPr lang="es-ES" sz="1200" dirty="0">
                <a:latin typeface="Poppins SemiBold" panose="00000700000000000000" pitchFamily="2" charset="0"/>
                <a:cs typeface="Poppins SemiBold" panose="00000700000000000000" pitchFamily="2" charset="0"/>
              </a:rPr>
              <a:t> </a:t>
            </a:r>
          </a:p>
          <a:p>
            <a:pPr algn="ctr"/>
            <a:r>
              <a:rPr lang="es-ES" sz="1200" dirty="0">
                <a:latin typeface="Poppins SemiBold" panose="00000700000000000000" pitchFamily="2" charset="0"/>
                <a:cs typeface="Poppins SemiBold" panose="00000700000000000000" pitchFamily="2" charset="0"/>
              </a:rPr>
              <a:t>■ Omitir el método </a:t>
            </a:r>
            <a:r>
              <a:rPr lang="es-ES" sz="1200" dirty="0" err="1">
                <a:latin typeface="Poppins SemiBold" panose="00000700000000000000" pitchFamily="2" charset="0"/>
                <a:cs typeface="Poppins SemiBold" panose="00000700000000000000" pitchFamily="2" charset="0"/>
              </a:rPr>
              <a:t>agregaNuevoDepartamento</a:t>
            </a:r>
            <a:r>
              <a:rPr lang="es-ES" sz="1200" dirty="0">
                <a:latin typeface="Poppins SemiBold" panose="00000700000000000000" pitchFamily="2" charset="0"/>
                <a:cs typeface="Poppins SemiBold" panose="00000700000000000000" pitchFamily="2" charset="0"/>
              </a:rPr>
              <a:t>()</a:t>
            </a:r>
          </a:p>
          <a:p>
            <a:pPr algn="ctr"/>
            <a:r>
              <a:rPr lang="es-ES" sz="1200" dirty="0">
                <a:latin typeface="Poppins SemiBold" panose="00000700000000000000" pitchFamily="2" charset="0"/>
                <a:cs typeface="Poppins SemiBold" panose="00000700000000000000" pitchFamily="2" charset="0"/>
              </a:rPr>
              <a:t> </a:t>
            </a:r>
          </a:p>
          <a:p>
            <a:pPr algn="ctr"/>
            <a:r>
              <a:rPr lang="es-ES" sz="1200" dirty="0">
                <a:latin typeface="Poppins SemiBold" panose="00000700000000000000" pitchFamily="2" charset="0"/>
                <a:cs typeface="Poppins SemiBold" panose="00000700000000000000" pitchFamily="2" charset="0"/>
              </a:rPr>
              <a:t>■ Mostrar los datos del País. </a:t>
            </a:r>
          </a:p>
        </p:txBody>
      </p:sp>
    </p:spTree>
    <p:extLst>
      <p:ext uri="{BB962C8B-B14F-4D97-AF65-F5344CB8AC3E}">
        <p14:creationId xmlns:p14="http://schemas.microsoft.com/office/powerpoint/2010/main" val="1139044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7E7F19-5D47-FCFC-6233-2B49CEE9DA3C}"/>
              </a:ext>
            </a:extLst>
          </p:cNvPr>
          <p:cNvSpPr>
            <a:spLocks noChangeArrowheads="1"/>
          </p:cNvSpPr>
          <p:nvPr/>
        </p:nvSpPr>
        <p:spPr bwMode="auto">
          <a:xfrm>
            <a:off x="160020" y="863590"/>
            <a:ext cx="3893820" cy="3416320"/>
          </a:xfrm>
          <a:prstGeom prst="rect">
            <a:avLst/>
          </a:prstGeom>
          <a:solidFill>
            <a:srgbClr val="1F21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class</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Pais</a:t>
            </a: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private</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String</a:t>
            </a:r>
            <a:r>
              <a:rPr kumimoji="0" lang="es-ES" altLang="es-ES" sz="900" b="0" i="0" u="none" strike="noStrike" cap="none" normalizeH="0" baseline="0" dirty="0">
                <a:ln>
                  <a:noFill/>
                </a:ln>
                <a:solidFill>
                  <a:srgbClr val="EAD979"/>
                </a:solidFill>
                <a:effectLst/>
                <a:latin typeface="JetBrains Mono"/>
              </a:rPr>
              <a:t> </a:t>
            </a:r>
            <a:r>
              <a:rPr kumimoji="0" lang="es-ES" altLang="es-ES" sz="900" b="1" i="0" u="none" strike="noStrike" cap="none" normalizeH="0" baseline="0" dirty="0">
                <a:ln>
                  <a:noFill/>
                </a:ln>
                <a:solidFill>
                  <a:srgbClr val="F8F8F2"/>
                </a:solidFill>
                <a:effectLst/>
                <a:latin typeface="JetBrains Mono"/>
              </a:rPr>
              <a:t>nombre</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private</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int</a:t>
            </a:r>
            <a:r>
              <a:rPr kumimoji="0" lang="es-ES" altLang="es-ES" sz="900" b="0" i="0" u="none" strike="noStrike" cap="none" normalizeH="0" baseline="0" dirty="0">
                <a:ln>
                  <a:noFill/>
                </a:ln>
                <a:solidFill>
                  <a:srgbClr val="E0474B"/>
                </a:solidFill>
                <a:effectLst/>
                <a:latin typeface="JetBrains Mono"/>
              </a:rPr>
              <a:t> </a:t>
            </a:r>
            <a:r>
              <a:rPr kumimoji="0" lang="es-ES" altLang="es-ES" sz="900" b="1" i="0" u="none" strike="noStrike" cap="none" normalizeH="0" baseline="0" dirty="0" err="1">
                <a:ln>
                  <a:noFill/>
                </a:ln>
                <a:solidFill>
                  <a:srgbClr val="F8F8F2"/>
                </a:solidFill>
                <a:effectLst/>
                <a:latin typeface="JetBrains Mono"/>
              </a:rPr>
              <a:t>nroDepartamentos</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private</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Departamento</a:t>
            </a:r>
            <a:r>
              <a:rPr kumimoji="0" lang="es-ES" altLang="es-ES" sz="900" b="0" i="0" u="none" strike="noStrike" cap="none" normalizeH="0" baseline="0" dirty="0">
                <a:ln>
                  <a:noFill/>
                </a:ln>
                <a:solidFill>
                  <a:srgbClr val="F8F8F2"/>
                </a:solidFill>
                <a:effectLst/>
                <a:latin typeface="JetBrains Mono"/>
              </a:rPr>
              <a:t>[] </a:t>
            </a:r>
            <a:r>
              <a:rPr kumimoji="0" lang="es-ES" altLang="es-ES" sz="900" b="1" i="0" u="none" strike="noStrike" cap="none" normalizeH="0" baseline="0" dirty="0">
                <a:ln>
                  <a:noFill/>
                </a:ln>
                <a:solidFill>
                  <a:srgbClr val="F8F8F2"/>
                </a:solidFill>
                <a:effectLst/>
                <a:latin typeface="JetBrains Mono"/>
              </a:rPr>
              <a:t>departamentos1</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9DACF6"/>
                </a:solidFill>
                <a:effectLst/>
                <a:latin typeface="JetBrains Mono"/>
              </a:rPr>
              <a:t>Pais</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this</a:t>
            </a:r>
            <a:r>
              <a:rPr kumimoji="0" lang="es-ES" altLang="es-ES" sz="900" b="0" i="0" u="none" strike="noStrike" cap="none" normalizeH="0" baseline="0" dirty="0" err="1">
                <a:ln>
                  <a:noFill/>
                </a:ln>
                <a:solidFill>
                  <a:srgbClr val="F8F8F2"/>
                </a:solidFill>
                <a:effectLst/>
                <a:latin typeface="JetBrains Mono"/>
              </a:rPr>
              <a:t>.</a:t>
            </a:r>
            <a:r>
              <a:rPr kumimoji="0" lang="es-ES" altLang="es-ES" sz="900" b="1" i="0" u="none" strike="noStrike" cap="none" normalizeH="0" baseline="0" dirty="0" err="1">
                <a:ln>
                  <a:noFill/>
                </a:ln>
                <a:solidFill>
                  <a:srgbClr val="F8F8F2"/>
                </a:solidFill>
                <a:effectLst/>
                <a:latin typeface="JetBrains Mono"/>
              </a:rPr>
              <a:t>nombre</a:t>
            </a:r>
            <a:r>
              <a:rPr kumimoji="0" lang="es-ES" altLang="es-ES" sz="900" b="1"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a:ln>
                  <a:noFill/>
                </a:ln>
                <a:solidFill>
                  <a:srgbClr val="F6E3CC"/>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this</a:t>
            </a:r>
            <a:r>
              <a:rPr kumimoji="0" lang="es-ES" altLang="es-ES" sz="900" b="0" i="0" u="none" strike="noStrike" cap="none" normalizeH="0" baseline="0" dirty="0" err="1">
                <a:ln>
                  <a:noFill/>
                </a:ln>
                <a:solidFill>
                  <a:srgbClr val="F8F8F2"/>
                </a:solidFill>
                <a:effectLst/>
                <a:latin typeface="JetBrains Mono"/>
              </a:rPr>
              <a:t>.</a:t>
            </a:r>
            <a:r>
              <a:rPr kumimoji="0" lang="es-ES" altLang="es-ES" sz="900" b="1" i="0" u="none" strike="noStrike" cap="none" normalizeH="0" baseline="0" dirty="0" err="1">
                <a:ln>
                  <a:noFill/>
                </a:ln>
                <a:solidFill>
                  <a:srgbClr val="F8F8F2"/>
                </a:solidFill>
                <a:effectLst/>
                <a:latin typeface="JetBrains Mono"/>
              </a:rPr>
              <a:t>nroDepartamentos</a:t>
            </a:r>
            <a:r>
              <a:rPr kumimoji="0" lang="es-ES" altLang="es-ES" sz="900" b="1"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a:ln>
                  <a:noFill/>
                </a:ln>
                <a:solidFill>
                  <a:srgbClr val="86DBFD"/>
                </a:solidFill>
                <a:effectLst/>
                <a:latin typeface="JetBrains Mono"/>
              </a:rPr>
              <a:t>0</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this</a:t>
            </a:r>
            <a:r>
              <a:rPr kumimoji="0" lang="es-ES" altLang="es-ES" sz="900" b="0" i="0" u="none" strike="noStrike" cap="none" normalizeH="0" baseline="0" dirty="0">
                <a:ln>
                  <a:noFill/>
                </a:ln>
                <a:solidFill>
                  <a:srgbClr val="F8F8F2"/>
                </a:solidFill>
                <a:effectLst/>
                <a:latin typeface="JetBrains Mono"/>
              </a:rPr>
              <a:t>.</a:t>
            </a:r>
            <a:r>
              <a:rPr kumimoji="0" lang="es-ES" altLang="es-ES" sz="900" b="1" i="0" u="none" strike="noStrike" cap="none" normalizeH="0" baseline="0" dirty="0">
                <a:ln>
                  <a:noFill/>
                </a:ln>
                <a:solidFill>
                  <a:srgbClr val="F8F8F2"/>
                </a:solidFill>
                <a:effectLst/>
                <a:latin typeface="JetBrains Mono"/>
              </a:rPr>
              <a:t>departamentos1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new </a:t>
            </a:r>
            <a:r>
              <a:rPr kumimoji="0" lang="es-ES" altLang="es-ES" sz="900" b="0" i="0" u="none" strike="noStrike" cap="none" normalizeH="0" baseline="0" dirty="0">
                <a:ln>
                  <a:noFill/>
                </a:ln>
                <a:solidFill>
                  <a:srgbClr val="EAD979"/>
                </a:solidFill>
                <a:effectLst/>
                <a:latin typeface="JetBrains Mono"/>
              </a:rPr>
              <a:t>Departamento</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86DBFD"/>
                </a:solidFill>
                <a:effectLst/>
                <a:latin typeface="JetBrains Mono"/>
              </a:rPr>
              <a:t>0</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9DACF6"/>
                </a:solidFill>
                <a:effectLst/>
                <a:latin typeface="JetBrains Mono"/>
              </a:rPr>
              <a:t>Pais</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err="1">
                <a:ln>
                  <a:noFill/>
                </a:ln>
                <a:solidFill>
                  <a:srgbClr val="EAD979"/>
                </a:solidFill>
                <a:effectLst/>
                <a:latin typeface="JetBrains Mono"/>
              </a:rPr>
              <a:t>String</a:t>
            </a:r>
            <a:r>
              <a:rPr kumimoji="0" lang="es-ES" altLang="es-ES" sz="900" b="0" i="0" u="none" strike="noStrike" cap="none" normalizeH="0" baseline="0" dirty="0">
                <a:ln>
                  <a:noFill/>
                </a:ln>
                <a:solidFill>
                  <a:srgbClr val="EAD979"/>
                </a:solidFill>
                <a:effectLst/>
                <a:latin typeface="JetBrains Mono"/>
              </a:rPr>
              <a:t> </a:t>
            </a:r>
            <a:r>
              <a:rPr kumimoji="0" lang="es-ES" altLang="es-ES" sz="900" b="0" i="1" u="none" strike="noStrike" cap="none" normalizeH="0" baseline="0" dirty="0">
                <a:ln>
                  <a:noFill/>
                </a:ln>
                <a:solidFill>
                  <a:srgbClr val="F6E3CC"/>
                </a:solidFill>
                <a:effectLst/>
                <a:latin typeface="JetBrains Mono"/>
              </a:rPr>
              <a:t>nombre</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int</a:t>
            </a:r>
            <a:r>
              <a:rPr kumimoji="0" lang="es-ES" altLang="es-ES" sz="900" b="0" i="0" u="none" strike="noStrike" cap="none" normalizeH="0" baseline="0" dirty="0">
                <a:ln>
                  <a:noFill/>
                </a:ln>
                <a:solidFill>
                  <a:srgbClr val="E0474B"/>
                </a:solidFill>
                <a:effectLst/>
                <a:latin typeface="JetBrains Mono"/>
              </a:rPr>
              <a:t> </a:t>
            </a:r>
            <a:r>
              <a:rPr kumimoji="0" lang="es-ES" altLang="es-ES" sz="900" b="0" i="1" u="none" strike="noStrike" cap="none" normalizeH="0" baseline="0" dirty="0" err="1">
                <a:ln>
                  <a:noFill/>
                </a:ln>
                <a:solidFill>
                  <a:srgbClr val="F6E3CC"/>
                </a:solidFill>
                <a:effectLst/>
                <a:latin typeface="JetBrains Mono"/>
              </a:rPr>
              <a:t>nroDepartamentos</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Departamento</a:t>
            </a:r>
            <a:r>
              <a:rPr kumimoji="0" lang="es-ES" altLang="es-ES" sz="900" b="0" i="0" u="none" strike="noStrike" cap="none" normalizeH="0" baseline="0" dirty="0">
                <a:ln>
                  <a:noFill/>
                </a:ln>
                <a:solidFill>
                  <a:srgbClr val="F8F8F2"/>
                </a:solidFill>
                <a:effectLst/>
                <a:latin typeface="JetBrains Mono"/>
              </a:rPr>
              <a:t>[] </a:t>
            </a:r>
            <a:r>
              <a:rPr kumimoji="0" lang="es-ES" altLang="es-ES" sz="900" b="0" i="1" u="none" strike="noStrike" cap="none" normalizeH="0" baseline="0" dirty="0">
                <a:ln>
                  <a:noFill/>
                </a:ln>
                <a:solidFill>
                  <a:srgbClr val="F6E3CC"/>
                </a:solidFill>
                <a:effectLst/>
                <a:latin typeface="JetBrains Mono"/>
              </a:rPr>
              <a:t>departamentos1</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this</a:t>
            </a:r>
            <a:r>
              <a:rPr kumimoji="0" lang="es-ES" altLang="es-ES" sz="900" b="0" i="0" u="none" strike="noStrike" cap="none" normalizeH="0" baseline="0" dirty="0" err="1">
                <a:ln>
                  <a:noFill/>
                </a:ln>
                <a:solidFill>
                  <a:srgbClr val="F8F8F2"/>
                </a:solidFill>
                <a:effectLst/>
                <a:latin typeface="JetBrains Mono"/>
              </a:rPr>
              <a:t>.</a:t>
            </a:r>
            <a:r>
              <a:rPr kumimoji="0" lang="es-ES" altLang="es-ES" sz="900" b="1" i="0" u="none" strike="noStrike" cap="none" normalizeH="0" baseline="0" dirty="0" err="1">
                <a:ln>
                  <a:noFill/>
                </a:ln>
                <a:solidFill>
                  <a:srgbClr val="F8F8F2"/>
                </a:solidFill>
                <a:effectLst/>
                <a:latin typeface="JetBrains Mono"/>
              </a:rPr>
              <a:t>nombre</a:t>
            </a:r>
            <a:r>
              <a:rPr kumimoji="0" lang="es-ES" altLang="es-ES" sz="900" b="1"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BD84DD"/>
                </a:solidFill>
                <a:effectLst/>
                <a:latin typeface="JetBrains Mono"/>
              </a:rPr>
              <a:t>= </a:t>
            </a:r>
            <a:r>
              <a:rPr kumimoji="0" lang="es-ES" altLang="es-ES" sz="900" b="0" i="1" u="none" strike="noStrike" cap="none" normalizeH="0" baseline="0" dirty="0">
                <a:ln>
                  <a:noFill/>
                </a:ln>
                <a:solidFill>
                  <a:srgbClr val="F6E3CC"/>
                </a:solidFill>
                <a:effectLst/>
                <a:latin typeface="JetBrains Mono"/>
              </a:rPr>
              <a:t>nombre</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this</a:t>
            </a:r>
            <a:r>
              <a:rPr kumimoji="0" lang="es-ES" altLang="es-ES" sz="900" b="0" i="0" u="none" strike="noStrike" cap="none" normalizeH="0" baseline="0" dirty="0" err="1">
                <a:ln>
                  <a:noFill/>
                </a:ln>
                <a:solidFill>
                  <a:srgbClr val="F8F8F2"/>
                </a:solidFill>
                <a:effectLst/>
                <a:latin typeface="JetBrains Mono"/>
              </a:rPr>
              <a:t>.</a:t>
            </a:r>
            <a:r>
              <a:rPr kumimoji="0" lang="es-ES" altLang="es-ES" sz="900" b="1" i="0" u="none" strike="noStrike" cap="none" normalizeH="0" baseline="0" dirty="0" err="1">
                <a:ln>
                  <a:noFill/>
                </a:ln>
                <a:solidFill>
                  <a:srgbClr val="F8F8F2"/>
                </a:solidFill>
                <a:effectLst/>
                <a:latin typeface="JetBrains Mono"/>
              </a:rPr>
              <a:t>nroDepartamentos</a:t>
            </a:r>
            <a:r>
              <a:rPr kumimoji="0" lang="es-ES" altLang="es-ES" sz="900" b="1"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BD84DD"/>
                </a:solidFill>
                <a:effectLst/>
                <a:latin typeface="JetBrains Mono"/>
              </a:rPr>
              <a:t>= </a:t>
            </a:r>
            <a:r>
              <a:rPr kumimoji="0" lang="es-ES" altLang="es-ES" sz="900" b="0" i="1" u="none" strike="noStrike" cap="none" normalizeH="0" baseline="0" dirty="0" err="1">
                <a:ln>
                  <a:noFill/>
                </a:ln>
                <a:solidFill>
                  <a:srgbClr val="F6E3CC"/>
                </a:solidFill>
                <a:effectLst/>
                <a:latin typeface="JetBrains Mono"/>
              </a:rPr>
              <a:t>nroDepartamentos</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this</a:t>
            </a:r>
            <a:r>
              <a:rPr kumimoji="0" lang="es-ES" altLang="es-ES" sz="900" b="0" i="0" u="none" strike="noStrike" cap="none" normalizeH="0" baseline="0" dirty="0">
                <a:ln>
                  <a:noFill/>
                </a:ln>
                <a:solidFill>
                  <a:srgbClr val="F8F8F2"/>
                </a:solidFill>
                <a:effectLst/>
                <a:latin typeface="JetBrains Mono"/>
              </a:rPr>
              <a:t>.</a:t>
            </a:r>
            <a:r>
              <a:rPr kumimoji="0" lang="es-ES" altLang="es-ES" sz="900" b="1" i="0" u="none" strike="noStrike" cap="none" normalizeH="0" baseline="0" dirty="0">
                <a:ln>
                  <a:noFill/>
                </a:ln>
                <a:solidFill>
                  <a:srgbClr val="F8F8F2"/>
                </a:solidFill>
                <a:effectLst/>
                <a:latin typeface="JetBrains Mono"/>
              </a:rPr>
              <a:t>departamentos1 </a:t>
            </a:r>
            <a:r>
              <a:rPr kumimoji="0" lang="es-ES" altLang="es-ES" sz="900" b="0" i="0" u="none" strike="noStrike" cap="none" normalizeH="0" baseline="0" dirty="0">
                <a:ln>
                  <a:noFill/>
                </a:ln>
                <a:solidFill>
                  <a:srgbClr val="BD84DD"/>
                </a:solidFill>
                <a:effectLst/>
                <a:latin typeface="JetBrains Mono"/>
              </a:rPr>
              <a:t>= </a:t>
            </a:r>
            <a:r>
              <a:rPr kumimoji="0" lang="es-ES" altLang="es-ES" sz="900" b="0" i="1" u="none" strike="noStrike" cap="none" normalizeH="0" baseline="0" dirty="0">
                <a:ln>
                  <a:noFill/>
                </a:ln>
                <a:solidFill>
                  <a:srgbClr val="F6E3CC"/>
                </a:solidFill>
                <a:effectLst/>
                <a:latin typeface="JetBrains Mono"/>
              </a:rPr>
              <a:t>departamentos1</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void</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9DACF6"/>
                </a:solidFill>
                <a:effectLst/>
                <a:latin typeface="JetBrains Mono"/>
              </a:rPr>
              <a:t>agregaNuevoDepartamento</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EAD979"/>
                </a:solidFill>
                <a:effectLst/>
                <a:latin typeface="JetBrains Mono"/>
              </a:rPr>
              <a:t>Departamento</a:t>
            </a:r>
            <a:r>
              <a:rPr kumimoji="0" lang="es-ES" altLang="es-ES" sz="900" b="0" i="0" u="none" strike="noStrike" cap="none" normalizeH="0" baseline="0" dirty="0">
                <a:ln>
                  <a:noFill/>
                </a:ln>
                <a:solidFill>
                  <a:srgbClr val="F8F8F2"/>
                </a:solidFill>
                <a:effectLst/>
                <a:latin typeface="JetBrains Mono"/>
              </a:rPr>
              <a:t>[] </a:t>
            </a:r>
            <a:r>
              <a:rPr kumimoji="0" lang="es-ES" altLang="es-ES" sz="900" b="0" i="1" u="none" strike="noStrike" cap="none" normalizeH="0" baseline="0" dirty="0">
                <a:ln>
                  <a:noFill/>
                </a:ln>
                <a:solidFill>
                  <a:srgbClr val="F6E3CC"/>
                </a:solidFill>
                <a:effectLst/>
                <a:latin typeface="JetBrains Mono"/>
              </a:rPr>
              <a:t>nuevoDepartamentos1</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this</a:t>
            </a:r>
            <a:r>
              <a:rPr kumimoji="0" lang="es-ES" altLang="es-ES" sz="900" b="0" i="0" u="none" strike="noStrike" cap="none" normalizeH="0" baseline="0" dirty="0">
                <a:ln>
                  <a:noFill/>
                </a:ln>
                <a:solidFill>
                  <a:srgbClr val="F8F8F2"/>
                </a:solidFill>
                <a:effectLst/>
                <a:latin typeface="JetBrains Mono"/>
              </a:rPr>
              <a:t>.</a:t>
            </a:r>
            <a:r>
              <a:rPr kumimoji="0" lang="es-ES" altLang="es-ES" sz="900" b="1" i="0" u="none" strike="noStrike" cap="none" normalizeH="0" baseline="0" dirty="0">
                <a:ln>
                  <a:noFill/>
                </a:ln>
                <a:solidFill>
                  <a:srgbClr val="F8F8F2"/>
                </a:solidFill>
                <a:effectLst/>
                <a:latin typeface="JetBrains Mono"/>
              </a:rPr>
              <a:t>departamentos1 </a:t>
            </a:r>
            <a:r>
              <a:rPr kumimoji="0" lang="es-ES" altLang="es-ES" sz="900" b="0" i="0" u="none" strike="noStrike" cap="none" normalizeH="0" baseline="0" dirty="0">
                <a:ln>
                  <a:noFill/>
                </a:ln>
                <a:solidFill>
                  <a:srgbClr val="BD84DD"/>
                </a:solidFill>
                <a:effectLst/>
                <a:latin typeface="JetBrains Mono"/>
              </a:rPr>
              <a:t>= </a:t>
            </a:r>
            <a:r>
              <a:rPr kumimoji="0" lang="es-ES" altLang="es-ES" sz="900" b="0" i="1" u="none" strike="noStrike" cap="none" normalizeH="0" baseline="0" dirty="0">
                <a:ln>
                  <a:noFill/>
                </a:ln>
                <a:solidFill>
                  <a:srgbClr val="F6E3CC"/>
                </a:solidFill>
                <a:effectLst/>
                <a:latin typeface="JetBrains Mono"/>
              </a:rPr>
              <a:t>nuevoDepartamentos1</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endParaRPr kumimoji="0" lang="es-ES" altLang="es-ES" sz="9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3BD3E93F-7E0B-715F-5995-08BB9739A7F5}"/>
              </a:ext>
            </a:extLst>
          </p:cNvPr>
          <p:cNvSpPr>
            <a:spLocks noChangeArrowheads="1"/>
          </p:cNvSpPr>
          <p:nvPr/>
        </p:nvSpPr>
        <p:spPr bwMode="auto">
          <a:xfrm>
            <a:off x="4152900" y="-105906"/>
            <a:ext cx="4937760" cy="5355312"/>
          </a:xfrm>
          <a:prstGeom prst="rect">
            <a:avLst/>
          </a:prstGeom>
          <a:solidFill>
            <a:srgbClr val="1F21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1" u="none" strike="noStrike" cap="none" normalizeH="0" baseline="0" dirty="0">
                <a:ln>
                  <a:noFill/>
                </a:ln>
                <a:solidFill>
                  <a:srgbClr val="596477"/>
                </a:solidFill>
                <a:effectLst/>
                <a:latin typeface="JetBrains Mono"/>
              </a:rPr>
              <a:t>//</a:t>
            </a:r>
            <a:r>
              <a:rPr kumimoji="0" lang="es-ES" altLang="es-ES" sz="900" b="0" i="1" u="none" strike="noStrike" cap="none" normalizeH="0" baseline="0" dirty="0" err="1">
                <a:ln>
                  <a:noFill/>
                </a:ln>
                <a:solidFill>
                  <a:srgbClr val="596477"/>
                </a:solidFill>
                <a:effectLst/>
                <a:latin typeface="JetBrains Mono"/>
              </a:rPr>
              <a:t>get</a:t>
            </a:r>
            <a:br>
              <a:rPr kumimoji="0" lang="es-ES" altLang="es-ES" sz="900" b="0" i="1" u="none" strike="noStrike" cap="none" normalizeH="0" baseline="0" dirty="0">
                <a:ln>
                  <a:noFill/>
                </a:ln>
                <a:solidFill>
                  <a:srgbClr val="596477"/>
                </a:solidFill>
                <a:effectLst/>
                <a:latin typeface="JetBrains Mono"/>
              </a:rPr>
            </a:br>
            <a:r>
              <a:rPr kumimoji="0" lang="es-ES" altLang="es-ES" sz="900" b="0" i="1" u="none" strike="noStrike" cap="none" normalizeH="0" baseline="0" dirty="0">
                <a:ln>
                  <a:noFill/>
                </a:ln>
                <a:solidFill>
                  <a:srgbClr val="596477"/>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String</a:t>
            </a: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9DACF6"/>
                </a:solidFill>
                <a:effectLst/>
                <a:latin typeface="JetBrains Mono"/>
              </a:rPr>
              <a:t>getNombre</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return </a:t>
            </a:r>
            <a:r>
              <a:rPr kumimoji="0" lang="es-ES" altLang="es-ES" sz="900" b="0" i="0" u="none" strike="noStrike" cap="none" normalizeH="0" baseline="0" dirty="0" err="1">
                <a:ln>
                  <a:noFill/>
                </a:ln>
                <a:solidFill>
                  <a:srgbClr val="E0474B"/>
                </a:solidFill>
                <a:effectLst/>
                <a:latin typeface="JetBrains Mono"/>
              </a:rPr>
              <a:t>this</a:t>
            </a:r>
            <a:r>
              <a:rPr kumimoji="0" lang="es-ES" altLang="es-ES" sz="900" b="0" i="0" u="none" strike="noStrike" cap="none" normalizeH="0" baseline="0" dirty="0" err="1">
                <a:ln>
                  <a:noFill/>
                </a:ln>
                <a:solidFill>
                  <a:srgbClr val="F8F8F2"/>
                </a:solidFill>
                <a:effectLst/>
                <a:latin typeface="JetBrains Mono"/>
              </a:rPr>
              <a:t>.</a:t>
            </a:r>
            <a:r>
              <a:rPr kumimoji="0" lang="es-ES" altLang="es-ES" sz="900" b="1" i="0" u="none" strike="noStrike" cap="none" normalizeH="0" baseline="0" dirty="0" err="1">
                <a:ln>
                  <a:noFill/>
                </a:ln>
                <a:solidFill>
                  <a:srgbClr val="F8F8F2"/>
                </a:solidFill>
                <a:effectLst/>
                <a:latin typeface="JetBrains Mono"/>
              </a:rPr>
              <a:t>nombre</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int</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9DACF6"/>
                </a:solidFill>
                <a:effectLst/>
                <a:latin typeface="JetBrains Mono"/>
              </a:rPr>
              <a:t>getNroDepartamentos</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return </a:t>
            </a:r>
            <a:r>
              <a:rPr kumimoji="0" lang="es-ES" altLang="es-ES" sz="900" b="0" i="0" u="none" strike="noStrike" cap="none" normalizeH="0" baseline="0" dirty="0" err="1">
                <a:ln>
                  <a:noFill/>
                </a:ln>
                <a:solidFill>
                  <a:srgbClr val="E0474B"/>
                </a:solidFill>
                <a:effectLst/>
                <a:latin typeface="JetBrains Mono"/>
              </a:rPr>
              <a:t>this</a:t>
            </a:r>
            <a:r>
              <a:rPr kumimoji="0" lang="es-ES" altLang="es-ES" sz="900" b="0" i="0" u="none" strike="noStrike" cap="none" normalizeH="0" baseline="0" dirty="0" err="1">
                <a:ln>
                  <a:noFill/>
                </a:ln>
                <a:solidFill>
                  <a:srgbClr val="F8F8F2"/>
                </a:solidFill>
                <a:effectLst/>
                <a:latin typeface="JetBrains Mono"/>
              </a:rPr>
              <a:t>.</a:t>
            </a:r>
            <a:r>
              <a:rPr kumimoji="0" lang="es-ES" altLang="es-ES" sz="900" b="1" i="0" u="none" strike="noStrike" cap="none" normalizeH="0" baseline="0" dirty="0" err="1">
                <a:ln>
                  <a:noFill/>
                </a:ln>
                <a:solidFill>
                  <a:srgbClr val="F8F8F2"/>
                </a:solidFill>
                <a:effectLst/>
                <a:latin typeface="JetBrains Mono"/>
              </a:rPr>
              <a:t>nroDepartamentos</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Departamento</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9DACF6"/>
                </a:solidFill>
                <a:effectLst/>
                <a:latin typeface="JetBrains Mono"/>
              </a:rPr>
              <a:t>getDepartamentos1</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return this</a:t>
            </a:r>
            <a:r>
              <a:rPr kumimoji="0" lang="es-ES" altLang="es-ES" sz="900" b="0" i="0" u="none" strike="noStrike" cap="none" normalizeH="0" baseline="0" dirty="0">
                <a:ln>
                  <a:noFill/>
                </a:ln>
                <a:solidFill>
                  <a:srgbClr val="F8F8F2"/>
                </a:solidFill>
                <a:effectLst/>
                <a:latin typeface="JetBrains Mono"/>
              </a:rPr>
              <a:t>.</a:t>
            </a:r>
            <a:r>
              <a:rPr kumimoji="0" lang="es-ES" altLang="es-ES" sz="900" b="1" i="0" u="none" strike="noStrike" cap="none" normalizeH="0" baseline="0" dirty="0">
                <a:ln>
                  <a:noFill/>
                </a:ln>
                <a:solidFill>
                  <a:srgbClr val="F8F8F2"/>
                </a:solidFill>
                <a:effectLst/>
                <a:latin typeface="JetBrains Mono"/>
              </a:rPr>
              <a:t>departamentos1</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1" u="none" strike="noStrike" cap="none" normalizeH="0" baseline="0" dirty="0">
                <a:ln>
                  <a:noFill/>
                </a:ln>
                <a:solidFill>
                  <a:srgbClr val="596477"/>
                </a:solidFill>
                <a:effectLst/>
                <a:latin typeface="JetBrains Mono"/>
              </a:rPr>
              <a:t>//set</a:t>
            </a:r>
            <a:br>
              <a:rPr kumimoji="0" lang="es-ES" altLang="es-ES" sz="900" b="0" i="1" u="none" strike="noStrike" cap="none" normalizeH="0" baseline="0" dirty="0">
                <a:ln>
                  <a:noFill/>
                </a:ln>
                <a:solidFill>
                  <a:srgbClr val="596477"/>
                </a:solidFill>
                <a:effectLst/>
                <a:latin typeface="JetBrains Mono"/>
              </a:rPr>
            </a:br>
            <a:r>
              <a:rPr kumimoji="0" lang="es-ES" altLang="es-ES" sz="900" b="0" i="1" u="none" strike="noStrike" cap="none" normalizeH="0" baseline="0" dirty="0">
                <a:ln>
                  <a:noFill/>
                </a:ln>
                <a:solidFill>
                  <a:srgbClr val="596477"/>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void</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9DACF6"/>
                </a:solidFill>
                <a:effectLst/>
                <a:latin typeface="JetBrains Mono"/>
              </a:rPr>
              <a:t>setNombre</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err="1">
                <a:ln>
                  <a:noFill/>
                </a:ln>
                <a:solidFill>
                  <a:srgbClr val="EAD979"/>
                </a:solidFill>
                <a:effectLst/>
                <a:latin typeface="JetBrains Mono"/>
              </a:rPr>
              <a:t>String</a:t>
            </a:r>
            <a:r>
              <a:rPr kumimoji="0" lang="es-ES" altLang="es-ES" sz="900" b="0" i="0" u="none" strike="noStrike" cap="none" normalizeH="0" baseline="0" dirty="0">
                <a:ln>
                  <a:noFill/>
                </a:ln>
                <a:solidFill>
                  <a:srgbClr val="EAD979"/>
                </a:solidFill>
                <a:effectLst/>
                <a:latin typeface="JetBrains Mono"/>
              </a:rPr>
              <a:t> </a:t>
            </a:r>
            <a:r>
              <a:rPr kumimoji="0" lang="es-ES" altLang="es-ES" sz="900" b="0" i="1" u="none" strike="noStrike" cap="none" normalizeH="0" baseline="0" dirty="0" err="1">
                <a:ln>
                  <a:noFill/>
                </a:ln>
                <a:solidFill>
                  <a:srgbClr val="F6E3CC"/>
                </a:solidFill>
                <a:effectLst/>
                <a:latin typeface="JetBrains Mono"/>
              </a:rPr>
              <a:t>nuevoNombre</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this</a:t>
            </a:r>
            <a:r>
              <a:rPr kumimoji="0" lang="es-ES" altLang="es-ES" sz="900" b="0" i="0" u="none" strike="noStrike" cap="none" normalizeH="0" baseline="0" dirty="0" err="1">
                <a:ln>
                  <a:noFill/>
                </a:ln>
                <a:solidFill>
                  <a:srgbClr val="F8F8F2"/>
                </a:solidFill>
                <a:effectLst/>
                <a:latin typeface="JetBrains Mono"/>
              </a:rPr>
              <a:t>.</a:t>
            </a:r>
            <a:r>
              <a:rPr kumimoji="0" lang="es-ES" altLang="es-ES" sz="900" b="1" i="0" u="none" strike="noStrike" cap="none" normalizeH="0" baseline="0" dirty="0" err="1">
                <a:ln>
                  <a:noFill/>
                </a:ln>
                <a:solidFill>
                  <a:srgbClr val="F8F8F2"/>
                </a:solidFill>
                <a:effectLst/>
                <a:latin typeface="JetBrains Mono"/>
              </a:rPr>
              <a:t>nombre</a:t>
            </a:r>
            <a:r>
              <a:rPr kumimoji="0" lang="es-ES" altLang="es-ES" sz="900" b="1"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BD84DD"/>
                </a:solidFill>
                <a:effectLst/>
                <a:latin typeface="JetBrains Mono"/>
              </a:rPr>
              <a:t>= </a:t>
            </a:r>
            <a:r>
              <a:rPr kumimoji="0" lang="es-ES" altLang="es-ES" sz="900" b="0" i="1" u="none" strike="noStrike" cap="none" normalizeH="0" baseline="0" dirty="0" err="1">
                <a:ln>
                  <a:noFill/>
                </a:ln>
                <a:solidFill>
                  <a:srgbClr val="F6E3CC"/>
                </a:solidFill>
                <a:effectLst/>
                <a:latin typeface="JetBrains Mono"/>
              </a:rPr>
              <a:t>nuevoNombre</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void</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9DACF6"/>
                </a:solidFill>
                <a:effectLst/>
                <a:latin typeface="JetBrains Mono"/>
              </a:rPr>
              <a:t>setNroDepartamentos</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err="1">
                <a:ln>
                  <a:noFill/>
                </a:ln>
                <a:solidFill>
                  <a:srgbClr val="E0474B"/>
                </a:solidFill>
                <a:effectLst/>
                <a:latin typeface="JetBrains Mono"/>
              </a:rPr>
              <a:t>int</a:t>
            </a:r>
            <a:r>
              <a:rPr kumimoji="0" lang="es-ES" altLang="es-ES" sz="900" b="0" i="0" u="none" strike="noStrike" cap="none" normalizeH="0" baseline="0" dirty="0">
                <a:ln>
                  <a:noFill/>
                </a:ln>
                <a:solidFill>
                  <a:srgbClr val="E0474B"/>
                </a:solidFill>
                <a:effectLst/>
                <a:latin typeface="JetBrains Mono"/>
              </a:rPr>
              <a:t> </a:t>
            </a:r>
            <a:r>
              <a:rPr kumimoji="0" lang="es-ES" altLang="es-ES" sz="900" b="0" i="1" u="none" strike="noStrike" cap="none" normalizeH="0" baseline="0" dirty="0" err="1">
                <a:ln>
                  <a:noFill/>
                </a:ln>
                <a:solidFill>
                  <a:srgbClr val="F6E3CC"/>
                </a:solidFill>
                <a:effectLst/>
                <a:latin typeface="JetBrains Mono"/>
              </a:rPr>
              <a:t>nuevoNroDepartamentos</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this</a:t>
            </a:r>
            <a:r>
              <a:rPr kumimoji="0" lang="es-ES" altLang="es-ES" sz="900" b="0" i="0" u="none" strike="noStrike" cap="none" normalizeH="0" baseline="0" dirty="0" err="1">
                <a:ln>
                  <a:noFill/>
                </a:ln>
                <a:solidFill>
                  <a:srgbClr val="F8F8F2"/>
                </a:solidFill>
                <a:effectLst/>
                <a:latin typeface="JetBrains Mono"/>
              </a:rPr>
              <a:t>.</a:t>
            </a:r>
            <a:r>
              <a:rPr kumimoji="0" lang="es-ES" altLang="es-ES" sz="900" b="1" i="0" u="none" strike="noStrike" cap="none" normalizeH="0" baseline="0" dirty="0" err="1">
                <a:ln>
                  <a:noFill/>
                </a:ln>
                <a:solidFill>
                  <a:srgbClr val="F8F8F2"/>
                </a:solidFill>
                <a:effectLst/>
                <a:latin typeface="JetBrains Mono"/>
              </a:rPr>
              <a:t>nroDepartamentos</a:t>
            </a:r>
            <a:r>
              <a:rPr kumimoji="0" lang="es-ES" altLang="es-ES" sz="900" b="1"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BD84DD"/>
                </a:solidFill>
                <a:effectLst/>
                <a:latin typeface="JetBrains Mono"/>
              </a:rPr>
              <a:t>= </a:t>
            </a:r>
            <a:r>
              <a:rPr kumimoji="0" lang="es-ES" altLang="es-ES" sz="900" b="0" i="1" u="none" strike="noStrike" cap="none" normalizeH="0" baseline="0" dirty="0" err="1">
                <a:ln>
                  <a:noFill/>
                </a:ln>
                <a:solidFill>
                  <a:srgbClr val="F6E3CC"/>
                </a:solidFill>
                <a:effectLst/>
                <a:latin typeface="JetBrains Mono"/>
              </a:rPr>
              <a:t>nuevoNroDepartamentos</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void</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9DACF6"/>
                </a:solidFill>
                <a:effectLst/>
                <a:latin typeface="JetBrains Mono"/>
              </a:rPr>
              <a:t>setDepartamentos</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EAD979"/>
                </a:solidFill>
                <a:effectLst/>
                <a:latin typeface="JetBrains Mono"/>
              </a:rPr>
              <a:t>Departamento</a:t>
            </a:r>
            <a:r>
              <a:rPr kumimoji="0" lang="es-ES" altLang="es-ES" sz="900" b="0" i="0" u="none" strike="noStrike" cap="none" normalizeH="0" baseline="0" dirty="0">
                <a:ln>
                  <a:noFill/>
                </a:ln>
                <a:solidFill>
                  <a:srgbClr val="F8F8F2"/>
                </a:solidFill>
                <a:effectLst/>
                <a:latin typeface="JetBrains Mono"/>
              </a:rPr>
              <a:t>[] </a:t>
            </a:r>
            <a:r>
              <a:rPr kumimoji="0" lang="es-ES" altLang="es-ES" sz="900" b="0" i="1" u="none" strike="noStrike" cap="none" normalizeH="0" baseline="0" dirty="0" err="1">
                <a:ln>
                  <a:noFill/>
                </a:ln>
                <a:solidFill>
                  <a:srgbClr val="F6E3CC"/>
                </a:solidFill>
                <a:effectLst/>
                <a:latin typeface="JetBrains Mono"/>
              </a:rPr>
              <a:t>nuevoDepartamento</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this</a:t>
            </a:r>
            <a:r>
              <a:rPr kumimoji="0" lang="es-ES" altLang="es-ES" sz="900" b="0" i="0" u="none" strike="noStrike" cap="none" normalizeH="0" baseline="0" dirty="0">
                <a:ln>
                  <a:noFill/>
                </a:ln>
                <a:solidFill>
                  <a:srgbClr val="F8F8F2"/>
                </a:solidFill>
                <a:effectLst/>
                <a:latin typeface="JetBrains Mono"/>
              </a:rPr>
              <a:t>.</a:t>
            </a:r>
            <a:r>
              <a:rPr kumimoji="0" lang="es-ES" altLang="es-ES" sz="900" b="1" i="0" u="none" strike="noStrike" cap="none" normalizeH="0" baseline="0" dirty="0">
                <a:ln>
                  <a:noFill/>
                </a:ln>
                <a:solidFill>
                  <a:srgbClr val="F8F8F2"/>
                </a:solidFill>
                <a:effectLst/>
                <a:latin typeface="JetBrains Mono"/>
              </a:rPr>
              <a:t>departamentos1 </a:t>
            </a:r>
            <a:r>
              <a:rPr kumimoji="0" lang="es-ES" altLang="es-ES" sz="900" b="0" i="0" u="none" strike="noStrike" cap="none" normalizeH="0" baseline="0" dirty="0">
                <a:ln>
                  <a:noFill/>
                </a:ln>
                <a:solidFill>
                  <a:srgbClr val="BD84DD"/>
                </a:solidFill>
                <a:effectLst/>
                <a:latin typeface="JetBrains Mono"/>
              </a:rPr>
              <a:t>= </a:t>
            </a:r>
            <a:r>
              <a:rPr kumimoji="0" lang="es-ES" altLang="es-ES" sz="900" b="0" i="1" u="none" strike="noStrike" cap="none" normalizeH="0" baseline="0" dirty="0" err="1">
                <a:ln>
                  <a:noFill/>
                </a:ln>
                <a:solidFill>
                  <a:srgbClr val="F6E3CC"/>
                </a:solidFill>
                <a:effectLst/>
                <a:latin typeface="JetBrains Mono"/>
              </a:rPr>
              <a:t>nuevoDepartamento</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void</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9DACF6"/>
                </a:solidFill>
                <a:effectLst/>
                <a:latin typeface="JetBrains Mono"/>
              </a:rPr>
              <a:t>mostrarPais</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System</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1" u="none" strike="noStrike" cap="none" normalizeH="0" baseline="0" dirty="0" err="1">
                <a:ln>
                  <a:noFill/>
                </a:ln>
                <a:solidFill>
                  <a:srgbClr val="86DBFD"/>
                </a:solidFill>
                <a:effectLst/>
                <a:latin typeface="JetBrains Mono"/>
              </a:rPr>
              <a:t>out</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0" u="none" strike="noStrike" cap="none" normalizeH="0" baseline="0" dirty="0" err="1">
                <a:ln>
                  <a:noFill/>
                </a:ln>
                <a:solidFill>
                  <a:srgbClr val="84D0FF"/>
                </a:solidFill>
                <a:effectLst/>
                <a:latin typeface="JetBrains Mono"/>
              </a:rPr>
              <a:t>println</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F6E3CC"/>
                </a:solidFill>
                <a:effectLst/>
                <a:latin typeface="JetBrains Mono"/>
              </a:rPr>
              <a:t>"----------------Datos del </a:t>
            </a:r>
            <a:r>
              <a:rPr kumimoji="0" lang="es-ES" altLang="es-ES" sz="900" b="0" i="0" u="none" strike="noStrike" cap="none" normalizeH="0" baseline="0" dirty="0" err="1">
                <a:ln>
                  <a:noFill/>
                </a:ln>
                <a:solidFill>
                  <a:srgbClr val="F6E3CC"/>
                </a:solidFill>
                <a:effectLst/>
                <a:latin typeface="JetBrains Mono"/>
              </a:rPr>
              <a:t>pais</a:t>
            </a:r>
            <a:r>
              <a:rPr kumimoji="0" lang="es-ES" altLang="es-ES" sz="900" b="0" i="0" u="none" strike="noStrike" cap="none" normalizeH="0" baseline="0" dirty="0">
                <a:ln>
                  <a:noFill/>
                </a:ln>
                <a:solidFill>
                  <a:srgbClr val="F6E3CC"/>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System</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1" u="none" strike="noStrike" cap="none" normalizeH="0" baseline="0" dirty="0" err="1">
                <a:ln>
                  <a:noFill/>
                </a:ln>
                <a:solidFill>
                  <a:srgbClr val="86DBFD"/>
                </a:solidFill>
                <a:effectLst/>
                <a:latin typeface="JetBrains Mono"/>
              </a:rPr>
              <a:t>out</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0" u="none" strike="noStrike" cap="none" normalizeH="0" baseline="0" dirty="0" err="1">
                <a:ln>
                  <a:noFill/>
                </a:ln>
                <a:solidFill>
                  <a:srgbClr val="84D0FF"/>
                </a:solidFill>
                <a:effectLst/>
                <a:latin typeface="JetBrains Mono"/>
              </a:rPr>
              <a:t>println</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F6E3CC"/>
                </a:solidFill>
                <a:effectLst/>
                <a:latin typeface="JetBrains Mono"/>
              </a:rPr>
              <a:t>"Nombre de departamentos: "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err="1">
                <a:ln>
                  <a:noFill/>
                </a:ln>
                <a:solidFill>
                  <a:srgbClr val="84D0FF"/>
                </a:solidFill>
                <a:effectLst/>
                <a:latin typeface="JetBrains Mono"/>
              </a:rPr>
              <a:t>getNombre</a:t>
            </a:r>
            <a:r>
              <a:rPr kumimoji="0" lang="es-ES" altLang="es-ES" sz="900" b="0" i="0" u="none" strike="noStrike" cap="none" normalizeH="0" baseline="0" dirty="0">
                <a:ln>
                  <a:noFill/>
                </a:ln>
                <a:solidFill>
                  <a:srgbClr val="EAD979"/>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System</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1" u="none" strike="noStrike" cap="none" normalizeH="0" baseline="0" dirty="0" err="1">
                <a:ln>
                  <a:noFill/>
                </a:ln>
                <a:solidFill>
                  <a:srgbClr val="86DBFD"/>
                </a:solidFill>
                <a:effectLst/>
                <a:latin typeface="JetBrains Mono"/>
              </a:rPr>
              <a:t>out</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0" u="none" strike="noStrike" cap="none" normalizeH="0" baseline="0" dirty="0" err="1">
                <a:ln>
                  <a:noFill/>
                </a:ln>
                <a:solidFill>
                  <a:srgbClr val="84D0FF"/>
                </a:solidFill>
                <a:effectLst/>
                <a:latin typeface="JetBrains Mono"/>
              </a:rPr>
              <a:t>println</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F6E3CC"/>
                </a:solidFill>
                <a:effectLst/>
                <a:latin typeface="JetBrains Mono"/>
              </a:rPr>
              <a:t>"Numero de departamentos: "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err="1">
                <a:ln>
                  <a:noFill/>
                </a:ln>
                <a:solidFill>
                  <a:srgbClr val="84D0FF"/>
                </a:solidFill>
                <a:effectLst/>
                <a:latin typeface="JetBrains Mono"/>
              </a:rPr>
              <a:t>getNroDepartamentos</a:t>
            </a:r>
            <a:r>
              <a:rPr kumimoji="0" lang="es-ES" altLang="es-ES" sz="900" b="0" i="0" u="none" strike="noStrike" cap="none" normalizeH="0" baseline="0" dirty="0">
                <a:ln>
                  <a:noFill/>
                </a:ln>
                <a:solidFill>
                  <a:srgbClr val="EAD979"/>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for</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err="1">
                <a:ln>
                  <a:noFill/>
                </a:ln>
                <a:solidFill>
                  <a:srgbClr val="E0474B"/>
                </a:solidFill>
                <a:effectLst/>
                <a:latin typeface="JetBrains Mono"/>
              </a:rPr>
              <a:t>int</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a:ln>
                  <a:noFill/>
                </a:ln>
                <a:solidFill>
                  <a:srgbClr val="F8F8F2"/>
                </a:solidFill>
                <a:effectLst/>
                <a:latin typeface="JetBrains Mono"/>
              </a:rPr>
              <a:t>i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a:ln>
                  <a:noFill/>
                </a:ln>
                <a:solidFill>
                  <a:srgbClr val="86DBFD"/>
                </a:solidFill>
                <a:effectLst/>
                <a:latin typeface="JetBrains Mono"/>
              </a:rPr>
              <a:t>0</a:t>
            </a:r>
            <a:r>
              <a:rPr kumimoji="0" lang="es-ES" altLang="es-ES" sz="900" b="0" i="0" u="none" strike="noStrike" cap="none" normalizeH="0" baseline="0" dirty="0">
                <a:ln>
                  <a:noFill/>
                </a:ln>
                <a:solidFill>
                  <a:srgbClr val="F8F8F2"/>
                </a:solidFill>
                <a:effectLst/>
                <a:latin typeface="JetBrains Mono"/>
              </a:rPr>
              <a:t>; i </a:t>
            </a:r>
            <a:r>
              <a:rPr kumimoji="0" lang="es-ES" altLang="es-ES" sz="900" b="0" i="0" u="none" strike="noStrike" cap="none" normalizeH="0" baseline="0" dirty="0">
                <a:ln>
                  <a:noFill/>
                </a:ln>
                <a:solidFill>
                  <a:srgbClr val="BD84DD"/>
                </a:solidFill>
                <a:effectLst/>
                <a:latin typeface="JetBrains Mono"/>
              </a:rPr>
              <a:t>&lt; </a:t>
            </a:r>
            <a:r>
              <a:rPr kumimoji="0" lang="es-ES" altLang="es-ES" sz="900" b="0" i="0" u="none" strike="noStrike" cap="none" normalizeH="0" baseline="0" dirty="0">
                <a:ln>
                  <a:noFill/>
                </a:ln>
                <a:solidFill>
                  <a:srgbClr val="E0474B"/>
                </a:solidFill>
                <a:effectLst/>
                <a:latin typeface="JetBrains Mono"/>
              </a:rPr>
              <a:t>this</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84D0FF"/>
                </a:solidFill>
                <a:effectLst/>
                <a:latin typeface="JetBrains Mono"/>
              </a:rPr>
              <a:t>getDepartamentos1</a:t>
            </a:r>
            <a:r>
              <a:rPr kumimoji="0" lang="es-ES" altLang="es-ES" sz="900" b="0" i="0" u="none" strike="noStrike" cap="none" normalizeH="0" baseline="0" dirty="0">
                <a:ln>
                  <a:noFill/>
                </a:ln>
                <a:solidFill>
                  <a:srgbClr val="EAD979"/>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r>
              <a:rPr kumimoji="0" lang="es-ES" altLang="es-ES" sz="900" b="1" i="0" u="none" strike="noStrike" cap="none" normalizeH="0" baseline="0" dirty="0" err="1">
                <a:ln>
                  <a:noFill/>
                </a:ln>
                <a:solidFill>
                  <a:srgbClr val="F8F8F2"/>
                </a:solidFill>
                <a:effectLst/>
                <a:latin typeface="JetBrains Mono"/>
              </a:rPr>
              <a:t>length</a:t>
            </a:r>
            <a:r>
              <a:rPr kumimoji="0" lang="es-ES" altLang="es-ES" sz="900" b="0" i="0" u="none" strike="noStrike" cap="none" normalizeH="0" baseline="0" dirty="0">
                <a:ln>
                  <a:noFill/>
                </a:ln>
                <a:solidFill>
                  <a:srgbClr val="F8F8F2"/>
                </a:solidFill>
                <a:effectLst/>
                <a:latin typeface="JetBrains Mono"/>
              </a:rPr>
              <a:t>; i</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9DACF6"/>
                </a:solidFill>
                <a:effectLst/>
                <a:latin typeface="JetBrains Mono"/>
              </a:rPr>
              <a:t>{</a:t>
            </a:r>
            <a:br>
              <a:rPr kumimoji="0" lang="es-ES" altLang="es-ES" sz="900" b="0" i="0" u="none" strike="noStrike" cap="none" normalizeH="0" baseline="0" dirty="0">
                <a:ln>
                  <a:noFill/>
                </a:ln>
                <a:solidFill>
                  <a:srgbClr val="9DACF6"/>
                </a:solidFill>
                <a:effectLst/>
                <a:latin typeface="JetBrains Mono"/>
              </a:rPr>
            </a:br>
            <a:r>
              <a:rPr kumimoji="0" lang="es-ES" altLang="es-ES" sz="900" b="0" i="0" u="none" strike="noStrike" cap="none" normalizeH="0" baseline="0" dirty="0">
                <a:ln>
                  <a:noFill/>
                </a:ln>
                <a:solidFill>
                  <a:srgbClr val="9DACF6"/>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this</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84D0FF"/>
                </a:solidFill>
                <a:effectLst/>
                <a:latin typeface="JetBrains Mono"/>
              </a:rPr>
              <a:t>getDepartamentos1</a:t>
            </a:r>
            <a:r>
              <a:rPr kumimoji="0" lang="es-ES" altLang="es-ES" sz="900" b="0" i="0" u="none" strike="noStrike" cap="none" normalizeH="0" baseline="0" dirty="0">
                <a:ln>
                  <a:noFill/>
                </a:ln>
                <a:solidFill>
                  <a:srgbClr val="EAD979"/>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[i].</a:t>
            </a:r>
            <a:r>
              <a:rPr kumimoji="0" lang="es-ES" altLang="es-ES" sz="900" b="0" i="0" u="none" strike="noStrike" cap="none" normalizeH="0" baseline="0" dirty="0" err="1">
                <a:ln>
                  <a:noFill/>
                </a:ln>
                <a:solidFill>
                  <a:srgbClr val="84D0FF"/>
                </a:solidFill>
                <a:effectLst/>
                <a:latin typeface="JetBrains Mono"/>
              </a:rPr>
              <a:t>mostrarDepartamento</a:t>
            </a:r>
            <a:r>
              <a:rPr kumimoji="0" lang="es-ES" altLang="es-ES" sz="900" b="0" i="0" u="none" strike="noStrike" cap="none" normalizeH="0" baseline="0" dirty="0">
                <a:ln>
                  <a:noFill/>
                </a:ln>
                <a:solidFill>
                  <a:srgbClr val="EAD979"/>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9DACF6"/>
                </a:solidFill>
                <a:effectLst/>
                <a:latin typeface="JetBrains Mono"/>
              </a:rPr>
              <a:t>}</a:t>
            </a:r>
            <a:br>
              <a:rPr kumimoji="0" lang="es-ES" altLang="es-ES" sz="900" b="0" i="0" u="none" strike="noStrike" cap="none" normalizeH="0" baseline="0" dirty="0">
                <a:ln>
                  <a:noFill/>
                </a:ln>
                <a:solidFill>
                  <a:srgbClr val="9DACF6"/>
                </a:solidFill>
                <a:effectLst/>
                <a:latin typeface="JetBrains Mono"/>
              </a:rPr>
            </a:br>
            <a:br>
              <a:rPr kumimoji="0" lang="es-ES" altLang="es-ES" sz="900" b="0" i="0" u="none" strike="noStrike" cap="none" normalizeH="0" baseline="0" dirty="0">
                <a:ln>
                  <a:noFill/>
                </a:ln>
                <a:solidFill>
                  <a:srgbClr val="9DACF6"/>
                </a:solidFill>
                <a:effectLst/>
                <a:latin typeface="JetBrains Mono"/>
              </a:rPr>
            </a:br>
            <a:r>
              <a:rPr kumimoji="0" lang="es-ES" altLang="es-ES" sz="900" b="0" i="0" u="none" strike="noStrike" cap="none" normalizeH="0" baseline="0" dirty="0">
                <a:ln>
                  <a:noFill/>
                </a:ln>
                <a:solidFill>
                  <a:srgbClr val="9DACF6"/>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F8F8F2"/>
                </a:solidFill>
                <a:effectLst/>
                <a:latin typeface="JetBrains Mono"/>
              </a:rPr>
              <a:t>}</a:t>
            </a:r>
            <a:endParaRPr kumimoji="0" lang="es-ES" altLang="es-ES"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203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674729-4058-0D86-F48B-547675737C2E}"/>
              </a:ext>
            </a:extLst>
          </p:cNvPr>
          <p:cNvSpPr txBox="1"/>
          <p:nvPr/>
        </p:nvSpPr>
        <p:spPr>
          <a:xfrm>
            <a:off x="739140" y="371147"/>
            <a:ext cx="7665719" cy="4401205"/>
          </a:xfrm>
          <a:prstGeom prst="rect">
            <a:avLst/>
          </a:prstGeom>
          <a:noFill/>
        </p:spPr>
        <p:txBody>
          <a:bodyPr wrap="square">
            <a:spAutoFit/>
          </a:bodyPr>
          <a:lstStyle/>
          <a:p>
            <a:pPr algn="ctr"/>
            <a:r>
              <a:rPr lang="es-ES" dirty="0">
                <a:latin typeface="Poppins SemiBold" panose="00000700000000000000" pitchFamily="2" charset="0"/>
                <a:cs typeface="Poppins SemiBold" panose="00000700000000000000" pitchFamily="2" charset="0"/>
              </a:rPr>
              <a:t>Crear el diseño completo de las clases.</a:t>
            </a:r>
          </a:p>
          <a:p>
            <a:pPr algn="ctr"/>
            <a:endParaRPr lang="es-ES" dirty="0">
              <a:latin typeface="Poppins SemiBold" panose="00000700000000000000" pitchFamily="2" charset="0"/>
              <a:cs typeface="Poppins SemiBold" panose="00000700000000000000" pitchFamily="2" charset="0"/>
            </a:endParaRPr>
          </a:p>
          <a:p>
            <a:pPr algn="ctr"/>
            <a:r>
              <a:rPr lang="es-ES" dirty="0">
                <a:latin typeface="Poppins SemiBold" panose="00000700000000000000" pitchFamily="2" charset="0"/>
                <a:cs typeface="Poppins SemiBold" panose="00000700000000000000" pitchFamily="2" charset="0"/>
              </a:rPr>
              <a:t>Crear todos gets y sets de cada clase. </a:t>
            </a:r>
          </a:p>
          <a:p>
            <a:pPr algn="ctr"/>
            <a:endParaRPr lang="es-ES" dirty="0">
              <a:latin typeface="Poppins SemiBold" panose="00000700000000000000" pitchFamily="2" charset="0"/>
              <a:cs typeface="Poppins SemiBold" panose="00000700000000000000" pitchFamily="2" charset="0"/>
            </a:endParaRPr>
          </a:p>
          <a:p>
            <a:pPr algn="ctr"/>
            <a:r>
              <a:rPr lang="es-ES" dirty="0">
                <a:latin typeface="Poppins SemiBold" panose="00000700000000000000" pitchFamily="2" charset="0"/>
                <a:cs typeface="Poppins SemiBold" panose="00000700000000000000" pitchFamily="2" charset="0"/>
              </a:rPr>
              <a:t>○ Implementar los métodos </a:t>
            </a:r>
            <a:r>
              <a:rPr lang="es-ES" dirty="0" err="1">
                <a:latin typeface="Poppins SemiBold" panose="00000700000000000000" pitchFamily="2" charset="0"/>
                <a:cs typeface="Poppins SemiBold" panose="00000700000000000000" pitchFamily="2" charset="0"/>
              </a:rPr>
              <a:t>agregarNuevoDepartamento</a:t>
            </a:r>
            <a:r>
              <a:rPr lang="es-ES" dirty="0">
                <a:latin typeface="Poppins SemiBold" panose="00000700000000000000" pitchFamily="2" charset="0"/>
                <a:cs typeface="Poppins SemiBold" panose="00000700000000000000" pitchFamily="2" charset="0"/>
              </a:rPr>
              <a:t>(), </a:t>
            </a:r>
            <a:r>
              <a:rPr lang="es-ES" dirty="0" err="1">
                <a:latin typeface="Poppins SemiBold" panose="00000700000000000000" pitchFamily="2" charset="0"/>
                <a:cs typeface="Poppins SemiBold" panose="00000700000000000000" pitchFamily="2" charset="0"/>
              </a:rPr>
              <a:t>agregarNuevaProvincia</a:t>
            </a:r>
            <a:r>
              <a:rPr lang="es-ES" dirty="0">
                <a:latin typeface="Poppins SemiBold" panose="00000700000000000000" pitchFamily="2" charset="0"/>
                <a:cs typeface="Poppins SemiBold" panose="00000700000000000000" pitchFamily="2" charset="0"/>
              </a:rPr>
              <a:t>(), es decir todos los métodos. </a:t>
            </a:r>
          </a:p>
          <a:p>
            <a:pPr algn="ctr"/>
            <a:endParaRPr lang="es-ES" dirty="0">
              <a:latin typeface="Poppins SemiBold" panose="00000700000000000000" pitchFamily="2" charset="0"/>
              <a:cs typeface="Poppins SemiBold" panose="00000700000000000000" pitchFamily="2" charset="0"/>
            </a:endParaRPr>
          </a:p>
          <a:p>
            <a:pPr algn="ctr"/>
            <a:r>
              <a:rPr lang="es-ES" dirty="0">
                <a:latin typeface="Poppins SemiBold" panose="00000700000000000000" pitchFamily="2" charset="0"/>
                <a:cs typeface="Poppins SemiBold" panose="00000700000000000000" pitchFamily="2" charset="0"/>
              </a:rPr>
              <a:t>○ El método </a:t>
            </a:r>
            <a:r>
              <a:rPr lang="es-ES" dirty="0" err="1">
                <a:latin typeface="Poppins SemiBold" panose="00000700000000000000" pitchFamily="2" charset="0"/>
                <a:cs typeface="Poppins SemiBold" panose="00000700000000000000" pitchFamily="2" charset="0"/>
              </a:rPr>
              <a:t>agregarNuevoDepartamento</a:t>
            </a:r>
            <a:r>
              <a:rPr lang="es-ES" dirty="0">
                <a:latin typeface="Poppins SemiBold" panose="00000700000000000000" pitchFamily="2" charset="0"/>
                <a:cs typeface="Poppins SemiBold" panose="00000700000000000000" pitchFamily="2" charset="0"/>
              </a:rPr>
              <a:t> permite ingresar un nuevo departamento a un país. </a:t>
            </a:r>
          </a:p>
          <a:p>
            <a:pPr algn="ctr"/>
            <a:endParaRPr lang="es-ES" dirty="0">
              <a:latin typeface="Poppins SemiBold" panose="00000700000000000000" pitchFamily="2" charset="0"/>
              <a:cs typeface="Poppins SemiBold" panose="00000700000000000000" pitchFamily="2" charset="0"/>
            </a:endParaRPr>
          </a:p>
          <a:p>
            <a:pPr algn="ctr"/>
            <a:r>
              <a:rPr lang="es-ES" dirty="0">
                <a:latin typeface="Poppins SemiBold" panose="00000700000000000000" pitchFamily="2" charset="0"/>
                <a:cs typeface="Poppins SemiBold" panose="00000700000000000000" pitchFamily="2" charset="0"/>
              </a:rPr>
              <a:t>○ El método </a:t>
            </a:r>
            <a:r>
              <a:rPr lang="es-ES" dirty="0" err="1">
                <a:latin typeface="Poppins SemiBold" panose="00000700000000000000" pitchFamily="2" charset="0"/>
                <a:cs typeface="Poppins SemiBold" panose="00000700000000000000" pitchFamily="2" charset="0"/>
              </a:rPr>
              <a:t>agregarNuevaProvincia</a:t>
            </a:r>
            <a:r>
              <a:rPr lang="es-ES" dirty="0">
                <a:latin typeface="Poppins SemiBold" panose="00000700000000000000" pitchFamily="2" charset="0"/>
                <a:cs typeface="Poppins SemiBold" panose="00000700000000000000" pitchFamily="2" charset="0"/>
              </a:rPr>
              <a:t> permite ingresar una nueva provincia a un departamento. </a:t>
            </a:r>
          </a:p>
          <a:p>
            <a:pPr algn="ctr"/>
            <a:endParaRPr lang="es-ES" dirty="0">
              <a:latin typeface="Poppins SemiBold" panose="00000700000000000000" pitchFamily="2" charset="0"/>
              <a:cs typeface="Poppins SemiBold" panose="00000700000000000000" pitchFamily="2" charset="0"/>
            </a:endParaRPr>
          </a:p>
          <a:p>
            <a:pPr algn="ctr"/>
            <a:r>
              <a:rPr lang="es-ES" dirty="0">
                <a:latin typeface="Poppins SemiBold" panose="00000700000000000000" pitchFamily="2" charset="0"/>
                <a:cs typeface="Poppins SemiBold" panose="00000700000000000000" pitchFamily="2" charset="0"/>
              </a:rPr>
              <a:t>○ La clase </a:t>
            </a:r>
            <a:r>
              <a:rPr lang="es-ES" dirty="0" err="1">
                <a:latin typeface="Poppins SemiBold" panose="00000700000000000000" pitchFamily="2" charset="0"/>
                <a:cs typeface="Poppins SemiBold" panose="00000700000000000000" pitchFamily="2" charset="0"/>
              </a:rPr>
              <a:t>Main</a:t>
            </a:r>
            <a:r>
              <a:rPr lang="es-ES" dirty="0">
                <a:latin typeface="Poppins SemiBold" panose="00000700000000000000" pitchFamily="2" charset="0"/>
                <a:cs typeface="Poppins SemiBold" panose="00000700000000000000" pitchFamily="2" charset="0"/>
              </a:rPr>
              <a:t> debe mostrar lo siguiente: </a:t>
            </a:r>
          </a:p>
          <a:p>
            <a:pPr algn="ctr"/>
            <a:endParaRPr lang="es-ES" dirty="0">
              <a:latin typeface="Poppins SemiBold" panose="00000700000000000000" pitchFamily="2" charset="0"/>
              <a:cs typeface="Poppins SemiBold" panose="00000700000000000000" pitchFamily="2" charset="0"/>
            </a:endParaRPr>
          </a:p>
          <a:p>
            <a:pPr algn="ctr"/>
            <a:r>
              <a:rPr lang="es-ES" dirty="0">
                <a:latin typeface="Poppins SemiBold" panose="00000700000000000000" pitchFamily="2" charset="0"/>
                <a:cs typeface="Poppins SemiBold" panose="00000700000000000000" pitchFamily="2" charset="0"/>
              </a:rPr>
              <a:t>■ Crear el PAÍS Bolivia </a:t>
            </a:r>
          </a:p>
          <a:p>
            <a:pPr algn="ctr"/>
            <a:endParaRPr lang="es-ES" dirty="0">
              <a:latin typeface="Poppins SemiBold" panose="00000700000000000000" pitchFamily="2" charset="0"/>
              <a:cs typeface="Poppins SemiBold" panose="00000700000000000000" pitchFamily="2" charset="0"/>
            </a:endParaRPr>
          </a:p>
          <a:p>
            <a:pPr algn="ctr"/>
            <a:r>
              <a:rPr lang="es-ES" dirty="0">
                <a:latin typeface="Poppins SemiBold" panose="00000700000000000000" pitchFamily="2" charset="0"/>
                <a:cs typeface="Poppins SemiBold" panose="00000700000000000000" pitchFamily="2" charset="0"/>
              </a:rPr>
              <a:t>■ Al país Bolivia agregarle 3 departamentos. </a:t>
            </a:r>
          </a:p>
          <a:p>
            <a:pPr algn="ctr"/>
            <a:endParaRPr lang="es-ES" dirty="0">
              <a:latin typeface="Poppins SemiBold" panose="00000700000000000000" pitchFamily="2" charset="0"/>
              <a:cs typeface="Poppins SemiBold" panose="00000700000000000000" pitchFamily="2" charset="0"/>
            </a:endParaRPr>
          </a:p>
          <a:p>
            <a:pPr algn="ctr"/>
            <a:r>
              <a:rPr lang="es-ES" dirty="0">
                <a:latin typeface="Poppins SemiBold" panose="00000700000000000000" pitchFamily="2" charset="0"/>
                <a:cs typeface="Poppins SemiBold" panose="00000700000000000000" pitchFamily="2" charset="0"/>
              </a:rPr>
              <a:t>■ Cada departamento deberá tener 2 provincias. </a:t>
            </a:r>
          </a:p>
        </p:txBody>
      </p:sp>
    </p:spTree>
    <p:extLst>
      <p:ext uri="{BB962C8B-B14F-4D97-AF65-F5344CB8AC3E}">
        <p14:creationId xmlns:p14="http://schemas.microsoft.com/office/powerpoint/2010/main" val="2425455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58BB3E-A421-1A63-C44C-BAC2CEB6676D}"/>
              </a:ext>
            </a:extLst>
          </p:cNvPr>
          <p:cNvSpPr>
            <a:spLocks noChangeArrowheads="1"/>
          </p:cNvSpPr>
          <p:nvPr/>
        </p:nvSpPr>
        <p:spPr bwMode="auto">
          <a:xfrm>
            <a:off x="449580" y="171093"/>
            <a:ext cx="4465320" cy="4801314"/>
          </a:xfrm>
          <a:prstGeom prst="rect">
            <a:avLst/>
          </a:prstGeom>
          <a:solidFill>
            <a:srgbClr val="1F21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class</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Main</a:t>
            </a: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public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static</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void</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9DACF6"/>
                </a:solidFill>
                <a:effectLst/>
                <a:latin typeface="JetBrains Mono"/>
              </a:rPr>
              <a:t>main</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err="1">
                <a:ln>
                  <a:noFill/>
                </a:ln>
                <a:solidFill>
                  <a:srgbClr val="EAD979"/>
                </a:solidFill>
                <a:effectLst/>
                <a:latin typeface="JetBrains Mono"/>
              </a:rPr>
              <a:t>String</a:t>
            </a:r>
            <a:r>
              <a:rPr kumimoji="0" lang="es-ES" altLang="es-ES" sz="900" b="0" i="0" u="none" strike="noStrike" cap="none" normalizeH="0" baseline="0" dirty="0">
                <a:ln>
                  <a:noFill/>
                </a:ln>
                <a:solidFill>
                  <a:srgbClr val="F8F8F2"/>
                </a:solidFill>
                <a:effectLst/>
                <a:latin typeface="JetBrains Mono"/>
              </a:rPr>
              <a:t>[] </a:t>
            </a:r>
            <a:r>
              <a:rPr kumimoji="0" lang="es-ES" altLang="es-ES" sz="900" b="0" i="1" u="none" strike="noStrike" cap="none" normalizeH="0" baseline="0" dirty="0" err="1">
                <a:ln>
                  <a:noFill/>
                </a:ln>
                <a:solidFill>
                  <a:srgbClr val="F6E3CC"/>
                </a:solidFill>
                <a:effectLst/>
                <a:latin typeface="JetBrains Mono"/>
              </a:rPr>
              <a:t>args</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br>
              <a:rPr kumimoji="0" lang="es-ES" altLang="es-ES" sz="900" b="0" i="0" u="none" strike="noStrike" cap="none" normalizeH="0" baseline="0" dirty="0">
                <a:ln>
                  <a:noFill/>
                </a:ln>
                <a:solidFill>
                  <a:srgbClr val="EAD979"/>
                </a:solidFill>
                <a:effectLst/>
                <a:latin typeface="JetBrains Mono"/>
              </a:rPr>
            </a:br>
            <a:br>
              <a:rPr kumimoji="0" lang="es-ES" altLang="es-ES" sz="900" b="0" i="0" u="none" strike="noStrike" cap="none" normalizeH="0" baseline="0" dirty="0">
                <a:ln>
                  <a:noFill/>
                </a:ln>
                <a:solidFill>
                  <a:srgbClr val="EAD979"/>
                </a:solidFill>
                <a:effectLst/>
                <a:latin typeface="JetBrains Mono"/>
              </a:rPr>
            </a:br>
            <a:r>
              <a:rPr kumimoji="0" lang="es-ES" altLang="es-ES" sz="900" b="0" i="0" u="none" strike="noStrike" cap="none" normalizeH="0" baseline="0" dirty="0">
                <a:ln>
                  <a:noFill/>
                </a:ln>
                <a:solidFill>
                  <a:srgbClr val="EAD979"/>
                </a:solidFill>
                <a:effectLst/>
                <a:latin typeface="JetBrains Mono"/>
              </a:rPr>
              <a:t>        Scanner </a:t>
            </a:r>
            <a:r>
              <a:rPr kumimoji="0" lang="es-ES" altLang="es-ES" sz="900" b="0" i="0" u="none" strike="noStrike" cap="none" normalizeH="0" baseline="0" dirty="0">
                <a:ln>
                  <a:noFill/>
                </a:ln>
                <a:solidFill>
                  <a:srgbClr val="F8F8F2"/>
                </a:solidFill>
                <a:effectLst/>
                <a:latin typeface="JetBrains Mono"/>
              </a:rPr>
              <a:t>lectura</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E0474B"/>
                </a:solidFill>
                <a:effectLst/>
                <a:latin typeface="JetBrains Mono"/>
              </a:rPr>
              <a:t>new </a:t>
            </a:r>
            <a:r>
              <a:rPr kumimoji="0" lang="es-ES" altLang="es-ES" sz="900" b="0" i="0" u="none" strike="noStrike" cap="none" normalizeH="0" baseline="0" dirty="0">
                <a:ln>
                  <a:noFill/>
                </a:ln>
                <a:solidFill>
                  <a:srgbClr val="EAD979"/>
                </a:solidFill>
                <a:effectLst/>
                <a:latin typeface="JetBrains Mono"/>
              </a:rPr>
              <a:t>Scanner</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EAD979"/>
                </a:solidFill>
                <a:effectLst/>
                <a:latin typeface="JetBrains Mono"/>
              </a:rPr>
              <a:t>System</a:t>
            </a:r>
            <a:r>
              <a:rPr kumimoji="0" lang="es-ES" altLang="es-ES" sz="900" b="0" i="0" u="none" strike="noStrike" cap="none" normalizeH="0" baseline="0" dirty="0">
                <a:ln>
                  <a:noFill/>
                </a:ln>
                <a:solidFill>
                  <a:srgbClr val="F8F8F2"/>
                </a:solidFill>
                <a:effectLst/>
                <a:latin typeface="JetBrains Mono"/>
              </a:rPr>
              <a:t>.</a:t>
            </a:r>
            <a:r>
              <a:rPr kumimoji="0" lang="es-ES" altLang="es-ES" sz="900" b="0" i="1" u="none" strike="noStrike" cap="none" normalizeH="0" baseline="0" dirty="0">
                <a:ln>
                  <a:noFill/>
                </a:ln>
                <a:solidFill>
                  <a:srgbClr val="86DBFD"/>
                </a:solidFill>
                <a:effectLst/>
                <a:latin typeface="JetBrains Mono"/>
              </a:rPr>
              <a:t>in</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int</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F8F8F2"/>
                </a:solidFill>
                <a:effectLst/>
                <a:latin typeface="JetBrains Mono"/>
              </a:rPr>
              <a:t>nPais</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86DBFD"/>
                </a:solidFill>
                <a:effectLst/>
                <a:latin typeface="JetBrains Mono"/>
              </a:rPr>
              <a:t>1</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Pais</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F8F8F2"/>
                </a:solidFill>
                <a:effectLst/>
                <a:latin typeface="JetBrains Mono"/>
              </a:rPr>
              <a:t>pais</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new </a:t>
            </a:r>
            <a:r>
              <a:rPr kumimoji="0" lang="es-ES" altLang="es-ES" sz="900" b="0" i="0" u="none" strike="noStrike" cap="none" normalizeH="0" baseline="0" dirty="0" err="1">
                <a:ln>
                  <a:noFill/>
                </a:ln>
                <a:solidFill>
                  <a:srgbClr val="EAD979"/>
                </a:solidFill>
                <a:effectLst/>
                <a:latin typeface="JetBrains Mono"/>
              </a:rPr>
              <a:t>Pais</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err="1">
                <a:ln>
                  <a:noFill/>
                </a:ln>
                <a:solidFill>
                  <a:srgbClr val="F8F8F2"/>
                </a:solidFill>
                <a:effectLst/>
                <a:latin typeface="JetBrains Mono"/>
              </a:rPr>
              <a:t>nPais</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for</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err="1">
                <a:ln>
                  <a:noFill/>
                </a:ln>
                <a:solidFill>
                  <a:srgbClr val="E0474B"/>
                </a:solidFill>
                <a:effectLst/>
                <a:latin typeface="JetBrains Mono"/>
              </a:rPr>
              <a:t>int</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a:ln>
                  <a:noFill/>
                </a:ln>
                <a:solidFill>
                  <a:srgbClr val="F8F8F2"/>
                </a:solidFill>
                <a:effectLst/>
                <a:latin typeface="JetBrains Mono"/>
              </a:rPr>
              <a:t>i</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86DBFD"/>
                </a:solidFill>
                <a:effectLst/>
                <a:latin typeface="JetBrains Mono"/>
              </a:rPr>
              <a:t>0</a:t>
            </a:r>
            <a:r>
              <a:rPr kumimoji="0" lang="es-ES" altLang="es-ES" sz="900" b="0" i="0" u="none" strike="noStrike" cap="none" normalizeH="0" baseline="0" dirty="0">
                <a:ln>
                  <a:noFill/>
                </a:ln>
                <a:solidFill>
                  <a:srgbClr val="F8F8F2"/>
                </a:solidFill>
                <a:effectLst/>
                <a:latin typeface="JetBrains Mono"/>
              </a:rPr>
              <a:t>;i</a:t>
            </a:r>
            <a:r>
              <a:rPr kumimoji="0" lang="es-ES" altLang="es-ES" sz="900" b="0" i="0" u="none" strike="noStrike" cap="none" normalizeH="0" baseline="0" dirty="0">
                <a:ln>
                  <a:noFill/>
                </a:ln>
                <a:solidFill>
                  <a:srgbClr val="BD84DD"/>
                </a:solidFill>
                <a:effectLst/>
                <a:latin typeface="JetBrains Mono"/>
              </a:rPr>
              <a:t>&lt;</a:t>
            </a:r>
            <a:r>
              <a:rPr kumimoji="0" lang="es-ES" altLang="es-ES" sz="900" b="0" i="0" u="none" strike="noStrike" cap="none" normalizeH="0" baseline="0" dirty="0" err="1">
                <a:ln>
                  <a:noFill/>
                </a:ln>
                <a:solidFill>
                  <a:srgbClr val="F8F8F2"/>
                </a:solidFill>
                <a:effectLst/>
                <a:latin typeface="JetBrains Mono"/>
              </a:rPr>
              <a:t>nPais;i</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a:ln>
                  <a:noFill/>
                </a:ln>
                <a:solidFill>
                  <a:srgbClr val="9DACF6"/>
                </a:solidFill>
                <a:effectLst/>
                <a:latin typeface="JetBrains Mono"/>
              </a:rPr>
              <a:t>{</a:t>
            </a:r>
            <a:br>
              <a:rPr kumimoji="0" lang="es-ES" altLang="es-ES" sz="900" b="0" i="0" u="none" strike="noStrike" cap="none" normalizeH="0" baseline="0" dirty="0">
                <a:ln>
                  <a:noFill/>
                </a:ln>
                <a:solidFill>
                  <a:srgbClr val="9DACF6"/>
                </a:solidFill>
                <a:effectLst/>
                <a:latin typeface="JetBrains Mono"/>
              </a:rPr>
            </a:br>
            <a:r>
              <a:rPr kumimoji="0" lang="es-ES" altLang="es-ES" sz="900" b="0" i="0" u="none" strike="noStrike" cap="none" normalizeH="0" baseline="0" dirty="0">
                <a:ln>
                  <a:noFill/>
                </a:ln>
                <a:solidFill>
                  <a:srgbClr val="9DACF6"/>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System</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1" u="none" strike="noStrike" cap="none" normalizeH="0" baseline="0" dirty="0" err="1">
                <a:ln>
                  <a:noFill/>
                </a:ln>
                <a:solidFill>
                  <a:srgbClr val="86DBFD"/>
                </a:solidFill>
                <a:effectLst/>
                <a:latin typeface="JetBrains Mono"/>
              </a:rPr>
              <a:t>out</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0" u="none" strike="noStrike" cap="none" normalizeH="0" baseline="0" dirty="0" err="1">
                <a:ln>
                  <a:noFill/>
                </a:ln>
                <a:solidFill>
                  <a:srgbClr val="84D0FF"/>
                </a:solidFill>
                <a:effectLst/>
                <a:latin typeface="JetBrains Mono"/>
              </a:rPr>
              <a:t>println</a:t>
            </a:r>
            <a:r>
              <a:rPr kumimoji="0" lang="es-ES" altLang="es-ES" sz="900" b="0" i="0" u="none" strike="noStrike" cap="none" normalizeH="0" baseline="0" dirty="0">
                <a:ln>
                  <a:noFill/>
                </a:ln>
                <a:solidFill>
                  <a:srgbClr val="EAD979"/>
                </a:solidFill>
                <a:effectLst/>
                <a:latin typeface="JetBrains Mono"/>
              </a:rPr>
              <a:t>(</a:t>
            </a:r>
            <a:r>
              <a:rPr kumimoji="0" lang="es-ES" altLang="es-ES" sz="900" b="0" i="0" u="none" strike="noStrike" cap="none" normalizeH="0" baseline="0" dirty="0">
                <a:ln>
                  <a:noFill/>
                </a:ln>
                <a:solidFill>
                  <a:srgbClr val="F6E3CC"/>
                </a:solidFill>
                <a:effectLst/>
                <a:latin typeface="JetBrains Mono"/>
              </a:rPr>
              <a:t>"Ingresar </a:t>
            </a:r>
            <a:r>
              <a:rPr kumimoji="0" lang="es-ES" altLang="es-ES" sz="900" b="0" i="0" u="none" strike="noStrike" cap="none" normalizeH="0" baseline="0" dirty="0" err="1">
                <a:ln>
                  <a:noFill/>
                </a:ln>
                <a:solidFill>
                  <a:srgbClr val="F6E3CC"/>
                </a:solidFill>
                <a:effectLst/>
                <a:latin typeface="JetBrains Mono"/>
              </a:rPr>
              <a:t>pais</a:t>
            </a:r>
            <a:r>
              <a:rPr kumimoji="0" lang="es-ES" altLang="es-ES" sz="900" b="0" i="0" u="none" strike="noStrike" cap="none" normalizeH="0" baseline="0" dirty="0">
                <a:ln>
                  <a:noFill/>
                </a:ln>
                <a:solidFill>
                  <a:srgbClr val="F6E3CC"/>
                </a:solidFill>
                <a:effectLst/>
                <a:latin typeface="JetBrains Mono"/>
              </a:rPr>
              <a:t> "</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9DACF6"/>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i</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86DBFD"/>
                </a:solidFill>
                <a:effectLst/>
                <a:latin typeface="JetBrains Mono"/>
              </a:rPr>
              <a:t>1</a:t>
            </a:r>
            <a:r>
              <a:rPr kumimoji="0" lang="es-ES" altLang="es-ES" sz="900" b="0" i="0" u="none" strike="noStrike" cap="none" normalizeH="0" baseline="0" dirty="0">
                <a:ln>
                  <a:noFill/>
                </a:ln>
                <a:solidFill>
                  <a:srgbClr val="9DACF6"/>
                </a:solidFill>
                <a:effectLst/>
                <a:latin typeface="JetBrains Mono"/>
              </a:rPr>
              <a:t>)</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F6E3CC"/>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String</a:t>
            </a: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F8F8F2"/>
                </a:solidFill>
                <a:effectLst/>
                <a:latin typeface="JetBrains Mono"/>
              </a:rPr>
              <a:t>nombrePais</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err="1">
                <a:ln>
                  <a:noFill/>
                </a:ln>
                <a:solidFill>
                  <a:srgbClr val="F8F8F2"/>
                </a:solidFill>
                <a:effectLst/>
                <a:latin typeface="JetBrains Mono"/>
              </a:rPr>
              <a:t>lectura.</a:t>
            </a:r>
            <a:r>
              <a:rPr kumimoji="0" lang="es-ES" altLang="es-ES" sz="900" b="0" i="0" u="none" strike="noStrike" cap="none" normalizeH="0" baseline="0" dirty="0" err="1">
                <a:ln>
                  <a:noFill/>
                </a:ln>
                <a:solidFill>
                  <a:srgbClr val="84D0FF"/>
                </a:solidFill>
                <a:effectLst/>
                <a:latin typeface="JetBrains Mono"/>
              </a:rPr>
              <a:t>nextLine</a:t>
            </a:r>
            <a:r>
              <a:rPr kumimoji="0" lang="es-ES" altLang="es-ES" sz="900" b="0" i="0" u="none" strike="noStrike" cap="none" normalizeH="0" baseline="0" dirty="0">
                <a:ln>
                  <a:noFill/>
                </a:ln>
                <a:solidFill>
                  <a:srgbClr val="EAD979"/>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int</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F8F8F2"/>
                </a:solidFill>
                <a:effectLst/>
                <a:latin typeface="JetBrains Mono"/>
              </a:rPr>
              <a:t>nDepartamento</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86DBFD"/>
                </a:solidFill>
                <a:effectLst/>
                <a:latin typeface="JetBrains Mono"/>
              </a:rPr>
              <a:t>3</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Departamento</a:t>
            </a:r>
            <a:r>
              <a:rPr kumimoji="0" lang="es-ES" altLang="es-ES" sz="900" b="0" i="0" u="none" strike="noStrike" cap="none" normalizeH="0" baseline="0" dirty="0">
                <a:ln>
                  <a:noFill/>
                </a:ln>
                <a:solidFill>
                  <a:srgbClr val="F8F8F2"/>
                </a:solidFill>
                <a:effectLst/>
                <a:latin typeface="JetBrains Mono"/>
              </a:rPr>
              <a:t>[] departamentos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new </a:t>
            </a:r>
            <a:r>
              <a:rPr kumimoji="0" lang="es-ES" altLang="es-ES" sz="900" b="0" i="0" u="none" strike="noStrike" cap="none" normalizeH="0" baseline="0" dirty="0">
                <a:ln>
                  <a:noFill/>
                </a:ln>
                <a:solidFill>
                  <a:srgbClr val="EAD979"/>
                </a:solidFill>
                <a:effectLst/>
                <a:latin typeface="JetBrains Mono"/>
              </a:rPr>
              <a:t>Departamento</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err="1">
                <a:ln>
                  <a:noFill/>
                </a:ln>
                <a:solidFill>
                  <a:srgbClr val="F8F8F2"/>
                </a:solidFill>
                <a:effectLst/>
                <a:latin typeface="JetBrains Mono"/>
              </a:rPr>
              <a:t>nDepartamento</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for</a:t>
            </a:r>
            <a:r>
              <a:rPr kumimoji="0" lang="es-ES" altLang="es-ES" sz="900" b="0" i="0" u="none" strike="noStrike" cap="none" normalizeH="0" baseline="0" dirty="0">
                <a:ln>
                  <a:noFill/>
                </a:ln>
                <a:solidFill>
                  <a:srgbClr val="EAD979"/>
                </a:solidFill>
                <a:effectLst/>
                <a:latin typeface="JetBrains Mono"/>
              </a:rPr>
              <a:t>(</a:t>
            </a:r>
            <a:r>
              <a:rPr kumimoji="0" lang="es-ES" altLang="es-ES" sz="900" b="0" i="0" u="none" strike="noStrike" cap="none" normalizeH="0" baseline="0" dirty="0" err="1">
                <a:ln>
                  <a:noFill/>
                </a:ln>
                <a:solidFill>
                  <a:srgbClr val="E0474B"/>
                </a:solidFill>
                <a:effectLst/>
                <a:latin typeface="JetBrains Mono"/>
              </a:rPr>
              <a:t>int</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a:ln>
                  <a:noFill/>
                </a:ln>
                <a:solidFill>
                  <a:srgbClr val="F8F8F2"/>
                </a:solidFill>
                <a:effectLst/>
                <a:latin typeface="JetBrains Mono"/>
              </a:rPr>
              <a:t>j</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86DBFD"/>
                </a:solidFill>
                <a:effectLst/>
                <a:latin typeface="JetBrains Mono"/>
              </a:rPr>
              <a:t>0</a:t>
            </a:r>
            <a:r>
              <a:rPr kumimoji="0" lang="es-ES" altLang="es-ES" sz="900" b="0" i="0" u="none" strike="noStrike" cap="none" normalizeH="0" baseline="0" dirty="0">
                <a:ln>
                  <a:noFill/>
                </a:ln>
                <a:solidFill>
                  <a:srgbClr val="F8F8F2"/>
                </a:solidFill>
                <a:effectLst/>
                <a:latin typeface="JetBrains Mono"/>
              </a:rPr>
              <a:t>;j</a:t>
            </a:r>
            <a:r>
              <a:rPr kumimoji="0" lang="es-ES" altLang="es-ES" sz="900" b="0" i="0" u="none" strike="noStrike" cap="none" normalizeH="0" baseline="0" dirty="0">
                <a:ln>
                  <a:noFill/>
                </a:ln>
                <a:solidFill>
                  <a:srgbClr val="BD84DD"/>
                </a:solidFill>
                <a:effectLst/>
                <a:latin typeface="JetBrains Mono"/>
              </a:rPr>
              <a:t>&lt;</a:t>
            </a:r>
            <a:r>
              <a:rPr kumimoji="0" lang="es-ES" altLang="es-ES" sz="900" b="0" i="0" u="none" strike="noStrike" cap="none" normalizeH="0" baseline="0" dirty="0" err="1">
                <a:ln>
                  <a:noFill/>
                </a:ln>
                <a:solidFill>
                  <a:srgbClr val="F8F8F2"/>
                </a:solidFill>
                <a:effectLst/>
                <a:latin typeface="JetBrains Mono"/>
              </a:rPr>
              <a:t>nDepartamento;j</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EAD979"/>
                </a:solidFill>
                <a:effectLst/>
                <a:latin typeface="JetBrains Mono"/>
              </a:rPr>
              <a:t>)</a:t>
            </a:r>
            <a:r>
              <a:rPr kumimoji="0" lang="es-ES" altLang="es-ES" sz="900" b="0" i="0" u="none" strike="noStrike" cap="none" normalizeH="0" baseline="0" dirty="0">
                <a:ln>
                  <a:noFill/>
                </a:ln>
                <a:solidFill>
                  <a:srgbClr val="84D0FF"/>
                </a:solidFill>
                <a:effectLst/>
                <a:latin typeface="JetBrains Mono"/>
              </a:rPr>
              <a:t>{</a:t>
            </a:r>
            <a:br>
              <a:rPr kumimoji="0" lang="es-ES" altLang="es-ES" sz="900" b="0" i="0" u="none" strike="noStrike" cap="none" normalizeH="0" baseline="0" dirty="0">
                <a:ln>
                  <a:noFill/>
                </a:ln>
                <a:solidFill>
                  <a:srgbClr val="84D0FF"/>
                </a:solidFill>
                <a:effectLst/>
                <a:latin typeface="JetBrains Mono"/>
              </a:rPr>
            </a:br>
            <a:br>
              <a:rPr kumimoji="0" lang="es-ES" altLang="es-ES" sz="900" b="0" i="0" u="none" strike="noStrike" cap="none" normalizeH="0" baseline="0" dirty="0">
                <a:ln>
                  <a:noFill/>
                </a:ln>
                <a:solidFill>
                  <a:srgbClr val="84D0FF"/>
                </a:solidFill>
                <a:effectLst/>
                <a:latin typeface="JetBrains Mono"/>
              </a:rPr>
            </a:br>
            <a:r>
              <a:rPr kumimoji="0" lang="es-ES" altLang="es-ES" sz="900" b="0" i="0" u="none" strike="noStrike" cap="none" normalizeH="0" baseline="0" dirty="0">
                <a:ln>
                  <a:noFill/>
                </a:ln>
                <a:solidFill>
                  <a:srgbClr val="84D0FF"/>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System</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1" u="none" strike="noStrike" cap="none" normalizeH="0" baseline="0" dirty="0" err="1">
                <a:ln>
                  <a:noFill/>
                </a:ln>
                <a:solidFill>
                  <a:srgbClr val="86DBFD"/>
                </a:solidFill>
                <a:effectLst/>
                <a:latin typeface="JetBrains Mono"/>
              </a:rPr>
              <a:t>out</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0" u="none" strike="noStrike" cap="none" normalizeH="0" baseline="0" dirty="0" err="1">
                <a:ln>
                  <a:noFill/>
                </a:ln>
                <a:solidFill>
                  <a:srgbClr val="84D0FF"/>
                </a:solidFill>
                <a:effectLst/>
                <a:latin typeface="JetBrains Mono"/>
              </a:rPr>
              <a:t>println</a:t>
            </a:r>
            <a:r>
              <a:rPr kumimoji="0" lang="es-ES" altLang="es-ES" sz="900" b="0" i="0" u="none" strike="noStrike" cap="none" normalizeH="0" baseline="0" dirty="0">
                <a:ln>
                  <a:noFill/>
                </a:ln>
                <a:solidFill>
                  <a:srgbClr val="9DACF6"/>
                </a:solidFill>
                <a:effectLst/>
                <a:latin typeface="JetBrains Mono"/>
              </a:rPr>
              <a:t>(</a:t>
            </a:r>
            <a:r>
              <a:rPr kumimoji="0" lang="es-ES" altLang="es-ES" sz="900" b="0" i="0" u="none" strike="noStrike" cap="none" normalizeH="0" baseline="0" dirty="0">
                <a:ln>
                  <a:noFill/>
                </a:ln>
                <a:solidFill>
                  <a:srgbClr val="F6E3CC"/>
                </a:solidFill>
                <a:effectLst/>
                <a:latin typeface="JetBrains Mono"/>
              </a:rPr>
              <a:t>"Ingresar departamento "</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84D0FF"/>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j</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86DBFD"/>
                </a:solidFill>
                <a:effectLst/>
                <a:latin typeface="JetBrains Mono"/>
              </a:rPr>
              <a:t>1</a:t>
            </a:r>
            <a:r>
              <a:rPr kumimoji="0" lang="es-ES" altLang="es-ES" sz="900" b="0" i="0" u="none" strike="noStrike" cap="none" normalizeH="0" baseline="0" dirty="0">
                <a:ln>
                  <a:noFill/>
                </a:ln>
                <a:solidFill>
                  <a:srgbClr val="84D0FF"/>
                </a:solidFill>
                <a:effectLst/>
                <a:latin typeface="JetBrains Mono"/>
              </a:rPr>
              <a:t>)</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F6E3CC"/>
                </a:solidFill>
                <a:effectLst/>
                <a:latin typeface="JetBrains Mono"/>
              </a:rPr>
              <a:t>": "</a:t>
            </a:r>
            <a:r>
              <a:rPr kumimoji="0" lang="es-ES" altLang="es-ES" sz="900" b="0" i="0" u="none" strike="noStrike" cap="none" normalizeH="0" baseline="0" dirty="0">
                <a:ln>
                  <a:noFill/>
                </a:ln>
                <a:solidFill>
                  <a:srgbClr val="9DACF6"/>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String</a:t>
            </a: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F8F8F2"/>
                </a:solidFill>
                <a:effectLst/>
                <a:latin typeface="JetBrains Mono"/>
              </a:rPr>
              <a:t>nombreDepartamento</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err="1">
                <a:ln>
                  <a:noFill/>
                </a:ln>
                <a:solidFill>
                  <a:srgbClr val="F8F8F2"/>
                </a:solidFill>
                <a:effectLst/>
                <a:latin typeface="JetBrains Mono"/>
              </a:rPr>
              <a:t>lectura.</a:t>
            </a:r>
            <a:r>
              <a:rPr kumimoji="0" lang="es-ES" altLang="es-ES" sz="900" b="0" i="0" u="none" strike="noStrike" cap="none" normalizeH="0" baseline="0" dirty="0" err="1">
                <a:ln>
                  <a:noFill/>
                </a:ln>
                <a:solidFill>
                  <a:srgbClr val="84D0FF"/>
                </a:solidFill>
                <a:effectLst/>
                <a:latin typeface="JetBrains Mono"/>
              </a:rPr>
              <a:t>nextLine</a:t>
            </a:r>
            <a:r>
              <a:rPr kumimoji="0" lang="es-ES" altLang="es-ES" sz="900" b="0" i="0" u="none" strike="noStrike" cap="none" normalizeH="0" baseline="0" dirty="0">
                <a:ln>
                  <a:noFill/>
                </a:ln>
                <a:solidFill>
                  <a:srgbClr val="9DACF6"/>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int</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err="1">
                <a:ln>
                  <a:noFill/>
                </a:ln>
                <a:solidFill>
                  <a:srgbClr val="F8F8F2"/>
                </a:solidFill>
                <a:effectLst/>
                <a:latin typeface="JetBrains Mono"/>
              </a:rPr>
              <a:t>nProvincia</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86DBFD"/>
                </a:solidFill>
                <a:effectLst/>
                <a:latin typeface="JetBrains Mono"/>
              </a:rPr>
              <a:t>2</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Provincia</a:t>
            </a:r>
            <a:r>
              <a:rPr kumimoji="0" lang="es-ES" altLang="es-ES" sz="900" b="0" i="0" u="none" strike="noStrike" cap="none" normalizeH="0" baseline="0" dirty="0">
                <a:ln>
                  <a:noFill/>
                </a:ln>
                <a:solidFill>
                  <a:srgbClr val="F8F8F2"/>
                </a:solidFill>
                <a:effectLst/>
                <a:latin typeface="JetBrains Mono"/>
              </a:rPr>
              <a:t>[] provincias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new </a:t>
            </a:r>
            <a:r>
              <a:rPr kumimoji="0" lang="es-ES" altLang="es-ES" sz="900" b="0" i="0" u="none" strike="noStrike" cap="none" normalizeH="0" baseline="0" dirty="0">
                <a:ln>
                  <a:noFill/>
                </a:ln>
                <a:solidFill>
                  <a:srgbClr val="EAD979"/>
                </a:solidFill>
                <a:effectLst/>
                <a:latin typeface="JetBrains Mono"/>
              </a:rPr>
              <a:t>Provincia</a:t>
            </a:r>
            <a:r>
              <a:rPr kumimoji="0" lang="es-ES" altLang="es-ES" sz="900" b="0" i="0" u="none" strike="noStrike" cap="none" normalizeH="0" baseline="0" dirty="0">
                <a:ln>
                  <a:noFill/>
                </a:ln>
                <a:solidFill>
                  <a:srgbClr val="F8F8F2"/>
                </a:solidFill>
                <a:effectLst/>
                <a:latin typeface="JetBrains Mono"/>
              </a:rPr>
              <a:t>[</a:t>
            </a:r>
            <a:r>
              <a:rPr kumimoji="0" lang="es-ES" altLang="es-ES" sz="900" b="0" i="0" u="none" strike="noStrike" cap="none" normalizeH="0" baseline="0" dirty="0" err="1">
                <a:ln>
                  <a:noFill/>
                </a:ln>
                <a:solidFill>
                  <a:srgbClr val="F8F8F2"/>
                </a:solidFill>
                <a:effectLst/>
                <a:latin typeface="JetBrains Mono"/>
              </a:rPr>
              <a:t>nProvincia</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0474B"/>
                </a:solidFill>
                <a:effectLst/>
                <a:latin typeface="JetBrains Mono"/>
              </a:rPr>
              <a:t>for</a:t>
            </a:r>
            <a:r>
              <a:rPr kumimoji="0" lang="es-ES" altLang="es-ES" sz="900" b="0" i="0" u="none" strike="noStrike" cap="none" normalizeH="0" baseline="0" dirty="0">
                <a:ln>
                  <a:noFill/>
                </a:ln>
                <a:solidFill>
                  <a:srgbClr val="9DACF6"/>
                </a:solidFill>
                <a:effectLst/>
                <a:latin typeface="JetBrains Mono"/>
              </a:rPr>
              <a:t>(</a:t>
            </a:r>
            <a:r>
              <a:rPr kumimoji="0" lang="es-ES" altLang="es-ES" sz="900" b="0" i="0" u="none" strike="noStrike" cap="none" normalizeH="0" baseline="0" dirty="0" err="1">
                <a:ln>
                  <a:noFill/>
                </a:ln>
                <a:solidFill>
                  <a:srgbClr val="E0474B"/>
                </a:solidFill>
                <a:effectLst/>
                <a:latin typeface="JetBrains Mono"/>
              </a:rPr>
              <a:t>int</a:t>
            </a:r>
            <a:r>
              <a:rPr kumimoji="0" lang="es-ES" altLang="es-ES" sz="900" b="0" i="0" u="none" strike="noStrike" cap="none" normalizeH="0" baseline="0" dirty="0">
                <a:ln>
                  <a:noFill/>
                </a:ln>
                <a:solidFill>
                  <a:srgbClr val="E0474B"/>
                </a:solidFill>
                <a:effectLst/>
                <a:latin typeface="JetBrains Mono"/>
              </a:rPr>
              <a:t> </a:t>
            </a:r>
            <a:r>
              <a:rPr kumimoji="0" lang="es-ES" altLang="es-ES" sz="900" b="0" i="0" u="none" strike="noStrike" cap="none" normalizeH="0" baseline="0" dirty="0">
                <a:ln>
                  <a:noFill/>
                </a:ln>
                <a:solidFill>
                  <a:srgbClr val="F8F8F2"/>
                </a:solidFill>
                <a:effectLst/>
                <a:latin typeface="JetBrains Mono"/>
              </a:rPr>
              <a:t>k</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86DBFD"/>
                </a:solidFill>
                <a:effectLst/>
                <a:latin typeface="JetBrains Mono"/>
              </a:rPr>
              <a:t>0</a:t>
            </a:r>
            <a:r>
              <a:rPr kumimoji="0" lang="es-ES" altLang="es-ES" sz="900" b="0" i="0" u="none" strike="noStrike" cap="none" normalizeH="0" baseline="0" dirty="0">
                <a:ln>
                  <a:noFill/>
                </a:ln>
                <a:solidFill>
                  <a:srgbClr val="F8F8F2"/>
                </a:solidFill>
                <a:effectLst/>
                <a:latin typeface="JetBrains Mono"/>
              </a:rPr>
              <a:t>;k</a:t>
            </a:r>
            <a:r>
              <a:rPr kumimoji="0" lang="es-ES" altLang="es-ES" sz="900" b="0" i="0" u="none" strike="noStrike" cap="none" normalizeH="0" baseline="0" dirty="0">
                <a:ln>
                  <a:noFill/>
                </a:ln>
                <a:solidFill>
                  <a:srgbClr val="BD84DD"/>
                </a:solidFill>
                <a:effectLst/>
                <a:latin typeface="JetBrains Mono"/>
              </a:rPr>
              <a:t>&lt;</a:t>
            </a:r>
            <a:r>
              <a:rPr kumimoji="0" lang="es-ES" altLang="es-ES" sz="900" b="0" i="0" u="none" strike="noStrike" cap="none" normalizeH="0" baseline="0" dirty="0" err="1">
                <a:ln>
                  <a:noFill/>
                </a:ln>
                <a:solidFill>
                  <a:srgbClr val="F8F8F2"/>
                </a:solidFill>
                <a:effectLst/>
                <a:latin typeface="JetBrains Mono"/>
              </a:rPr>
              <a:t>nProvincia;k</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9DACF6"/>
                </a:solidFill>
                <a:effectLst/>
                <a:latin typeface="JetBrains Mono"/>
              </a:rPr>
              <a:t>)</a:t>
            </a:r>
            <a:r>
              <a:rPr kumimoji="0" lang="es-ES" altLang="es-ES" sz="900" b="0" i="0" u="none" strike="noStrike" cap="none" normalizeH="0" baseline="0" dirty="0">
                <a:ln>
                  <a:noFill/>
                </a:ln>
                <a:solidFill>
                  <a:srgbClr val="86DBFD"/>
                </a:solidFill>
                <a:effectLst/>
                <a:latin typeface="JetBrains Mono"/>
              </a:rPr>
              <a:t>{</a:t>
            </a:r>
            <a:br>
              <a:rPr kumimoji="0" lang="es-ES" altLang="es-ES" sz="900" b="0" i="0" u="none" strike="noStrike" cap="none" normalizeH="0" baseline="0" dirty="0">
                <a:ln>
                  <a:noFill/>
                </a:ln>
                <a:solidFill>
                  <a:srgbClr val="86DBFD"/>
                </a:solidFill>
                <a:effectLst/>
                <a:latin typeface="JetBrains Mono"/>
              </a:rPr>
            </a:br>
            <a:br>
              <a:rPr kumimoji="0" lang="es-ES" altLang="es-ES" sz="900" b="0" i="0" u="none" strike="noStrike" cap="none" normalizeH="0" baseline="0" dirty="0">
                <a:ln>
                  <a:noFill/>
                </a:ln>
                <a:solidFill>
                  <a:srgbClr val="86DBFD"/>
                </a:solidFill>
                <a:effectLst/>
                <a:latin typeface="JetBrains Mono"/>
              </a:rPr>
            </a:br>
            <a:r>
              <a:rPr kumimoji="0" lang="es-ES" altLang="es-ES" sz="900" b="0" i="0" u="none" strike="noStrike" cap="none" normalizeH="0" baseline="0" dirty="0">
                <a:ln>
                  <a:noFill/>
                </a:ln>
                <a:solidFill>
                  <a:srgbClr val="86DBFD"/>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System</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1" u="none" strike="noStrike" cap="none" normalizeH="0" baseline="0" dirty="0" err="1">
                <a:ln>
                  <a:noFill/>
                </a:ln>
                <a:solidFill>
                  <a:srgbClr val="86DBFD"/>
                </a:solidFill>
                <a:effectLst/>
                <a:latin typeface="JetBrains Mono"/>
              </a:rPr>
              <a:t>out</a:t>
            </a:r>
            <a:r>
              <a:rPr kumimoji="0" lang="es-ES" altLang="es-ES" sz="900" b="0" i="0" u="none" strike="noStrike" cap="none" normalizeH="0" baseline="0" dirty="0" err="1">
                <a:ln>
                  <a:noFill/>
                </a:ln>
                <a:solidFill>
                  <a:srgbClr val="F8F8F2"/>
                </a:solidFill>
                <a:effectLst/>
                <a:latin typeface="JetBrains Mono"/>
              </a:rPr>
              <a:t>.</a:t>
            </a:r>
            <a:r>
              <a:rPr kumimoji="0" lang="es-ES" altLang="es-ES" sz="900" b="0" i="0" u="none" strike="noStrike" cap="none" normalizeH="0" baseline="0" dirty="0" err="1">
                <a:ln>
                  <a:noFill/>
                </a:ln>
                <a:solidFill>
                  <a:srgbClr val="84D0FF"/>
                </a:solidFill>
                <a:effectLst/>
                <a:latin typeface="JetBrains Mono"/>
              </a:rPr>
              <a:t>println</a:t>
            </a:r>
            <a:r>
              <a:rPr kumimoji="0" lang="es-ES" altLang="es-ES" sz="900" b="0" i="0" u="none" strike="noStrike" cap="none" normalizeH="0" baseline="0" dirty="0">
                <a:ln>
                  <a:noFill/>
                </a:ln>
                <a:solidFill>
                  <a:srgbClr val="84D0FF"/>
                </a:solidFill>
                <a:effectLst/>
                <a:latin typeface="JetBrains Mono"/>
              </a:rPr>
              <a:t>(</a:t>
            </a:r>
            <a:r>
              <a:rPr kumimoji="0" lang="es-ES" altLang="es-ES" sz="900" b="0" i="0" u="none" strike="noStrike" cap="none" normalizeH="0" baseline="0" dirty="0">
                <a:ln>
                  <a:noFill/>
                </a:ln>
                <a:solidFill>
                  <a:srgbClr val="F6E3CC"/>
                </a:solidFill>
                <a:effectLst/>
                <a:latin typeface="JetBrains Mono"/>
              </a:rPr>
              <a:t>"Ingresar provincia "</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86DBFD"/>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k</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86DBFD"/>
                </a:solidFill>
                <a:effectLst/>
                <a:latin typeface="JetBrains Mono"/>
              </a:rPr>
              <a:t>1)</a:t>
            </a:r>
            <a:r>
              <a:rPr kumimoji="0" lang="es-ES" altLang="es-ES" sz="900" b="0" i="0" u="none" strike="noStrike" cap="none" normalizeH="0" baseline="0" dirty="0">
                <a:ln>
                  <a:noFill/>
                </a:ln>
                <a:solidFill>
                  <a:srgbClr val="BD84DD"/>
                </a:solidFill>
                <a:effectLst/>
                <a:latin typeface="JetBrains Mono"/>
              </a:rPr>
              <a:t>+</a:t>
            </a:r>
            <a:r>
              <a:rPr kumimoji="0" lang="es-ES" altLang="es-ES" sz="900" b="0" i="0" u="none" strike="noStrike" cap="none" normalizeH="0" baseline="0" dirty="0">
                <a:ln>
                  <a:noFill/>
                </a:ln>
                <a:solidFill>
                  <a:srgbClr val="F6E3CC"/>
                </a:solidFill>
                <a:effectLst/>
                <a:latin typeface="JetBrains Mono"/>
              </a:rPr>
              <a:t>": "</a:t>
            </a:r>
            <a:r>
              <a:rPr kumimoji="0" lang="es-ES" altLang="es-ES" sz="900" b="0" i="0" u="none" strike="noStrike" cap="none" normalizeH="0" baseline="0" dirty="0">
                <a:ln>
                  <a:noFill/>
                </a:ln>
                <a:solidFill>
                  <a:srgbClr val="84D0FF"/>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err="1">
                <a:ln>
                  <a:noFill/>
                </a:ln>
                <a:solidFill>
                  <a:srgbClr val="EAD979"/>
                </a:solidFill>
                <a:effectLst/>
                <a:latin typeface="JetBrains Mono"/>
              </a:rPr>
              <a:t>String</a:t>
            </a:r>
            <a:r>
              <a:rPr kumimoji="0" lang="es-ES" altLang="es-ES" sz="900" b="0" i="0" u="none" strike="noStrike" cap="none" normalizeH="0" baseline="0" dirty="0">
                <a:ln>
                  <a:noFill/>
                </a:ln>
                <a:solidFill>
                  <a:srgbClr val="EAD979"/>
                </a:solidFill>
                <a:effectLst/>
                <a:latin typeface="JetBrains Mono"/>
              </a:rPr>
              <a:t> </a:t>
            </a:r>
            <a:r>
              <a:rPr kumimoji="0" lang="es-ES" altLang="es-ES" sz="900" b="0" i="0" u="none" strike="noStrike" cap="none" normalizeH="0" baseline="0" dirty="0" err="1">
                <a:ln>
                  <a:noFill/>
                </a:ln>
                <a:solidFill>
                  <a:srgbClr val="F8F8F2"/>
                </a:solidFill>
                <a:effectLst/>
                <a:latin typeface="JetBrains Mono"/>
              </a:rPr>
              <a:t>nombrePovincia</a:t>
            </a: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err="1">
                <a:ln>
                  <a:noFill/>
                </a:ln>
                <a:solidFill>
                  <a:srgbClr val="F8F8F2"/>
                </a:solidFill>
                <a:effectLst/>
                <a:latin typeface="JetBrains Mono"/>
              </a:rPr>
              <a:t>lectura.</a:t>
            </a:r>
            <a:r>
              <a:rPr kumimoji="0" lang="es-ES" altLang="es-ES" sz="900" b="0" i="0" u="none" strike="noStrike" cap="none" normalizeH="0" baseline="0" dirty="0" err="1">
                <a:ln>
                  <a:noFill/>
                </a:ln>
                <a:solidFill>
                  <a:srgbClr val="84D0FF"/>
                </a:solidFill>
                <a:effectLst/>
                <a:latin typeface="JetBrains Mono"/>
              </a:rPr>
              <a:t>nextLine</a:t>
            </a:r>
            <a:r>
              <a:rPr kumimoji="0" lang="es-ES" altLang="es-ES" sz="900" b="0" i="0" u="none" strike="noStrike" cap="none" normalizeH="0" baseline="0" dirty="0">
                <a:ln>
                  <a:noFill/>
                </a:ln>
                <a:solidFill>
                  <a:srgbClr val="84D0FF"/>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EAD979"/>
                </a:solidFill>
                <a:effectLst/>
                <a:latin typeface="JetBrains Mono"/>
              </a:rPr>
              <a:t>Provincia </a:t>
            </a:r>
            <a:r>
              <a:rPr kumimoji="0" lang="es-ES" altLang="es-ES" sz="900" b="0" i="0" u="none" strike="noStrike" cap="none" normalizeH="0" baseline="0" dirty="0">
                <a:ln>
                  <a:noFill/>
                </a:ln>
                <a:solidFill>
                  <a:srgbClr val="F8F8F2"/>
                </a:solidFill>
                <a:effectLst/>
                <a:latin typeface="JetBrains Mono"/>
              </a:rPr>
              <a:t>pr1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a:ln>
                  <a:noFill/>
                </a:ln>
                <a:solidFill>
                  <a:srgbClr val="E0474B"/>
                </a:solidFill>
                <a:effectLst/>
                <a:latin typeface="JetBrains Mono"/>
              </a:rPr>
              <a:t>new </a:t>
            </a:r>
            <a:r>
              <a:rPr kumimoji="0" lang="es-ES" altLang="es-ES" sz="900" b="0" i="0" u="none" strike="noStrike" cap="none" normalizeH="0" baseline="0" dirty="0">
                <a:ln>
                  <a:noFill/>
                </a:ln>
                <a:solidFill>
                  <a:srgbClr val="EAD979"/>
                </a:solidFill>
                <a:effectLst/>
                <a:latin typeface="JetBrains Mono"/>
              </a:rPr>
              <a:t>Provincia</a:t>
            </a:r>
            <a:r>
              <a:rPr kumimoji="0" lang="es-ES" altLang="es-ES" sz="900" b="0" i="0" u="none" strike="noStrike" cap="none" normalizeH="0" baseline="0" dirty="0">
                <a:ln>
                  <a:noFill/>
                </a:ln>
                <a:solidFill>
                  <a:srgbClr val="84D0FF"/>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pr1.</a:t>
            </a:r>
            <a:r>
              <a:rPr kumimoji="0" lang="es-ES" altLang="es-ES" sz="900" b="0" i="0" u="none" strike="noStrike" cap="none" normalizeH="0" baseline="0" dirty="0">
                <a:ln>
                  <a:noFill/>
                </a:ln>
                <a:solidFill>
                  <a:srgbClr val="84D0FF"/>
                </a:solidFill>
                <a:effectLst/>
                <a:latin typeface="JetBrains Mono"/>
              </a:rPr>
              <a:t>setNombre(</a:t>
            </a:r>
            <a:r>
              <a:rPr kumimoji="0" lang="es-ES" altLang="es-ES" sz="900" b="0" i="0" u="none" strike="noStrike" cap="none" normalizeH="0" baseline="0" dirty="0" err="1">
                <a:ln>
                  <a:noFill/>
                </a:ln>
                <a:solidFill>
                  <a:srgbClr val="F8F8F2"/>
                </a:solidFill>
                <a:effectLst/>
                <a:latin typeface="JetBrains Mono"/>
              </a:rPr>
              <a:t>nombrePovincia</a:t>
            </a:r>
            <a:r>
              <a:rPr kumimoji="0" lang="es-ES" altLang="es-ES" sz="900" b="0" i="0" u="none" strike="noStrike" cap="none" normalizeH="0" baseline="0" dirty="0">
                <a:ln>
                  <a:noFill/>
                </a:ln>
                <a:solidFill>
                  <a:srgbClr val="84D0FF"/>
                </a:solidFill>
                <a:effectLst/>
                <a:latin typeface="JetBrains Mono"/>
              </a:rPr>
              <a:t>)</a:t>
            </a:r>
            <a:r>
              <a:rPr kumimoji="0" lang="es-ES" altLang="es-ES" sz="900" b="0" i="0" u="none" strike="noStrike" cap="none" normalizeH="0" baseline="0" dirty="0">
                <a:ln>
                  <a:noFill/>
                </a:ln>
                <a:solidFill>
                  <a:srgbClr val="F8F8F2"/>
                </a:solidFill>
                <a:effectLst/>
                <a:latin typeface="JetBrains Mono"/>
              </a:rPr>
              <a:t>;</a:t>
            </a: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provincias[k] </a:t>
            </a:r>
            <a:r>
              <a:rPr kumimoji="0" lang="es-ES" altLang="es-ES" sz="900" b="0" i="0" u="none" strike="noStrike" cap="none" normalizeH="0" baseline="0" dirty="0">
                <a:ln>
                  <a:noFill/>
                </a:ln>
                <a:solidFill>
                  <a:srgbClr val="BD84DD"/>
                </a:solidFill>
                <a:effectLst/>
                <a:latin typeface="JetBrains Mono"/>
              </a:rPr>
              <a:t>= </a:t>
            </a:r>
            <a:r>
              <a:rPr kumimoji="0" lang="es-ES" altLang="es-ES" sz="900" b="0" i="0" u="none" strike="noStrike" cap="none" normalizeH="0" baseline="0" dirty="0">
                <a:ln>
                  <a:noFill/>
                </a:ln>
                <a:solidFill>
                  <a:srgbClr val="F8F8F2"/>
                </a:solidFill>
                <a:effectLst/>
                <a:latin typeface="JetBrains Mono"/>
              </a:rPr>
              <a:t>pr1;</a:t>
            </a:r>
            <a:br>
              <a:rPr kumimoji="0" lang="es-ES" altLang="es-ES" sz="900" b="0" i="0" u="none" strike="noStrike" cap="none" normalizeH="0" baseline="0" dirty="0">
                <a:ln>
                  <a:noFill/>
                </a:ln>
                <a:solidFill>
                  <a:srgbClr val="F8F8F2"/>
                </a:solidFill>
                <a:effectLst/>
                <a:latin typeface="JetBrains Mono"/>
              </a:rPr>
            </a:br>
            <a:br>
              <a:rPr kumimoji="0" lang="es-ES" altLang="es-ES" sz="900" b="0" i="0" u="none" strike="noStrike" cap="none" normalizeH="0" baseline="0" dirty="0">
                <a:ln>
                  <a:noFill/>
                </a:ln>
                <a:solidFill>
                  <a:srgbClr val="F8F8F2"/>
                </a:solidFill>
                <a:effectLst/>
                <a:latin typeface="JetBrains Mono"/>
              </a:rPr>
            </a:br>
            <a:r>
              <a:rPr kumimoji="0" lang="es-ES" altLang="es-ES" sz="900" b="0" i="0" u="none" strike="noStrike" cap="none" normalizeH="0" baseline="0" dirty="0">
                <a:ln>
                  <a:noFill/>
                </a:ln>
                <a:solidFill>
                  <a:srgbClr val="F8F8F2"/>
                </a:solidFill>
                <a:effectLst/>
                <a:latin typeface="JetBrains Mono"/>
              </a:rPr>
              <a:t>                </a:t>
            </a:r>
            <a:r>
              <a:rPr kumimoji="0" lang="es-ES" altLang="es-ES" sz="900" b="0" i="0" u="none" strike="noStrike" cap="none" normalizeH="0" baseline="0" dirty="0">
                <a:ln>
                  <a:noFill/>
                </a:ln>
                <a:solidFill>
                  <a:srgbClr val="86DBFD"/>
                </a:solidFill>
                <a:effectLst/>
                <a:latin typeface="JetBrains Mono"/>
              </a:rPr>
              <a:t>}</a:t>
            </a:r>
            <a:endParaRPr kumimoji="0" lang="es-ES" altLang="es-ES" sz="9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AF7C98C-E2F1-AE2F-3AA9-C036102E92AE}"/>
              </a:ext>
            </a:extLst>
          </p:cNvPr>
          <p:cNvSpPr>
            <a:spLocks noChangeArrowheads="1"/>
          </p:cNvSpPr>
          <p:nvPr/>
        </p:nvSpPr>
        <p:spPr bwMode="auto">
          <a:xfrm>
            <a:off x="5394960" y="1014859"/>
            <a:ext cx="3642360" cy="2862322"/>
          </a:xfrm>
          <a:prstGeom prst="rect">
            <a:avLst/>
          </a:prstGeom>
          <a:solidFill>
            <a:srgbClr val="1F212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8F8F2"/>
                </a:solidFill>
                <a:effectLst/>
                <a:latin typeface="JetBrains Mono"/>
              </a:rPr>
              <a:t> </a:t>
            </a:r>
            <a:r>
              <a:rPr kumimoji="0" lang="es-ES" altLang="es-ES" sz="1000" b="0" i="0" u="none" strike="noStrike" cap="none" normalizeH="0" baseline="0" dirty="0">
                <a:ln>
                  <a:noFill/>
                </a:ln>
                <a:solidFill>
                  <a:srgbClr val="EAD979"/>
                </a:solidFill>
                <a:effectLst/>
                <a:latin typeface="JetBrains Mono"/>
              </a:rPr>
              <a:t>Departamento </a:t>
            </a:r>
            <a:r>
              <a:rPr kumimoji="0" lang="es-ES" altLang="es-ES" sz="1000" b="0" i="0" u="none" strike="noStrike" cap="none" normalizeH="0" baseline="0" dirty="0">
                <a:ln>
                  <a:noFill/>
                </a:ln>
                <a:solidFill>
                  <a:srgbClr val="F8F8F2"/>
                </a:solidFill>
                <a:effectLst/>
                <a:latin typeface="JetBrains Mono"/>
              </a:rPr>
              <a:t>dep1 </a:t>
            </a:r>
            <a:r>
              <a:rPr kumimoji="0" lang="es-ES" altLang="es-ES" sz="1000" b="0" i="0" u="none" strike="noStrike" cap="none" normalizeH="0" baseline="0" dirty="0">
                <a:ln>
                  <a:noFill/>
                </a:ln>
                <a:solidFill>
                  <a:srgbClr val="BD84DD"/>
                </a:solidFill>
                <a:effectLst/>
                <a:latin typeface="JetBrains Mono"/>
              </a:rPr>
              <a:t>= </a:t>
            </a:r>
            <a:r>
              <a:rPr kumimoji="0" lang="es-ES" altLang="es-ES" sz="1000" b="0" i="0" u="none" strike="noStrike" cap="none" normalizeH="0" baseline="0" dirty="0">
                <a:ln>
                  <a:noFill/>
                </a:ln>
                <a:solidFill>
                  <a:srgbClr val="E0474B"/>
                </a:solidFill>
                <a:effectLst/>
                <a:latin typeface="JetBrains Mono"/>
              </a:rPr>
              <a:t>new </a:t>
            </a:r>
            <a:r>
              <a:rPr kumimoji="0" lang="es-ES" altLang="es-ES" sz="1000" b="0" i="0" u="none" strike="noStrike" cap="none" normalizeH="0" baseline="0" dirty="0">
                <a:ln>
                  <a:noFill/>
                </a:ln>
                <a:solidFill>
                  <a:srgbClr val="EAD979"/>
                </a:solidFill>
                <a:effectLst/>
                <a:latin typeface="JetBrains Mono"/>
              </a:rPr>
              <a:t>Departamento</a:t>
            </a:r>
            <a:r>
              <a:rPr kumimoji="0" lang="es-ES" altLang="es-ES" sz="1000" b="0" i="0" u="none" strike="noStrike" cap="none" normalizeH="0" baseline="0" dirty="0">
                <a:ln>
                  <a:noFill/>
                </a:ln>
                <a:solidFill>
                  <a:srgbClr val="9DACF6"/>
                </a:solidFill>
                <a:effectLst/>
                <a:latin typeface="JetBrains Mono"/>
              </a:rPr>
              <a:t>()</a:t>
            </a:r>
            <a:r>
              <a:rPr kumimoji="0" lang="es-ES" altLang="es-ES" sz="1000" b="0" i="0" u="none" strike="noStrike" cap="none" normalizeH="0" baseline="0" dirty="0">
                <a:ln>
                  <a:noFill/>
                </a:ln>
                <a:solidFill>
                  <a:srgbClr val="F8F8F2"/>
                </a:solidFill>
                <a:effectLst/>
                <a:latin typeface="JetBrains Mono"/>
              </a:rPr>
              <a:t>;</a:t>
            </a: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dep1.</a:t>
            </a:r>
            <a:r>
              <a:rPr kumimoji="0" lang="es-ES" altLang="es-ES" sz="1000" b="0" i="0" u="none" strike="noStrike" cap="none" normalizeH="0" baseline="0" dirty="0">
                <a:ln>
                  <a:noFill/>
                </a:ln>
                <a:solidFill>
                  <a:srgbClr val="84D0FF"/>
                </a:solidFill>
                <a:effectLst/>
                <a:latin typeface="JetBrains Mono"/>
              </a:rPr>
              <a:t>setNombre</a:t>
            </a:r>
            <a:r>
              <a:rPr kumimoji="0" lang="es-ES" altLang="es-ES" sz="1000" b="0" i="0" u="none" strike="noStrike" cap="none" normalizeH="0" baseline="0" dirty="0">
                <a:ln>
                  <a:noFill/>
                </a:ln>
                <a:solidFill>
                  <a:srgbClr val="9DACF6"/>
                </a:solidFill>
                <a:effectLst/>
                <a:latin typeface="JetBrains Mono"/>
              </a:rPr>
              <a:t>(</a:t>
            </a:r>
            <a:r>
              <a:rPr kumimoji="0" lang="es-ES" altLang="es-ES" sz="1000" b="0" i="0" u="none" strike="noStrike" cap="none" normalizeH="0" baseline="0" dirty="0" err="1">
                <a:ln>
                  <a:noFill/>
                </a:ln>
                <a:solidFill>
                  <a:srgbClr val="F8F8F2"/>
                </a:solidFill>
                <a:effectLst/>
                <a:latin typeface="JetBrains Mono"/>
              </a:rPr>
              <a:t>nombreDepartamento</a:t>
            </a:r>
            <a:r>
              <a:rPr kumimoji="0" lang="es-ES" altLang="es-ES" sz="1000" b="0" i="0" u="none" strike="noStrike" cap="none" normalizeH="0" baseline="0" dirty="0">
                <a:ln>
                  <a:noFill/>
                </a:ln>
                <a:solidFill>
                  <a:srgbClr val="9DACF6"/>
                </a:solidFill>
                <a:effectLst/>
                <a:latin typeface="JetBrains Mono"/>
              </a:rPr>
              <a:t>)</a:t>
            </a:r>
            <a:r>
              <a:rPr kumimoji="0" lang="es-ES" altLang="es-ES" sz="1000" b="0" i="0" u="none" strike="noStrike" cap="none" normalizeH="0" baseline="0" dirty="0">
                <a:ln>
                  <a:noFill/>
                </a:ln>
                <a:solidFill>
                  <a:srgbClr val="F8F8F2"/>
                </a:solidFill>
                <a:effectLst/>
                <a:latin typeface="JetBrains Mono"/>
              </a:rPr>
              <a:t>;</a:t>
            </a: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dep1.</a:t>
            </a:r>
            <a:r>
              <a:rPr kumimoji="0" lang="es-ES" altLang="es-ES" sz="1000" b="0" i="0" u="none" strike="noStrike" cap="none" normalizeH="0" baseline="0" dirty="0">
                <a:ln>
                  <a:noFill/>
                </a:ln>
                <a:solidFill>
                  <a:srgbClr val="84D0FF"/>
                </a:solidFill>
                <a:effectLst/>
                <a:latin typeface="JetBrains Mono"/>
              </a:rPr>
              <a:t>setNroProvincias</a:t>
            </a:r>
            <a:r>
              <a:rPr kumimoji="0" lang="es-ES" altLang="es-ES" sz="1000" b="0" i="0" u="none" strike="noStrike" cap="none" normalizeH="0" baseline="0" dirty="0">
                <a:ln>
                  <a:noFill/>
                </a:ln>
                <a:solidFill>
                  <a:srgbClr val="9DACF6"/>
                </a:solidFill>
                <a:effectLst/>
                <a:latin typeface="JetBrains Mono"/>
              </a:rPr>
              <a:t>(</a:t>
            </a:r>
            <a:r>
              <a:rPr kumimoji="0" lang="es-ES" altLang="es-ES" sz="1000" b="0" i="0" u="none" strike="noStrike" cap="none" normalizeH="0" baseline="0" dirty="0">
                <a:ln>
                  <a:noFill/>
                </a:ln>
                <a:solidFill>
                  <a:srgbClr val="F8F8F2"/>
                </a:solidFill>
                <a:effectLst/>
                <a:latin typeface="JetBrains Mono"/>
              </a:rPr>
              <a:t>provincias</a:t>
            </a:r>
            <a:r>
              <a:rPr kumimoji="0" lang="es-ES" altLang="es-ES" sz="1000" b="0" i="0" u="none" strike="noStrike" cap="none" normalizeH="0" baseline="0" dirty="0">
                <a:ln>
                  <a:noFill/>
                </a:ln>
                <a:solidFill>
                  <a:srgbClr val="9DACF6"/>
                </a:solidFill>
                <a:effectLst/>
                <a:latin typeface="JetBrains Mono"/>
              </a:rPr>
              <a:t>)</a:t>
            </a:r>
            <a:r>
              <a:rPr kumimoji="0" lang="es-ES" altLang="es-ES" sz="1000" b="0" i="0" u="none" strike="noStrike" cap="none" normalizeH="0" baseline="0" dirty="0">
                <a:ln>
                  <a:noFill/>
                </a:ln>
                <a:solidFill>
                  <a:srgbClr val="F8F8F2"/>
                </a:solidFill>
                <a:effectLst/>
                <a:latin typeface="JetBrains Mono"/>
              </a:rPr>
              <a:t>;</a:t>
            </a: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departamentos[j] </a:t>
            </a:r>
            <a:r>
              <a:rPr kumimoji="0" lang="es-ES" altLang="es-ES" sz="1000" b="0" i="0" u="none" strike="noStrike" cap="none" normalizeH="0" baseline="0" dirty="0">
                <a:ln>
                  <a:noFill/>
                </a:ln>
                <a:solidFill>
                  <a:srgbClr val="BD84DD"/>
                </a:solidFill>
                <a:effectLst/>
                <a:latin typeface="JetBrains Mono"/>
              </a:rPr>
              <a:t>= </a:t>
            </a:r>
            <a:r>
              <a:rPr kumimoji="0" lang="es-ES" altLang="es-ES" sz="1000" b="0" i="0" u="none" strike="noStrike" cap="none" normalizeH="0" baseline="0" dirty="0">
                <a:ln>
                  <a:noFill/>
                </a:ln>
                <a:solidFill>
                  <a:srgbClr val="F8F8F2"/>
                </a:solidFill>
                <a:effectLst/>
                <a:latin typeface="JetBrains Mono"/>
              </a:rPr>
              <a:t>dep1;</a:t>
            </a:r>
            <a:br>
              <a:rPr kumimoji="0" lang="es-ES" altLang="es-ES" sz="1000" b="0" i="0" u="none" strike="noStrike" cap="none" normalizeH="0" baseline="0" dirty="0">
                <a:ln>
                  <a:noFill/>
                </a:ln>
                <a:solidFill>
                  <a:srgbClr val="F8F8F2"/>
                </a:solidFill>
                <a:effectLst/>
                <a:latin typeface="JetBrains Mono"/>
              </a:rPr>
            </a:b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dep1.</a:t>
            </a:r>
            <a:r>
              <a:rPr kumimoji="0" lang="es-ES" altLang="es-ES" sz="1000" b="0" i="0" u="none" strike="noStrike" cap="none" normalizeH="0" baseline="0" dirty="0">
                <a:ln>
                  <a:noFill/>
                </a:ln>
                <a:solidFill>
                  <a:srgbClr val="84D0FF"/>
                </a:solidFill>
                <a:effectLst/>
                <a:latin typeface="JetBrains Mono"/>
              </a:rPr>
              <a:t>mostrarDepartamento</a:t>
            </a:r>
            <a:r>
              <a:rPr kumimoji="0" lang="es-ES" altLang="es-ES" sz="1000" b="0" i="0" u="none" strike="noStrike" cap="none" normalizeH="0" baseline="0" dirty="0">
                <a:ln>
                  <a:noFill/>
                </a:ln>
                <a:solidFill>
                  <a:srgbClr val="9DACF6"/>
                </a:solidFill>
                <a:effectLst/>
                <a:latin typeface="JetBrains Mono"/>
              </a:rPr>
              <a:t>()</a:t>
            </a:r>
            <a:r>
              <a:rPr kumimoji="0" lang="es-ES" altLang="es-ES" sz="1000" b="0" i="0" u="none" strike="noStrike" cap="none" normalizeH="0" baseline="0" dirty="0">
                <a:ln>
                  <a:noFill/>
                </a:ln>
                <a:solidFill>
                  <a:srgbClr val="F8F8F2"/>
                </a:solidFill>
                <a:effectLst/>
                <a:latin typeface="JetBrains Mono"/>
              </a:rPr>
              <a:t>;</a:t>
            </a: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a:t>
            </a:r>
            <a:r>
              <a:rPr kumimoji="0" lang="es-ES" altLang="es-ES" sz="1000" b="0" i="0" u="none" strike="noStrike" cap="none" normalizeH="0" baseline="0" dirty="0">
                <a:ln>
                  <a:noFill/>
                </a:ln>
                <a:solidFill>
                  <a:srgbClr val="84D0FF"/>
                </a:solidFill>
                <a:effectLst/>
                <a:latin typeface="JetBrains Mono"/>
              </a:rPr>
              <a:t>}</a:t>
            </a:r>
            <a:br>
              <a:rPr kumimoji="0" lang="es-ES" altLang="es-ES" sz="1000" b="0" i="0" u="none" strike="noStrike" cap="none" normalizeH="0" baseline="0" dirty="0">
                <a:ln>
                  <a:noFill/>
                </a:ln>
                <a:solidFill>
                  <a:srgbClr val="84D0FF"/>
                </a:solidFill>
                <a:effectLst/>
                <a:latin typeface="JetBrains Mono"/>
              </a:rPr>
            </a:br>
            <a:br>
              <a:rPr kumimoji="0" lang="es-ES" altLang="es-ES" sz="1000" b="0" i="0" u="none" strike="noStrike" cap="none" normalizeH="0" baseline="0" dirty="0">
                <a:ln>
                  <a:noFill/>
                </a:ln>
                <a:solidFill>
                  <a:srgbClr val="84D0FF"/>
                </a:solidFill>
                <a:effectLst/>
                <a:latin typeface="JetBrains Mono"/>
              </a:rPr>
            </a:br>
            <a:r>
              <a:rPr kumimoji="0" lang="es-ES" altLang="es-ES" sz="1000" b="0" i="0" u="none" strike="noStrike" cap="none" normalizeH="0" baseline="0" dirty="0">
                <a:ln>
                  <a:noFill/>
                </a:ln>
                <a:solidFill>
                  <a:srgbClr val="84D0FF"/>
                </a:solidFill>
                <a:effectLst/>
                <a:latin typeface="JetBrains Mono"/>
              </a:rPr>
              <a:t>            </a:t>
            </a:r>
            <a:r>
              <a:rPr kumimoji="0" lang="es-ES" altLang="es-ES" sz="1000" b="0" i="0" u="none" strike="noStrike" cap="none" normalizeH="0" baseline="0" dirty="0" err="1">
                <a:ln>
                  <a:noFill/>
                </a:ln>
                <a:solidFill>
                  <a:srgbClr val="EAD979"/>
                </a:solidFill>
                <a:effectLst/>
                <a:latin typeface="JetBrains Mono"/>
              </a:rPr>
              <a:t>Pais</a:t>
            </a:r>
            <a:r>
              <a:rPr kumimoji="0" lang="es-ES" altLang="es-ES" sz="1000" b="0" i="0" u="none" strike="noStrike" cap="none" normalizeH="0" baseline="0" dirty="0">
                <a:ln>
                  <a:noFill/>
                </a:ln>
                <a:solidFill>
                  <a:srgbClr val="EAD979"/>
                </a:solidFill>
                <a:effectLst/>
                <a:latin typeface="JetBrains Mono"/>
              </a:rPr>
              <a:t> </a:t>
            </a:r>
            <a:r>
              <a:rPr kumimoji="0" lang="es-ES" altLang="es-ES" sz="1000" b="0" i="0" u="none" strike="noStrike" cap="none" normalizeH="0" baseline="0" dirty="0">
                <a:ln>
                  <a:noFill/>
                </a:ln>
                <a:solidFill>
                  <a:srgbClr val="F8F8F2"/>
                </a:solidFill>
                <a:effectLst/>
                <a:latin typeface="JetBrains Mono"/>
              </a:rPr>
              <a:t>pais1 </a:t>
            </a:r>
            <a:r>
              <a:rPr kumimoji="0" lang="es-ES" altLang="es-ES" sz="1000" b="0" i="0" u="none" strike="noStrike" cap="none" normalizeH="0" baseline="0" dirty="0">
                <a:ln>
                  <a:noFill/>
                </a:ln>
                <a:solidFill>
                  <a:srgbClr val="BD84DD"/>
                </a:solidFill>
                <a:effectLst/>
                <a:latin typeface="JetBrains Mono"/>
              </a:rPr>
              <a:t>= </a:t>
            </a:r>
            <a:r>
              <a:rPr kumimoji="0" lang="es-ES" altLang="es-ES" sz="1000" b="0" i="0" u="none" strike="noStrike" cap="none" normalizeH="0" baseline="0" dirty="0">
                <a:ln>
                  <a:noFill/>
                </a:ln>
                <a:solidFill>
                  <a:srgbClr val="E0474B"/>
                </a:solidFill>
                <a:effectLst/>
                <a:latin typeface="JetBrains Mono"/>
              </a:rPr>
              <a:t>new </a:t>
            </a:r>
            <a:r>
              <a:rPr kumimoji="0" lang="es-ES" altLang="es-ES" sz="1000" b="0" i="0" u="none" strike="noStrike" cap="none" normalizeH="0" baseline="0" dirty="0" err="1">
                <a:ln>
                  <a:noFill/>
                </a:ln>
                <a:solidFill>
                  <a:srgbClr val="EAD979"/>
                </a:solidFill>
                <a:effectLst/>
                <a:latin typeface="JetBrains Mono"/>
              </a:rPr>
              <a:t>Pais</a:t>
            </a:r>
            <a:r>
              <a:rPr kumimoji="0" lang="es-ES" altLang="es-ES" sz="1000" b="0" i="0" u="none" strike="noStrike" cap="none" normalizeH="0" baseline="0" dirty="0">
                <a:ln>
                  <a:noFill/>
                </a:ln>
                <a:solidFill>
                  <a:srgbClr val="EAD979"/>
                </a:solidFill>
                <a:effectLst/>
                <a:latin typeface="JetBrains Mono"/>
              </a:rPr>
              <a:t>()</a:t>
            </a:r>
            <a:r>
              <a:rPr kumimoji="0" lang="es-ES" altLang="es-ES" sz="1000" b="0" i="0" u="none" strike="noStrike" cap="none" normalizeH="0" baseline="0" dirty="0">
                <a:ln>
                  <a:noFill/>
                </a:ln>
                <a:solidFill>
                  <a:srgbClr val="F8F8F2"/>
                </a:solidFill>
                <a:effectLst/>
                <a:latin typeface="JetBrains Mono"/>
              </a:rPr>
              <a:t>;</a:t>
            </a: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pais1.</a:t>
            </a:r>
            <a:r>
              <a:rPr kumimoji="0" lang="es-ES" altLang="es-ES" sz="1000" b="0" i="0" u="none" strike="noStrike" cap="none" normalizeH="0" baseline="0" dirty="0">
                <a:ln>
                  <a:noFill/>
                </a:ln>
                <a:solidFill>
                  <a:srgbClr val="84D0FF"/>
                </a:solidFill>
                <a:effectLst/>
                <a:latin typeface="JetBrains Mono"/>
              </a:rPr>
              <a:t>setNombre</a:t>
            </a:r>
            <a:r>
              <a:rPr kumimoji="0" lang="es-ES" altLang="es-ES" sz="1000" b="0" i="0" u="none" strike="noStrike" cap="none" normalizeH="0" baseline="0" dirty="0">
                <a:ln>
                  <a:noFill/>
                </a:ln>
                <a:solidFill>
                  <a:srgbClr val="EAD979"/>
                </a:solidFill>
                <a:effectLst/>
                <a:latin typeface="JetBrains Mono"/>
              </a:rPr>
              <a:t>(</a:t>
            </a:r>
            <a:r>
              <a:rPr kumimoji="0" lang="es-ES" altLang="es-ES" sz="1000" b="0" i="0" u="none" strike="noStrike" cap="none" normalizeH="0" baseline="0" dirty="0" err="1">
                <a:ln>
                  <a:noFill/>
                </a:ln>
                <a:solidFill>
                  <a:srgbClr val="F8F8F2"/>
                </a:solidFill>
                <a:effectLst/>
                <a:latin typeface="JetBrains Mono"/>
              </a:rPr>
              <a:t>nombrePais</a:t>
            </a:r>
            <a:r>
              <a:rPr kumimoji="0" lang="es-ES" altLang="es-ES" sz="1000" b="0" i="0" u="none" strike="noStrike" cap="none" normalizeH="0" baseline="0" dirty="0">
                <a:ln>
                  <a:noFill/>
                </a:ln>
                <a:solidFill>
                  <a:srgbClr val="EAD979"/>
                </a:solidFill>
                <a:effectLst/>
                <a:latin typeface="JetBrains Mono"/>
              </a:rPr>
              <a:t>)</a:t>
            </a:r>
            <a:r>
              <a:rPr kumimoji="0" lang="es-ES" altLang="es-ES" sz="1000" b="0" i="0" u="none" strike="noStrike" cap="none" normalizeH="0" baseline="0" dirty="0">
                <a:ln>
                  <a:noFill/>
                </a:ln>
                <a:solidFill>
                  <a:srgbClr val="F8F8F2"/>
                </a:solidFill>
                <a:effectLst/>
                <a:latin typeface="JetBrains Mono"/>
              </a:rPr>
              <a:t>;</a:t>
            </a: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pais1.</a:t>
            </a:r>
            <a:r>
              <a:rPr kumimoji="0" lang="es-ES" altLang="es-ES" sz="1000" b="0" i="0" u="none" strike="noStrike" cap="none" normalizeH="0" baseline="0" dirty="0">
                <a:ln>
                  <a:noFill/>
                </a:ln>
                <a:solidFill>
                  <a:srgbClr val="84D0FF"/>
                </a:solidFill>
                <a:effectLst/>
                <a:latin typeface="JetBrains Mono"/>
              </a:rPr>
              <a:t>setNroDepartamentos</a:t>
            </a:r>
            <a:r>
              <a:rPr kumimoji="0" lang="es-ES" altLang="es-ES" sz="1000" b="0" i="0" u="none" strike="noStrike" cap="none" normalizeH="0" baseline="0" dirty="0">
                <a:ln>
                  <a:noFill/>
                </a:ln>
                <a:solidFill>
                  <a:srgbClr val="EAD979"/>
                </a:solidFill>
                <a:effectLst/>
                <a:latin typeface="JetBrains Mono"/>
              </a:rPr>
              <a:t>(</a:t>
            </a:r>
            <a:r>
              <a:rPr kumimoji="0" lang="es-ES" altLang="es-ES" sz="1000" b="0" i="0" u="none" strike="noStrike" cap="none" normalizeH="0" baseline="0" dirty="0" err="1">
                <a:ln>
                  <a:noFill/>
                </a:ln>
                <a:solidFill>
                  <a:srgbClr val="F8F8F2"/>
                </a:solidFill>
                <a:effectLst/>
                <a:latin typeface="JetBrains Mono"/>
              </a:rPr>
              <a:t>nDepartamento</a:t>
            </a:r>
            <a:r>
              <a:rPr kumimoji="0" lang="es-ES" altLang="es-ES" sz="1000" b="0" i="0" u="none" strike="noStrike" cap="none" normalizeH="0" baseline="0" dirty="0">
                <a:ln>
                  <a:noFill/>
                </a:ln>
                <a:solidFill>
                  <a:srgbClr val="EAD979"/>
                </a:solidFill>
                <a:effectLst/>
                <a:latin typeface="JetBrains Mono"/>
              </a:rPr>
              <a:t>)</a:t>
            </a:r>
            <a:r>
              <a:rPr kumimoji="0" lang="es-ES" altLang="es-ES" sz="1000" b="0" i="0" u="none" strike="noStrike" cap="none" normalizeH="0" baseline="0" dirty="0">
                <a:ln>
                  <a:noFill/>
                </a:ln>
                <a:solidFill>
                  <a:srgbClr val="F8F8F2"/>
                </a:solidFill>
                <a:effectLst/>
                <a:latin typeface="JetBrains Mono"/>
              </a:rPr>
              <a:t>;</a:t>
            </a: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pais1.</a:t>
            </a:r>
            <a:r>
              <a:rPr kumimoji="0" lang="es-ES" altLang="es-ES" sz="1000" b="0" i="0" u="none" strike="noStrike" cap="none" normalizeH="0" baseline="0" dirty="0">
                <a:ln>
                  <a:noFill/>
                </a:ln>
                <a:solidFill>
                  <a:srgbClr val="84D0FF"/>
                </a:solidFill>
                <a:effectLst/>
                <a:latin typeface="JetBrains Mono"/>
              </a:rPr>
              <a:t>setDepartamentos</a:t>
            </a:r>
            <a:r>
              <a:rPr kumimoji="0" lang="es-ES" altLang="es-ES" sz="1000" b="0" i="0" u="none" strike="noStrike" cap="none" normalizeH="0" baseline="0" dirty="0">
                <a:ln>
                  <a:noFill/>
                </a:ln>
                <a:solidFill>
                  <a:srgbClr val="EAD979"/>
                </a:solidFill>
                <a:effectLst/>
                <a:latin typeface="JetBrains Mono"/>
              </a:rPr>
              <a:t>(</a:t>
            </a:r>
            <a:r>
              <a:rPr kumimoji="0" lang="es-ES" altLang="es-ES" sz="1000" b="0" i="0" u="none" strike="noStrike" cap="none" normalizeH="0" baseline="0" dirty="0">
                <a:ln>
                  <a:noFill/>
                </a:ln>
                <a:solidFill>
                  <a:srgbClr val="F8F8F2"/>
                </a:solidFill>
                <a:effectLst/>
                <a:latin typeface="JetBrains Mono"/>
              </a:rPr>
              <a:t>departamentos</a:t>
            </a:r>
            <a:r>
              <a:rPr kumimoji="0" lang="es-ES" altLang="es-ES" sz="1000" b="0" i="0" u="none" strike="noStrike" cap="none" normalizeH="0" baseline="0" dirty="0">
                <a:ln>
                  <a:noFill/>
                </a:ln>
                <a:solidFill>
                  <a:srgbClr val="EAD979"/>
                </a:solidFill>
                <a:effectLst/>
                <a:latin typeface="JetBrains Mono"/>
              </a:rPr>
              <a:t>)</a:t>
            </a:r>
            <a:r>
              <a:rPr kumimoji="0" lang="es-ES" altLang="es-ES" sz="1000" b="0" i="0" u="none" strike="noStrike" cap="none" normalizeH="0" baseline="0" dirty="0">
                <a:ln>
                  <a:noFill/>
                </a:ln>
                <a:solidFill>
                  <a:srgbClr val="F8F8F2"/>
                </a:solidFill>
                <a:effectLst/>
                <a:latin typeface="JetBrains Mono"/>
              </a:rPr>
              <a:t>;</a:t>
            </a: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a:t>
            </a:r>
            <a:r>
              <a:rPr kumimoji="0" lang="es-ES" altLang="es-ES" sz="1000" b="0" i="0" u="none" strike="noStrike" cap="none" normalizeH="0" baseline="0" dirty="0" err="1">
                <a:ln>
                  <a:noFill/>
                </a:ln>
                <a:solidFill>
                  <a:srgbClr val="F8F8F2"/>
                </a:solidFill>
                <a:effectLst/>
                <a:latin typeface="JetBrains Mono"/>
              </a:rPr>
              <a:t>pais</a:t>
            </a:r>
            <a:r>
              <a:rPr kumimoji="0" lang="es-ES" altLang="es-ES" sz="1000" b="0" i="0" u="none" strike="noStrike" cap="none" normalizeH="0" baseline="0" dirty="0">
                <a:ln>
                  <a:noFill/>
                </a:ln>
                <a:solidFill>
                  <a:srgbClr val="F8F8F2"/>
                </a:solidFill>
                <a:effectLst/>
                <a:latin typeface="JetBrains Mono"/>
              </a:rPr>
              <a:t>[i] </a:t>
            </a:r>
            <a:r>
              <a:rPr kumimoji="0" lang="es-ES" altLang="es-ES" sz="1000" b="0" i="0" u="none" strike="noStrike" cap="none" normalizeH="0" baseline="0" dirty="0">
                <a:ln>
                  <a:noFill/>
                </a:ln>
                <a:solidFill>
                  <a:srgbClr val="BD84DD"/>
                </a:solidFill>
                <a:effectLst/>
                <a:latin typeface="JetBrains Mono"/>
              </a:rPr>
              <a:t>= </a:t>
            </a:r>
            <a:r>
              <a:rPr kumimoji="0" lang="es-ES" altLang="es-ES" sz="1000" b="0" i="0" u="none" strike="noStrike" cap="none" normalizeH="0" baseline="0" dirty="0">
                <a:ln>
                  <a:noFill/>
                </a:ln>
                <a:solidFill>
                  <a:srgbClr val="F8F8F2"/>
                </a:solidFill>
                <a:effectLst/>
                <a:latin typeface="JetBrains Mono"/>
              </a:rPr>
              <a:t>pais1;</a:t>
            </a:r>
            <a:br>
              <a:rPr kumimoji="0" lang="es-ES" altLang="es-ES" sz="1000" b="0" i="0" u="none" strike="noStrike" cap="none" normalizeH="0" baseline="0" dirty="0">
                <a:ln>
                  <a:noFill/>
                </a:ln>
                <a:solidFill>
                  <a:srgbClr val="F8F8F2"/>
                </a:solidFill>
                <a:effectLst/>
                <a:latin typeface="JetBrains Mono"/>
              </a:rPr>
            </a:b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pais1.</a:t>
            </a:r>
            <a:r>
              <a:rPr kumimoji="0" lang="es-ES" altLang="es-ES" sz="1000" b="0" i="0" u="none" strike="noStrike" cap="none" normalizeH="0" baseline="0" dirty="0">
                <a:ln>
                  <a:noFill/>
                </a:ln>
                <a:solidFill>
                  <a:srgbClr val="84D0FF"/>
                </a:solidFill>
                <a:effectLst/>
                <a:latin typeface="JetBrains Mono"/>
              </a:rPr>
              <a:t>mostrarPais</a:t>
            </a:r>
            <a:r>
              <a:rPr kumimoji="0" lang="es-ES" altLang="es-ES" sz="1000" b="0" i="0" u="none" strike="noStrike" cap="none" normalizeH="0" baseline="0" dirty="0">
                <a:ln>
                  <a:noFill/>
                </a:ln>
                <a:solidFill>
                  <a:srgbClr val="EAD979"/>
                </a:solidFill>
                <a:effectLst/>
                <a:latin typeface="JetBrains Mono"/>
              </a:rPr>
              <a:t>()</a:t>
            </a:r>
            <a:r>
              <a:rPr kumimoji="0" lang="es-ES" altLang="es-ES" sz="1000" b="0" i="0" u="none" strike="noStrike" cap="none" normalizeH="0" baseline="0" dirty="0">
                <a:ln>
                  <a:noFill/>
                </a:ln>
                <a:solidFill>
                  <a:srgbClr val="F8F8F2"/>
                </a:solidFill>
                <a:effectLst/>
                <a:latin typeface="JetBrains Mono"/>
              </a:rPr>
              <a:t>;</a:t>
            </a:r>
            <a:br>
              <a:rPr kumimoji="0" lang="es-ES" altLang="es-ES" sz="1000" b="0" i="0" u="none" strike="noStrike" cap="none" normalizeH="0" baseline="0" dirty="0">
                <a:ln>
                  <a:noFill/>
                </a:ln>
                <a:solidFill>
                  <a:srgbClr val="F8F8F2"/>
                </a:solidFill>
                <a:effectLst/>
                <a:latin typeface="JetBrains Mono"/>
              </a:rPr>
            </a:br>
            <a:r>
              <a:rPr kumimoji="0" lang="es-ES" altLang="es-ES" sz="1000" b="0" i="0" u="none" strike="noStrike" cap="none" normalizeH="0" baseline="0" dirty="0">
                <a:ln>
                  <a:noFill/>
                </a:ln>
                <a:solidFill>
                  <a:srgbClr val="F8F8F2"/>
                </a:solidFill>
                <a:effectLst/>
                <a:latin typeface="JetBrains Mono"/>
              </a:rPr>
              <a:t>        </a:t>
            </a:r>
            <a:r>
              <a:rPr kumimoji="0" lang="es-ES" altLang="es-ES" sz="1000" b="0" i="0" u="none" strike="noStrike" cap="none" normalizeH="0" baseline="0" dirty="0">
                <a:ln>
                  <a:noFill/>
                </a:ln>
                <a:solidFill>
                  <a:srgbClr val="9DACF6"/>
                </a:solidFill>
                <a:effectLst/>
                <a:latin typeface="JetBrains Mono"/>
              </a:rPr>
              <a:t>}</a:t>
            </a:r>
            <a:br>
              <a:rPr kumimoji="0" lang="es-ES" altLang="es-ES" sz="1000" b="0" i="0" u="none" strike="noStrike" cap="none" normalizeH="0" baseline="0" dirty="0">
                <a:ln>
                  <a:noFill/>
                </a:ln>
                <a:solidFill>
                  <a:srgbClr val="9DACF6"/>
                </a:solidFill>
                <a:effectLst/>
                <a:latin typeface="JetBrains Mono"/>
              </a:rPr>
            </a:br>
            <a:r>
              <a:rPr kumimoji="0" lang="es-ES" altLang="es-ES" sz="1000" b="0" i="0" u="none" strike="noStrike" cap="none" normalizeH="0" baseline="0" dirty="0">
                <a:ln>
                  <a:noFill/>
                </a:ln>
                <a:solidFill>
                  <a:srgbClr val="9DACF6"/>
                </a:solidFill>
                <a:effectLst/>
                <a:latin typeface="JetBrains Mono"/>
              </a:rPr>
              <a:t>    </a:t>
            </a:r>
            <a:r>
              <a:rPr kumimoji="0" lang="es-ES" altLang="es-ES" sz="1000" b="0" i="0" u="none" strike="noStrike" cap="none" normalizeH="0" baseline="0" dirty="0">
                <a:ln>
                  <a:noFill/>
                </a:ln>
                <a:solidFill>
                  <a:srgbClr val="EAD979"/>
                </a:solidFill>
                <a:effectLst/>
                <a:latin typeface="JetBrains Mono"/>
              </a:rPr>
              <a:t>}</a:t>
            </a:r>
            <a:br>
              <a:rPr kumimoji="0" lang="es-ES" altLang="es-ES" sz="1000" b="0" i="0" u="none" strike="noStrike" cap="none" normalizeH="0" baseline="0" dirty="0">
                <a:ln>
                  <a:noFill/>
                </a:ln>
                <a:solidFill>
                  <a:srgbClr val="EAD979"/>
                </a:solidFill>
                <a:effectLst/>
                <a:latin typeface="JetBrains Mono"/>
              </a:rPr>
            </a:br>
            <a:r>
              <a:rPr kumimoji="0" lang="es-ES" altLang="es-ES" sz="1000" b="0" i="0" u="none" strike="noStrike" cap="none" normalizeH="0" baseline="0" dirty="0">
                <a:ln>
                  <a:noFill/>
                </a:ln>
                <a:solidFill>
                  <a:srgbClr val="F8F8F2"/>
                </a:solidFill>
                <a:effectLst/>
                <a:latin typeface="JetBrains Mono"/>
              </a:rPr>
              <a: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5293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55F5FE8-8C41-0818-7BA5-5D80341D5542}"/>
              </a:ext>
            </a:extLst>
          </p:cNvPr>
          <p:cNvPicPr>
            <a:picLocks noChangeAspect="1"/>
          </p:cNvPicPr>
          <p:nvPr/>
        </p:nvPicPr>
        <p:blipFill>
          <a:blip r:embed="rId2"/>
          <a:stretch>
            <a:fillRect/>
          </a:stretch>
        </p:blipFill>
        <p:spPr>
          <a:xfrm>
            <a:off x="190500" y="373380"/>
            <a:ext cx="3788856" cy="4491694"/>
          </a:xfrm>
          <a:prstGeom prst="rect">
            <a:avLst/>
          </a:prstGeom>
        </p:spPr>
      </p:pic>
      <p:pic>
        <p:nvPicPr>
          <p:cNvPr id="5" name="Imagen 4">
            <a:extLst>
              <a:ext uri="{FF2B5EF4-FFF2-40B4-BE49-F238E27FC236}">
                <a16:creationId xmlns:a16="http://schemas.microsoft.com/office/drawing/2014/main" id="{BA8EC718-9D7C-E95A-42A3-4B99E10F052D}"/>
              </a:ext>
            </a:extLst>
          </p:cNvPr>
          <p:cNvPicPr>
            <a:picLocks noChangeAspect="1"/>
          </p:cNvPicPr>
          <p:nvPr/>
        </p:nvPicPr>
        <p:blipFill>
          <a:blip r:embed="rId3"/>
          <a:stretch>
            <a:fillRect/>
          </a:stretch>
        </p:blipFill>
        <p:spPr>
          <a:xfrm>
            <a:off x="4671060" y="373380"/>
            <a:ext cx="3982895" cy="4491694"/>
          </a:xfrm>
          <a:prstGeom prst="rect">
            <a:avLst/>
          </a:prstGeom>
        </p:spPr>
      </p:pic>
    </p:spTree>
    <p:extLst>
      <p:ext uri="{BB962C8B-B14F-4D97-AF65-F5344CB8AC3E}">
        <p14:creationId xmlns:p14="http://schemas.microsoft.com/office/powerpoint/2010/main" val="423825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1"/>
            </a:gs>
          </a:gsLst>
          <a:lin ang="10801400" scaled="0"/>
        </a:gradFill>
        <a:effectLst/>
      </p:bgPr>
    </p:bg>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4"/>
            <a:ext cx="4104600" cy="94952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400" dirty="0"/>
              <a:t>¿A Que Se Refiere Cuando Se Habla De Poo?</a:t>
            </a:r>
            <a:endParaRPr lang="es-ES" sz="2400" dirty="0">
              <a:latin typeface="Poppins SemiBold" panose="00000700000000000000" pitchFamily="2" charset="0"/>
              <a:cs typeface="Poppins SemiBold" panose="00000700000000000000" pitchFamily="2" charset="0"/>
            </a:endParaRPr>
          </a:p>
        </p:txBody>
      </p:sp>
      <p:sp>
        <p:nvSpPr>
          <p:cNvPr id="292" name="Google Shape;292;p37"/>
          <p:cNvSpPr txBox="1">
            <a:spLocks noGrp="1"/>
          </p:cNvSpPr>
          <p:nvPr>
            <p:ph type="subTitle" idx="1"/>
          </p:nvPr>
        </p:nvSpPr>
        <p:spPr>
          <a:xfrm>
            <a:off x="3372600" y="2427626"/>
            <a:ext cx="4104600" cy="207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b="0" i="0" dirty="0">
                <a:solidFill>
                  <a:schemeClr val="accent2"/>
                </a:solidFill>
                <a:effectLst/>
                <a:latin typeface="Lato" panose="020F0502020204030203" pitchFamily="34" charset="0"/>
              </a:rPr>
              <a:t>La </a:t>
            </a:r>
            <a:r>
              <a:rPr lang="es-ES" i="0" dirty="0">
                <a:solidFill>
                  <a:schemeClr val="accent2"/>
                </a:solidFill>
                <a:effectLst/>
                <a:latin typeface="Lato" panose="020F0502020204030203" pitchFamily="34" charset="0"/>
              </a:rPr>
              <a:t>Programación Orientada a Objetos</a:t>
            </a:r>
            <a:r>
              <a:rPr lang="es-ES" b="0" i="0" dirty="0">
                <a:solidFill>
                  <a:schemeClr val="accent2"/>
                </a:solidFill>
                <a:effectLst/>
                <a:latin typeface="Lato" panose="020F0502020204030203" pitchFamily="34" charset="0"/>
              </a:rPr>
              <a:t> (POO) es un </a:t>
            </a:r>
            <a:r>
              <a:rPr lang="es-ES" dirty="0">
                <a:solidFill>
                  <a:schemeClr val="accent2"/>
                </a:solidFill>
                <a:latin typeface="Lato" panose="020F0502020204030203" pitchFamily="34" charset="0"/>
              </a:rPr>
              <a:t>paradigma de programación </a:t>
            </a:r>
            <a:r>
              <a:rPr lang="es-ES" b="0" i="0" dirty="0">
                <a:solidFill>
                  <a:schemeClr val="accent2"/>
                </a:solidFill>
                <a:effectLst/>
                <a:latin typeface="Lato" panose="020F0502020204030203" pitchFamily="34" charset="0"/>
              </a:rPr>
              <a:t>es decir, un modelo o un estilo de programación que nos da unas guías sobre cómo trabajar con él. Se basa en el </a:t>
            </a:r>
            <a:r>
              <a:rPr lang="es-ES" b="1" i="0" dirty="0">
                <a:solidFill>
                  <a:schemeClr val="accent2"/>
                </a:solidFill>
                <a:effectLst/>
                <a:latin typeface="Lato" panose="020F0502020204030203" pitchFamily="34" charset="0"/>
              </a:rPr>
              <a:t>concepto de clases y objetos</a:t>
            </a:r>
            <a:r>
              <a:rPr lang="es-ES" b="0" i="0" dirty="0">
                <a:solidFill>
                  <a:schemeClr val="accent2"/>
                </a:solidFill>
                <a:effectLst/>
                <a:latin typeface="Lato" panose="020F0502020204030203" pitchFamily="34" charset="0"/>
              </a:rPr>
              <a:t>. Este tipo de programación se utiliza para estructurar un programa de software en piezas simples y reutilizables de planos de código (clases) para crear instancias individuales de objetos. </a:t>
            </a:r>
            <a:endParaRPr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1838449"/>
            <a:ext cx="12723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400" dirty="0"/>
              <a:t>¿Cuáles son los 4 componentes que componen POO? </a:t>
            </a:r>
            <a:endParaRPr sz="2400" dirty="0">
              <a:latin typeface="Poppins SemiBold" panose="00000700000000000000" pitchFamily="2" charset="0"/>
              <a:cs typeface="Poppins SemiBold" panose="00000700000000000000" pitchFamily="2" charset="0"/>
            </a:endParaRPr>
          </a:p>
        </p:txBody>
      </p:sp>
      <p:sp>
        <p:nvSpPr>
          <p:cNvPr id="292" name="Google Shape;292;p37"/>
          <p:cNvSpPr txBox="1">
            <a:spLocks noGrp="1"/>
          </p:cNvSpPr>
          <p:nvPr>
            <p:ph type="subTitle" idx="1"/>
          </p:nvPr>
        </p:nvSpPr>
        <p:spPr>
          <a:xfrm>
            <a:off x="3372600" y="2233670"/>
            <a:ext cx="4104600" cy="2602487"/>
          </a:xfrm>
          <a:prstGeom prst="rect">
            <a:avLst/>
          </a:prstGeom>
        </p:spPr>
        <p:txBody>
          <a:bodyPr spcFirstLastPara="1" wrap="square" lIns="91425" tIns="91425" rIns="91425" bIns="91425" anchor="t" anchorCtr="0">
            <a:noAutofit/>
          </a:bodyPr>
          <a:lstStyle/>
          <a:p>
            <a:pPr marL="139700" indent="0">
              <a:buNone/>
            </a:pPr>
            <a:r>
              <a:rPr lang="es-ES" i="0" dirty="0">
                <a:solidFill>
                  <a:schemeClr val="accent2"/>
                </a:solidFill>
                <a:effectLst/>
                <a:latin typeface="Poppins SemiBold" panose="00000700000000000000" pitchFamily="2" charset="0"/>
                <a:cs typeface="Poppins SemiBold" panose="00000700000000000000" pitchFamily="2" charset="0"/>
              </a:rPr>
              <a:t>4 componentes que componen POO:</a:t>
            </a:r>
          </a:p>
          <a:p>
            <a:pPr marL="139700" indent="0">
              <a:buNone/>
            </a:pPr>
            <a:endParaRPr lang="es-ES" i="0" dirty="0">
              <a:solidFill>
                <a:schemeClr val="accent2"/>
              </a:solidFill>
              <a:effectLst/>
              <a:latin typeface="Google Sans"/>
            </a:endParaRPr>
          </a:p>
          <a:p>
            <a:pPr algn="l">
              <a:buFont typeface="+mj-lt"/>
              <a:buAutoNum type="arabicPeriod"/>
            </a:pPr>
            <a:r>
              <a:rPr lang="es-ES" sz="1000" b="1" i="0" dirty="0">
                <a:solidFill>
                  <a:schemeClr val="accent2"/>
                </a:solidFill>
                <a:effectLst/>
                <a:latin typeface="lato" panose="020F0502020204030203" pitchFamily="34" charset="0"/>
              </a:rPr>
              <a:t>Clases</a:t>
            </a:r>
            <a:r>
              <a:rPr lang="es-ES" sz="1000" b="0" i="0" dirty="0">
                <a:solidFill>
                  <a:schemeClr val="accent2"/>
                </a:solidFill>
                <a:effectLst/>
                <a:latin typeface="lato" panose="020F0502020204030203" pitchFamily="34" charset="0"/>
              </a:rPr>
              <a:t>: Las clases pueden ser definidas como un molde que contendrá todas las características y acciones con las cuales podemos construir N cantidad de objetos.</a:t>
            </a:r>
          </a:p>
          <a:p>
            <a:pPr algn="l">
              <a:buFont typeface="+mj-lt"/>
              <a:buAutoNum type="arabicPeriod"/>
            </a:pPr>
            <a:r>
              <a:rPr lang="es-ES" sz="1000" b="1" i="0" dirty="0">
                <a:solidFill>
                  <a:schemeClr val="accent2"/>
                </a:solidFill>
                <a:effectLst/>
                <a:latin typeface="lato" panose="020F0502020204030203" pitchFamily="34" charset="0"/>
              </a:rPr>
              <a:t>Propiedades:</a:t>
            </a:r>
            <a:r>
              <a:rPr lang="es-ES" sz="1000" b="0" i="0" dirty="0">
                <a:solidFill>
                  <a:schemeClr val="accent2"/>
                </a:solidFill>
                <a:effectLst/>
                <a:latin typeface="lato" panose="020F0502020204030203" pitchFamily="34" charset="0"/>
              </a:rPr>
              <a:t> Las propiedades son las características de una clase, tomando como ejemplo la clase humanos, las propiedades podrían ser: nombre, el género, la altura, color de cabello, color de piel, etc.</a:t>
            </a:r>
          </a:p>
          <a:p>
            <a:pPr algn="l">
              <a:buFont typeface="+mj-lt"/>
              <a:buAutoNum type="arabicPeriod"/>
            </a:pPr>
            <a:r>
              <a:rPr lang="es-ES" sz="1000" b="1" i="0" dirty="0">
                <a:solidFill>
                  <a:schemeClr val="accent2"/>
                </a:solidFill>
                <a:effectLst/>
                <a:latin typeface="lato" panose="020F0502020204030203" pitchFamily="34" charset="0"/>
              </a:rPr>
              <a:t>Métodos:</a:t>
            </a:r>
            <a:r>
              <a:rPr lang="es-ES" sz="1000" b="0" i="0" dirty="0">
                <a:solidFill>
                  <a:schemeClr val="accent2"/>
                </a:solidFill>
                <a:effectLst/>
                <a:latin typeface="lato" panose="020F0502020204030203" pitchFamily="34" charset="0"/>
              </a:rPr>
              <a:t> Los métodos son las acciones que una clase puede realizar, siguiendo el mismo ejemplo anterior, estas podrían ser: caminar, comer, dormir, soñar, respirar, nadar, </a:t>
            </a:r>
            <a:r>
              <a:rPr lang="es-ES" sz="1000" dirty="0">
                <a:solidFill>
                  <a:schemeClr val="accent2"/>
                </a:solidFill>
                <a:latin typeface="lato" panose="020F0502020204030203" pitchFamily="34" charset="0"/>
              </a:rPr>
              <a:t>etc.</a:t>
            </a:r>
            <a:endParaRPr lang="es-ES" sz="1000" b="0" i="0" dirty="0">
              <a:solidFill>
                <a:schemeClr val="accent2"/>
              </a:solidFill>
              <a:effectLst/>
              <a:latin typeface="lato" panose="020F0502020204030203" pitchFamily="34" charset="0"/>
            </a:endParaRPr>
          </a:p>
          <a:p>
            <a:pPr algn="l">
              <a:buFont typeface="+mj-lt"/>
              <a:buAutoNum type="arabicPeriod"/>
            </a:pPr>
            <a:r>
              <a:rPr lang="es-ES" sz="1000" b="1" i="0" dirty="0">
                <a:solidFill>
                  <a:schemeClr val="accent2"/>
                </a:solidFill>
                <a:effectLst/>
                <a:latin typeface="lato" panose="020F0502020204030203" pitchFamily="34" charset="0"/>
              </a:rPr>
              <a:t>Objetos:</a:t>
            </a:r>
            <a:r>
              <a:rPr lang="es-ES" sz="1000" b="0" i="0" dirty="0">
                <a:solidFill>
                  <a:schemeClr val="accent2"/>
                </a:solidFill>
                <a:effectLst/>
                <a:latin typeface="lato" panose="020F0502020204030203" pitchFamily="34" charset="0"/>
              </a:rPr>
              <a:t> Son aquellos que tienen propiedades y comportamientos, estos pueden ser físicos o conceptuales.</a:t>
            </a:r>
            <a:br>
              <a:rPr lang="es-ES" sz="900" b="0" i="0" dirty="0">
                <a:solidFill>
                  <a:schemeClr val="accent2"/>
                </a:solidFill>
                <a:effectLst/>
                <a:latin typeface="lato" panose="020F0502020204030203" pitchFamily="34" charset="0"/>
              </a:rPr>
            </a:br>
            <a:endParaRPr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1818129"/>
            <a:ext cx="1272300"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48410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3200" dirty="0"/>
              <a:t>¿Cuáles son los pilares de POO?</a:t>
            </a:r>
            <a:endParaRPr sz="3200" dirty="0"/>
          </a:p>
        </p:txBody>
      </p:sp>
      <p:sp>
        <p:nvSpPr>
          <p:cNvPr id="292" name="Google Shape;292;p37"/>
          <p:cNvSpPr txBox="1">
            <a:spLocks noGrp="1"/>
          </p:cNvSpPr>
          <p:nvPr>
            <p:ph type="subTitle" idx="1"/>
          </p:nvPr>
        </p:nvSpPr>
        <p:spPr>
          <a:xfrm>
            <a:off x="2926081" y="2139351"/>
            <a:ext cx="4693919" cy="2520702"/>
          </a:xfrm>
          <a:prstGeom prst="rect">
            <a:avLst/>
          </a:prstGeom>
        </p:spPr>
        <p:txBody>
          <a:bodyPr spcFirstLastPara="1" wrap="square" lIns="91425" tIns="91425" rIns="91425" bIns="91425" anchor="t" anchorCtr="0">
            <a:noAutofit/>
          </a:bodyPr>
          <a:lstStyle/>
          <a:p>
            <a:pPr marL="139700" indent="0" algn="l">
              <a:buNone/>
            </a:pPr>
            <a:endParaRPr lang="es-ES" sz="1000" b="1" i="0" dirty="0">
              <a:solidFill>
                <a:schemeClr val="accent2"/>
              </a:solidFill>
              <a:effectLst/>
              <a:latin typeface="lato" panose="020F0502020204030203" pitchFamily="34" charset="0"/>
            </a:endParaRPr>
          </a:p>
          <a:p>
            <a:pPr marL="139700" indent="0" algn="l">
              <a:buNone/>
            </a:pPr>
            <a:r>
              <a:rPr lang="es-ES" sz="1000" b="1" i="0" dirty="0">
                <a:solidFill>
                  <a:schemeClr val="accent2"/>
                </a:solidFill>
                <a:effectLst/>
                <a:latin typeface="lato" panose="020F0502020204030203" pitchFamily="34" charset="0"/>
              </a:rPr>
              <a:t>Abstracción:</a:t>
            </a:r>
            <a:r>
              <a:rPr lang="es-ES" sz="1000" b="0" i="0" dirty="0">
                <a:solidFill>
                  <a:schemeClr val="accent2"/>
                </a:solidFill>
                <a:effectLst/>
                <a:latin typeface="lato" panose="020F0502020204030203" pitchFamily="34" charset="0"/>
              </a:rPr>
              <a:t> Es cuando separamos los datos de un objeto para luego generar un molde (una clase).</a:t>
            </a:r>
          </a:p>
          <a:p>
            <a:pPr marL="139700" indent="0" algn="l">
              <a:buNone/>
            </a:pPr>
            <a:endParaRPr lang="es-ES" sz="1000" b="0" i="0" dirty="0">
              <a:solidFill>
                <a:schemeClr val="accent2"/>
              </a:solidFill>
              <a:effectLst/>
              <a:latin typeface="lato" panose="020F0502020204030203" pitchFamily="34" charset="0"/>
            </a:endParaRPr>
          </a:p>
          <a:p>
            <a:pPr marL="139700" indent="0" algn="l">
              <a:buNone/>
            </a:pPr>
            <a:r>
              <a:rPr lang="es-ES" sz="1000" b="1" i="0" dirty="0">
                <a:solidFill>
                  <a:schemeClr val="accent2"/>
                </a:solidFill>
                <a:effectLst/>
                <a:latin typeface="lato" panose="020F0502020204030203" pitchFamily="34" charset="0"/>
              </a:rPr>
              <a:t>Encapsulamiento:</a:t>
            </a:r>
            <a:r>
              <a:rPr lang="es-ES" sz="1000" b="0" i="0" dirty="0">
                <a:solidFill>
                  <a:schemeClr val="accent2"/>
                </a:solidFill>
                <a:effectLst/>
                <a:latin typeface="lato" panose="020F0502020204030203" pitchFamily="34" charset="0"/>
              </a:rPr>
              <a:t> Lo puedes utilizar cuando deseas que ciertos métodos o propiedades sean inviolables o inalterables.</a:t>
            </a:r>
          </a:p>
          <a:p>
            <a:pPr marL="139700" indent="0" algn="l">
              <a:buNone/>
            </a:pPr>
            <a:endParaRPr lang="es-ES" sz="1000" b="0" i="0" dirty="0">
              <a:solidFill>
                <a:schemeClr val="accent2"/>
              </a:solidFill>
              <a:effectLst/>
              <a:latin typeface="lato" panose="020F0502020204030203" pitchFamily="34" charset="0"/>
            </a:endParaRPr>
          </a:p>
          <a:p>
            <a:pPr marL="139700" indent="0" algn="l">
              <a:buNone/>
            </a:pPr>
            <a:r>
              <a:rPr lang="es-ES" sz="1000" b="1" i="0" dirty="0">
                <a:solidFill>
                  <a:schemeClr val="accent2"/>
                </a:solidFill>
                <a:effectLst/>
                <a:latin typeface="lato" panose="020F0502020204030203" pitchFamily="34" charset="0"/>
              </a:rPr>
              <a:t>Herencia:</a:t>
            </a:r>
            <a:r>
              <a:rPr lang="es-ES" sz="1000" b="0" i="0" dirty="0">
                <a:solidFill>
                  <a:schemeClr val="accent2"/>
                </a:solidFill>
                <a:effectLst/>
                <a:latin typeface="lato" panose="020F0502020204030203" pitchFamily="34" charset="0"/>
              </a:rPr>
              <a:t> Nos permite crear nuevas clases a partir de otras. Si tuviéramos una clase “Autos” y quisiéramos crear unas clases “Auto deportivo” o “Auto clásico”, podríamos tomar varias propiedades y métodos de la clase “Autos”. Esto nos da una jerarquía de padre e hijo.</a:t>
            </a:r>
          </a:p>
          <a:p>
            <a:pPr marL="139700" indent="0" algn="l">
              <a:buNone/>
            </a:pPr>
            <a:endParaRPr lang="es-ES" sz="1000" b="0" i="0" dirty="0">
              <a:solidFill>
                <a:schemeClr val="accent2"/>
              </a:solidFill>
              <a:effectLst/>
              <a:latin typeface="lato" panose="020F0502020204030203" pitchFamily="34" charset="0"/>
            </a:endParaRPr>
          </a:p>
          <a:p>
            <a:pPr marL="139700" indent="0" algn="l">
              <a:buNone/>
            </a:pPr>
            <a:r>
              <a:rPr lang="es-ES" sz="1000" b="1" i="0" dirty="0">
                <a:solidFill>
                  <a:schemeClr val="accent2"/>
                </a:solidFill>
                <a:effectLst/>
                <a:latin typeface="lato" panose="020F0502020204030203" pitchFamily="34" charset="0"/>
              </a:rPr>
              <a:t>Polimorfismo:</a:t>
            </a:r>
            <a:r>
              <a:rPr lang="es-ES" sz="1000" b="0" i="0" dirty="0">
                <a:solidFill>
                  <a:schemeClr val="accent2"/>
                </a:solidFill>
                <a:effectLst/>
                <a:latin typeface="lato" panose="020F0502020204030203" pitchFamily="34" charset="0"/>
              </a:rPr>
              <a:t> Proviene de Poli = muchas, morfismo = formas. Se utiliza para crear métodos con el mismo nombre pero con diferente comportamiento.</a:t>
            </a:r>
          </a:p>
          <a:p>
            <a:pPr marL="0" lvl="0" indent="0" algn="l" rtl="0">
              <a:spcBef>
                <a:spcPts val="0"/>
              </a:spcBef>
              <a:spcAft>
                <a:spcPts val="0"/>
              </a:spcAft>
              <a:buNone/>
            </a:pPr>
            <a:endParaRPr dirty="0"/>
          </a:p>
        </p:txBody>
      </p:sp>
      <p:sp>
        <p:nvSpPr>
          <p:cNvPr id="293" name="Google Shape;293;p37"/>
          <p:cNvSpPr/>
          <p:nvPr/>
        </p:nvSpPr>
        <p:spPr>
          <a:xfrm>
            <a:off x="1632425" y="2021328"/>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2079224"/>
            <a:ext cx="1272300"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83306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¿Qué es Encapsulamiento y muestre un ejemplo?</a:t>
            </a:r>
            <a:endParaRPr dirty="0"/>
          </a:p>
        </p:txBody>
      </p:sp>
      <p:sp>
        <p:nvSpPr>
          <p:cNvPr id="292" name="Google Shape;292;p37"/>
          <p:cNvSpPr txBox="1">
            <a:spLocks noGrp="1"/>
          </p:cNvSpPr>
          <p:nvPr>
            <p:ph type="subTitle" idx="1"/>
          </p:nvPr>
        </p:nvSpPr>
        <p:spPr>
          <a:xfrm>
            <a:off x="3372600" y="2233671"/>
            <a:ext cx="4104600" cy="207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s-ES" dirty="0">
              <a:solidFill>
                <a:schemeClr val="accent2"/>
              </a:solidFill>
            </a:endParaRPr>
          </a:p>
          <a:p>
            <a:pPr marL="0" lvl="0" indent="0" algn="ctr" rtl="0">
              <a:spcBef>
                <a:spcPts val="0"/>
              </a:spcBef>
              <a:spcAft>
                <a:spcPts val="0"/>
              </a:spcAft>
              <a:buNone/>
            </a:pPr>
            <a:r>
              <a:rPr lang="es-ES" b="0" i="0" dirty="0">
                <a:solidFill>
                  <a:schemeClr val="accent2"/>
                </a:solidFill>
                <a:effectLst/>
                <a:latin typeface="lato" panose="020F0502020204030203" pitchFamily="34" charset="0"/>
              </a:rPr>
              <a:t>Un ejemplo del encapsulamiento podría ser una cuenta de banco, donde el usuario no puede simplemente aumentar su balance de dinero, si no que debe depender de unos métodos previamente validados para aumentar dicho balance </a:t>
            </a:r>
            <a:endParaRPr dirty="0">
              <a:solidFill>
                <a:schemeClr val="accent2"/>
              </a:solidFill>
            </a:endParaRPr>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2170153"/>
            <a:ext cx="1272300"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084920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 ¿Qué es Abstracción y muestre un ejemplo?</a:t>
            </a:r>
            <a:endParaRPr dirty="0"/>
          </a:p>
        </p:txBody>
      </p:sp>
      <p:sp>
        <p:nvSpPr>
          <p:cNvPr id="292" name="Google Shape;292;p37"/>
          <p:cNvSpPr txBox="1">
            <a:spLocks noGrp="1"/>
          </p:cNvSpPr>
          <p:nvPr>
            <p:ph type="subTitle" idx="1"/>
          </p:nvPr>
        </p:nvSpPr>
        <p:spPr>
          <a:xfrm>
            <a:off x="3372600" y="2233670"/>
            <a:ext cx="4104600" cy="2439929"/>
          </a:xfrm>
          <a:prstGeom prst="rect">
            <a:avLst/>
          </a:prstGeom>
        </p:spPr>
        <p:txBody>
          <a:bodyPr spcFirstLastPara="1" wrap="square" lIns="91425" tIns="91425" rIns="91425" bIns="91425" anchor="t" anchorCtr="0">
            <a:noAutofit/>
          </a:bodyPr>
          <a:lstStyle/>
          <a:p>
            <a:pPr marL="0" lvl="0" indent="0">
              <a:buNone/>
            </a:pPr>
            <a:r>
              <a:rPr lang="es-ES" sz="1100" i="0" dirty="0">
                <a:solidFill>
                  <a:schemeClr val="accent2"/>
                </a:solidFill>
                <a:effectLst/>
                <a:latin typeface="Verdana" panose="020B0604030504040204" pitchFamily="34" charset="0"/>
              </a:rPr>
              <a:t>Abstraction</a:t>
            </a:r>
            <a:r>
              <a:rPr lang="es-ES" sz="1100" b="0" i="0" dirty="0">
                <a:solidFill>
                  <a:schemeClr val="accent2"/>
                </a:solidFill>
                <a:effectLst/>
                <a:latin typeface="Verdana" panose="020B0604030504040204" pitchFamily="34" charset="0"/>
              </a:rPr>
              <a:t> es el concepto de programación orientada a objetos que </a:t>
            </a:r>
            <a:r>
              <a:rPr lang="es-ES" sz="1100" i="0" dirty="0">
                <a:solidFill>
                  <a:schemeClr val="accent2"/>
                </a:solidFill>
                <a:effectLst/>
                <a:latin typeface="Verdana" panose="020B0604030504040204" pitchFamily="34" charset="0"/>
              </a:rPr>
              <a:t>shows</a:t>
            </a:r>
            <a:r>
              <a:rPr lang="es-ES" sz="1100" b="0" i="0" dirty="0">
                <a:solidFill>
                  <a:schemeClr val="accent2"/>
                </a:solidFill>
                <a:effectLst/>
                <a:latin typeface="Verdana" panose="020B0604030504040204" pitchFamily="34" charset="0"/>
              </a:rPr>
              <a:t> sólo los atributos esenciales y </a:t>
            </a:r>
            <a:r>
              <a:rPr lang="es-ES" sz="1100" i="0" dirty="0">
                <a:solidFill>
                  <a:schemeClr val="accent2"/>
                </a:solidFill>
                <a:effectLst/>
                <a:latin typeface="Verdana" panose="020B0604030504040204" pitchFamily="34" charset="0"/>
              </a:rPr>
              <a:t>hides</a:t>
            </a:r>
            <a:r>
              <a:rPr lang="es-ES" sz="1100" b="0" i="0" dirty="0">
                <a:solidFill>
                  <a:schemeClr val="accent2"/>
                </a:solidFill>
                <a:effectLst/>
                <a:latin typeface="Verdana" panose="020B0604030504040204" pitchFamily="34" charset="0"/>
              </a:rPr>
              <a:t> información innecesaria. El objetivo principal de la abstracción es ocultar los detalles innecesarios a los usuarios </a:t>
            </a:r>
          </a:p>
          <a:p>
            <a:pPr marL="0" lvl="0" indent="0">
              <a:buNone/>
            </a:pPr>
            <a:r>
              <a:rPr lang="es-ES" u="sng" dirty="0">
                <a:solidFill>
                  <a:schemeClr val="accent2"/>
                </a:solidFill>
                <a:latin typeface="clearsans"/>
              </a:rPr>
              <a:t>Ejemplo.-</a:t>
            </a:r>
          </a:p>
          <a:p>
            <a:pPr marL="0" lvl="0" indent="0">
              <a:buNone/>
            </a:pPr>
            <a:r>
              <a:rPr lang="es-ES" dirty="0">
                <a:solidFill>
                  <a:schemeClr val="accent2"/>
                </a:solidFill>
                <a:latin typeface="arial" panose="020B0604020202020204" pitchFamily="34" charset="0"/>
              </a:rPr>
              <a:t>podemos saber que una mesa es una mesa más allá de si es cuadrada o redonda, de madera o de plástico, con 4, 3 o 6 patas.</a:t>
            </a:r>
            <a:r>
              <a:rPr lang="es-ES" dirty="0">
                <a:solidFill>
                  <a:schemeClr val="accent2"/>
                </a:solidFill>
                <a:latin typeface="clearsans"/>
              </a:rPr>
              <a:t> </a:t>
            </a:r>
            <a:endParaRPr dirty="0">
              <a:solidFill>
                <a:schemeClr val="accent2"/>
              </a:solidFill>
            </a:endParaRPr>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2136475"/>
            <a:ext cx="1272300"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21406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400" dirty="0"/>
              <a:t>¿Que es Herencia y muestre un ejemplo?</a:t>
            </a:r>
            <a:endParaRPr sz="2400" dirty="0"/>
          </a:p>
        </p:txBody>
      </p:sp>
      <p:sp>
        <p:nvSpPr>
          <p:cNvPr id="292" name="Google Shape;292;p37"/>
          <p:cNvSpPr txBox="1">
            <a:spLocks noGrp="1"/>
          </p:cNvSpPr>
          <p:nvPr>
            <p:ph type="subTitle" idx="1"/>
          </p:nvPr>
        </p:nvSpPr>
        <p:spPr>
          <a:xfrm>
            <a:off x="3372600" y="2058411"/>
            <a:ext cx="4104600" cy="2246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sz="1100" b="0" i="0" dirty="0">
                <a:solidFill>
                  <a:schemeClr val="accent2"/>
                </a:solidFill>
                <a:effectLst/>
                <a:latin typeface="arial" panose="020B0604020202020204" pitchFamily="34" charset="0"/>
              </a:rPr>
              <a:t>El cual </a:t>
            </a:r>
            <a:r>
              <a:rPr lang="es-ES" sz="1100" i="0" dirty="0">
                <a:solidFill>
                  <a:schemeClr val="accent2"/>
                </a:solidFill>
                <a:effectLst/>
                <a:latin typeface="arial" panose="020B0604020202020204" pitchFamily="34" charset="0"/>
              </a:rPr>
              <a:t>es un mecanismo que permite derivar una clase a otra clase</a:t>
            </a:r>
            <a:r>
              <a:rPr lang="es-ES" sz="1100" b="0" i="0" dirty="0">
                <a:solidFill>
                  <a:schemeClr val="accent2"/>
                </a:solidFill>
                <a:effectLst/>
                <a:latin typeface="arial" panose="020B0604020202020204" pitchFamily="34" charset="0"/>
              </a:rPr>
              <a:t>. En otras palabras, tendremos unas clases que serán hijos, y otras clases que serán padres. Las clases hijas pueden utilizar tanto sus métodos y propiedades como de la clase padre, siempre que su modificador de acceso lo permita.</a:t>
            </a:r>
            <a:endParaRPr sz="1100" dirty="0">
              <a:solidFill>
                <a:schemeClr val="accent2"/>
              </a:solidFill>
            </a:endParaRPr>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2072451"/>
            <a:ext cx="1272300" cy="0"/>
          </a:xfrm>
          <a:prstGeom prst="straightConnector1">
            <a:avLst/>
          </a:prstGeom>
          <a:noFill/>
          <a:ln w="9525" cap="flat" cmpd="sng">
            <a:solidFill>
              <a:schemeClr val="accent2"/>
            </a:solidFill>
            <a:prstDash val="solid"/>
            <a:round/>
            <a:headEnd type="none" w="med" len="med"/>
            <a:tailEnd type="none" w="med" len="med"/>
          </a:ln>
        </p:spPr>
      </p:cxnSp>
      <p:sp>
        <p:nvSpPr>
          <p:cNvPr id="2" name="Rectangle 1">
            <a:extLst>
              <a:ext uri="{FF2B5EF4-FFF2-40B4-BE49-F238E27FC236}">
                <a16:creationId xmlns:a16="http://schemas.microsoft.com/office/drawing/2014/main" id="{39058485-9556-7FC1-4300-813D066A53E9}"/>
              </a:ext>
            </a:extLst>
          </p:cNvPr>
          <p:cNvSpPr>
            <a:spLocks noChangeArrowheads="1"/>
          </p:cNvSpPr>
          <p:nvPr/>
        </p:nvSpPr>
        <p:spPr bwMode="auto">
          <a:xfrm>
            <a:off x="3793067" y="3091940"/>
            <a:ext cx="2858347" cy="1431161"/>
          </a:xfrm>
          <a:prstGeom prst="rect">
            <a:avLst/>
          </a:prstGeom>
          <a:solidFill>
            <a:srgbClr val="21242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000" b="1" dirty="0">
              <a:solidFill>
                <a:srgbClr val="F0EBE2"/>
              </a:solidFill>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1" i="0" u="none" strike="noStrike" cap="none" normalizeH="0" baseline="0" dirty="0" err="1">
                <a:ln>
                  <a:noFill/>
                </a:ln>
                <a:solidFill>
                  <a:srgbClr val="F0EBE2"/>
                </a:solidFill>
                <a:effectLst/>
                <a:latin typeface="Menlo"/>
              </a:rPr>
              <a:t>class</a:t>
            </a:r>
            <a:r>
              <a:rPr kumimoji="0" lang="es-ES" altLang="es-ES" sz="1000" b="0" i="0" u="none" strike="noStrike" cap="none" normalizeH="0" baseline="0" dirty="0">
                <a:ln>
                  <a:noFill/>
                </a:ln>
                <a:solidFill>
                  <a:srgbClr val="F0EBE2"/>
                </a:solidFill>
                <a:effectLst/>
                <a:latin typeface="Menlo"/>
              </a:rPr>
              <a:t> </a:t>
            </a:r>
            <a:r>
              <a:rPr kumimoji="0" lang="es-ES" altLang="es-ES" sz="1000" b="1" i="0" u="none" strike="noStrike" cap="none" normalizeH="0" baseline="0" dirty="0" err="1">
                <a:ln>
                  <a:noFill/>
                </a:ln>
                <a:solidFill>
                  <a:srgbClr val="FA7470"/>
                </a:solidFill>
                <a:effectLst/>
                <a:latin typeface="Menlo"/>
              </a:rPr>
              <a:t>DosDimensiones</a:t>
            </a:r>
            <a:r>
              <a:rPr kumimoji="0" lang="es-ES" altLang="es-ES" sz="1000" b="0" i="0" u="none" strike="noStrike" cap="none" normalizeH="0" baseline="0" dirty="0">
                <a:ln>
                  <a:noFill/>
                </a:ln>
                <a:solidFill>
                  <a:srgbClr val="F0EBE2"/>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F0EBE2"/>
                </a:solidFill>
                <a:effectLst/>
                <a:latin typeface="Menlo"/>
              </a:rPr>
              <a:t>double</a:t>
            </a:r>
            <a:r>
              <a:rPr kumimoji="0" lang="es-ES" altLang="es-ES" sz="1000" b="0" i="0" u="none" strike="noStrike" cap="none" normalizeH="0" baseline="0" dirty="0">
                <a:ln>
                  <a:noFill/>
                </a:ln>
                <a:solidFill>
                  <a:srgbClr val="F0EBE2"/>
                </a:solidFill>
                <a:effectLst/>
                <a:latin typeface="Menlo"/>
              </a:rPr>
              <a:t> 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F0EBE2"/>
                </a:solidFill>
                <a:effectLst/>
                <a:latin typeface="Menlo"/>
              </a:rPr>
              <a:t>double</a:t>
            </a:r>
            <a:r>
              <a:rPr kumimoji="0" lang="es-ES" altLang="es-ES" sz="1000" b="0" i="0" u="none" strike="noStrike" cap="none" normalizeH="0" baseline="0" dirty="0">
                <a:ln>
                  <a:noFill/>
                </a:ln>
                <a:solidFill>
                  <a:srgbClr val="F0EBE2"/>
                </a:solidFill>
                <a:effectLst/>
                <a:latin typeface="Menlo"/>
              </a:rPr>
              <a:t> altura;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F0EBE2"/>
                </a:solidFill>
                <a:effectLst/>
                <a:latin typeface="Menlo"/>
              </a:rPr>
              <a:t>void</a:t>
            </a:r>
            <a:r>
              <a:rPr kumimoji="0" lang="es-ES" altLang="es-ES" sz="1000" b="0" i="0" u="none" strike="noStrike" cap="none" normalizeH="0" baseline="0" dirty="0">
                <a:ln>
                  <a:noFill/>
                </a:ln>
                <a:solidFill>
                  <a:srgbClr val="F0EBE2"/>
                </a:solidFill>
                <a:effectLst/>
                <a:latin typeface="Menlo"/>
              </a:rPr>
              <a:t> </a:t>
            </a:r>
            <a:r>
              <a:rPr kumimoji="0" lang="es-ES" altLang="es-ES" sz="1000" b="0" i="0" u="none" strike="noStrike" cap="none" normalizeH="0" baseline="0" dirty="0" err="1">
                <a:ln>
                  <a:noFill/>
                </a:ln>
                <a:solidFill>
                  <a:srgbClr val="F0EBE2"/>
                </a:solidFill>
                <a:effectLst/>
                <a:latin typeface="Menlo"/>
              </a:rPr>
              <a:t>mostrarDimension</a:t>
            </a:r>
            <a:r>
              <a:rPr kumimoji="0" lang="es-ES" altLang="es-ES" sz="1000" b="0" i="0" u="none" strike="noStrike" cap="none" normalizeH="0" baseline="0" dirty="0">
                <a:ln>
                  <a:noFill/>
                </a:ln>
                <a:solidFill>
                  <a:srgbClr val="F0EBE2"/>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F0EBE2"/>
                </a:solidFill>
                <a:effectLst/>
                <a:latin typeface="Menlo"/>
              </a:rPr>
              <a:t>System.out.println</a:t>
            </a:r>
            <a:r>
              <a:rPr kumimoji="0" lang="es-ES" altLang="es-ES" sz="1000" b="0" i="0" u="none" strike="noStrike" cap="none" normalizeH="0" baseline="0" dirty="0">
                <a:ln>
                  <a:noFill/>
                </a:ln>
                <a:solidFill>
                  <a:srgbClr val="F0EBE2"/>
                </a:solidFill>
                <a:effectLst/>
                <a:latin typeface="Menlo"/>
              </a:rPr>
              <a:t>(</a:t>
            </a:r>
            <a:r>
              <a:rPr kumimoji="0" lang="es-ES" altLang="es-ES" sz="1000" b="0" i="0" u="none" strike="noStrike" cap="none" normalizeH="0" baseline="0" dirty="0">
                <a:ln>
                  <a:noFill/>
                </a:ln>
                <a:solidFill>
                  <a:srgbClr val="FA7470"/>
                </a:solidFill>
                <a:effectLst/>
                <a:latin typeface="Menlo"/>
              </a:rPr>
              <a:t>"La base y altura es: "</a:t>
            </a:r>
            <a:r>
              <a:rPr kumimoji="0" lang="es-ES" altLang="es-ES" sz="1000" b="0" i="0" u="none" strike="noStrike" cap="none" normalizeH="0" baseline="0" dirty="0">
                <a:ln>
                  <a:noFill/>
                </a:ln>
                <a:solidFill>
                  <a:srgbClr val="F0EBE2"/>
                </a:solidFill>
                <a:effectLst/>
                <a:latin typeface="Menlo"/>
              </a:rPr>
              <a:t>+base+</a:t>
            </a:r>
            <a:r>
              <a:rPr kumimoji="0" lang="es-ES" altLang="es-ES" sz="1000" b="0" i="0" u="none" strike="noStrike" cap="none" normalizeH="0" baseline="0" dirty="0">
                <a:ln>
                  <a:noFill/>
                </a:ln>
                <a:solidFill>
                  <a:srgbClr val="FA7470"/>
                </a:solidFill>
                <a:effectLst/>
                <a:latin typeface="Menlo"/>
              </a:rPr>
              <a:t>" y "</a:t>
            </a:r>
            <a:r>
              <a:rPr kumimoji="0" lang="es-ES" altLang="es-ES" sz="1000" b="0" i="0" u="none" strike="noStrike" cap="none" normalizeH="0" baseline="0" dirty="0">
                <a:ln>
                  <a:noFill/>
                </a:ln>
                <a:solidFill>
                  <a:srgbClr val="F0EBE2"/>
                </a:solidFill>
                <a:effectLst/>
                <a:latin typeface="Menlo"/>
              </a:rPr>
              <a:t>+altura);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0EBE2"/>
                </a:solidFill>
                <a:latin typeface="Menlo"/>
              </a:rPr>
              <a:t>   </a:t>
            </a:r>
            <a:r>
              <a:rPr kumimoji="0" lang="es-ES" altLang="es-ES" sz="1000" b="0" i="0" u="none" strike="noStrike" cap="none" normalizeH="0" baseline="0" dirty="0">
                <a:ln>
                  <a:noFill/>
                </a:ln>
                <a:solidFill>
                  <a:srgbClr val="F0EBE2"/>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0EBE2"/>
                </a:solidFill>
                <a:effectLst/>
                <a:latin typeface="Menlo"/>
              </a:rPr>
              <a:t>}</a:t>
            </a:r>
            <a:r>
              <a:rPr kumimoji="0" lang="es-ES" altLang="es-ES" sz="6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398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¿Qué es Polimorfismo y muestre un ejemplo?</a:t>
            </a:r>
            <a:endParaRPr dirty="0">
              <a:latin typeface="Poppins SemiBold" panose="00000700000000000000" pitchFamily="2" charset="0"/>
              <a:ea typeface="Open Sans" panose="020B0606030504020204" pitchFamily="34" charset="0"/>
              <a:cs typeface="Poppins SemiBold" panose="00000700000000000000" pitchFamily="2" charset="0"/>
            </a:endParaRPr>
          </a:p>
        </p:txBody>
      </p:sp>
      <p:sp>
        <p:nvSpPr>
          <p:cNvPr id="292" name="Google Shape;292;p37"/>
          <p:cNvSpPr txBox="1">
            <a:spLocks noGrp="1"/>
          </p:cNvSpPr>
          <p:nvPr>
            <p:ph type="subTitle" idx="1"/>
          </p:nvPr>
        </p:nvSpPr>
        <p:spPr>
          <a:xfrm>
            <a:off x="3372600" y="2233670"/>
            <a:ext cx="2770813" cy="23544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1100" b="0" i="0" dirty="0">
                <a:solidFill>
                  <a:schemeClr val="accent2"/>
                </a:solidFill>
                <a:effectLst/>
                <a:latin typeface="Roboto" panose="020B0604020202020204" pitchFamily="2" charset="0"/>
              </a:rPr>
              <a:t>En </a:t>
            </a:r>
            <a:r>
              <a:rPr lang="es-ES" sz="1100" i="0" dirty="0">
                <a:solidFill>
                  <a:schemeClr val="accent2"/>
                </a:solidFill>
                <a:effectLst/>
                <a:latin typeface="Roboto" panose="020B0604020202020204" pitchFamily="2" charset="0"/>
              </a:rPr>
              <a:t>programación orientada a objetos</a:t>
            </a:r>
            <a:r>
              <a:rPr lang="es-ES" sz="1100" b="0" i="0" dirty="0">
                <a:solidFill>
                  <a:schemeClr val="accent2"/>
                </a:solidFill>
                <a:effectLst/>
                <a:latin typeface="Roboto" panose="020B0604020202020204" pitchFamily="2" charset="0"/>
              </a:rPr>
              <a:t>, polimorfismo es la capacidad que tienen los objetos de una clase en ofrecer respuesta distinta e independiente en función de los parámetros (diferentes implementaciones) utilizados durante su invocación. Dicho de otro modo el objeto como entidad puede contener valores de diferentes tipos durante la ejecución del programa.</a:t>
            </a:r>
            <a:endParaRPr sz="1100" dirty="0">
              <a:solidFill>
                <a:schemeClr val="accent2"/>
              </a:solidFill>
            </a:endParaRPr>
          </a:p>
        </p:txBody>
      </p:sp>
      <p:sp>
        <p:nvSpPr>
          <p:cNvPr id="293" name="Google Shape;293;p37"/>
          <p:cNvSpPr/>
          <p:nvPr/>
        </p:nvSpPr>
        <p:spPr>
          <a:xfrm>
            <a:off x="1822925" y="2136475"/>
            <a:ext cx="381000"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1821838"/>
            <a:ext cx="1272300" cy="0"/>
          </a:xfrm>
          <a:prstGeom prst="straightConnector1">
            <a:avLst/>
          </a:prstGeom>
          <a:noFill/>
          <a:ln w="9525" cap="flat" cmpd="sng">
            <a:solidFill>
              <a:schemeClr val="accent2"/>
            </a:solidFill>
            <a:prstDash val="solid"/>
            <a:round/>
            <a:headEnd type="none" w="med" len="med"/>
            <a:tailEnd type="none" w="med" len="med"/>
          </a:ln>
        </p:spPr>
      </p:cxnSp>
      <p:sp>
        <p:nvSpPr>
          <p:cNvPr id="3" name="Rectangle 2">
            <a:extLst>
              <a:ext uri="{FF2B5EF4-FFF2-40B4-BE49-F238E27FC236}">
                <a16:creationId xmlns:a16="http://schemas.microsoft.com/office/drawing/2014/main" id="{DAAEAACE-0C77-D7C5-5AE7-CB278173F936}"/>
              </a:ext>
            </a:extLst>
          </p:cNvPr>
          <p:cNvSpPr>
            <a:spLocks noChangeArrowheads="1"/>
          </p:cNvSpPr>
          <p:nvPr/>
        </p:nvSpPr>
        <p:spPr bwMode="auto">
          <a:xfrm>
            <a:off x="6183493" y="2086417"/>
            <a:ext cx="2682240" cy="2354491"/>
          </a:xfrm>
          <a:prstGeom prst="rect">
            <a:avLst/>
          </a:prstGeom>
          <a:solidFill>
            <a:srgbClr val="21242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1" i="0" u="none" strike="noStrike" cap="none" normalizeH="0" baseline="0" dirty="0" err="1">
                <a:ln>
                  <a:noFill/>
                </a:ln>
                <a:solidFill>
                  <a:srgbClr val="F0EBE2"/>
                </a:solidFill>
                <a:effectLst/>
                <a:latin typeface="Menlo"/>
              </a:rPr>
              <a:t>class</a:t>
            </a:r>
            <a:r>
              <a:rPr kumimoji="0" lang="es-ES" altLang="es-ES" sz="1000" b="0" i="0" u="none" strike="noStrike" cap="none" normalizeH="0" baseline="0" dirty="0">
                <a:ln>
                  <a:noFill/>
                </a:ln>
                <a:solidFill>
                  <a:srgbClr val="F0EBE2"/>
                </a:solidFill>
                <a:effectLst/>
                <a:latin typeface="Menlo"/>
              </a:rPr>
              <a:t> </a:t>
            </a:r>
            <a:r>
              <a:rPr kumimoji="0" lang="es-ES" altLang="es-ES" sz="1000" b="1" i="0" u="none" strike="noStrike" cap="none" normalizeH="0" baseline="0" dirty="0">
                <a:ln>
                  <a:noFill/>
                </a:ln>
                <a:solidFill>
                  <a:srgbClr val="FA7470"/>
                </a:solidFill>
                <a:effectLst/>
                <a:latin typeface="Menlo"/>
              </a:rPr>
              <a:t>Animal</a:t>
            </a:r>
            <a:r>
              <a:rPr kumimoji="0" lang="es-ES" altLang="es-ES" sz="1000" b="0" i="0" u="none" strike="noStrike" cap="none" normalizeH="0" baseline="0" dirty="0">
                <a:ln>
                  <a:noFill/>
                </a:ln>
                <a:solidFill>
                  <a:srgbClr val="F0EBE2"/>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1" i="0" u="none" strike="noStrike" cap="none" normalizeH="0" baseline="0" dirty="0">
                <a:ln>
                  <a:noFill/>
                </a:ln>
                <a:solidFill>
                  <a:srgbClr val="F0EBE2"/>
                </a:solidFill>
                <a:effectLst/>
                <a:latin typeface="Menlo"/>
              </a:rPr>
              <a:t>    </a:t>
            </a:r>
            <a:r>
              <a:rPr kumimoji="0" lang="es-ES" altLang="es-ES" sz="1000" b="1" i="0" u="none" strike="noStrike" cap="none" normalizeH="0" baseline="0" dirty="0" err="1">
                <a:ln>
                  <a:noFill/>
                </a:ln>
                <a:solidFill>
                  <a:srgbClr val="F0EBE2"/>
                </a:solidFill>
                <a:effectLst/>
                <a:latin typeface="Menlo"/>
              </a:rPr>
              <a:t>public</a:t>
            </a:r>
            <a:r>
              <a:rPr kumimoji="0" lang="es-ES" altLang="es-ES" sz="1000" b="0" i="0" u="none" strike="noStrike" cap="none" normalizeH="0" baseline="0" dirty="0">
                <a:ln>
                  <a:noFill/>
                </a:ln>
                <a:solidFill>
                  <a:srgbClr val="F0EBE2"/>
                </a:solidFill>
                <a:effectLst/>
                <a:latin typeface="Menlo"/>
              </a:rPr>
              <a:t> </a:t>
            </a:r>
            <a:r>
              <a:rPr kumimoji="0" lang="es-ES" altLang="es-ES" sz="1000" b="0" i="0" u="none" strike="noStrike" cap="none" normalizeH="0" baseline="0" dirty="0" err="1">
                <a:ln>
                  <a:noFill/>
                </a:ln>
                <a:solidFill>
                  <a:srgbClr val="F0EBE2"/>
                </a:solidFill>
                <a:effectLst/>
                <a:latin typeface="Menlo"/>
              </a:rPr>
              <a:t>void</a:t>
            </a:r>
            <a:r>
              <a:rPr kumimoji="0" lang="es-ES" altLang="es-ES" sz="1000" b="0" i="0" u="none" strike="noStrike" cap="none" normalizeH="0" baseline="0" dirty="0">
                <a:ln>
                  <a:noFill/>
                </a:ln>
                <a:solidFill>
                  <a:srgbClr val="F0EBE2"/>
                </a:solidFill>
                <a:effectLst/>
                <a:latin typeface="Menlo"/>
              </a:rPr>
              <a:t> </a:t>
            </a:r>
            <a:r>
              <a:rPr kumimoji="0" lang="es-ES" altLang="es-ES" sz="1000" b="0" i="0" u="none" strike="noStrike" cap="none" normalizeH="0" baseline="0" dirty="0" err="1">
                <a:ln>
                  <a:noFill/>
                </a:ln>
                <a:solidFill>
                  <a:srgbClr val="F0EBE2"/>
                </a:solidFill>
                <a:effectLst/>
                <a:latin typeface="Menlo"/>
              </a:rPr>
              <a:t>makeSound</a:t>
            </a:r>
            <a:r>
              <a:rPr kumimoji="0" lang="es-ES" altLang="es-ES" sz="1000" b="0" i="0" u="none" strike="noStrike" cap="none" normalizeH="0" baseline="0" dirty="0">
                <a:ln>
                  <a:noFill/>
                </a:ln>
                <a:solidFill>
                  <a:srgbClr val="F0EBE2"/>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0EBE2"/>
                </a:solidFill>
                <a:latin typeface="Menlo"/>
              </a:rPr>
              <a:t>        </a:t>
            </a:r>
            <a:r>
              <a:rPr kumimoji="0" lang="es-ES" altLang="es-ES" sz="1000" b="0" i="0" u="none" strike="noStrike" cap="none" normalizeH="0" baseline="0" dirty="0" err="1">
                <a:ln>
                  <a:noFill/>
                </a:ln>
                <a:solidFill>
                  <a:srgbClr val="F0EBE2"/>
                </a:solidFill>
                <a:effectLst/>
                <a:latin typeface="Menlo"/>
              </a:rPr>
              <a:t>System.out.println</a:t>
            </a:r>
            <a:r>
              <a:rPr kumimoji="0" lang="es-ES" altLang="es-ES" sz="1000" b="0" i="0" u="none" strike="noStrike" cap="none" normalizeH="0" baseline="0" dirty="0">
                <a:ln>
                  <a:noFill/>
                </a:ln>
                <a:solidFill>
                  <a:srgbClr val="F0EBE2"/>
                </a:solidFill>
                <a:effectLst/>
                <a:latin typeface="Menlo"/>
              </a:rPr>
              <a:t>(</a:t>
            </a:r>
            <a:r>
              <a:rPr kumimoji="0" lang="es-ES" altLang="es-ES" sz="1000" b="0" i="0" u="none" strike="noStrike" cap="none" normalizeH="0" baseline="0" dirty="0">
                <a:ln>
                  <a:noFill/>
                </a:ln>
                <a:solidFill>
                  <a:srgbClr val="FA7470"/>
                </a:solidFill>
                <a:effectLst/>
                <a:latin typeface="Menlo"/>
              </a:rPr>
              <a:t>"</a:t>
            </a:r>
            <a:r>
              <a:rPr kumimoji="0" lang="es-ES" altLang="es-ES" sz="1000" b="0" i="0" u="none" strike="noStrike" cap="none" normalizeH="0" baseline="0" dirty="0" err="1">
                <a:ln>
                  <a:noFill/>
                </a:ln>
                <a:solidFill>
                  <a:srgbClr val="FA7470"/>
                </a:solidFill>
                <a:effectLst/>
                <a:latin typeface="Menlo"/>
              </a:rPr>
              <a:t>Grr</a:t>
            </a:r>
            <a:r>
              <a:rPr kumimoji="0" lang="es-ES" altLang="es-ES" sz="1000" b="0" i="0" u="none" strike="noStrike" cap="none" normalizeH="0" baseline="0" dirty="0">
                <a:ln>
                  <a:noFill/>
                </a:ln>
                <a:solidFill>
                  <a:srgbClr val="FA7470"/>
                </a:solidFill>
                <a:effectLst/>
                <a:latin typeface="Menlo"/>
              </a:rPr>
              <a:t>..."</a:t>
            </a:r>
            <a:r>
              <a:rPr kumimoji="0" lang="es-ES" altLang="es-ES" sz="1000" b="0" i="0" u="none" strike="noStrike" cap="none" normalizeH="0" baseline="0" dirty="0">
                <a:ln>
                  <a:noFill/>
                </a:ln>
                <a:solidFill>
                  <a:srgbClr val="F0EBE2"/>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0EBE2"/>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0EBE2"/>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1" i="0" u="none" strike="noStrike" cap="none" normalizeH="0" baseline="0" dirty="0" err="1">
                <a:ln>
                  <a:noFill/>
                </a:ln>
                <a:solidFill>
                  <a:srgbClr val="F0EBE2"/>
                </a:solidFill>
                <a:effectLst/>
                <a:latin typeface="Menlo"/>
              </a:rPr>
              <a:t>class</a:t>
            </a:r>
            <a:r>
              <a:rPr kumimoji="0" lang="es-ES" altLang="es-ES" sz="1000" b="0" i="0" u="none" strike="noStrike" cap="none" normalizeH="0" baseline="0" dirty="0">
                <a:ln>
                  <a:noFill/>
                </a:ln>
                <a:solidFill>
                  <a:srgbClr val="F0EBE2"/>
                </a:solidFill>
                <a:effectLst/>
                <a:latin typeface="Menlo"/>
              </a:rPr>
              <a:t> </a:t>
            </a:r>
            <a:r>
              <a:rPr kumimoji="0" lang="es-ES" altLang="es-ES" sz="1000" b="1" i="0" u="none" strike="noStrike" cap="none" normalizeH="0" baseline="0" dirty="0">
                <a:ln>
                  <a:noFill/>
                </a:ln>
                <a:solidFill>
                  <a:srgbClr val="FA7470"/>
                </a:solidFill>
                <a:effectLst/>
                <a:latin typeface="Menlo"/>
              </a:rPr>
              <a:t>Cat</a:t>
            </a:r>
            <a:r>
              <a:rPr kumimoji="0" lang="es-ES" altLang="es-ES" sz="1000" b="0" i="0" u="none" strike="noStrike" cap="none" normalizeH="0" baseline="0" dirty="0">
                <a:ln>
                  <a:noFill/>
                </a:ln>
                <a:solidFill>
                  <a:srgbClr val="F0EBE2"/>
                </a:solidFill>
                <a:effectLst/>
                <a:latin typeface="Menlo"/>
              </a:rPr>
              <a:t> </a:t>
            </a:r>
            <a:r>
              <a:rPr kumimoji="0" lang="es-ES" altLang="es-ES" sz="1000" b="1" i="0" u="none" strike="noStrike" cap="none" normalizeH="0" baseline="0" dirty="0" err="1">
                <a:ln>
                  <a:noFill/>
                </a:ln>
                <a:solidFill>
                  <a:srgbClr val="F0EBE2"/>
                </a:solidFill>
                <a:effectLst/>
                <a:latin typeface="Menlo"/>
              </a:rPr>
              <a:t>extends</a:t>
            </a:r>
            <a:r>
              <a:rPr kumimoji="0" lang="es-ES" altLang="es-ES" sz="1000" b="0" i="0" u="none" strike="noStrike" cap="none" normalizeH="0" baseline="0" dirty="0">
                <a:ln>
                  <a:noFill/>
                </a:ln>
                <a:solidFill>
                  <a:srgbClr val="F0EBE2"/>
                </a:solidFill>
                <a:effectLst/>
                <a:latin typeface="Menlo"/>
              </a:rPr>
              <a:t> </a:t>
            </a:r>
            <a:r>
              <a:rPr kumimoji="0" lang="es-ES" altLang="es-ES" sz="1000" b="1" i="0" u="none" strike="noStrike" cap="none" normalizeH="0" baseline="0" dirty="0">
                <a:ln>
                  <a:noFill/>
                </a:ln>
                <a:solidFill>
                  <a:srgbClr val="FA7470"/>
                </a:solidFill>
                <a:effectLst/>
                <a:latin typeface="Menlo"/>
              </a:rPr>
              <a:t>Animal</a:t>
            </a:r>
            <a:r>
              <a:rPr kumimoji="0" lang="es-ES" altLang="es-ES" sz="1000" b="0" i="0" u="none" strike="noStrike" cap="none" normalizeH="0" baseline="0" dirty="0">
                <a:ln>
                  <a:noFill/>
                </a:ln>
                <a:solidFill>
                  <a:srgbClr val="F0EBE2"/>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1" i="0" u="none" strike="noStrike" cap="none" normalizeH="0" baseline="0" dirty="0">
                <a:ln>
                  <a:noFill/>
                </a:ln>
                <a:solidFill>
                  <a:srgbClr val="F0EBE2"/>
                </a:solidFill>
                <a:effectLst/>
                <a:latin typeface="Menlo"/>
              </a:rPr>
              <a:t>       </a:t>
            </a:r>
            <a:r>
              <a:rPr kumimoji="0" lang="es-ES" altLang="es-ES" sz="1000" b="1" i="0" u="none" strike="noStrike" cap="none" normalizeH="0" baseline="0" dirty="0" err="1">
                <a:ln>
                  <a:noFill/>
                </a:ln>
                <a:solidFill>
                  <a:srgbClr val="F0EBE2"/>
                </a:solidFill>
                <a:effectLst/>
                <a:latin typeface="Menlo"/>
              </a:rPr>
              <a:t>public</a:t>
            </a:r>
            <a:r>
              <a:rPr kumimoji="0" lang="es-ES" altLang="es-ES" sz="1000" b="0" i="0" u="none" strike="noStrike" cap="none" normalizeH="0" baseline="0" dirty="0">
                <a:ln>
                  <a:noFill/>
                </a:ln>
                <a:solidFill>
                  <a:srgbClr val="F0EBE2"/>
                </a:solidFill>
                <a:effectLst/>
                <a:latin typeface="Menlo"/>
              </a:rPr>
              <a:t> </a:t>
            </a:r>
            <a:r>
              <a:rPr kumimoji="0" lang="es-ES" altLang="es-ES" sz="1000" b="0" i="0" u="none" strike="noStrike" cap="none" normalizeH="0" baseline="0" dirty="0" err="1">
                <a:ln>
                  <a:noFill/>
                </a:ln>
                <a:solidFill>
                  <a:srgbClr val="F0EBE2"/>
                </a:solidFill>
                <a:effectLst/>
                <a:latin typeface="Menlo"/>
              </a:rPr>
              <a:t>void</a:t>
            </a:r>
            <a:r>
              <a:rPr kumimoji="0" lang="es-ES" altLang="es-ES" sz="1000" b="0" i="0" u="none" strike="noStrike" cap="none" normalizeH="0" baseline="0" dirty="0">
                <a:ln>
                  <a:noFill/>
                </a:ln>
                <a:solidFill>
                  <a:srgbClr val="F0EBE2"/>
                </a:solidFill>
                <a:effectLst/>
                <a:latin typeface="Menlo"/>
              </a:rPr>
              <a:t> </a:t>
            </a:r>
            <a:r>
              <a:rPr kumimoji="0" lang="es-ES" altLang="es-ES" sz="1000" b="0" i="0" u="none" strike="noStrike" cap="none" normalizeH="0" baseline="0" dirty="0" err="1">
                <a:ln>
                  <a:noFill/>
                </a:ln>
                <a:solidFill>
                  <a:srgbClr val="F0EBE2"/>
                </a:solidFill>
                <a:effectLst/>
                <a:latin typeface="Menlo"/>
              </a:rPr>
              <a:t>makeSound</a:t>
            </a:r>
            <a:r>
              <a:rPr kumimoji="0" lang="es-ES" altLang="es-ES" sz="1000" b="0" i="0" u="none" strike="noStrike" cap="none" normalizeH="0" baseline="0" dirty="0">
                <a:ln>
                  <a:noFill/>
                </a:ln>
                <a:solidFill>
                  <a:srgbClr val="F0EBE2"/>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0EBE2"/>
                </a:solidFill>
                <a:effectLst/>
                <a:latin typeface="Menlo"/>
              </a:rPr>
              <a:t>            </a:t>
            </a:r>
            <a:r>
              <a:rPr kumimoji="0" lang="es-ES" altLang="es-ES" sz="1000" b="0" i="0" u="none" strike="noStrike" cap="none" normalizeH="0" baseline="0" dirty="0" err="1">
                <a:ln>
                  <a:noFill/>
                </a:ln>
                <a:solidFill>
                  <a:srgbClr val="F0EBE2"/>
                </a:solidFill>
                <a:effectLst/>
                <a:latin typeface="Menlo"/>
              </a:rPr>
              <a:t>System.out.println</a:t>
            </a:r>
            <a:r>
              <a:rPr kumimoji="0" lang="es-ES" altLang="es-ES" sz="1000" b="0" i="0" u="none" strike="noStrike" cap="none" normalizeH="0" baseline="0" dirty="0">
                <a:ln>
                  <a:noFill/>
                </a:ln>
                <a:solidFill>
                  <a:srgbClr val="F0EBE2"/>
                </a:solidFill>
                <a:effectLst/>
                <a:latin typeface="Menlo"/>
              </a:rPr>
              <a:t>(</a:t>
            </a:r>
            <a:r>
              <a:rPr kumimoji="0" lang="es-ES" altLang="es-ES" sz="1000" b="0" i="0" u="none" strike="noStrike" cap="none" normalizeH="0" baseline="0" dirty="0">
                <a:ln>
                  <a:noFill/>
                </a:ln>
                <a:solidFill>
                  <a:srgbClr val="FA7470"/>
                </a:solidFill>
                <a:effectLst/>
                <a:latin typeface="Menlo"/>
              </a:rPr>
              <a:t>"</a:t>
            </a:r>
            <a:r>
              <a:rPr kumimoji="0" lang="es-ES" altLang="es-ES" sz="1000" b="0" i="0" u="none" strike="noStrike" cap="none" normalizeH="0" baseline="0" dirty="0" err="1">
                <a:ln>
                  <a:noFill/>
                </a:ln>
                <a:solidFill>
                  <a:srgbClr val="FA7470"/>
                </a:solidFill>
                <a:effectLst/>
                <a:latin typeface="Menlo"/>
              </a:rPr>
              <a:t>Meow</a:t>
            </a:r>
            <a:r>
              <a:rPr kumimoji="0" lang="es-ES" altLang="es-ES" sz="1000" b="0" i="0" u="none" strike="noStrike" cap="none" normalizeH="0" baseline="0" dirty="0">
                <a:ln>
                  <a:noFill/>
                </a:ln>
                <a:solidFill>
                  <a:srgbClr val="FA7470"/>
                </a:solidFill>
                <a:effectLst/>
                <a:latin typeface="Menlo"/>
              </a:rPr>
              <a:t>"</a:t>
            </a:r>
            <a:r>
              <a:rPr kumimoji="0" lang="es-ES" altLang="es-ES" sz="1000" b="0" i="0" u="none" strike="noStrike" cap="none" normalizeH="0" baseline="0" dirty="0">
                <a:ln>
                  <a:noFill/>
                </a:ln>
                <a:solidFill>
                  <a:srgbClr val="F0EBE2"/>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0EBE2"/>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0EBE2"/>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1" i="0" u="none" strike="noStrike" cap="none" normalizeH="0" baseline="0" dirty="0" err="1">
                <a:ln>
                  <a:noFill/>
                </a:ln>
                <a:solidFill>
                  <a:srgbClr val="F0EBE2"/>
                </a:solidFill>
                <a:effectLst/>
                <a:latin typeface="Menlo"/>
              </a:rPr>
              <a:t>class</a:t>
            </a:r>
            <a:r>
              <a:rPr kumimoji="0" lang="es-ES" altLang="es-ES" sz="1000" b="0" i="0" u="none" strike="noStrike" cap="none" normalizeH="0" baseline="0" dirty="0">
                <a:ln>
                  <a:noFill/>
                </a:ln>
                <a:solidFill>
                  <a:srgbClr val="F0EBE2"/>
                </a:solidFill>
                <a:effectLst/>
                <a:latin typeface="Menlo"/>
              </a:rPr>
              <a:t> </a:t>
            </a:r>
            <a:r>
              <a:rPr kumimoji="0" lang="es-ES" altLang="es-ES" sz="1000" b="1" i="0" u="none" strike="noStrike" cap="none" normalizeH="0" baseline="0" dirty="0" err="1">
                <a:ln>
                  <a:noFill/>
                </a:ln>
                <a:solidFill>
                  <a:srgbClr val="FA7470"/>
                </a:solidFill>
                <a:effectLst/>
                <a:latin typeface="Menlo"/>
              </a:rPr>
              <a:t>Dog</a:t>
            </a:r>
            <a:r>
              <a:rPr kumimoji="0" lang="es-ES" altLang="es-ES" sz="1000" b="0" i="0" u="none" strike="noStrike" cap="none" normalizeH="0" baseline="0" dirty="0">
                <a:ln>
                  <a:noFill/>
                </a:ln>
                <a:solidFill>
                  <a:srgbClr val="F0EBE2"/>
                </a:solidFill>
                <a:effectLst/>
                <a:latin typeface="Menlo"/>
              </a:rPr>
              <a:t> </a:t>
            </a:r>
            <a:r>
              <a:rPr kumimoji="0" lang="es-ES" altLang="es-ES" sz="1000" b="1" i="0" u="none" strike="noStrike" cap="none" normalizeH="0" baseline="0" dirty="0" err="1">
                <a:ln>
                  <a:noFill/>
                </a:ln>
                <a:solidFill>
                  <a:srgbClr val="F0EBE2"/>
                </a:solidFill>
                <a:effectLst/>
                <a:latin typeface="Menlo"/>
              </a:rPr>
              <a:t>extends</a:t>
            </a:r>
            <a:r>
              <a:rPr kumimoji="0" lang="es-ES" altLang="es-ES" sz="1000" b="0" i="0" u="none" strike="noStrike" cap="none" normalizeH="0" baseline="0" dirty="0">
                <a:ln>
                  <a:noFill/>
                </a:ln>
                <a:solidFill>
                  <a:srgbClr val="F0EBE2"/>
                </a:solidFill>
                <a:effectLst/>
                <a:latin typeface="Menlo"/>
              </a:rPr>
              <a:t> </a:t>
            </a:r>
            <a:r>
              <a:rPr kumimoji="0" lang="es-ES" altLang="es-ES" sz="1000" b="1" i="0" u="none" strike="noStrike" cap="none" normalizeH="0" baseline="0" dirty="0">
                <a:ln>
                  <a:noFill/>
                </a:ln>
                <a:solidFill>
                  <a:srgbClr val="FA7470"/>
                </a:solidFill>
                <a:effectLst/>
                <a:latin typeface="Menlo"/>
              </a:rPr>
              <a:t>Animal</a:t>
            </a:r>
            <a:r>
              <a:rPr kumimoji="0" lang="es-ES" altLang="es-ES" sz="1000" b="0" i="0" u="none" strike="noStrike" cap="none" normalizeH="0" baseline="0" dirty="0">
                <a:ln>
                  <a:noFill/>
                </a:ln>
                <a:solidFill>
                  <a:srgbClr val="F0EBE2"/>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1" i="0" u="none" strike="noStrike" cap="none" normalizeH="0" baseline="0" dirty="0">
                <a:ln>
                  <a:noFill/>
                </a:ln>
                <a:solidFill>
                  <a:srgbClr val="F0EBE2"/>
                </a:solidFill>
                <a:effectLst/>
                <a:latin typeface="Menlo"/>
              </a:rPr>
              <a:t>        </a:t>
            </a:r>
            <a:r>
              <a:rPr kumimoji="0" lang="es-ES" altLang="es-ES" sz="1000" b="1" i="0" u="none" strike="noStrike" cap="none" normalizeH="0" baseline="0" dirty="0" err="1">
                <a:ln>
                  <a:noFill/>
                </a:ln>
                <a:solidFill>
                  <a:srgbClr val="F0EBE2"/>
                </a:solidFill>
                <a:effectLst/>
                <a:latin typeface="Menlo"/>
              </a:rPr>
              <a:t>public</a:t>
            </a:r>
            <a:r>
              <a:rPr kumimoji="0" lang="es-ES" altLang="es-ES" sz="1000" b="0" i="0" u="none" strike="noStrike" cap="none" normalizeH="0" baseline="0" dirty="0">
                <a:ln>
                  <a:noFill/>
                </a:ln>
                <a:solidFill>
                  <a:srgbClr val="F0EBE2"/>
                </a:solidFill>
                <a:effectLst/>
                <a:latin typeface="Menlo"/>
              </a:rPr>
              <a:t> </a:t>
            </a:r>
            <a:r>
              <a:rPr kumimoji="0" lang="es-ES" altLang="es-ES" sz="1000" b="0" i="0" u="none" strike="noStrike" cap="none" normalizeH="0" baseline="0" dirty="0" err="1">
                <a:ln>
                  <a:noFill/>
                </a:ln>
                <a:solidFill>
                  <a:srgbClr val="F0EBE2"/>
                </a:solidFill>
                <a:effectLst/>
                <a:latin typeface="Menlo"/>
              </a:rPr>
              <a:t>void</a:t>
            </a:r>
            <a:r>
              <a:rPr kumimoji="0" lang="es-ES" altLang="es-ES" sz="1000" b="0" i="0" u="none" strike="noStrike" cap="none" normalizeH="0" baseline="0" dirty="0">
                <a:ln>
                  <a:noFill/>
                </a:ln>
                <a:solidFill>
                  <a:srgbClr val="F0EBE2"/>
                </a:solidFill>
                <a:effectLst/>
                <a:latin typeface="Menlo"/>
              </a:rPr>
              <a:t> </a:t>
            </a:r>
            <a:r>
              <a:rPr kumimoji="0" lang="es-ES" altLang="es-ES" sz="1000" b="0" i="0" u="none" strike="noStrike" cap="none" normalizeH="0" baseline="0" dirty="0" err="1">
                <a:ln>
                  <a:noFill/>
                </a:ln>
                <a:solidFill>
                  <a:srgbClr val="F0EBE2"/>
                </a:solidFill>
                <a:effectLst/>
                <a:latin typeface="Menlo"/>
              </a:rPr>
              <a:t>makeSound</a:t>
            </a:r>
            <a:r>
              <a:rPr kumimoji="0" lang="es-ES" altLang="es-ES" sz="1000" b="0" i="0" u="none" strike="noStrike" cap="none" normalizeH="0" baseline="0" dirty="0">
                <a:ln>
                  <a:noFill/>
                </a:ln>
                <a:solidFill>
                  <a:srgbClr val="F0EBE2"/>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0EBE2"/>
                </a:solidFill>
                <a:effectLst/>
                <a:latin typeface="Menlo"/>
              </a:rPr>
              <a:t>            </a:t>
            </a:r>
            <a:r>
              <a:rPr kumimoji="0" lang="es-ES" altLang="es-ES" sz="1000" b="0" i="0" u="none" strike="noStrike" cap="none" normalizeH="0" baseline="0" dirty="0" err="1">
                <a:ln>
                  <a:noFill/>
                </a:ln>
                <a:solidFill>
                  <a:srgbClr val="F0EBE2"/>
                </a:solidFill>
                <a:effectLst/>
                <a:latin typeface="Menlo"/>
              </a:rPr>
              <a:t>System.out.println</a:t>
            </a:r>
            <a:r>
              <a:rPr kumimoji="0" lang="es-ES" altLang="es-ES" sz="1000" b="0" i="0" u="none" strike="noStrike" cap="none" normalizeH="0" baseline="0" dirty="0">
                <a:ln>
                  <a:noFill/>
                </a:ln>
                <a:solidFill>
                  <a:srgbClr val="F0EBE2"/>
                </a:solidFill>
                <a:effectLst/>
                <a:latin typeface="Menlo"/>
              </a:rPr>
              <a:t>(</a:t>
            </a:r>
            <a:r>
              <a:rPr kumimoji="0" lang="es-ES" altLang="es-ES" sz="1000" b="0" i="0" u="none" strike="noStrike" cap="none" normalizeH="0" baseline="0" dirty="0">
                <a:ln>
                  <a:noFill/>
                </a:ln>
                <a:solidFill>
                  <a:srgbClr val="FA7470"/>
                </a:solidFill>
                <a:effectLst/>
                <a:latin typeface="Menlo"/>
              </a:rPr>
              <a:t>"</a:t>
            </a:r>
            <a:r>
              <a:rPr kumimoji="0" lang="es-ES" altLang="es-ES" sz="1000" b="0" i="0" u="none" strike="noStrike" cap="none" normalizeH="0" baseline="0" dirty="0" err="1">
                <a:ln>
                  <a:noFill/>
                </a:ln>
                <a:solidFill>
                  <a:srgbClr val="FA7470"/>
                </a:solidFill>
                <a:effectLst/>
                <a:latin typeface="Menlo"/>
              </a:rPr>
              <a:t>Woof</a:t>
            </a:r>
            <a:r>
              <a:rPr kumimoji="0" lang="es-ES" altLang="es-ES" sz="1000" b="0" i="0" u="none" strike="noStrike" cap="none" normalizeH="0" baseline="0" dirty="0">
                <a:ln>
                  <a:noFill/>
                </a:ln>
                <a:solidFill>
                  <a:srgbClr val="FA7470"/>
                </a:solidFill>
                <a:effectLst/>
                <a:latin typeface="Menlo"/>
              </a:rPr>
              <a:t>"</a:t>
            </a:r>
            <a:r>
              <a:rPr kumimoji="0" lang="es-ES" altLang="es-ES" sz="1000" b="0" i="0" u="none" strike="noStrike" cap="none" normalizeH="0" baseline="0" dirty="0">
                <a:ln>
                  <a:noFill/>
                </a:ln>
                <a:solidFill>
                  <a:srgbClr val="F0EBE2"/>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0EBE2"/>
                </a:solidFill>
                <a:effectLst/>
                <a:latin typeface="Menl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0EBE2"/>
                </a:solidFill>
                <a:effectLst/>
                <a:latin typeface="Menlo"/>
              </a:rPr>
              <a:t>}</a:t>
            </a:r>
            <a:r>
              <a:rPr kumimoji="0" lang="es-ES" altLang="es-ES" sz="6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505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3372600" y="838625"/>
            <a:ext cx="4104600" cy="89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Que es un ARRAY?</a:t>
            </a:r>
            <a:endParaRPr dirty="0"/>
          </a:p>
        </p:txBody>
      </p:sp>
      <p:sp>
        <p:nvSpPr>
          <p:cNvPr id="292" name="Google Shape;292;p37"/>
          <p:cNvSpPr txBox="1">
            <a:spLocks noGrp="1"/>
          </p:cNvSpPr>
          <p:nvPr>
            <p:ph type="subTitle" idx="1"/>
          </p:nvPr>
        </p:nvSpPr>
        <p:spPr>
          <a:xfrm>
            <a:off x="3803982" y="1727677"/>
            <a:ext cx="3241835" cy="3030827"/>
          </a:xfrm>
          <a:prstGeom prst="rect">
            <a:avLst/>
          </a:prstGeom>
        </p:spPr>
        <p:txBody>
          <a:bodyPr spcFirstLastPara="1" wrap="square" lIns="91425" tIns="91425" rIns="91425" bIns="91425" anchor="t" anchorCtr="0">
            <a:noAutofit/>
          </a:bodyPr>
          <a:lstStyle/>
          <a:p>
            <a:pPr marL="139700" indent="0" algn="l">
              <a:buNone/>
            </a:pPr>
            <a:r>
              <a:rPr lang="es-ES" b="0" i="0" dirty="0">
                <a:solidFill>
                  <a:schemeClr val="accent2"/>
                </a:solidFill>
                <a:effectLst/>
                <a:latin typeface="-apple-system"/>
              </a:rPr>
              <a:t>Los </a:t>
            </a:r>
            <a:r>
              <a:rPr lang="es-ES" i="0" dirty="0" err="1">
                <a:solidFill>
                  <a:schemeClr val="accent2"/>
                </a:solidFill>
                <a:effectLst/>
                <a:latin typeface="-apple-system"/>
              </a:rPr>
              <a:t>arrays</a:t>
            </a:r>
            <a:r>
              <a:rPr lang="es-ES" b="1" i="0" dirty="0">
                <a:solidFill>
                  <a:schemeClr val="accent2"/>
                </a:solidFill>
                <a:effectLst/>
                <a:latin typeface="-apple-system"/>
              </a:rPr>
              <a:t> </a:t>
            </a:r>
            <a:r>
              <a:rPr lang="es-ES" b="0" i="0" dirty="0">
                <a:solidFill>
                  <a:schemeClr val="accent2"/>
                </a:solidFill>
                <a:effectLst/>
                <a:latin typeface="-apple-system"/>
              </a:rPr>
              <a:t>se utilizan para agrupar objetos del mismo tipo.</a:t>
            </a:r>
          </a:p>
          <a:p>
            <a:pPr marL="139700" indent="0" algn="l">
              <a:buNone/>
            </a:pPr>
            <a:r>
              <a:rPr lang="es-ES" b="0" i="0" dirty="0">
                <a:solidFill>
                  <a:schemeClr val="accent2"/>
                </a:solidFill>
                <a:effectLst/>
                <a:latin typeface="-apple-system"/>
              </a:rPr>
              <a:t>De esta manera, podemos referirnos a este grupo con el mismo nombre.</a:t>
            </a:r>
          </a:p>
          <a:p>
            <a:pPr marL="139700" indent="0" algn="l">
              <a:buNone/>
            </a:pPr>
            <a:r>
              <a:rPr lang="es-ES" b="0" i="0" dirty="0">
                <a:solidFill>
                  <a:schemeClr val="accent2"/>
                </a:solidFill>
                <a:effectLst/>
                <a:latin typeface="-apple-system"/>
              </a:rPr>
              <a:t>pero te lo puedes encontrar con muchos nombres:</a:t>
            </a:r>
          </a:p>
          <a:p>
            <a:pPr marL="139700" indent="0" algn="l">
              <a:buNone/>
            </a:pPr>
            <a:endParaRPr lang="es-ES" b="0" i="0" dirty="0">
              <a:solidFill>
                <a:schemeClr val="accent2"/>
              </a:solidFill>
              <a:effectLst/>
              <a:latin typeface="-apple-system"/>
            </a:endParaRPr>
          </a:p>
          <a:p>
            <a:pPr algn="ctr">
              <a:buFont typeface="Arial" panose="020B0604020202020204" pitchFamily="34" charset="0"/>
              <a:buChar char="•"/>
            </a:pPr>
            <a:r>
              <a:rPr lang="es-ES" b="0" i="1" dirty="0">
                <a:solidFill>
                  <a:schemeClr val="accent2"/>
                </a:solidFill>
                <a:effectLst/>
                <a:latin typeface="-apple-system"/>
              </a:rPr>
              <a:t>Arreglos</a:t>
            </a:r>
          </a:p>
          <a:p>
            <a:pPr algn="ctr">
              <a:buFont typeface="Arial" panose="020B0604020202020204" pitchFamily="34" charset="0"/>
              <a:buChar char="•"/>
            </a:pPr>
            <a:endParaRPr lang="es-ES" b="0" i="0" dirty="0">
              <a:solidFill>
                <a:schemeClr val="accent2"/>
              </a:solidFill>
              <a:effectLst/>
              <a:latin typeface="-apple-system"/>
            </a:endParaRPr>
          </a:p>
          <a:p>
            <a:pPr algn="ctr">
              <a:buFont typeface="Arial" panose="020B0604020202020204" pitchFamily="34" charset="0"/>
              <a:buChar char="•"/>
            </a:pPr>
            <a:r>
              <a:rPr lang="es-ES" b="0" i="1" dirty="0">
                <a:solidFill>
                  <a:schemeClr val="accent2"/>
                </a:solidFill>
                <a:effectLst/>
                <a:latin typeface="-apple-system"/>
              </a:rPr>
              <a:t>Vectores</a:t>
            </a:r>
          </a:p>
          <a:p>
            <a:pPr algn="ctr">
              <a:buFont typeface="Arial" panose="020B0604020202020204" pitchFamily="34" charset="0"/>
              <a:buChar char="•"/>
            </a:pPr>
            <a:endParaRPr lang="es-ES" b="0" i="0" dirty="0">
              <a:solidFill>
                <a:schemeClr val="accent2"/>
              </a:solidFill>
              <a:effectLst/>
              <a:latin typeface="-apple-system"/>
            </a:endParaRPr>
          </a:p>
          <a:p>
            <a:pPr algn="ctr">
              <a:buFont typeface="Arial" panose="020B0604020202020204" pitchFamily="34" charset="0"/>
              <a:buChar char="•"/>
            </a:pPr>
            <a:r>
              <a:rPr lang="es-ES" b="0" i="1" dirty="0">
                <a:solidFill>
                  <a:schemeClr val="accent2"/>
                </a:solidFill>
                <a:effectLst/>
                <a:latin typeface="-apple-system"/>
              </a:rPr>
              <a:t>matrices</a:t>
            </a:r>
            <a:endParaRPr lang="es-ES" b="0" i="0" dirty="0">
              <a:solidFill>
                <a:schemeClr val="accent2"/>
              </a:solidFill>
              <a:effectLst/>
              <a:latin typeface="-apple-system"/>
            </a:endParaRPr>
          </a:p>
          <a:p>
            <a:endParaRPr dirty="0"/>
          </a:p>
        </p:txBody>
      </p:sp>
      <p:sp>
        <p:nvSpPr>
          <p:cNvPr id="293" name="Google Shape;293;p37"/>
          <p:cNvSpPr/>
          <p:nvPr/>
        </p:nvSpPr>
        <p:spPr>
          <a:xfrm>
            <a:off x="1253067" y="1953595"/>
            <a:ext cx="395445" cy="381000"/>
          </a:xfrm>
          <a:prstGeom prst="ellipse">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4" name="Google Shape;294;p37"/>
          <p:cNvCxnSpPr/>
          <p:nvPr/>
        </p:nvCxnSpPr>
        <p:spPr>
          <a:xfrm>
            <a:off x="3372600" y="1577998"/>
            <a:ext cx="1272300"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778030430"/>
      </p:ext>
    </p:extLst>
  </p:cSld>
  <p:clrMapOvr>
    <a:masterClrMapping/>
  </p:clrMapOvr>
</p:sld>
</file>

<file path=ppt/theme/theme1.xml><?xml version="1.0" encoding="utf-8"?>
<a:theme xmlns:a="http://schemas.openxmlformats.org/drawingml/2006/main" name="Computer Science &amp; Mathematics Major For College: Mathematics by Slidesgo">
  <a:themeElements>
    <a:clrScheme name="Simple Light">
      <a:dk1>
        <a:srgbClr val="FFFFFF"/>
      </a:dk1>
      <a:lt1>
        <a:srgbClr val="F3F3F3"/>
      </a:lt1>
      <a:dk2>
        <a:srgbClr val="666666"/>
      </a:dk2>
      <a:lt2>
        <a:srgbClr val="D149CE"/>
      </a:lt2>
      <a:accent1>
        <a:srgbClr val="43309F"/>
      </a:accent1>
      <a:accent2>
        <a:srgbClr val="000000"/>
      </a:accent2>
      <a:accent3>
        <a:srgbClr val="FFFFFF"/>
      </a:accent3>
      <a:accent4>
        <a:srgbClr val="FFFFFF"/>
      </a:accent4>
      <a:accent5>
        <a:srgbClr val="FFFFFF"/>
      </a:accent5>
      <a:accent6>
        <a:srgbClr val="FFFFFF"/>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2305</Words>
  <Application>Microsoft Office PowerPoint</Application>
  <PresentationFormat>Presentación en pantalla (16:9)</PresentationFormat>
  <Paragraphs>118</Paragraphs>
  <Slides>18</Slides>
  <Notes>10</Notes>
  <HiddenSlides>0</HiddenSlides>
  <MMClips>0</MMClips>
  <ScaleCrop>false</ScaleCrop>
  <HeadingPairs>
    <vt:vector size="6" baseType="variant">
      <vt:variant>
        <vt:lpstr>Fuentes usadas</vt:lpstr>
      </vt:variant>
      <vt:variant>
        <vt:i4>15</vt:i4>
      </vt:variant>
      <vt:variant>
        <vt:lpstr>Tema</vt:lpstr>
      </vt:variant>
      <vt:variant>
        <vt:i4>1</vt:i4>
      </vt:variant>
      <vt:variant>
        <vt:lpstr>Títulos de diapositiva</vt:lpstr>
      </vt:variant>
      <vt:variant>
        <vt:i4>18</vt:i4>
      </vt:variant>
    </vt:vector>
  </HeadingPairs>
  <TitlesOfParts>
    <vt:vector size="34" baseType="lpstr">
      <vt:lpstr>Verdana</vt:lpstr>
      <vt:lpstr>Poppins</vt:lpstr>
      <vt:lpstr>Poppins SemiBold</vt:lpstr>
      <vt:lpstr>JetBrains Mono</vt:lpstr>
      <vt:lpstr>clearsans</vt:lpstr>
      <vt:lpstr>Lato</vt:lpstr>
      <vt:lpstr>Roboto</vt:lpstr>
      <vt:lpstr>Google Sans</vt:lpstr>
      <vt:lpstr>Arial</vt:lpstr>
      <vt:lpstr>Open Sans</vt:lpstr>
      <vt:lpstr>Lato</vt:lpstr>
      <vt:lpstr>-apple-system</vt:lpstr>
      <vt:lpstr>Nunito Light</vt:lpstr>
      <vt:lpstr>Menlo</vt:lpstr>
      <vt:lpstr>Arial</vt:lpstr>
      <vt:lpstr>Computer Science &amp; Mathematics Major For College: Mathematics by Slidesgo</vt:lpstr>
      <vt:lpstr>ESTRUCTURA DE DATOS</vt:lpstr>
      <vt:lpstr>¿A Que Se Refiere Cuando Se Habla De Poo?</vt:lpstr>
      <vt:lpstr>¿Cuáles son los 4 componentes que componen POO? </vt:lpstr>
      <vt:lpstr>¿Cuáles son los pilares de POO?</vt:lpstr>
      <vt:lpstr>¿Qué es Encapsulamiento y muestre un ejemplo?</vt:lpstr>
      <vt:lpstr>. ¿Qué es Abstracción y muestre un ejemplo?</vt:lpstr>
      <vt:lpstr>¿Que es Herencia y muestre un ejemplo?</vt:lpstr>
      <vt:lpstr>¿Qué es Polimorfismo y muestre un ejemplo?</vt:lpstr>
      <vt:lpstr>Que es un ARRAY?</vt:lpstr>
      <vt:lpstr>¿Qué son los paquetes en JAVA?</vt:lpstr>
      <vt:lpstr>¿Cómo se define una clase main en JAVA y muestra un ejemplo?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II</dc:title>
  <dc:creator>Heitan Valencia</dc:creator>
  <cp:lastModifiedBy>Heytan Valencia</cp:lastModifiedBy>
  <cp:revision>5</cp:revision>
  <dcterms:modified xsi:type="dcterms:W3CDTF">2022-09-12T01:38:47Z</dcterms:modified>
</cp:coreProperties>
</file>