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C1ACB-58AB-38CF-950E-083DB7EC6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3DFF6B-3057-1402-3E09-8CD4F3187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03237-3445-2071-0548-ED13E971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7026C8-25CA-1930-C9B4-8B9A8B08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3982-C988-C0A3-DDBD-88342A37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822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BAD2B-7663-848B-FCCC-87FB1F5A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CD2C6E-A0A1-0890-C795-0205AE91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5B2A-4274-6EC1-7003-2E506F031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DB0905-E42E-E39F-7B9A-662AE854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F28D61-551A-B458-B5EC-86F0598F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7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73C833-402B-67D8-7897-2A43FC21F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DF4FA2-5DAE-EB67-C5AF-31AD0F3B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7DF57-2072-53A6-B25A-953516F1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3CDE03-EC64-5963-FFCA-EB9DF1E4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55AA8-D945-2B78-D6EA-41E5DA84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43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AA1EF-5942-7808-8C3A-B80F2EBDE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605B56-E6A0-5979-DB9C-4BE1BB66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D8DFD-136B-5B9F-76AA-25F5ED50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669F9-41A7-AE93-07B3-D8C3636E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897D49-B493-1B6A-0B3E-5D8B6D15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31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FBF29-9441-3D74-4813-0C9279EA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25490B-C033-7B21-401C-30EE564A7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B94109-239F-2F36-9CFE-A97BFAA5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5AAE5A-724E-3BCD-56A1-8DFB981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D366A7-EB1D-91D6-3113-4EB59C1C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6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2987-8E77-52C3-046B-01C4CEC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07847E-32D7-FB81-C876-DC322B404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B67E46-95AE-0877-0792-5B7DF5E4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70ABB0-B887-CF8A-DBB9-C3200126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A3246C-E398-38A2-9173-BAF04BF1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646FC4-CDCA-B6E9-D4E2-25A8AAE3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5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2CD5C-A412-0E5D-B825-21F8FEFA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801E1-17D6-59BF-343B-57F1ADDC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236FDB-8092-C085-BE8D-8243F2C5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AECE53-7625-C614-1BE3-A730A5C45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2DC177-EDD2-F673-E50F-1151024F7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7640A2A-295E-396A-51A1-7EE7A519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BA8B7C-21F8-99C6-FA9F-49242DBD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67027D-8A41-64E6-4C73-11B8AB45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4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28A73-3A33-8223-8653-6488B103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30C962-BFF0-F23D-E538-B1C69BF1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6F11B7-4DE4-05AD-A6CB-793236B5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4B21E6-7AA8-915F-5873-05C3BF79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03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7BCF38-AAE6-23DA-3E70-ED87139F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E0C3E5F-8340-A0B6-895E-85114C0D6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B8FA63-5CD1-A233-78C4-8337650E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46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D6285-4CBE-08E2-8B99-9A45861A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51B4-37EB-DF83-1DAD-E211106D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A01466-2152-D892-2F85-AA85C4AAF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644DA6-C996-EED4-965D-D1DA8FF7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BC36B8-7D48-DB87-8BB8-FE55C244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1DA5E7-7E50-C5F4-B01B-E8231505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5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547DD-9109-F2FD-D401-D0840AD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B8B26A-71E0-5EAF-8C25-62AE3DF62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66062BC-8E1D-9B31-C244-44077AD65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A73B2A-ACB6-2D22-86EA-AAA3E233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9CD87-6EB7-1363-E6F9-9A91AA4E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7D3E89-6AE0-C8BF-04E1-B888CB24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8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254464-ABEF-FFA0-42D0-267AE2EB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F810AF-9600-C857-460E-5DDC2B86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C94B3-CD16-992A-0964-1A1E6608C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A22A8-560C-4F91-9A5C-AEF874EB8B2C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E8FF3-92E7-656A-71A6-0E1700786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035F0F-9354-8AEE-D55A-1AD7F37C6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A9123-F85B-46C0-AF1F-573333D5ACDD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10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B57A5-5077-E95C-0B49-C13212521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>
                <a:solidFill>
                  <a:schemeClr val="bg1"/>
                </a:solidFill>
              </a:rPr>
              <a:t>Vibe Coding is </a:t>
            </a:r>
            <a:br>
              <a:rPr lang="pt-BR" sz="8000" b="1" dirty="0">
                <a:solidFill>
                  <a:schemeClr val="bg1"/>
                </a:solidFill>
              </a:rPr>
            </a:br>
            <a:r>
              <a:rPr lang="pt-BR" sz="8000" b="1" dirty="0">
                <a:solidFill>
                  <a:schemeClr val="bg1"/>
                </a:solidFill>
              </a:rPr>
              <a:t>super cool...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8329E0-CF90-E6E9-A0AB-50ADF2D95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53665"/>
          </a:xfrm>
        </p:spPr>
        <p:txBody>
          <a:bodyPr>
            <a:normAutofit lnSpcReduction="10000"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... but there are drawbacks</a:t>
            </a:r>
          </a:p>
          <a:p>
            <a:r>
              <a:rPr lang="pt-BR" sz="5400" dirty="0">
                <a:solidFill>
                  <a:schemeClr val="bg1"/>
                </a:solidFill>
              </a:rPr>
              <a:t>					</a:t>
            </a:r>
          </a:p>
          <a:p>
            <a:r>
              <a:rPr lang="pt-BR" sz="5400" dirty="0">
                <a:solidFill>
                  <a:schemeClr val="bg1"/>
                </a:solidFill>
              </a:rPr>
              <a:t>						</a:t>
            </a:r>
            <a:r>
              <a:rPr lang="pt-BR" sz="4000" i="1" dirty="0">
                <a:solidFill>
                  <a:schemeClr val="bg1"/>
                </a:solidFill>
              </a:rPr>
              <a:t>Heitor Roriz</a:t>
            </a:r>
            <a:endParaRPr lang="pt-BR" sz="5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4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B5DC5-E018-63E5-6742-0FF9F977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Developers Create Code Today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4C512B-7197-C6BB-3060-04C8C884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(non-embedded) applications are increasingly built through interactions with LLMs (e.g., Claude, ChatGPT)</a:t>
            </a:r>
          </a:p>
          <a:p>
            <a:r>
              <a:rPr lang="en-US" dirty="0"/>
              <a:t>Y Combinator (2025) observed: 95% of code by startup founders was produced by AI</a:t>
            </a:r>
          </a:p>
          <a:p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 (Feb 2025) coined the term "Vibe Coding": fully automated interaction with LLMs</a:t>
            </a:r>
          </a:p>
          <a:p>
            <a:pPr lvl="1"/>
            <a:r>
              <a:rPr lang="en-US" dirty="0"/>
              <a:t>Vibe Coding became a viral trend in the software industry.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68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A6F24-F9F9-09D2-3194-1770C9E45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Pros of Vibe Coding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77AAAC-1751-1A14-AE53-5E5EA727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Productivity Boost:</a:t>
            </a:r>
            <a:r>
              <a:rPr lang="en-US" dirty="0"/>
              <a:t> Thousands of lines of code in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Automation:</a:t>
            </a:r>
            <a:r>
              <a:rPr lang="en-US" dirty="0"/>
              <a:t> Developers focus on strategy (what), not implementation (how)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Rapid Tooling:</a:t>
            </a:r>
            <a:r>
              <a:rPr lang="en-US" dirty="0"/>
              <a:t> New tools emerging every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Accelerated Learning:</a:t>
            </a:r>
            <a:r>
              <a:rPr lang="en-US" dirty="0"/>
              <a:t> Easier and faster to learn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279163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3E767-EB2A-5347-8035-B838F36C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Drawbacks of Vibe Coding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FD884-08F1-6D3B-16AB-0720F20A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may </a:t>
            </a:r>
            <a:r>
              <a:rPr lang="en-US" b="1" dirty="0"/>
              <a:t>neglect engineering principles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Prompt-and-Pray</a:t>
            </a:r>
            <a:r>
              <a:rPr lang="en-US" dirty="0"/>
              <a:t>: Loose interactions, hoping for quality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Non-determinism:</a:t>
            </a:r>
            <a:r>
              <a:rPr lang="en-US" dirty="0"/>
              <a:t> Same prompt, different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Intuition over Structure:</a:t>
            </a:r>
            <a:r>
              <a:rPr lang="en-US" dirty="0"/>
              <a:t> Coding based on feeling, not principles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08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02B6-B602-7F35-D795-B79CAF3B2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7A2CD-1546-C98F-31A4-F59290E3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Drawbacks of Vibe Coding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0D7893-B2F3-2CCB-BA19-353650F4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Poor Code Quality:</a:t>
            </a:r>
            <a:r>
              <a:rPr lang="en-US" dirty="0"/>
              <a:t> Lacks consistent design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Maintainability Issues:</a:t>
            </a:r>
            <a:r>
              <a:rPr lang="en-US" dirty="0"/>
              <a:t> Harder for others to understand or extend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Debt Accumulation:</a:t>
            </a:r>
            <a:r>
              <a:rPr lang="en-US" dirty="0"/>
              <a:t> Quick fixes over robust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 Problems:</a:t>
            </a:r>
            <a:r>
              <a:rPr lang="en-US" dirty="0"/>
              <a:t> No clear planning or structure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17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33558-470D-5CE4-B855-422D30C95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93EFE-DBFC-E8DF-D49C-58ECFD29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Drawbacks of Vibe Coding (3)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829A03-20F9-0B6D-3419-06D153C0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False Impression:</a:t>
            </a:r>
            <a:r>
              <a:rPr lang="en-US" dirty="0"/>
              <a:t> Programming seems 'easy' without foundational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Weak Developer Training:</a:t>
            </a:r>
            <a:r>
              <a:rPr lang="en-US" dirty="0"/>
              <a:t> Essential principles are skipped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Coincidental Success:</a:t>
            </a:r>
            <a:r>
              <a:rPr lang="en-US" dirty="0"/>
              <a:t> Code works by luck, not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Devaluation:</a:t>
            </a:r>
            <a:r>
              <a:rPr lang="en-US" dirty="0"/>
              <a:t> Expertise becomes harder to recognize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43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Breitbild</PresentationFormat>
  <Paragraphs>29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Vibe Coding is  super cool...</vt:lpstr>
      <vt:lpstr>How Developers Create Code Today</vt:lpstr>
      <vt:lpstr>Pros of Vibe Coding</vt:lpstr>
      <vt:lpstr>Drawbacks of Vibe Coding (1)</vt:lpstr>
      <vt:lpstr>Drawbacks of Vibe Coding (2)</vt:lpstr>
      <vt:lpstr>Drawbacks of Vibe Coding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Heitor Roriz Filho</dc:creator>
  <cp:lastModifiedBy>Heitor Roriz Filho</cp:lastModifiedBy>
  <cp:revision>2</cp:revision>
  <dcterms:created xsi:type="dcterms:W3CDTF">2025-04-30T14:47:33Z</dcterms:created>
  <dcterms:modified xsi:type="dcterms:W3CDTF">2025-09-21T20:27:11Z</dcterms:modified>
</cp:coreProperties>
</file>